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8" d="100"/>
          <a:sy n="38" d="100"/>
        </p:scale>
        <p:origin x="6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8786"/>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lvl1pPr marL="0" marR="0" indent="0" algn="r" rtl="0">
              <a:spcBef>
                <a:spcPts val="0"/>
              </a:spcBef>
              <a:buNone/>
              <a:defRPr sz="1200" b="0" i="0" u="none" strike="noStrike" cap="none" baseline="0">
                <a:solidFill>
                  <a:schemeClr val="dk1"/>
                </a:solidFill>
                <a:latin typeface="Times New Roman"/>
                <a:ea typeface="Times New Roman"/>
                <a:cs typeface="Times New Roman"/>
                <a:sym typeface="Times New Roman"/>
              </a:defRPr>
            </a:lvl1pPr>
          </a:lstStyle>
          <a:p>
            <a:pPr marL="0" lvl="0" indent="0">
              <a:spcBef>
                <a:spcPts val="0"/>
              </a:spcBef>
              <a:buSzPct val="25000"/>
              <a:buNone/>
            </a:pPr>
            <a:fld id="{00000000-1234-1234-1234-123412341234}" type="slidenum">
              <a:rPr lang="en-US"/>
              <a:t>‹#›</a:t>
            </a:fld>
            <a:endParaRPr lang="en-US"/>
          </a:p>
        </p:txBody>
      </p:sp>
    </p:spTree>
    <p:extLst>
      <p:ext uri="{BB962C8B-B14F-4D97-AF65-F5344CB8AC3E}">
        <p14:creationId xmlns:p14="http://schemas.microsoft.com/office/powerpoint/2010/main" val="114235768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101" name="Shape 101"/>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8603074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155" name="Shape 155"/>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60577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161" name="Shape 161"/>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004418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168" name="Shape 168"/>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480113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175" name="Shape 175"/>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734821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107" name="Shape 107"/>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937550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113" name="Shape 113"/>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862836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119" name="Shape 11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821020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125" name="Shape 125"/>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474101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131" name="Shape 131"/>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026429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137" name="Shape 137"/>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999894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143" name="Shape 143"/>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835735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a:spcBef>
                <a:spcPts val="0"/>
              </a:spcBef>
              <a:buNone/>
            </a:pPr>
            <a:endParaRPr/>
          </a:p>
        </p:txBody>
      </p:sp>
      <p:sp>
        <p:nvSpPr>
          <p:cNvPr id="149" name="Shape 14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418342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dt" idx="10"/>
          </p:nvPr>
        </p:nvSpPr>
        <p:spPr>
          <a:xfrm>
            <a:off x="457200" y="6422065"/>
            <a:ext cx="2133600" cy="365125"/>
          </a:xfrm>
          <a:prstGeom prst="rect">
            <a:avLst/>
          </a:prstGeom>
          <a:noFill/>
          <a:ln>
            <a:noFill/>
          </a:ln>
        </p:spPr>
        <p:txBody>
          <a:bodyPr lIns="91425" tIns="91425" rIns="91425" bIns="91425" anchor="b" anchorCtr="0"/>
          <a:lstStyle>
            <a:lvl1pPr marL="0" marR="0" indent="0" algn="l"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22" name="Shape 22"/>
          <p:cNvSpPr txBox="1">
            <a:spLocks noGrp="1"/>
          </p:cNvSpPr>
          <p:nvPr>
            <p:ph type="ftr" idx="11"/>
          </p:nvPr>
        </p:nvSpPr>
        <p:spPr>
          <a:xfrm>
            <a:off x="3124201" y="6422065"/>
            <a:ext cx="2895599" cy="365125"/>
          </a:xfrm>
          <a:prstGeom prst="rect">
            <a:avLst/>
          </a:prstGeom>
          <a:noFill/>
          <a:ln>
            <a:noFill/>
          </a:ln>
        </p:spPr>
        <p:txBody>
          <a:bodyPr lIns="91425" tIns="91425" rIns="91425" bIns="91425" anchor="b" anchorCtr="0"/>
          <a:lstStyle>
            <a:lvl1pPr marL="0" marR="0" indent="0" algn="ctr"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23" name="Shape 23"/>
          <p:cNvSpPr txBox="1">
            <a:spLocks noGrp="1"/>
          </p:cNvSpPr>
          <p:nvPr>
            <p:ph type="sldNum" idx="12"/>
          </p:nvPr>
        </p:nvSpPr>
        <p:spPr>
          <a:xfrm>
            <a:off x="8153400" y="6422065"/>
            <a:ext cx="762000" cy="365125"/>
          </a:xfrm>
          <a:prstGeom prst="rect">
            <a:avLst/>
          </a:prstGeom>
          <a:noFill/>
          <a:ln>
            <a:noFill/>
          </a:ln>
        </p:spPr>
        <p:txBody>
          <a:bodyPr lIns="0" tIns="0" rIns="0" bIns="0" anchor="b" anchorCtr="0">
            <a:noAutofit/>
          </a:bodyPr>
          <a:lstStyle>
            <a:lvl1pPr marL="0" marR="0" indent="0" algn="r" rtl="0">
              <a:spcBef>
                <a:spcPts val="0"/>
              </a:spcBef>
              <a:buNone/>
              <a:defRPr sz="750" b="0" i="0" u="none" strike="noStrike" cap="none" baseline="0">
                <a:solidFill>
                  <a:schemeClr val="lt1"/>
                </a:solidFill>
                <a:latin typeface="Times New Roman"/>
                <a:ea typeface="Times New Roman"/>
                <a:cs typeface="Times New Roman"/>
                <a:sym typeface="Times New Roman"/>
              </a:defRPr>
            </a:lvl1pPr>
          </a:lstStyle>
          <a:p>
            <a:pPr>
              <a:buSzPct val="25000"/>
            </a:pPr>
            <a:fld id="{00000000-1234-1234-1234-123412341234}" type="slidenum">
              <a:rPr lang="en-US" smtClean="0"/>
              <a:pPr>
                <a:buSzPct val="25000"/>
              </a:pPr>
              <a:t>‹#›</a:t>
            </a:fld>
            <a:endParaRPr lang="en-US"/>
          </a:p>
        </p:txBody>
      </p:sp>
      <p:sp>
        <p:nvSpPr>
          <p:cNvPr id="24" name="Shape 24"/>
          <p:cNvSpPr txBox="1">
            <a:spLocks noGrp="1"/>
          </p:cNvSpPr>
          <p:nvPr>
            <p:ph type="body" idx="1"/>
          </p:nvPr>
        </p:nvSpPr>
        <p:spPr>
          <a:xfrm>
            <a:off x="885826" y="1600201"/>
            <a:ext cx="7400924" cy="4525963"/>
          </a:xfrm>
          <a:prstGeom prst="rect">
            <a:avLst/>
          </a:prstGeom>
          <a:noFill/>
          <a:ln>
            <a:noFill/>
          </a:ln>
        </p:spPr>
        <p:txBody>
          <a:bodyPr lIns="91425" tIns="91425" rIns="91425" bIns="91425" anchor="t" anchorCtr="0"/>
          <a:lstStyle>
            <a:lvl1pPr rtl="0">
              <a:spcBef>
                <a:spcPts val="0"/>
              </a:spcBef>
              <a:defRPr/>
            </a:lvl1pPr>
            <a:lvl2pPr marL="541782" indent="-84582" rtl="0">
              <a:spcBef>
                <a:spcPts val="0"/>
              </a:spcBef>
              <a:buClr>
                <a:schemeClr val="accent1"/>
              </a:buClr>
              <a:buFont typeface="Arial"/>
              <a:buChar char="•"/>
              <a:defRPr/>
            </a:lvl2pPr>
            <a:lvl3pPr marL="754379" indent="-78104" rtl="0">
              <a:spcBef>
                <a:spcPts val="0"/>
              </a:spcBef>
              <a:buClr>
                <a:schemeClr val="accent1"/>
              </a:buClr>
              <a:buFont typeface="Arial"/>
              <a:buChar char="•"/>
              <a:defRPr/>
            </a:lvl3pPr>
            <a:lvl4pPr marL="960120" indent="-83820" rtl="0">
              <a:spcBef>
                <a:spcPts val="0"/>
              </a:spcBef>
              <a:buClr>
                <a:schemeClr val="accent1"/>
              </a:buClr>
              <a:buFont typeface="Arial"/>
              <a:buChar char="•"/>
              <a:defRPr/>
            </a:lvl4pPr>
            <a:lvl5pPr marL="1117854" indent="-51054" rtl="0">
              <a:spcBef>
                <a:spcPts val="0"/>
              </a:spcBef>
              <a:buClr>
                <a:schemeClr val="accent1"/>
              </a:buClr>
              <a:buFont typeface="Arial"/>
              <a:buChar char="•"/>
              <a:defRPr/>
            </a:lvl5pPr>
            <a:lvl6pPr marL="1275588" indent="-46862" rtl="0">
              <a:spcBef>
                <a:spcPts val="0"/>
              </a:spcBef>
              <a:buClr>
                <a:schemeClr val="accent1"/>
              </a:buClr>
              <a:buFont typeface="Arial"/>
              <a:buChar char="•"/>
              <a:defRPr/>
            </a:lvl6pPr>
            <a:lvl7pPr marL="1440180" indent="-59054" rtl="0">
              <a:spcBef>
                <a:spcPts val="0"/>
              </a:spcBef>
              <a:buClr>
                <a:schemeClr val="accent1"/>
              </a:buClr>
              <a:buFont typeface="Arial"/>
              <a:buChar char="•"/>
              <a:defRPr/>
            </a:lvl7pPr>
            <a:lvl8pPr marL="1604772" indent="-61721" rtl="0">
              <a:spcBef>
                <a:spcPts val="0"/>
              </a:spcBef>
              <a:buClr>
                <a:schemeClr val="accent1"/>
              </a:buClr>
              <a:buFont typeface="Arial"/>
              <a:buChar char="•"/>
              <a:defRPr/>
            </a:lvl8pPr>
            <a:lvl9pPr marL="1748790" indent="-62865" rtl="0">
              <a:spcBef>
                <a:spcPts val="0"/>
              </a:spcBef>
              <a:buClr>
                <a:schemeClr val="accent1"/>
              </a:buClr>
              <a:buFont typeface="Arial"/>
              <a:buChar char="•"/>
              <a:defRPr/>
            </a:lvl9pPr>
          </a:lstStyle>
          <a:p>
            <a:endParaRPr/>
          </a:p>
        </p:txBody>
      </p:sp>
      <p:sp>
        <p:nvSpPr>
          <p:cNvPr id="25" name="Shape 25"/>
          <p:cNvSpPr txBox="1">
            <a:spLocks noGrp="1"/>
          </p:cNvSpPr>
          <p:nvPr>
            <p:ph type="title"/>
          </p:nvPr>
        </p:nvSpPr>
        <p:spPr>
          <a:xfrm>
            <a:off x="885826" y="274637"/>
            <a:ext cx="7400924" cy="1143000"/>
          </a:xfrm>
          <a:prstGeom prst="rect">
            <a:avLst/>
          </a:prstGeom>
          <a:noFill/>
          <a:ln>
            <a:noFill/>
          </a:ln>
        </p:spPr>
        <p:txBody>
          <a:bodyPr lIns="91425" tIns="91425" rIns="91425" bIns="91425" anchor="ctr"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woObj">
  <p:cSld name="Two Content">
    <p:spTree>
      <p:nvGrpSpPr>
        <p:cNvPr id="1" name="Shape 26"/>
        <p:cNvGrpSpPr/>
        <p:nvPr/>
      </p:nvGrpSpPr>
      <p:grpSpPr>
        <a:xfrm>
          <a:off x="0" y="0"/>
          <a:ext cx="0" cy="0"/>
          <a:chOff x="0" y="0"/>
          <a:chExt cx="0" cy="0"/>
        </a:xfrm>
      </p:grpSpPr>
      <p:sp>
        <p:nvSpPr>
          <p:cNvPr id="27" name="Shape 27"/>
          <p:cNvSpPr txBox="1">
            <a:spLocks noGrp="1"/>
          </p:cNvSpPr>
          <p:nvPr>
            <p:ph type="dt" idx="10"/>
          </p:nvPr>
        </p:nvSpPr>
        <p:spPr>
          <a:xfrm>
            <a:off x="457200" y="6422065"/>
            <a:ext cx="2133600" cy="365125"/>
          </a:xfrm>
          <a:prstGeom prst="rect">
            <a:avLst/>
          </a:prstGeom>
          <a:noFill/>
          <a:ln>
            <a:noFill/>
          </a:ln>
        </p:spPr>
        <p:txBody>
          <a:bodyPr lIns="91425" tIns="91425" rIns="91425" bIns="91425" anchor="b" anchorCtr="0"/>
          <a:lstStyle>
            <a:lvl1pPr marL="0" marR="0" indent="0" algn="l"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28" name="Shape 28"/>
          <p:cNvSpPr txBox="1">
            <a:spLocks noGrp="1"/>
          </p:cNvSpPr>
          <p:nvPr>
            <p:ph type="ftr" idx="11"/>
          </p:nvPr>
        </p:nvSpPr>
        <p:spPr>
          <a:xfrm>
            <a:off x="3124201" y="6422065"/>
            <a:ext cx="2895599" cy="365125"/>
          </a:xfrm>
          <a:prstGeom prst="rect">
            <a:avLst/>
          </a:prstGeom>
          <a:noFill/>
          <a:ln>
            <a:noFill/>
          </a:ln>
        </p:spPr>
        <p:txBody>
          <a:bodyPr lIns="91425" tIns="91425" rIns="91425" bIns="91425" anchor="b" anchorCtr="0"/>
          <a:lstStyle>
            <a:lvl1pPr marL="0" marR="0" indent="0" algn="ctr"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29" name="Shape 29"/>
          <p:cNvSpPr txBox="1">
            <a:spLocks noGrp="1"/>
          </p:cNvSpPr>
          <p:nvPr>
            <p:ph type="sldNum" idx="12"/>
          </p:nvPr>
        </p:nvSpPr>
        <p:spPr>
          <a:xfrm>
            <a:off x="8153400" y="6422065"/>
            <a:ext cx="762000" cy="365125"/>
          </a:xfrm>
          <a:prstGeom prst="rect">
            <a:avLst/>
          </a:prstGeom>
          <a:noFill/>
          <a:ln>
            <a:noFill/>
          </a:ln>
        </p:spPr>
        <p:txBody>
          <a:bodyPr lIns="0" tIns="0" rIns="0" bIns="0" anchor="b" anchorCtr="0">
            <a:noAutofit/>
          </a:bodyPr>
          <a:lstStyle>
            <a:lvl1pPr marL="0" marR="0" indent="0" algn="r" rtl="0">
              <a:spcBef>
                <a:spcPts val="0"/>
              </a:spcBef>
              <a:buNone/>
              <a:defRPr sz="750" b="0" i="0" u="none" strike="noStrike" cap="none" baseline="0">
                <a:solidFill>
                  <a:schemeClr val="lt1"/>
                </a:solidFill>
                <a:latin typeface="Times New Roman"/>
                <a:ea typeface="Times New Roman"/>
                <a:cs typeface="Times New Roman"/>
                <a:sym typeface="Times New Roman"/>
              </a:defRPr>
            </a:lvl1pPr>
          </a:lstStyle>
          <a:p>
            <a:pPr>
              <a:buSzPct val="25000"/>
            </a:pPr>
            <a:fld id="{00000000-1234-1234-1234-123412341234}" type="slidenum">
              <a:rPr lang="en-US" smtClean="0"/>
              <a:pPr>
                <a:buSzPct val="25000"/>
              </a:pPr>
              <a:t>‹#›</a:t>
            </a:fld>
            <a:endParaRPr lang="en-US"/>
          </a:p>
        </p:txBody>
      </p:sp>
      <p:sp>
        <p:nvSpPr>
          <p:cNvPr id="30" name="Shape 30"/>
          <p:cNvSpPr txBox="1">
            <a:spLocks noGrp="1"/>
          </p:cNvSpPr>
          <p:nvPr>
            <p:ph type="body" idx="1"/>
          </p:nvPr>
        </p:nvSpPr>
        <p:spPr>
          <a:xfrm>
            <a:off x="4700326" y="1600201"/>
            <a:ext cx="356615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1" name="Shape 31"/>
          <p:cNvSpPr txBox="1">
            <a:spLocks noGrp="1"/>
          </p:cNvSpPr>
          <p:nvPr>
            <p:ph type="body" idx="2"/>
          </p:nvPr>
        </p:nvSpPr>
        <p:spPr>
          <a:xfrm>
            <a:off x="890326" y="1600201"/>
            <a:ext cx="356615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title"/>
          </p:nvPr>
        </p:nvSpPr>
        <p:spPr>
          <a:xfrm>
            <a:off x="885826" y="274637"/>
            <a:ext cx="7400924" cy="1143000"/>
          </a:xfrm>
          <a:prstGeom prst="rect">
            <a:avLst/>
          </a:prstGeom>
          <a:noFill/>
          <a:ln>
            <a:noFill/>
          </a:ln>
        </p:spPr>
        <p:txBody>
          <a:bodyPr lIns="91425" tIns="91425" rIns="91425" bIns="91425" anchor="ctr" anchorCtr="0"/>
          <a:lstStyle>
            <a:lvl1pPr algn="l" rtl="0">
              <a:spcBef>
                <a:spcPts val="0"/>
              </a:spcBef>
              <a:buClr>
                <a:schemeClr val="dk2"/>
              </a:buClr>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Only">
  <p:cSld name="Title Only">
    <p:spTree>
      <p:nvGrpSpPr>
        <p:cNvPr id="1" name="Shape 33"/>
        <p:cNvGrpSpPr/>
        <p:nvPr/>
      </p:nvGrpSpPr>
      <p:grpSpPr>
        <a:xfrm>
          <a:off x="0" y="0"/>
          <a:ext cx="0" cy="0"/>
          <a:chOff x="0" y="0"/>
          <a:chExt cx="0" cy="0"/>
        </a:xfrm>
      </p:grpSpPr>
      <p:sp>
        <p:nvSpPr>
          <p:cNvPr id="34" name="Shape 34"/>
          <p:cNvSpPr txBox="1">
            <a:spLocks noGrp="1"/>
          </p:cNvSpPr>
          <p:nvPr>
            <p:ph type="dt" idx="10"/>
          </p:nvPr>
        </p:nvSpPr>
        <p:spPr>
          <a:xfrm>
            <a:off x="457200" y="6422065"/>
            <a:ext cx="2133600" cy="365125"/>
          </a:xfrm>
          <a:prstGeom prst="rect">
            <a:avLst/>
          </a:prstGeom>
          <a:noFill/>
          <a:ln>
            <a:noFill/>
          </a:ln>
        </p:spPr>
        <p:txBody>
          <a:bodyPr lIns="91425" tIns="91425" rIns="91425" bIns="91425" anchor="b" anchorCtr="0"/>
          <a:lstStyle>
            <a:lvl1pPr marL="0" marR="0" indent="0" algn="l"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35" name="Shape 35"/>
          <p:cNvSpPr txBox="1">
            <a:spLocks noGrp="1"/>
          </p:cNvSpPr>
          <p:nvPr>
            <p:ph type="sldNum" idx="12"/>
          </p:nvPr>
        </p:nvSpPr>
        <p:spPr>
          <a:xfrm>
            <a:off x="8153400" y="6422065"/>
            <a:ext cx="762000" cy="365125"/>
          </a:xfrm>
          <a:prstGeom prst="rect">
            <a:avLst/>
          </a:prstGeom>
          <a:noFill/>
          <a:ln>
            <a:noFill/>
          </a:ln>
        </p:spPr>
        <p:txBody>
          <a:bodyPr lIns="0" tIns="0" rIns="0" bIns="0" anchor="b" anchorCtr="0">
            <a:noAutofit/>
          </a:bodyPr>
          <a:lstStyle>
            <a:lvl1pPr marL="0" marR="0" indent="0" algn="r" rtl="0">
              <a:spcBef>
                <a:spcPts val="0"/>
              </a:spcBef>
              <a:buNone/>
              <a:defRPr sz="750" b="0" i="0" u="none" strike="noStrike" cap="none" baseline="0">
                <a:solidFill>
                  <a:schemeClr val="lt1"/>
                </a:solidFill>
                <a:latin typeface="Times New Roman"/>
                <a:ea typeface="Times New Roman"/>
                <a:cs typeface="Times New Roman"/>
                <a:sym typeface="Times New Roman"/>
              </a:defRPr>
            </a:lvl1pPr>
          </a:lstStyle>
          <a:p>
            <a:pPr>
              <a:buSzPct val="25000"/>
            </a:pPr>
            <a:fld id="{00000000-1234-1234-1234-123412341234}" type="slidenum">
              <a:rPr lang="en-US" smtClean="0"/>
              <a:pPr>
                <a:buSzPct val="25000"/>
              </a:pPr>
              <a:t>‹#›</a:t>
            </a:fld>
            <a:endParaRPr lang="en-US"/>
          </a:p>
        </p:txBody>
      </p:sp>
      <p:sp>
        <p:nvSpPr>
          <p:cNvPr id="36" name="Shape 36"/>
          <p:cNvSpPr txBox="1">
            <a:spLocks noGrp="1"/>
          </p:cNvSpPr>
          <p:nvPr>
            <p:ph type="ftr" idx="11"/>
          </p:nvPr>
        </p:nvSpPr>
        <p:spPr>
          <a:xfrm>
            <a:off x="3124201" y="6422065"/>
            <a:ext cx="2895599" cy="365125"/>
          </a:xfrm>
          <a:prstGeom prst="rect">
            <a:avLst/>
          </a:prstGeom>
          <a:noFill/>
          <a:ln>
            <a:noFill/>
          </a:ln>
        </p:spPr>
        <p:txBody>
          <a:bodyPr lIns="91425" tIns="91425" rIns="91425" bIns="91425" anchor="b" anchorCtr="0"/>
          <a:lstStyle>
            <a:lvl1pPr marL="0" marR="0" indent="0" algn="ctr"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37" name="Shape 37"/>
          <p:cNvSpPr txBox="1">
            <a:spLocks noGrp="1"/>
          </p:cNvSpPr>
          <p:nvPr>
            <p:ph type="title"/>
          </p:nvPr>
        </p:nvSpPr>
        <p:spPr>
          <a:xfrm>
            <a:off x="885826" y="274319"/>
            <a:ext cx="7400924" cy="1143000"/>
          </a:xfrm>
          <a:prstGeom prst="rect">
            <a:avLst/>
          </a:prstGeom>
          <a:noFill/>
          <a:ln>
            <a:noFill/>
          </a:ln>
        </p:spPr>
        <p:txBody>
          <a:bodyPr lIns="91425" tIns="91425" rIns="91425" bIns="91425" anchor="ctr"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cSld name="Section Header">
    <p:spTree>
      <p:nvGrpSpPr>
        <p:cNvPr id="1" name="Shape 38"/>
        <p:cNvGrpSpPr/>
        <p:nvPr/>
      </p:nvGrpSpPr>
      <p:grpSpPr>
        <a:xfrm>
          <a:off x="0" y="0"/>
          <a:ext cx="0" cy="0"/>
          <a:chOff x="0" y="0"/>
          <a:chExt cx="0" cy="0"/>
        </a:xfrm>
      </p:grpSpPr>
      <p:sp>
        <p:nvSpPr>
          <p:cNvPr id="39" name="Shape 39"/>
          <p:cNvSpPr txBox="1">
            <a:spLocks noGrp="1"/>
          </p:cNvSpPr>
          <p:nvPr>
            <p:ph type="dt" idx="10"/>
          </p:nvPr>
        </p:nvSpPr>
        <p:spPr>
          <a:xfrm>
            <a:off x="457200" y="6422065"/>
            <a:ext cx="2133600" cy="365125"/>
          </a:xfrm>
          <a:prstGeom prst="rect">
            <a:avLst/>
          </a:prstGeom>
          <a:noFill/>
          <a:ln>
            <a:noFill/>
          </a:ln>
        </p:spPr>
        <p:txBody>
          <a:bodyPr lIns="91425" tIns="91425" rIns="91425" bIns="91425" anchor="b" anchorCtr="0"/>
          <a:lstStyle>
            <a:lvl1pPr marL="0" marR="0" indent="0" algn="l"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40" name="Shape 40"/>
          <p:cNvSpPr txBox="1">
            <a:spLocks noGrp="1"/>
          </p:cNvSpPr>
          <p:nvPr>
            <p:ph type="ftr" idx="11"/>
          </p:nvPr>
        </p:nvSpPr>
        <p:spPr>
          <a:xfrm>
            <a:off x="3124201" y="6422065"/>
            <a:ext cx="2895599" cy="365125"/>
          </a:xfrm>
          <a:prstGeom prst="rect">
            <a:avLst/>
          </a:prstGeom>
          <a:noFill/>
          <a:ln>
            <a:noFill/>
          </a:ln>
        </p:spPr>
        <p:txBody>
          <a:bodyPr lIns="91425" tIns="91425" rIns="91425" bIns="91425" anchor="b" anchorCtr="0"/>
          <a:lstStyle>
            <a:lvl1pPr marL="0" marR="0" indent="0" algn="ctr"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41" name="Shape 41"/>
          <p:cNvSpPr txBox="1">
            <a:spLocks noGrp="1"/>
          </p:cNvSpPr>
          <p:nvPr>
            <p:ph type="sldNum" idx="12"/>
          </p:nvPr>
        </p:nvSpPr>
        <p:spPr>
          <a:xfrm>
            <a:off x="8153400" y="6422065"/>
            <a:ext cx="762000" cy="365125"/>
          </a:xfrm>
          <a:prstGeom prst="rect">
            <a:avLst/>
          </a:prstGeom>
          <a:noFill/>
          <a:ln>
            <a:noFill/>
          </a:ln>
        </p:spPr>
        <p:txBody>
          <a:bodyPr lIns="0" tIns="0" rIns="0" bIns="0" anchor="b" anchorCtr="0">
            <a:noAutofit/>
          </a:bodyPr>
          <a:lstStyle>
            <a:lvl1pPr marL="0" marR="0" indent="0" algn="r" rtl="0">
              <a:spcBef>
                <a:spcPts val="0"/>
              </a:spcBef>
              <a:buNone/>
              <a:defRPr sz="750" b="0" i="0" u="none" strike="noStrike" cap="none" baseline="0">
                <a:solidFill>
                  <a:schemeClr val="lt1"/>
                </a:solidFill>
                <a:latin typeface="Times New Roman"/>
                <a:ea typeface="Times New Roman"/>
                <a:cs typeface="Times New Roman"/>
                <a:sym typeface="Times New Roman"/>
              </a:defRPr>
            </a:lvl1pPr>
          </a:lstStyle>
          <a:p>
            <a:pPr>
              <a:buSzPct val="25000"/>
            </a:pPr>
            <a:fld id="{00000000-1234-1234-1234-123412341234}" type="slidenum">
              <a:rPr lang="en-US" smtClean="0"/>
              <a:pPr>
                <a:buSzPct val="25000"/>
              </a:pPr>
              <a:t>‹#›</a:t>
            </a:fld>
            <a:endParaRPr lang="en-US"/>
          </a:p>
        </p:txBody>
      </p:sp>
      <p:sp>
        <p:nvSpPr>
          <p:cNvPr id="42" name="Shape 42"/>
          <p:cNvSpPr txBox="1">
            <a:spLocks noGrp="1"/>
          </p:cNvSpPr>
          <p:nvPr>
            <p:ph type="body" idx="1"/>
          </p:nvPr>
        </p:nvSpPr>
        <p:spPr>
          <a:xfrm>
            <a:off x="1524001" y="3366334"/>
            <a:ext cx="6629399" cy="1066687"/>
          </a:xfrm>
          <a:prstGeom prst="rect">
            <a:avLst/>
          </a:prstGeom>
          <a:noFill/>
          <a:ln>
            <a:noFill/>
          </a:ln>
        </p:spPr>
        <p:txBody>
          <a:bodyPr lIns="91425" tIns="91425" rIns="91425" bIns="91425" anchor="b" anchorCtr="0"/>
          <a:lstStyle>
            <a:lvl1pPr marL="0" indent="0" algn="r" rtl="0">
              <a:spcBef>
                <a:spcPts val="0"/>
              </a:spcBef>
              <a:buClr>
                <a:schemeClr val="lt2"/>
              </a:buClr>
              <a:buFont typeface="Times New Roman"/>
              <a:buNone/>
              <a:defRPr/>
            </a:lvl1pPr>
            <a:lvl2pPr rtl="0">
              <a:spcBef>
                <a:spcPts val="0"/>
              </a:spcBef>
              <a:buClr>
                <a:schemeClr val="lt1"/>
              </a:buClr>
              <a:buFont typeface="Times New Roman"/>
              <a:buNone/>
              <a:defRPr/>
            </a:lvl2pPr>
            <a:lvl3pPr rtl="0">
              <a:spcBef>
                <a:spcPts val="0"/>
              </a:spcBef>
              <a:buClr>
                <a:schemeClr val="lt1"/>
              </a:buClr>
              <a:buFont typeface="Times New Roman"/>
              <a:buNone/>
              <a:defRPr/>
            </a:lvl3pPr>
            <a:lvl4pPr rtl="0">
              <a:spcBef>
                <a:spcPts val="0"/>
              </a:spcBef>
              <a:buClr>
                <a:schemeClr val="lt1"/>
              </a:buClr>
              <a:buFont typeface="Times New Roman"/>
              <a:buNone/>
              <a:defRPr/>
            </a:lvl4pPr>
            <a:lvl5pPr rtl="0">
              <a:spcBef>
                <a:spcPts val="0"/>
              </a:spcBef>
              <a:buClr>
                <a:schemeClr val="lt1"/>
              </a:buClr>
              <a:buFont typeface="Times New Roman"/>
              <a:buNone/>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title"/>
          </p:nvPr>
        </p:nvSpPr>
        <p:spPr>
          <a:xfrm>
            <a:off x="1524001" y="4464371"/>
            <a:ext cx="6629399" cy="1826362"/>
          </a:xfrm>
          <a:prstGeom prst="rect">
            <a:avLst/>
          </a:prstGeom>
          <a:noFill/>
          <a:ln>
            <a:noFill/>
          </a:ln>
        </p:spPr>
        <p:txBody>
          <a:bodyPr lIns="91425" tIns="91425" rIns="91425" bIns="91425" anchor="t" anchorCtr="0"/>
          <a:lstStyle>
            <a:lvl1pPr algn="r" rtl="0">
              <a:spcBef>
                <a:spcPts val="0"/>
              </a:spcBef>
              <a:buClr>
                <a:srgbClr val="A3E5FF"/>
              </a:buClr>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cSld name="Comparison">
    <p:spTree>
      <p:nvGrpSpPr>
        <p:cNvPr id="1" name="Shape 44"/>
        <p:cNvGrpSpPr/>
        <p:nvPr/>
      </p:nvGrpSpPr>
      <p:grpSpPr>
        <a:xfrm>
          <a:off x="0" y="0"/>
          <a:ext cx="0" cy="0"/>
          <a:chOff x="0" y="0"/>
          <a:chExt cx="0" cy="0"/>
        </a:xfrm>
      </p:grpSpPr>
      <p:sp>
        <p:nvSpPr>
          <p:cNvPr id="45" name="Shape 45"/>
          <p:cNvSpPr txBox="1">
            <a:spLocks noGrp="1"/>
          </p:cNvSpPr>
          <p:nvPr>
            <p:ph type="dt" idx="10"/>
          </p:nvPr>
        </p:nvSpPr>
        <p:spPr>
          <a:xfrm>
            <a:off x="457200" y="6422065"/>
            <a:ext cx="2133600" cy="365125"/>
          </a:xfrm>
          <a:prstGeom prst="rect">
            <a:avLst/>
          </a:prstGeom>
          <a:noFill/>
          <a:ln>
            <a:noFill/>
          </a:ln>
        </p:spPr>
        <p:txBody>
          <a:bodyPr lIns="91425" tIns="91425" rIns="91425" bIns="91425" anchor="b" anchorCtr="0"/>
          <a:lstStyle>
            <a:lvl1pPr marL="0" marR="0" indent="0" algn="l"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46" name="Shape 46"/>
          <p:cNvSpPr txBox="1">
            <a:spLocks noGrp="1"/>
          </p:cNvSpPr>
          <p:nvPr>
            <p:ph type="ftr" idx="11"/>
          </p:nvPr>
        </p:nvSpPr>
        <p:spPr>
          <a:xfrm>
            <a:off x="3124201" y="6422065"/>
            <a:ext cx="2895599" cy="365125"/>
          </a:xfrm>
          <a:prstGeom prst="rect">
            <a:avLst/>
          </a:prstGeom>
          <a:noFill/>
          <a:ln>
            <a:noFill/>
          </a:ln>
        </p:spPr>
        <p:txBody>
          <a:bodyPr lIns="91425" tIns="91425" rIns="91425" bIns="91425" anchor="b" anchorCtr="0"/>
          <a:lstStyle>
            <a:lvl1pPr marL="0" marR="0" indent="0" algn="ctr"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47" name="Shape 47"/>
          <p:cNvSpPr txBox="1">
            <a:spLocks noGrp="1"/>
          </p:cNvSpPr>
          <p:nvPr>
            <p:ph type="sldNum" idx="12"/>
          </p:nvPr>
        </p:nvSpPr>
        <p:spPr>
          <a:xfrm>
            <a:off x="8153400" y="6422065"/>
            <a:ext cx="762000" cy="365125"/>
          </a:xfrm>
          <a:prstGeom prst="rect">
            <a:avLst/>
          </a:prstGeom>
          <a:noFill/>
          <a:ln>
            <a:noFill/>
          </a:ln>
        </p:spPr>
        <p:txBody>
          <a:bodyPr lIns="0" tIns="0" rIns="0" bIns="0" anchor="b" anchorCtr="0">
            <a:noAutofit/>
          </a:bodyPr>
          <a:lstStyle>
            <a:lvl1pPr marL="0" marR="0" indent="0" algn="r" rtl="0">
              <a:spcBef>
                <a:spcPts val="0"/>
              </a:spcBef>
              <a:buNone/>
              <a:defRPr sz="750" b="0" i="0" u="none" strike="noStrike" cap="none" baseline="0">
                <a:solidFill>
                  <a:schemeClr val="lt1"/>
                </a:solidFill>
                <a:latin typeface="Times New Roman"/>
                <a:ea typeface="Times New Roman"/>
                <a:cs typeface="Times New Roman"/>
                <a:sym typeface="Times New Roman"/>
              </a:defRPr>
            </a:lvl1pPr>
          </a:lstStyle>
          <a:p>
            <a:pPr>
              <a:buSzPct val="25000"/>
            </a:pPr>
            <a:fld id="{00000000-1234-1234-1234-123412341234}" type="slidenum">
              <a:rPr lang="en-US" smtClean="0"/>
              <a:pPr>
                <a:buSzPct val="25000"/>
              </a:pPr>
              <a:t>‹#›</a:t>
            </a:fld>
            <a:endParaRPr lang="en-US"/>
          </a:p>
        </p:txBody>
      </p:sp>
      <p:sp>
        <p:nvSpPr>
          <p:cNvPr id="48" name="Shape 48"/>
          <p:cNvSpPr txBox="1">
            <a:spLocks noGrp="1"/>
          </p:cNvSpPr>
          <p:nvPr>
            <p:ph type="body" idx="1"/>
          </p:nvPr>
        </p:nvSpPr>
        <p:spPr>
          <a:xfrm>
            <a:off x="4720590" y="5486401"/>
            <a:ext cx="3566159" cy="838199"/>
          </a:xfrm>
          <a:prstGeom prst="rect">
            <a:avLst/>
          </a:prstGeom>
          <a:noFill/>
          <a:ln>
            <a:noFill/>
          </a:ln>
        </p:spPr>
        <p:txBody>
          <a:bodyPr lIns="91425" tIns="91425" rIns="91425" bIns="91425" anchor="t" anchorCtr="0"/>
          <a:lstStyle>
            <a:lvl1pPr marL="0" indent="0" rtl="0">
              <a:spcBef>
                <a:spcPts val="0"/>
              </a:spcBef>
              <a:buClr>
                <a:schemeClr val="dk2"/>
              </a:buClr>
              <a:buFont typeface="Times New Roman"/>
              <a:buNone/>
              <a:defRPr/>
            </a:lvl1pPr>
            <a:lvl2pPr rtl="0">
              <a:spcBef>
                <a:spcPts val="0"/>
              </a:spcBef>
              <a:buFont typeface="Times New Roman"/>
              <a:buNone/>
              <a:defRPr/>
            </a:lvl2pPr>
            <a:lvl3pPr rtl="0">
              <a:spcBef>
                <a:spcPts val="0"/>
              </a:spcBef>
              <a:buFont typeface="Times New Roman"/>
              <a:buNone/>
              <a:defRPr/>
            </a:lvl3pPr>
            <a:lvl4pPr rtl="0">
              <a:spcBef>
                <a:spcPts val="0"/>
              </a:spcBef>
              <a:buFont typeface="Times New Roman"/>
              <a:buNone/>
              <a:defRPr/>
            </a:lvl4pPr>
            <a:lvl5pPr rtl="0">
              <a:spcBef>
                <a:spcPts val="0"/>
              </a:spcBef>
              <a:buFont typeface="Times New Roman"/>
              <a:buNone/>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9" name="Shape 49"/>
          <p:cNvSpPr txBox="1">
            <a:spLocks noGrp="1"/>
          </p:cNvSpPr>
          <p:nvPr>
            <p:ph type="body" idx="2"/>
          </p:nvPr>
        </p:nvSpPr>
        <p:spPr>
          <a:xfrm>
            <a:off x="4720590" y="1516912"/>
            <a:ext cx="3566159" cy="394176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0" name="Shape 50"/>
          <p:cNvSpPr txBox="1">
            <a:spLocks noGrp="1"/>
          </p:cNvSpPr>
          <p:nvPr>
            <p:ph type="body" idx="3"/>
          </p:nvPr>
        </p:nvSpPr>
        <p:spPr>
          <a:xfrm>
            <a:off x="885826" y="1516912"/>
            <a:ext cx="3566159" cy="394176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1" name="Shape 51"/>
          <p:cNvSpPr txBox="1">
            <a:spLocks noGrp="1"/>
          </p:cNvSpPr>
          <p:nvPr>
            <p:ph type="body" idx="4"/>
          </p:nvPr>
        </p:nvSpPr>
        <p:spPr>
          <a:xfrm>
            <a:off x="885826" y="5486401"/>
            <a:ext cx="3566159" cy="838199"/>
          </a:xfrm>
          <a:prstGeom prst="rect">
            <a:avLst/>
          </a:prstGeom>
          <a:noFill/>
          <a:ln>
            <a:noFill/>
          </a:ln>
        </p:spPr>
        <p:txBody>
          <a:bodyPr lIns="91425" tIns="91425" rIns="91425" bIns="91425" anchor="t" anchorCtr="0"/>
          <a:lstStyle>
            <a:lvl1pPr marL="0" indent="0" rtl="0">
              <a:spcBef>
                <a:spcPts val="0"/>
              </a:spcBef>
              <a:buClr>
                <a:schemeClr val="dk2"/>
              </a:buClr>
              <a:buFont typeface="Times New Roman"/>
              <a:buNone/>
              <a:defRPr/>
            </a:lvl1pPr>
            <a:lvl2pPr rtl="0">
              <a:spcBef>
                <a:spcPts val="0"/>
              </a:spcBef>
              <a:buFont typeface="Times New Roman"/>
              <a:buNone/>
              <a:defRPr/>
            </a:lvl2pPr>
            <a:lvl3pPr rtl="0">
              <a:spcBef>
                <a:spcPts val="0"/>
              </a:spcBef>
              <a:buFont typeface="Times New Roman"/>
              <a:buNone/>
              <a:defRPr/>
            </a:lvl3pPr>
            <a:lvl4pPr rtl="0">
              <a:spcBef>
                <a:spcPts val="0"/>
              </a:spcBef>
              <a:buFont typeface="Times New Roman"/>
              <a:buNone/>
              <a:defRPr/>
            </a:lvl4pPr>
            <a:lvl5pPr rtl="0">
              <a:spcBef>
                <a:spcPts val="0"/>
              </a:spcBef>
              <a:buFont typeface="Times New Roman"/>
              <a:buNone/>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txBox="1">
            <a:spLocks noGrp="1"/>
          </p:cNvSpPr>
          <p:nvPr>
            <p:ph type="title"/>
          </p:nvPr>
        </p:nvSpPr>
        <p:spPr>
          <a:xfrm>
            <a:off x="885826" y="273050"/>
            <a:ext cx="7800974"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Shape 57"/>
        <p:cNvGrpSpPr/>
        <p:nvPr/>
      </p:nvGrpSpPr>
      <p:grpSpPr>
        <a:xfrm>
          <a:off x="0" y="0"/>
          <a:ext cx="0" cy="0"/>
          <a:chOff x="0" y="0"/>
          <a:chExt cx="0" cy="0"/>
        </a:xfrm>
      </p:grpSpPr>
      <p:sp>
        <p:nvSpPr>
          <p:cNvPr id="58" name="Shape 58"/>
          <p:cNvSpPr txBox="1">
            <a:spLocks noGrp="1"/>
          </p:cNvSpPr>
          <p:nvPr>
            <p:ph type="body" idx="1"/>
          </p:nvPr>
        </p:nvSpPr>
        <p:spPr>
          <a:xfrm>
            <a:off x="896812" y="1981201"/>
            <a:ext cx="7389938" cy="41528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9" name="Shape 59"/>
          <p:cNvSpPr txBox="1">
            <a:spLocks noGrp="1"/>
          </p:cNvSpPr>
          <p:nvPr>
            <p:ph type="dt" idx="10"/>
          </p:nvPr>
        </p:nvSpPr>
        <p:spPr>
          <a:xfrm>
            <a:off x="457200" y="6422065"/>
            <a:ext cx="2133600" cy="365125"/>
          </a:xfrm>
          <a:prstGeom prst="rect">
            <a:avLst/>
          </a:prstGeom>
          <a:noFill/>
          <a:ln>
            <a:noFill/>
          </a:ln>
        </p:spPr>
        <p:txBody>
          <a:bodyPr lIns="91425" tIns="91425" rIns="91425" bIns="91425" anchor="b" anchorCtr="0"/>
          <a:lstStyle>
            <a:lvl1pPr marL="0" marR="0" indent="0" algn="l"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60" name="Shape 60"/>
          <p:cNvSpPr txBox="1">
            <a:spLocks noGrp="1"/>
          </p:cNvSpPr>
          <p:nvPr>
            <p:ph type="ftr" idx="11"/>
          </p:nvPr>
        </p:nvSpPr>
        <p:spPr>
          <a:xfrm>
            <a:off x="3124201" y="6422065"/>
            <a:ext cx="2895599" cy="365125"/>
          </a:xfrm>
          <a:prstGeom prst="rect">
            <a:avLst/>
          </a:prstGeom>
          <a:noFill/>
          <a:ln>
            <a:noFill/>
          </a:ln>
        </p:spPr>
        <p:txBody>
          <a:bodyPr lIns="91425" tIns="91425" rIns="91425" bIns="91425" anchor="b" anchorCtr="0"/>
          <a:lstStyle>
            <a:lvl1pPr marL="0" marR="0" indent="0" algn="ctr"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61" name="Shape 61"/>
          <p:cNvSpPr txBox="1">
            <a:spLocks noGrp="1"/>
          </p:cNvSpPr>
          <p:nvPr>
            <p:ph type="sldNum" idx="12"/>
          </p:nvPr>
        </p:nvSpPr>
        <p:spPr>
          <a:xfrm>
            <a:off x="8156448" y="6422065"/>
            <a:ext cx="762000" cy="365125"/>
          </a:xfrm>
          <a:prstGeom prst="rect">
            <a:avLst/>
          </a:prstGeom>
          <a:noFill/>
          <a:ln>
            <a:noFill/>
          </a:ln>
        </p:spPr>
        <p:txBody>
          <a:bodyPr lIns="0" tIns="0" rIns="0" bIns="0" anchor="b" anchorCtr="0">
            <a:noAutofit/>
          </a:bodyPr>
          <a:lstStyle>
            <a:lvl1pPr marL="0" marR="0" indent="0" algn="r" rtl="0">
              <a:spcBef>
                <a:spcPts val="0"/>
              </a:spcBef>
              <a:buNone/>
              <a:defRPr sz="750" b="0" i="0" u="none" strike="noStrike" cap="none" baseline="0">
                <a:solidFill>
                  <a:schemeClr val="lt1"/>
                </a:solidFill>
                <a:latin typeface="Times New Roman"/>
                <a:ea typeface="Times New Roman"/>
                <a:cs typeface="Times New Roman"/>
                <a:sym typeface="Times New Roman"/>
              </a:defRPr>
            </a:lvl1pPr>
          </a:lstStyle>
          <a:p>
            <a:pPr>
              <a:buSzPct val="25000"/>
            </a:pPr>
            <a:fld id="{00000000-1234-1234-1234-123412341234}" type="slidenum">
              <a:rPr lang="en-US" smtClean="0"/>
              <a:pPr>
                <a:buSzPct val="25000"/>
              </a:pPr>
              <a:t>‹#›</a:t>
            </a:fld>
            <a:endParaRPr lang="en-US"/>
          </a:p>
        </p:txBody>
      </p:sp>
      <p:sp>
        <p:nvSpPr>
          <p:cNvPr id="62" name="Shape 62"/>
          <p:cNvSpPr txBox="1">
            <a:spLocks noGrp="1"/>
          </p:cNvSpPr>
          <p:nvPr>
            <p:ph type="body" idx="2"/>
          </p:nvPr>
        </p:nvSpPr>
        <p:spPr>
          <a:xfrm>
            <a:off x="896813" y="85471"/>
            <a:ext cx="4265527" cy="914400"/>
          </a:xfrm>
          <a:prstGeom prst="rect">
            <a:avLst/>
          </a:prstGeom>
          <a:noFill/>
          <a:ln>
            <a:noFill/>
          </a:ln>
        </p:spPr>
        <p:txBody>
          <a:bodyPr lIns="91425" tIns="91425" rIns="91425" bIns="91425" anchor="b" anchorCtr="0"/>
          <a:lstStyle>
            <a:lvl1pPr marL="0" indent="0" algn="l" rtl="0">
              <a:spcBef>
                <a:spcPts val="0"/>
              </a:spcBef>
              <a:buClr>
                <a:schemeClr val="lt1"/>
              </a:buClr>
              <a:buFont typeface="Times New Roman"/>
              <a:buNone/>
              <a:defRPr/>
            </a:lvl1pPr>
            <a:lvl2pPr rtl="0">
              <a:spcBef>
                <a:spcPts val="0"/>
              </a:spcBef>
              <a:buFont typeface="Times New Roman"/>
              <a:buNone/>
              <a:defRPr/>
            </a:lvl2pPr>
            <a:lvl3pPr rtl="0">
              <a:spcBef>
                <a:spcPts val="0"/>
              </a:spcBef>
              <a:buFont typeface="Times New Roman"/>
              <a:buNone/>
              <a:defRPr/>
            </a:lvl3pPr>
            <a:lvl4pPr rtl="0">
              <a:spcBef>
                <a:spcPts val="0"/>
              </a:spcBef>
              <a:buFont typeface="Times New Roman"/>
              <a:buNone/>
              <a:defRPr/>
            </a:lvl4pPr>
            <a:lvl5pPr rtl="0">
              <a:spcBef>
                <a:spcPts val="0"/>
              </a:spcBef>
              <a:buFont typeface="Times New Roman"/>
              <a:buNone/>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3" name="Shape 63"/>
          <p:cNvSpPr txBox="1">
            <a:spLocks noGrp="1"/>
          </p:cNvSpPr>
          <p:nvPr>
            <p:ph type="title"/>
          </p:nvPr>
        </p:nvSpPr>
        <p:spPr>
          <a:xfrm>
            <a:off x="896812" y="1056575"/>
            <a:ext cx="4976449" cy="730250"/>
          </a:xfrm>
          <a:prstGeom prst="rect">
            <a:avLst/>
          </a:prstGeom>
          <a:noFill/>
          <a:ln>
            <a:noFill/>
          </a:ln>
        </p:spPr>
        <p:txBody>
          <a:bodyPr lIns="91425" tIns="91425" rIns="91425" bIns="91425" anchor="t" anchorCtr="0"/>
          <a:lstStyle>
            <a:lvl1pPr algn="l" rtl="0">
              <a:spcBef>
                <a:spcPts val="0"/>
              </a:spcBef>
              <a:buClr>
                <a:schemeClr val="dk2"/>
              </a:buClr>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dt" idx="10"/>
          </p:nvPr>
        </p:nvSpPr>
        <p:spPr>
          <a:xfrm>
            <a:off x="457200" y="6422065"/>
            <a:ext cx="2133600" cy="365125"/>
          </a:xfrm>
          <a:prstGeom prst="rect">
            <a:avLst/>
          </a:prstGeom>
          <a:noFill/>
          <a:ln>
            <a:noFill/>
          </a:ln>
        </p:spPr>
        <p:txBody>
          <a:bodyPr lIns="91425" tIns="91425" rIns="91425" bIns="91425" anchor="b" anchorCtr="0"/>
          <a:lstStyle>
            <a:lvl1pPr marL="0" marR="0" indent="0" algn="l"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66" name="Shape 66"/>
          <p:cNvSpPr txBox="1">
            <a:spLocks noGrp="1"/>
          </p:cNvSpPr>
          <p:nvPr>
            <p:ph type="ftr" idx="11"/>
          </p:nvPr>
        </p:nvSpPr>
        <p:spPr>
          <a:xfrm>
            <a:off x="3124201" y="6422065"/>
            <a:ext cx="2895599" cy="365125"/>
          </a:xfrm>
          <a:prstGeom prst="rect">
            <a:avLst/>
          </a:prstGeom>
          <a:noFill/>
          <a:ln>
            <a:noFill/>
          </a:ln>
        </p:spPr>
        <p:txBody>
          <a:bodyPr lIns="91425" tIns="91425" rIns="91425" bIns="91425" anchor="b" anchorCtr="0"/>
          <a:lstStyle>
            <a:lvl1pPr marL="0" marR="0" indent="0" algn="ctr"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67" name="Shape 67"/>
          <p:cNvSpPr txBox="1">
            <a:spLocks noGrp="1"/>
          </p:cNvSpPr>
          <p:nvPr>
            <p:ph type="sldNum" idx="12"/>
          </p:nvPr>
        </p:nvSpPr>
        <p:spPr>
          <a:xfrm>
            <a:off x="8153400" y="6422065"/>
            <a:ext cx="762000" cy="365125"/>
          </a:xfrm>
          <a:prstGeom prst="rect">
            <a:avLst/>
          </a:prstGeom>
          <a:noFill/>
          <a:ln>
            <a:noFill/>
          </a:ln>
        </p:spPr>
        <p:txBody>
          <a:bodyPr lIns="0" tIns="0" rIns="0" bIns="0" anchor="b" anchorCtr="0">
            <a:noAutofit/>
          </a:bodyPr>
          <a:lstStyle>
            <a:lvl1pPr marL="0" marR="0" indent="0" algn="r" rtl="0">
              <a:spcBef>
                <a:spcPts val="0"/>
              </a:spcBef>
              <a:buNone/>
              <a:defRPr sz="750" b="0" i="0" u="none" strike="noStrike" cap="none" baseline="0">
                <a:solidFill>
                  <a:schemeClr val="lt1"/>
                </a:solidFill>
                <a:latin typeface="Times New Roman"/>
                <a:ea typeface="Times New Roman"/>
                <a:cs typeface="Times New Roman"/>
                <a:sym typeface="Times New Roman"/>
              </a:defRPr>
            </a:lvl1pPr>
          </a:lstStyle>
          <a:p>
            <a:pPr>
              <a:buSzPct val="25000"/>
            </a:pPr>
            <a:fld id="{00000000-1234-1234-1234-123412341234}" type="slidenum">
              <a:rPr lang="en-US" smtClean="0"/>
              <a:pPr>
                <a:buSzPct val="25000"/>
              </a:pPr>
              <a:t>‹#›</a:t>
            </a:fld>
            <a:endParaRPr lang="en-US"/>
          </a:p>
        </p:txBody>
      </p:sp>
      <p:sp>
        <p:nvSpPr>
          <p:cNvPr id="68" name="Shape 68"/>
          <p:cNvSpPr>
            <a:spLocks noGrp="1"/>
          </p:cNvSpPr>
          <p:nvPr>
            <p:ph type="pic" idx="2"/>
          </p:nvPr>
        </p:nvSpPr>
        <p:spPr>
          <a:xfrm>
            <a:off x="924952" y="1019907"/>
            <a:ext cx="4114799" cy="4114800"/>
          </a:xfrm>
          <a:prstGeom prst="ellipse">
            <a:avLst/>
          </a:prstGeom>
          <a:solidFill>
            <a:srgbClr val="254255"/>
          </a:solidFill>
          <a:ln w="50800" cap="flat">
            <a:solidFill>
              <a:schemeClr val="dk2"/>
            </a:solidFill>
            <a:prstDash val="solid"/>
            <a:miter/>
            <a:headEnd type="none" w="med" len="med"/>
            <a:tailEnd type="none" w="med" len="med"/>
          </a:ln>
        </p:spPr>
        <p:txBody>
          <a:bodyPr lIns="91425" tIns="91425" rIns="91425" bIns="91425" anchor="b" anchorCtr="0"/>
          <a:lstStyle>
            <a:lvl1pPr marL="0" marR="0" indent="0" algn="l" rtl="0">
              <a:spcBef>
                <a:spcPts val="0"/>
              </a:spcBef>
              <a:buClr>
                <a:schemeClr val="lt1"/>
              </a:buClr>
              <a:buFont typeface="Times New Roman"/>
              <a:buNone/>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69" name="Shape 69"/>
          <p:cNvSpPr txBox="1">
            <a:spLocks noGrp="1"/>
          </p:cNvSpPr>
          <p:nvPr>
            <p:ph type="body" idx="1"/>
          </p:nvPr>
        </p:nvSpPr>
        <p:spPr>
          <a:xfrm>
            <a:off x="5319346" y="2998764"/>
            <a:ext cx="2965940" cy="3135334"/>
          </a:xfrm>
          <a:prstGeom prst="rect">
            <a:avLst/>
          </a:prstGeom>
          <a:noFill/>
          <a:ln>
            <a:noFill/>
          </a:ln>
        </p:spPr>
        <p:txBody>
          <a:bodyPr lIns="91425" tIns="91425" rIns="91425" bIns="91425" anchor="t" anchorCtr="0"/>
          <a:lstStyle>
            <a:lvl1pPr marL="0" indent="0" rtl="0">
              <a:spcBef>
                <a:spcPts val="0"/>
              </a:spcBef>
              <a:buClr>
                <a:schemeClr val="lt1"/>
              </a:buClr>
              <a:buFont typeface="Times New Roman"/>
              <a:buNone/>
              <a:defRPr/>
            </a:lvl1pPr>
            <a:lvl2pPr rtl="0">
              <a:spcBef>
                <a:spcPts val="0"/>
              </a:spcBef>
              <a:buFont typeface="Times New Roman"/>
              <a:buNone/>
              <a:defRPr/>
            </a:lvl2pPr>
            <a:lvl3pPr rtl="0">
              <a:spcBef>
                <a:spcPts val="0"/>
              </a:spcBef>
              <a:buFont typeface="Times New Roman"/>
              <a:buNone/>
              <a:defRPr/>
            </a:lvl3pPr>
            <a:lvl4pPr rtl="0">
              <a:spcBef>
                <a:spcPts val="0"/>
              </a:spcBef>
              <a:buFont typeface="Times New Roman"/>
              <a:buNone/>
              <a:defRPr/>
            </a:lvl4pPr>
            <a:lvl5pPr rtl="0">
              <a:spcBef>
                <a:spcPts val="0"/>
              </a:spcBef>
              <a:buFont typeface="Times New Roman"/>
              <a:buNone/>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0" name="Shape 70"/>
          <p:cNvSpPr txBox="1">
            <a:spLocks noGrp="1"/>
          </p:cNvSpPr>
          <p:nvPr>
            <p:ph type="title"/>
          </p:nvPr>
        </p:nvSpPr>
        <p:spPr>
          <a:xfrm>
            <a:off x="5319345" y="1705709"/>
            <a:ext cx="2965942" cy="1253807"/>
          </a:xfrm>
          <a:prstGeom prst="rect">
            <a:avLst/>
          </a:prstGeom>
          <a:noFill/>
          <a:ln>
            <a:noFill/>
          </a:ln>
        </p:spPr>
        <p:txBody>
          <a:bodyPr lIns="91425" tIns="91425" rIns="91425" bIns="91425" anchor="b" anchorCtr="0"/>
          <a:lstStyle>
            <a:lvl1pPr algn="l" rtl="0">
              <a:spcBef>
                <a:spcPts val="0"/>
              </a:spcBef>
              <a:buClr>
                <a:schemeClr val="dk2"/>
              </a:buClr>
              <a:buFont typeface="Quest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dt" idx="10"/>
          </p:nvPr>
        </p:nvSpPr>
        <p:spPr>
          <a:xfrm>
            <a:off x="457200" y="6422065"/>
            <a:ext cx="2133600" cy="365125"/>
          </a:xfrm>
          <a:prstGeom prst="rect">
            <a:avLst/>
          </a:prstGeom>
          <a:noFill/>
          <a:ln>
            <a:noFill/>
          </a:ln>
        </p:spPr>
        <p:txBody>
          <a:bodyPr lIns="91425" tIns="91425" rIns="91425" bIns="91425" anchor="b" anchorCtr="0"/>
          <a:lstStyle>
            <a:lvl1pPr marL="0" marR="0" indent="0" algn="l"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73" name="Shape 73"/>
          <p:cNvSpPr txBox="1">
            <a:spLocks noGrp="1"/>
          </p:cNvSpPr>
          <p:nvPr>
            <p:ph type="ftr" idx="11"/>
          </p:nvPr>
        </p:nvSpPr>
        <p:spPr>
          <a:xfrm>
            <a:off x="3124201" y="6422065"/>
            <a:ext cx="2895599" cy="365125"/>
          </a:xfrm>
          <a:prstGeom prst="rect">
            <a:avLst/>
          </a:prstGeom>
          <a:noFill/>
          <a:ln>
            <a:noFill/>
          </a:ln>
        </p:spPr>
        <p:txBody>
          <a:bodyPr lIns="91425" tIns="91425" rIns="91425" bIns="91425" anchor="b" anchorCtr="0"/>
          <a:lstStyle>
            <a:lvl1pPr marL="0" marR="0" indent="0" algn="ctr"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74" name="Shape 74"/>
          <p:cNvSpPr txBox="1">
            <a:spLocks noGrp="1"/>
          </p:cNvSpPr>
          <p:nvPr>
            <p:ph type="sldNum" idx="12"/>
          </p:nvPr>
        </p:nvSpPr>
        <p:spPr>
          <a:xfrm>
            <a:off x="8153400" y="6422065"/>
            <a:ext cx="762000" cy="365125"/>
          </a:xfrm>
          <a:prstGeom prst="rect">
            <a:avLst/>
          </a:prstGeom>
          <a:noFill/>
          <a:ln>
            <a:noFill/>
          </a:ln>
        </p:spPr>
        <p:txBody>
          <a:bodyPr lIns="0" tIns="0" rIns="0" bIns="0" anchor="b" anchorCtr="0">
            <a:noAutofit/>
          </a:bodyPr>
          <a:lstStyle>
            <a:lvl1pPr marL="0" marR="0" indent="0" algn="r" rtl="0">
              <a:spcBef>
                <a:spcPts val="0"/>
              </a:spcBef>
              <a:buNone/>
              <a:defRPr sz="750" b="0" i="0" u="none" strike="noStrike" cap="none" baseline="0">
                <a:solidFill>
                  <a:schemeClr val="lt1"/>
                </a:solidFill>
                <a:latin typeface="Times New Roman"/>
                <a:ea typeface="Times New Roman"/>
                <a:cs typeface="Times New Roman"/>
                <a:sym typeface="Times New Roman"/>
              </a:defRPr>
            </a:lvl1pPr>
          </a:lstStyle>
          <a:p>
            <a:pPr>
              <a:buSzPct val="25000"/>
            </a:pPr>
            <a:fld id="{00000000-1234-1234-1234-123412341234}" type="slidenum">
              <a:rPr lang="en-US" smtClean="0"/>
              <a:pPr>
                <a:buSzPct val="25000"/>
              </a:pPr>
              <a:t>‹#›</a:t>
            </a:fld>
            <a:endParaRPr lang="en-US"/>
          </a:p>
        </p:txBody>
      </p:sp>
      <p:sp>
        <p:nvSpPr>
          <p:cNvPr id="75" name="Shape 75"/>
          <p:cNvSpPr txBox="1">
            <a:spLocks noGrp="1"/>
          </p:cNvSpPr>
          <p:nvPr>
            <p:ph type="body" idx="1"/>
          </p:nvPr>
        </p:nvSpPr>
        <p:spPr>
          <a:xfrm rot="5400000">
            <a:off x="2323306" y="162721"/>
            <a:ext cx="4525963" cy="7400924"/>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6" name="Shape 76"/>
          <p:cNvSpPr txBox="1">
            <a:spLocks noGrp="1"/>
          </p:cNvSpPr>
          <p:nvPr>
            <p:ph type="title"/>
          </p:nvPr>
        </p:nvSpPr>
        <p:spPr>
          <a:xfrm>
            <a:off x="885826" y="274637"/>
            <a:ext cx="7400924"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dt" idx="10"/>
          </p:nvPr>
        </p:nvSpPr>
        <p:spPr>
          <a:xfrm>
            <a:off x="457200" y="6422065"/>
            <a:ext cx="2133600" cy="365125"/>
          </a:xfrm>
          <a:prstGeom prst="rect">
            <a:avLst/>
          </a:prstGeom>
          <a:noFill/>
          <a:ln>
            <a:noFill/>
          </a:ln>
        </p:spPr>
        <p:txBody>
          <a:bodyPr lIns="91425" tIns="91425" rIns="91425" bIns="91425" anchor="b" anchorCtr="0"/>
          <a:lstStyle>
            <a:lvl1pPr marL="0" marR="0" indent="0" algn="l"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79" name="Shape 79"/>
          <p:cNvSpPr txBox="1">
            <a:spLocks noGrp="1"/>
          </p:cNvSpPr>
          <p:nvPr>
            <p:ph type="ftr" idx="11"/>
          </p:nvPr>
        </p:nvSpPr>
        <p:spPr>
          <a:xfrm>
            <a:off x="3124201" y="6422065"/>
            <a:ext cx="2895599" cy="365125"/>
          </a:xfrm>
          <a:prstGeom prst="rect">
            <a:avLst/>
          </a:prstGeom>
          <a:noFill/>
          <a:ln>
            <a:noFill/>
          </a:ln>
        </p:spPr>
        <p:txBody>
          <a:bodyPr lIns="91425" tIns="91425" rIns="91425" bIns="91425" anchor="b" anchorCtr="0"/>
          <a:lstStyle>
            <a:lvl1pPr marL="0" marR="0" indent="0" algn="ctr"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80" name="Shape 80"/>
          <p:cNvSpPr txBox="1">
            <a:spLocks noGrp="1"/>
          </p:cNvSpPr>
          <p:nvPr>
            <p:ph type="sldNum" idx="12"/>
          </p:nvPr>
        </p:nvSpPr>
        <p:spPr>
          <a:xfrm>
            <a:off x="8153400" y="6422065"/>
            <a:ext cx="762000" cy="365125"/>
          </a:xfrm>
          <a:prstGeom prst="rect">
            <a:avLst/>
          </a:prstGeom>
          <a:noFill/>
          <a:ln>
            <a:noFill/>
          </a:ln>
        </p:spPr>
        <p:txBody>
          <a:bodyPr lIns="0" tIns="0" rIns="0" bIns="0" anchor="b" anchorCtr="0">
            <a:noAutofit/>
          </a:bodyPr>
          <a:lstStyle>
            <a:lvl1pPr marL="0" marR="0" indent="0" algn="r" rtl="0">
              <a:spcBef>
                <a:spcPts val="0"/>
              </a:spcBef>
              <a:buNone/>
              <a:defRPr sz="750" b="0" i="0" u="none" strike="noStrike" cap="none" baseline="0">
                <a:solidFill>
                  <a:schemeClr val="lt1"/>
                </a:solidFill>
                <a:latin typeface="Times New Roman"/>
                <a:ea typeface="Times New Roman"/>
                <a:cs typeface="Times New Roman"/>
                <a:sym typeface="Times New Roman"/>
              </a:defRPr>
            </a:lvl1pPr>
          </a:lstStyle>
          <a:p>
            <a:pPr>
              <a:buSzPct val="25000"/>
            </a:pPr>
            <a:fld id="{00000000-1234-1234-1234-123412341234}" type="slidenum">
              <a:rPr lang="en-US" smtClean="0"/>
              <a:pPr>
                <a:buSzPct val="25000"/>
              </a:pPr>
              <a:t>‹#›</a:t>
            </a:fld>
            <a:endParaRPr lang="en-US"/>
          </a:p>
        </p:txBody>
      </p:sp>
      <p:sp>
        <p:nvSpPr>
          <p:cNvPr id="81" name="Shape 81"/>
          <p:cNvSpPr txBox="1">
            <a:spLocks noGrp="1"/>
          </p:cNvSpPr>
          <p:nvPr>
            <p:ph type="body" idx="1"/>
          </p:nvPr>
        </p:nvSpPr>
        <p:spPr>
          <a:xfrm rot="5400000">
            <a:off x="1092382" y="1141597"/>
            <a:ext cx="4778009" cy="5191124"/>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2" name="Shape 82"/>
          <p:cNvSpPr txBox="1">
            <a:spLocks noGrp="1"/>
          </p:cNvSpPr>
          <p:nvPr>
            <p:ph type="title"/>
          </p:nvPr>
        </p:nvSpPr>
        <p:spPr>
          <a:xfrm rot="5400000">
            <a:off x="4869046" y="2708459"/>
            <a:ext cx="4778009" cy="2057399"/>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1">
            <a:alphaModFix/>
          </a:blip>
          <a:stretch>
            <a:fillRect/>
          </a:stretch>
        </a:blipFill>
        <a:effectLst/>
      </p:bgPr>
    </p:bg>
    <p:spTree>
      <p:nvGrpSpPr>
        <p:cNvPr id="1" name="Shape 8"/>
        <p:cNvGrpSpPr/>
        <p:nvPr/>
      </p:nvGrpSpPr>
      <p:grpSpPr>
        <a:xfrm>
          <a:off x="0" y="0"/>
          <a:ext cx="0" cy="0"/>
          <a:chOff x="0" y="0"/>
          <a:chExt cx="0" cy="0"/>
        </a:xfrm>
      </p:grpSpPr>
      <p:sp>
        <p:nvSpPr>
          <p:cNvPr id="9" name="Shape 9"/>
          <p:cNvSpPr txBox="1">
            <a:spLocks noGrp="1"/>
          </p:cNvSpPr>
          <p:nvPr>
            <p:ph type="dt" idx="10"/>
          </p:nvPr>
        </p:nvSpPr>
        <p:spPr>
          <a:xfrm>
            <a:off x="457200" y="6422065"/>
            <a:ext cx="2133600" cy="365125"/>
          </a:xfrm>
          <a:prstGeom prst="rect">
            <a:avLst/>
          </a:prstGeom>
          <a:noFill/>
          <a:ln>
            <a:noFill/>
          </a:ln>
        </p:spPr>
        <p:txBody>
          <a:bodyPr lIns="91425" tIns="91425" rIns="91425" bIns="91425" anchor="b" anchorCtr="0"/>
          <a:lstStyle>
            <a:lvl1pPr marL="0" marR="0" indent="0" algn="l"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10" name="Shape 10"/>
          <p:cNvSpPr txBox="1">
            <a:spLocks noGrp="1"/>
          </p:cNvSpPr>
          <p:nvPr>
            <p:ph type="ftr" idx="11"/>
          </p:nvPr>
        </p:nvSpPr>
        <p:spPr>
          <a:xfrm>
            <a:off x="3124201" y="6422065"/>
            <a:ext cx="2895599" cy="365125"/>
          </a:xfrm>
          <a:prstGeom prst="rect">
            <a:avLst/>
          </a:prstGeom>
          <a:noFill/>
          <a:ln>
            <a:noFill/>
          </a:ln>
        </p:spPr>
        <p:txBody>
          <a:bodyPr lIns="91425" tIns="91425" rIns="91425" bIns="91425" anchor="b" anchorCtr="0"/>
          <a:lstStyle>
            <a:lvl1pPr marL="0" marR="0" indent="0" algn="ctr" rtl="0">
              <a:spcBef>
                <a:spcPts val="0"/>
              </a:spcBef>
              <a:defRPr/>
            </a:lvl1pPr>
            <a:lvl2pPr marL="342900" marR="0" indent="0" algn="l" rtl="0">
              <a:spcBef>
                <a:spcPts val="0"/>
              </a:spcBef>
              <a:defRPr/>
            </a:lvl2pPr>
            <a:lvl3pPr marL="685800" marR="0" indent="0" algn="l" rtl="0">
              <a:spcBef>
                <a:spcPts val="0"/>
              </a:spcBef>
              <a:defRPr/>
            </a:lvl3pPr>
            <a:lvl4pPr marL="1028700" marR="0" indent="0" algn="l" rtl="0">
              <a:spcBef>
                <a:spcPts val="0"/>
              </a:spcBef>
              <a:defRPr/>
            </a:lvl4pPr>
            <a:lvl5pPr marL="1371600" marR="0" indent="0" algn="l" rtl="0">
              <a:spcBef>
                <a:spcPts val="0"/>
              </a:spcBef>
              <a:defRPr/>
            </a:lvl5pPr>
            <a:lvl6pPr marL="1714500" marR="0" indent="0" algn="l" rtl="0">
              <a:spcBef>
                <a:spcPts val="0"/>
              </a:spcBef>
              <a:defRPr/>
            </a:lvl6pPr>
            <a:lvl7pPr marL="2057400" marR="0" indent="0" algn="l" rtl="0">
              <a:spcBef>
                <a:spcPts val="0"/>
              </a:spcBef>
              <a:defRPr/>
            </a:lvl7pPr>
            <a:lvl8pPr marL="2400300" marR="0" indent="0" algn="l" rtl="0">
              <a:spcBef>
                <a:spcPts val="0"/>
              </a:spcBef>
              <a:defRPr/>
            </a:lvl8pPr>
            <a:lvl9pPr marL="2743200" marR="0" indent="0" algn="l" rtl="0">
              <a:spcBef>
                <a:spcPts val="0"/>
              </a:spcBef>
              <a:defRPr/>
            </a:lvl9pPr>
          </a:lstStyle>
          <a:p>
            <a:endParaRPr/>
          </a:p>
        </p:txBody>
      </p:sp>
      <p:sp>
        <p:nvSpPr>
          <p:cNvPr id="11" name="Shape 11"/>
          <p:cNvSpPr txBox="1">
            <a:spLocks noGrp="1"/>
          </p:cNvSpPr>
          <p:nvPr>
            <p:ph type="sldNum" idx="12"/>
          </p:nvPr>
        </p:nvSpPr>
        <p:spPr>
          <a:xfrm>
            <a:off x="8153400" y="6422065"/>
            <a:ext cx="762000" cy="365125"/>
          </a:xfrm>
          <a:prstGeom prst="rect">
            <a:avLst/>
          </a:prstGeom>
          <a:noFill/>
          <a:ln>
            <a:noFill/>
          </a:ln>
        </p:spPr>
        <p:txBody>
          <a:bodyPr lIns="0" tIns="0" rIns="0" bIns="0" anchor="b" anchorCtr="0">
            <a:noAutofit/>
          </a:bodyPr>
          <a:lstStyle>
            <a:lvl1pPr marL="0" marR="0" indent="0" algn="r" rtl="0">
              <a:spcBef>
                <a:spcPts val="0"/>
              </a:spcBef>
              <a:buNone/>
              <a:defRPr sz="750" b="0" i="0" u="none" strike="noStrike" cap="none" baseline="0">
                <a:solidFill>
                  <a:schemeClr val="lt1"/>
                </a:solidFill>
                <a:latin typeface="Times New Roman"/>
                <a:ea typeface="Times New Roman"/>
                <a:cs typeface="Times New Roman"/>
                <a:sym typeface="Times New Roman"/>
              </a:defRPr>
            </a:lvl1pPr>
          </a:lstStyle>
          <a:p>
            <a:pPr>
              <a:buSzPct val="25000"/>
            </a:pPr>
            <a:fld id="{00000000-1234-1234-1234-123412341234}" type="slidenum">
              <a:rPr lang="en-US" smtClean="0"/>
              <a:pPr>
                <a:buSzPct val="25000"/>
              </a:pPr>
              <a:t>‹#›</a:t>
            </a:fld>
            <a:endParaRPr lang="en-US"/>
          </a:p>
        </p:txBody>
      </p:sp>
      <p:sp>
        <p:nvSpPr>
          <p:cNvPr id="12" name="Shape 12"/>
          <p:cNvSpPr txBox="1">
            <a:spLocks noGrp="1"/>
          </p:cNvSpPr>
          <p:nvPr>
            <p:ph type="body" idx="1"/>
          </p:nvPr>
        </p:nvSpPr>
        <p:spPr>
          <a:xfrm>
            <a:off x="885826" y="1600201"/>
            <a:ext cx="7400924" cy="4525963"/>
          </a:xfrm>
          <a:prstGeom prst="rect">
            <a:avLst/>
          </a:prstGeom>
          <a:noFill/>
          <a:ln>
            <a:noFill/>
          </a:ln>
        </p:spPr>
        <p:txBody>
          <a:bodyPr lIns="91425" tIns="91425" rIns="91425" bIns="91425" anchor="t" anchorCtr="0"/>
          <a:lstStyle>
            <a:lvl1pPr marL="420624" marR="0" indent="-242823" algn="l" rtl="0">
              <a:spcBef>
                <a:spcPts val="600"/>
              </a:spcBef>
              <a:buClr>
                <a:schemeClr val="accent1"/>
              </a:buClr>
              <a:buFont typeface="Noto Symbol"/>
              <a:buChar char="⦿"/>
              <a:defRPr/>
            </a:lvl1pPr>
            <a:lvl2pPr marL="722376" marR="0" indent="-129286" algn="l" rtl="0">
              <a:spcBef>
                <a:spcPts val="520"/>
              </a:spcBef>
              <a:buClr>
                <a:schemeClr val="accent1"/>
              </a:buClr>
              <a:buFont typeface="Noto Symbol"/>
              <a:buChar char="●"/>
              <a:defRPr/>
            </a:lvl2pPr>
            <a:lvl3pPr marL="1005839" marR="0" indent="-127000" algn="l" rtl="0">
              <a:spcBef>
                <a:spcPts val="480"/>
              </a:spcBef>
              <a:buClr>
                <a:schemeClr val="accent2"/>
              </a:buClr>
              <a:buFont typeface="Arial"/>
              <a:buChar char="○"/>
              <a:defRPr/>
            </a:lvl3pPr>
            <a:lvl4pPr marL="1280160" marR="0" indent="-124460" algn="l" rtl="0">
              <a:spcBef>
                <a:spcPts val="400"/>
              </a:spcBef>
              <a:buClr>
                <a:schemeClr val="accent3"/>
              </a:buClr>
              <a:buFont typeface="Noto Symbol"/>
              <a:buChar char="●"/>
              <a:defRPr/>
            </a:lvl4pPr>
            <a:lvl5pPr marL="1490472" marR="0" indent="-68072" algn="l" rtl="0">
              <a:spcBef>
                <a:spcPts val="400"/>
              </a:spcBef>
              <a:buClr>
                <a:schemeClr val="accent4"/>
              </a:buClr>
              <a:buFont typeface="Arial"/>
              <a:buChar char="-"/>
              <a:defRPr/>
            </a:lvl5pPr>
            <a:lvl6pPr marL="1700784" marR="0" indent="-62483" algn="l" rtl="0">
              <a:spcBef>
                <a:spcPts val="400"/>
              </a:spcBef>
              <a:buClr>
                <a:schemeClr val="accent5"/>
              </a:buClr>
              <a:buFont typeface="Arial"/>
              <a:buChar char="-"/>
              <a:defRPr/>
            </a:lvl6pPr>
            <a:lvl7pPr marL="1920240" marR="0" indent="-78739" algn="l" rtl="0">
              <a:spcBef>
                <a:spcPts val="360"/>
              </a:spcBef>
              <a:buClr>
                <a:schemeClr val="accent6"/>
              </a:buClr>
              <a:buFont typeface="Arial"/>
              <a:buChar char="•"/>
              <a:defRPr/>
            </a:lvl7pPr>
            <a:lvl8pPr marL="2139696" marR="0" indent="-82295" algn="l" rtl="0">
              <a:spcBef>
                <a:spcPts val="320"/>
              </a:spcBef>
              <a:buClr>
                <a:schemeClr val="accent6"/>
              </a:buClr>
              <a:buFont typeface="Arial"/>
              <a:buChar char="▪"/>
              <a:defRPr/>
            </a:lvl8pPr>
            <a:lvl9pPr marL="2331720" marR="0" indent="-83820" algn="l" rtl="0">
              <a:spcBef>
                <a:spcPts val="320"/>
              </a:spcBef>
              <a:buClr>
                <a:schemeClr val="accent6"/>
              </a:buClr>
              <a:buFont typeface="Arial"/>
              <a:buChar char="•"/>
              <a:defRPr/>
            </a:lvl9pPr>
          </a:lstStyle>
          <a:p>
            <a:endParaRPr/>
          </a:p>
        </p:txBody>
      </p:sp>
      <p:sp>
        <p:nvSpPr>
          <p:cNvPr id="13" name="Shape 13"/>
          <p:cNvSpPr txBox="1">
            <a:spLocks noGrp="1"/>
          </p:cNvSpPr>
          <p:nvPr>
            <p:ph type="title"/>
          </p:nvPr>
        </p:nvSpPr>
        <p:spPr>
          <a:xfrm>
            <a:off x="885826" y="274637"/>
            <a:ext cx="7400924" cy="1143000"/>
          </a:xfrm>
          <a:prstGeom prst="rect">
            <a:avLst/>
          </a:prstGeom>
          <a:noFill/>
          <a:ln>
            <a:noFill/>
          </a:ln>
        </p:spPr>
        <p:txBody>
          <a:bodyPr lIns="91425" tIns="91425" rIns="91425" bIns="91425" anchor="ctr" anchorCtr="0"/>
          <a:lstStyle>
            <a:lvl1pPr marL="0" marR="0" indent="0" algn="l" rtl="0">
              <a:spcBef>
                <a:spcPts val="0"/>
              </a:spcBef>
              <a:buClr>
                <a:schemeClr val="dk2"/>
              </a:buClr>
              <a:buFont typeface="Quest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7" name="Rectangle 6"/>
          <p:cNvSpPr/>
          <p:nvPr userDrawn="1"/>
        </p:nvSpPr>
        <p:spPr>
          <a:xfrm>
            <a:off x="-162425" y="-48126"/>
            <a:ext cx="3429407" cy="369332"/>
          </a:xfrm>
          <a:prstGeom prst="rect">
            <a:avLst/>
          </a:prstGeom>
        </p:spPr>
        <p:txBody>
          <a:bodyPr wrap="square">
            <a:spAutoFit/>
          </a:bodyPr>
          <a:lstStyle/>
          <a:p>
            <a:pPr algn="ctr" rtl="0">
              <a:spcBef>
                <a:spcPct val="0"/>
              </a:spcBef>
              <a:buFontTx/>
              <a:buNone/>
            </a:pPr>
            <a:r>
              <a:rPr lang="en-US" altLang="fa-IR" sz="1800" b="1" dirty="0" smtClean="0">
                <a:solidFill>
                  <a:srgbClr val="FF0000"/>
                </a:solidFill>
                <a:latin typeface="Tahoma" panose="020B0604030504040204" pitchFamily="34" charset="0"/>
                <a:cs typeface="B Titr" panose="00000700000000000000" pitchFamily="2" charset="-78"/>
              </a:rPr>
              <a:t>@</a:t>
            </a:r>
            <a:r>
              <a:rPr lang="en-US" altLang="fa-IR" sz="1800" b="1" dirty="0" err="1" smtClean="0">
                <a:solidFill>
                  <a:srgbClr val="FF0000"/>
                </a:solidFill>
                <a:latin typeface="Tahoma" panose="020B0604030504040204" pitchFamily="34" charset="0"/>
                <a:cs typeface="B Titr" panose="00000700000000000000" pitchFamily="2" charset="-78"/>
              </a:rPr>
              <a:t>PptBank</a:t>
            </a:r>
            <a:r>
              <a:rPr lang="en-US" altLang="fa-IR" sz="1800" b="1" baseline="0" dirty="0" smtClean="0">
                <a:solidFill>
                  <a:srgbClr val="FF0000"/>
                </a:solidFill>
                <a:latin typeface="Tahoma" panose="020B0604030504040204" pitchFamily="34" charset="0"/>
                <a:cs typeface="B Titr" panose="00000700000000000000" pitchFamily="2" charset="-78"/>
              </a:rPr>
              <a:t> </a:t>
            </a:r>
            <a:r>
              <a:rPr lang="fa-IR" altLang="fa-IR" sz="18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1800" b="1" dirty="0">
              <a:solidFill>
                <a:srgbClr val="FF0000"/>
              </a:solidFill>
              <a:latin typeface="Tahoma" panose="020B0604030504040204" pitchFamily="34" charset="0"/>
              <a:cs typeface="B Titr" panose="00000700000000000000" pitchFamily="2" charset="-78"/>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05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96"/>
        <p:cNvGrpSpPr/>
        <p:nvPr/>
      </p:nvGrpSpPr>
      <p:grpSpPr>
        <a:xfrm>
          <a:off x="0" y="0"/>
          <a:ext cx="0" cy="0"/>
          <a:chOff x="0" y="0"/>
          <a:chExt cx="0" cy="0"/>
        </a:xfrm>
      </p:grpSpPr>
      <p:sp>
        <p:nvSpPr>
          <p:cNvPr id="97" name="Shape 97"/>
          <p:cNvSpPr/>
          <p:nvPr/>
        </p:nvSpPr>
        <p:spPr>
          <a:xfrm>
            <a:off x="6715410" y="1957719"/>
            <a:ext cx="1448954" cy="346248"/>
          </a:xfrm>
          <a:prstGeom prst="rect">
            <a:avLst/>
          </a:prstGeom>
          <a:noFill/>
          <a:ln>
            <a:noFill/>
          </a:ln>
        </p:spPr>
        <p:txBody>
          <a:bodyPr lIns="68569" tIns="34275" rIns="68569" bIns="34275" anchor="t" anchorCtr="0">
            <a:noAutofit/>
          </a:bodyPr>
          <a:lstStyle/>
          <a:p>
            <a:pPr>
              <a:buSzPct val="25000"/>
            </a:pPr>
            <a:r>
              <a:rPr lang="en-US" sz="1800" b="1" cap="small" dirty="0" err="1">
                <a:solidFill>
                  <a:schemeClr val="dk2"/>
                </a:solidFill>
                <a:latin typeface="Libre Baskerville"/>
                <a:ea typeface="Libre Baskerville"/>
                <a:cs typeface="Libre Baskerville"/>
                <a:sym typeface="Libre Baskerville"/>
              </a:rPr>
              <a:t>فهرست</a:t>
            </a:r>
            <a:r>
              <a:rPr lang="en-US" sz="1800" b="1" cap="small" dirty="0">
                <a:solidFill>
                  <a:schemeClr val="dk2"/>
                </a:solidFill>
                <a:latin typeface="Libre Baskerville"/>
                <a:ea typeface="Libre Baskerville"/>
                <a:cs typeface="Libre Baskerville"/>
                <a:sym typeface="Libre Baskerville"/>
              </a:rPr>
              <a:t>  </a:t>
            </a:r>
            <a:r>
              <a:rPr lang="en-US" sz="1800" b="1" cap="small" dirty="0" err="1">
                <a:solidFill>
                  <a:schemeClr val="dk2"/>
                </a:solidFill>
                <a:latin typeface="Libre Baskerville"/>
                <a:ea typeface="Libre Baskerville"/>
                <a:cs typeface="Libre Baskerville"/>
                <a:sym typeface="Libre Baskerville"/>
              </a:rPr>
              <a:t>مطالب</a:t>
            </a:r>
            <a:r>
              <a:rPr lang="fa-IR" sz="1800" b="1" cap="small" dirty="0">
                <a:solidFill>
                  <a:schemeClr val="dk2"/>
                </a:solidFill>
                <a:latin typeface="Libre Baskerville"/>
                <a:ea typeface="Libre Baskerville"/>
                <a:cs typeface="Libre Baskerville"/>
                <a:sym typeface="Libre Baskerville"/>
              </a:rPr>
              <a:t>:</a:t>
            </a:r>
            <a:endParaRPr lang="en-US" sz="1800" b="1" cap="small" dirty="0">
              <a:solidFill>
                <a:schemeClr val="dk2"/>
              </a:solidFill>
              <a:latin typeface="Libre Baskerville"/>
              <a:ea typeface="Libre Baskerville"/>
              <a:cs typeface="Libre Baskerville"/>
              <a:sym typeface="Libre Baskerville"/>
            </a:endParaRPr>
          </a:p>
        </p:txBody>
      </p:sp>
      <p:sp>
        <p:nvSpPr>
          <p:cNvPr id="98" name="Shape 98"/>
          <p:cNvSpPr/>
          <p:nvPr/>
        </p:nvSpPr>
        <p:spPr>
          <a:xfrm>
            <a:off x="3392338" y="2303969"/>
            <a:ext cx="4572000" cy="3185487"/>
          </a:xfrm>
          <a:prstGeom prst="rect">
            <a:avLst/>
          </a:prstGeom>
          <a:noFill/>
          <a:ln>
            <a:noFill/>
          </a:ln>
        </p:spPr>
        <p:txBody>
          <a:bodyPr lIns="68569" tIns="34275" rIns="68569" bIns="34275" anchor="t" anchorCtr="0">
            <a:noAutofit/>
          </a:bodyPr>
          <a:lstStyle/>
          <a:p>
            <a:pPr marL="257175" indent="-257175" algn="r" rtl="1">
              <a:lnSpc>
                <a:spcPct val="150000"/>
              </a:lnSpc>
              <a:buClr>
                <a:schemeClr val="dk2"/>
              </a:buClr>
              <a:buSzPct val="100000"/>
              <a:buFont typeface="Noto Symbol"/>
              <a:buChar char="❑"/>
            </a:pPr>
            <a:r>
              <a:rPr lang="en-US" sz="1350" dirty="0" err="1"/>
              <a:t>مقدمه</a:t>
            </a:r>
            <a:endParaRPr lang="en-US" sz="1350" dirty="0"/>
          </a:p>
          <a:p>
            <a:pPr marL="257175" indent="-257175" algn="r" rtl="1">
              <a:lnSpc>
                <a:spcPct val="150000"/>
              </a:lnSpc>
              <a:buClr>
                <a:schemeClr val="dk2"/>
              </a:buClr>
              <a:buSzPct val="100000"/>
              <a:buFont typeface="Noto Symbol"/>
              <a:buChar char="❑"/>
            </a:pPr>
            <a:r>
              <a:rPr lang="en-US" sz="1350" dirty="0" err="1"/>
              <a:t>مفهوم</a:t>
            </a:r>
            <a:r>
              <a:rPr lang="en-US" sz="1350" dirty="0"/>
              <a:t> </a:t>
            </a:r>
            <a:r>
              <a:rPr lang="en-US" sz="1350" dirty="0" err="1"/>
              <a:t>ورشکستگی</a:t>
            </a:r>
            <a:endParaRPr lang="en-US" sz="1350" dirty="0"/>
          </a:p>
          <a:p>
            <a:pPr marL="257175" indent="-257175" algn="r" rtl="1">
              <a:lnSpc>
                <a:spcPct val="150000"/>
              </a:lnSpc>
              <a:buClr>
                <a:schemeClr val="dk2"/>
              </a:buClr>
              <a:buSzPct val="100000"/>
              <a:buFont typeface="Noto Symbol"/>
              <a:buChar char="❑"/>
            </a:pPr>
            <a:r>
              <a:rPr lang="en-US" sz="1350" dirty="0" err="1"/>
              <a:t>تعاریف</a:t>
            </a:r>
            <a:r>
              <a:rPr lang="en-US" sz="1350" dirty="0"/>
              <a:t> </a:t>
            </a:r>
            <a:r>
              <a:rPr lang="en-US" sz="1350" dirty="0" err="1"/>
              <a:t>ورشکستگی</a:t>
            </a:r>
            <a:endParaRPr lang="en-US" sz="1350" dirty="0"/>
          </a:p>
          <a:p>
            <a:pPr marL="257175" indent="-257175" algn="r" rtl="1">
              <a:lnSpc>
                <a:spcPct val="150000"/>
              </a:lnSpc>
              <a:buClr>
                <a:schemeClr val="dk2"/>
              </a:buClr>
              <a:buSzPct val="100000"/>
              <a:buFont typeface="Noto Symbol"/>
              <a:buChar char="❑"/>
            </a:pPr>
            <a:r>
              <a:rPr lang="en-US" sz="1350" dirty="0" err="1"/>
              <a:t>دلایل</a:t>
            </a:r>
            <a:r>
              <a:rPr lang="en-US" sz="1350" dirty="0"/>
              <a:t> </a:t>
            </a:r>
            <a:r>
              <a:rPr lang="en-US" sz="1350" dirty="0" err="1"/>
              <a:t>ورشکستگی</a:t>
            </a:r>
            <a:endParaRPr lang="en-US" sz="1350" dirty="0"/>
          </a:p>
          <a:p>
            <a:pPr marL="257175" indent="-257175" algn="r" rtl="1">
              <a:lnSpc>
                <a:spcPct val="150000"/>
              </a:lnSpc>
              <a:buClr>
                <a:schemeClr val="dk2"/>
              </a:buClr>
              <a:buSzPct val="100000"/>
              <a:buFont typeface="Noto Symbol"/>
              <a:buChar char="❑"/>
            </a:pPr>
            <a:r>
              <a:rPr lang="en-US" sz="1350" dirty="0" err="1"/>
              <a:t>مراحل</a:t>
            </a:r>
            <a:r>
              <a:rPr lang="en-US" sz="1350" dirty="0"/>
              <a:t> </a:t>
            </a:r>
            <a:r>
              <a:rPr lang="en-US" sz="1350" dirty="0" err="1"/>
              <a:t>ورشکستگی</a:t>
            </a:r>
            <a:endParaRPr lang="en-US" sz="1350" dirty="0"/>
          </a:p>
          <a:p>
            <a:pPr marL="257175" indent="-257175" algn="r" rtl="1">
              <a:lnSpc>
                <a:spcPct val="150000"/>
              </a:lnSpc>
              <a:buClr>
                <a:schemeClr val="dk2"/>
              </a:buClr>
              <a:buSzPct val="100000"/>
              <a:buFont typeface="Noto Symbol"/>
              <a:buChar char="❑"/>
            </a:pPr>
            <a:r>
              <a:rPr lang="en-US" sz="1350" dirty="0" err="1"/>
              <a:t>اقسام</a:t>
            </a:r>
            <a:r>
              <a:rPr lang="en-US" sz="1350" dirty="0"/>
              <a:t> </a:t>
            </a:r>
            <a:r>
              <a:rPr lang="en-US" sz="1350" dirty="0" err="1"/>
              <a:t>ورشکستگی</a:t>
            </a:r>
            <a:endParaRPr lang="en-US" sz="1350" dirty="0"/>
          </a:p>
          <a:p>
            <a:pPr marL="257175" indent="-257175" algn="r" rtl="1">
              <a:lnSpc>
                <a:spcPct val="150000"/>
              </a:lnSpc>
              <a:buClr>
                <a:schemeClr val="dk2"/>
              </a:buClr>
              <a:buSzPct val="100000"/>
              <a:buFont typeface="Noto Symbol"/>
              <a:buChar char="❑"/>
            </a:pPr>
            <a:r>
              <a:rPr lang="en-US" sz="1350" dirty="0" err="1"/>
              <a:t>شاخص</a:t>
            </a:r>
            <a:r>
              <a:rPr lang="en-US" sz="1350" dirty="0"/>
              <a:t> </a:t>
            </a:r>
            <a:r>
              <a:rPr lang="en-US" sz="1350" dirty="0" err="1"/>
              <a:t>های</a:t>
            </a:r>
            <a:r>
              <a:rPr lang="en-US" sz="1350" dirty="0"/>
              <a:t> </a:t>
            </a:r>
            <a:r>
              <a:rPr lang="en-US" sz="1350" dirty="0" err="1"/>
              <a:t>ورشکستگی</a:t>
            </a:r>
            <a:endParaRPr lang="en-US" sz="1350" dirty="0"/>
          </a:p>
          <a:p>
            <a:pPr marL="257175" indent="-257175" algn="r" rtl="1">
              <a:lnSpc>
                <a:spcPct val="150000"/>
              </a:lnSpc>
              <a:buClr>
                <a:schemeClr val="dk2"/>
              </a:buClr>
              <a:buSzPct val="100000"/>
              <a:buFont typeface="Noto Symbol"/>
              <a:buChar char="❑"/>
            </a:pPr>
            <a:r>
              <a:rPr lang="en-US" sz="1350" dirty="0" err="1"/>
              <a:t>هزینه</a:t>
            </a:r>
            <a:r>
              <a:rPr lang="en-US" sz="1350" dirty="0"/>
              <a:t> </a:t>
            </a:r>
            <a:r>
              <a:rPr lang="en-US" sz="1350" dirty="0" err="1"/>
              <a:t>های</a:t>
            </a:r>
            <a:r>
              <a:rPr lang="en-US" sz="1350" dirty="0"/>
              <a:t> </a:t>
            </a:r>
            <a:r>
              <a:rPr lang="en-US" sz="1350" dirty="0" err="1"/>
              <a:t>ورشکستگی</a:t>
            </a:r>
            <a:endParaRPr lang="en-US" sz="1350" dirty="0"/>
          </a:p>
          <a:p>
            <a:pPr marL="257175" indent="-257175" algn="r" rtl="1">
              <a:lnSpc>
                <a:spcPct val="150000"/>
              </a:lnSpc>
              <a:buClr>
                <a:schemeClr val="dk2"/>
              </a:buClr>
              <a:buSzPct val="100000"/>
              <a:buFont typeface="Noto Symbol"/>
              <a:buChar char="❑"/>
            </a:pPr>
            <a:r>
              <a:rPr lang="en-US" sz="1350" dirty="0" err="1"/>
              <a:t>ابزارهای</a:t>
            </a:r>
            <a:r>
              <a:rPr lang="en-US" sz="1350" dirty="0"/>
              <a:t> </a:t>
            </a:r>
            <a:r>
              <a:rPr lang="en-US" sz="1350" dirty="0" err="1"/>
              <a:t>شناسایی</a:t>
            </a:r>
            <a:r>
              <a:rPr lang="en-US" sz="1350" dirty="0"/>
              <a:t> </a:t>
            </a:r>
            <a:r>
              <a:rPr lang="en-US" sz="1350" dirty="0" err="1"/>
              <a:t>ورشکستگی</a:t>
            </a:r>
            <a:endParaRPr lang="en-US" sz="1350" dirty="0"/>
          </a:p>
          <a:p>
            <a:pPr marL="257175" indent="-257175" algn="r" rtl="1">
              <a:lnSpc>
                <a:spcPct val="150000"/>
              </a:lnSpc>
              <a:buClr>
                <a:schemeClr val="dk2"/>
              </a:buClr>
              <a:buSzPct val="100000"/>
              <a:buFont typeface="Noto Symbol"/>
              <a:buChar char="❑"/>
            </a:pPr>
            <a:r>
              <a:rPr lang="en-US" sz="1350" dirty="0" err="1"/>
              <a:t>نتیجه</a:t>
            </a:r>
            <a:r>
              <a:rPr lang="en-US" sz="1350" dirty="0"/>
              <a:t> </a:t>
            </a:r>
            <a:r>
              <a:rPr lang="en-US" sz="1350" dirty="0" err="1"/>
              <a:t>گیری</a:t>
            </a:r>
            <a:endParaRPr lang="en-US" sz="135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8">
                                            <p:txEl>
                                              <p:pRg st="0" end="0"/>
                                            </p:txEl>
                                          </p:spTgt>
                                        </p:tgtEl>
                                        <p:attrNameLst>
                                          <p:attrName>style.visibility</p:attrName>
                                        </p:attrNameLst>
                                      </p:cBhvr>
                                      <p:to>
                                        <p:strVal val="visible"/>
                                      </p:to>
                                    </p:set>
                                    <p:anim calcmode="lin" valueType="num">
                                      <p:cBhvr additive="base">
                                        <p:cTn id="7" dur="500" fill="hold"/>
                                        <p:tgtEl>
                                          <p:spTgt spid="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8">
                                            <p:txEl>
                                              <p:pRg st="1" end="1"/>
                                            </p:txEl>
                                          </p:spTgt>
                                        </p:tgtEl>
                                        <p:attrNameLst>
                                          <p:attrName>style.visibility</p:attrName>
                                        </p:attrNameLst>
                                      </p:cBhvr>
                                      <p:to>
                                        <p:strVal val="visible"/>
                                      </p:to>
                                    </p:set>
                                    <p:anim calcmode="lin" valueType="num">
                                      <p:cBhvr additive="base">
                                        <p:cTn id="11" dur="500" fill="hold"/>
                                        <p:tgtEl>
                                          <p:spTgt spid="9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8">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8">
                                            <p:txEl>
                                              <p:pRg st="2" end="2"/>
                                            </p:txEl>
                                          </p:spTgt>
                                        </p:tgtEl>
                                        <p:attrNameLst>
                                          <p:attrName>style.visibility</p:attrName>
                                        </p:attrNameLst>
                                      </p:cBhvr>
                                      <p:to>
                                        <p:strVal val="visible"/>
                                      </p:to>
                                    </p:set>
                                    <p:anim calcmode="lin" valueType="num">
                                      <p:cBhvr additive="base">
                                        <p:cTn id="15" dur="500" fill="hold"/>
                                        <p:tgtEl>
                                          <p:spTgt spid="98">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8">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8">
                                            <p:txEl>
                                              <p:pRg st="3" end="3"/>
                                            </p:txEl>
                                          </p:spTgt>
                                        </p:tgtEl>
                                        <p:attrNameLst>
                                          <p:attrName>style.visibility</p:attrName>
                                        </p:attrNameLst>
                                      </p:cBhvr>
                                      <p:to>
                                        <p:strVal val="visible"/>
                                      </p:to>
                                    </p:set>
                                    <p:anim calcmode="lin" valueType="num">
                                      <p:cBhvr additive="base">
                                        <p:cTn id="19" dur="500" fill="hold"/>
                                        <p:tgtEl>
                                          <p:spTgt spid="9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8">
                                            <p:txEl>
                                              <p:pRg st="4" end="4"/>
                                            </p:txEl>
                                          </p:spTgt>
                                        </p:tgtEl>
                                        <p:attrNameLst>
                                          <p:attrName>style.visibility</p:attrName>
                                        </p:attrNameLst>
                                      </p:cBhvr>
                                      <p:to>
                                        <p:strVal val="visible"/>
                                      </p:to>
                                    </p:set>
                                    <p:anim calcmode="lin" valueType="num">
                                      <p:cBhvr additive="base">
                                        <p:cTn id="23" dur="500" fill="hold"/>
                                        <p:tgtEl>
                                          <p:spTgt spid="9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8">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8">
                                            <p:txEl>
                                              <p:pRg st="5" end="5"/>
                                            </p:txEl>
                                          </p:spTgt>
                                        </p:tgtEl>
                                        <p:attrNameLst>
                                          <p:attrName>style.visibility</p:attrName>
                                        </p:attrNameLst>
                                      </p:cBhvr>
                                      <p:to>
                                        <p:strVal val="visible"/>
                                      </p:to>
                                    </p:set>
                                    <p:anim calcmode="lin" valueType="num">
                                      <p:cBhvr additive="base">
                                        <p:cTn id="27" dur="500" fill="hold"/>
                                        <p:tgtEl>
                                          <p:spTgt spid="98">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8">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8">
                                            <p:txEl>
                                              <p:pRg st="6" end="6"/>
                                            </p:txEl>
                                          </p:spTgt>
                                        </p:tgtEl>
                                        <p:attrNameLst>
                                          <p:attrName>style.visibility</p:attrName>
                                        </p:attrNameLst>
                                      </p:cBhvr>
                                      <p:to>
                                        <p:strVal val="visible"/>
                                      </p:to>
                                    </p:set>
                                    <p:anim calcmode="lin" valueType="num">
                                      <p:cBhvr additive="base">
                                        <p:cTn id="31" dur="500" fill="hold"/>
                                        <p:tgtEl>
                                          <p:spTgt spid="98">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8">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98">
                                            <p:txEl>
                                              <p:pRg st="7" end="7"/>
                                            </p:txEl>
                                          </p:spTgt>
                                        </p:tgtEl>
                                        <p:attrNameLst>
                                          <p:attrName>style.visibility</p:attrName>
                                        </p:attrNameLst>
                                      </p:cBhvr>
                                      <p:to>
                                        <p:strVal val="visible"/>
                                      </p:to>
                                    </p:set>
                                    <p:anim calcmode="lin" valueType="num">
                                      <p:cBhvr additive="base">
                                        <p:cTn id="35" dur="500" fill="hold"/>
                                        <p:tgtEl>
                                          <p:spTgt spid="98">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8">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8">
                                            <p:txEl>
                                              <p:pRg st="8" end="8"/>
                                            </p:txEl>
                                          </p:spTgt>
                                        </p:tgtEl>
                                        <p:attrNameLst>
                                          <p:attrName>style.visibility</p:attrName>
                                        </p:attrNameLst>
                                      </p:cBhvr>
                                      <p:to>
                                        <p:strVal val="visible"/>
                                      </p:to>
                                    </p:set>
                                    <p:anim calcmode="lin" valueType="num">
                                      <p:cBhvr additive="base">
                                        <p:cTn id="39" dur="500" fill="hold"/>
                                        <p:tgtEl>
                                          <p:spTgt spid="98">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8">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98">
                                            <p:txEl>
                                              <p:pRg st="9" end="9"/>
                                            </p:txEl>
                                          </p:spTgt>
                                        </p:tgtEl>
                                        <p:attrNameLst>
                                          <p:attrName>style.visibility</p:attrName>
                                        </p:attrNameLst>
                                      </p:cBhvr>
                                      <p:to>
                                        <p:strVal val="visible"/>
                                      </p:to>
                                    </p:set>
                                    <p:anim calcmode="lin" valueType="num">
                                      <p:cBhvr additive="base">
                                        <p:cTn id="43" dur="500" fill="hold"/>
                                        <p:tgtEl>
                                          <p:spTgt spid="98">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8">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885826" y="1063228"/>
            <a:ext cx="7400924" cy="857250"/>
          </a:xfrm>
          <a:prstGeom prst="rect">
            <a:avLst/>
          </a:prstGeom>
          <a:noFill/>
          <a:ln>
            <a:noFill/>
          </a:ln>
        </p:spPr>
        <p:txBody>
          <a:bodyPr lIns="34275" tIns="34275" rIns="34275" bIns="34275" anchor="ctr" anchorCtr="0">
            <a:noAutofit/>
          </a:bodyPr>
          <a:lstStyle/>
          <a:p>
            <a:pPr algn="r">
              <a:buSzPct val="25000"/>
            </a:pPr>
            <a:r>
              <a:rPr lang="en-US" sz="2100" b="1" dirty="0" err="1">
                <a:solidFill>
                  <a:schemeClr val="dk2"/>
                </a:solidFill>
              </a:rPr>
              <a:t>هزینه</a:t>
            </a:r>
            <a:r>
              <a:rPr lang="en-US" sz="2100" b="1" dirty="0">
                <a:solidFill>
                  <a:schemeClr val="dk2"/>
                </a:solidFill>
              </a:rPr>
              <a:t> </a:t>
            </a:r>
            <a:r>
              <a:rPr lang="en-US" sz="2100" b="1" dirty="0" err="1">
                <a:solidFill>
                  <a:schemeClr val="dk2"/>
                </a:solidFill>
              </a:rPr>
              <a:t>های</a:t>
            </a:r>
            <a:r>
              <a:rPr lang="en-US" sz="2100" b="1" dirty="0">
                <a:solidFill>
                  <a:schemeClr val="dk2"/>
                </a:solidFill>
              </a:rPr>
              <a:t> </a:t>
            </a:r>
            <a:r>
              <a:rPr lang="en-US" sz="2100" b="1" dirty="0" err="1">
                <a:solidFill>
                  <a:schemeClr val="dk2"/>
                </a:solidFill>
              </a:rPr>
              <a:t>ورشکستگی</a:t>
            </a:r>
            <a:r>
              <a:rPr lang="fa-IR" sz="2100" b="1" dirty="0">
                <a:solidFill>
                  <a:schemeClr val="dk2"/>
                </a:solidFill>
              </a:rPr>
              <a:t>:</a:t>
            </a:r>
            <a:endParaRPr lang="en-US" sz="2100" b="1" dirty="0">
              <a:solidFill>
                <a:schemeClr val="dk2"/>
              </a:solidFill>
            </a:endParaRPr>
          </a:p>
        </p:txBody>
      </p:sp>
      <p:sp>
        <p:nvSpPr>
          <p:cNvPr id="152" name="Shape 152"/>
          <p:cNvSpPr/>
          <p:nvPr/>
        </p:nvSpPr>
        <p:spPr>
          <a:xfrm>
            <a:off x="2286000" y="3060967"/>
            <a:ext cx="4572000" cy="1536239"/>
          </a:xfrm>
          <a:prstGeom prst="rect">
            <a:avLst/>
          </a:prstGeom>
          <a:noFill/>
          <a:ln>
            <a:noFill/>
          </a:ln>
        </p:spPr>
        <p:txBody>
          <a:bodyPr lIns="68569" tIns="34275" rIns="68569" bIns="34275" anchor="t" anchorCtr="0">
            <a:noAutofit/>
          </a:bodyPr>
          <a:lstStyle/>
          <a:p>
            <a:pPr marL="342900" indent="-342900" algn="just" rtl="1">
              <a:lnSpc>
                <a:spcPct val="107000"/>
              </a:lnSpc>
              <a:buClr>
                <a:schemeClr val="dk2"/>
              </a:buClr>
              <a:buSzPct val="100000"/>
              <a:buFont typeface="Questrial"/>
              <a:buAutoNum type="arabicParenR"/>
            </a:pPr>
            <a:r>
              <a:rPr lang="en-US" sz="1800" dirty="0" err="1">
                <a:solidFill>
                  <a:srgbClr val="262626"/>
                </a:solidFill>
                <a:latin typeface="Calibri"/>
                <a:ea typeface="Calibri"/>
                <a:cs typeface="Calibri"/>
                <a:sym typeface="Calibri"/>
              </a:rPr>
              <a:t>فروش</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دارائی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ها</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به</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قیمت</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های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نازل</a:t>
            </a:r>
            <a:r>
              <a:rPr lang="en-US" sz="1800" dirty="0">
                <a:solidFill>
                  <a:srgbClr val="262626"/>
                </a:solidFill>
                <a:latin typeface="Calibri"/>
                <a:ea typeface="Calibri"/>
                <a:cs typeface="Calibri"/>
                <a:sym typeface="Calibri"/>
              </a:rPr>
              <a:t> و </a:t>
            </a:r>
            <a:r>
              <a:rPr lang="en-US" sz="1800" dirty="0" err="1">
                <a:solidFill>
                  <a:srgbClr val="262626"/>
                </a:solidFill>
                <a:latin typeface="Calibri"/>
                <a:ea typeface="Calibri"/>
                <a:cs typeface="Calibri"/>
                <a:sym typeface="Calibri"/>
              </a:rPr>
              <a:t>غیر</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معمول</a:t>
            </a:r>
            <a:endParaRPr lang="en-US" sz="1800" dirty="0">
              <a:solidFill>
                <a:srgbClr val="262626"/>
              </a:solidFill>
              <a:latin typeface="Calibri"/>
              <a:ea typeface="Calibri"/>
              <a:cs typeface="Calibri"/>
              <a:sym typeface="Calibri"/>
            </a:endParaRPr>
          </a:p>
          <a:p>
            <a:pPr marL="342900" indent="-342900" algn="just" rtl="1">
              <a:lnSpc>
                <a:spcPct val="107000"/>
              </a:lnSpc>
              <a:buClr>
                <a:schemeClr val="dk2"/>
              </a:buClr>
              <a:buSzPct val="100000"/>
              <a:buFont typeface="Questrial"/>
              <a:buAutoNum type="arabicParenR"/>
            </a:pPr>
            <a:r>
              <a:rPr lang="en-US" sz="1800" dirty="0" err="1">
                <a:solidFill>
                  <a:srgbClr val="262626"/>
                </a:solidFill>
                <a:latin typeface="Calibri"/>
                <a:ea typeface="Calibri"/>
                <a:cs typeface="Calibri"/>
                <a:sym typeface="Calibri"/>
              </a:rPr>
              <a:t>به</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تاخیر</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افتادن</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نقد</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کردن</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دارایی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ها</a:t>
            </a:r>
            <a:r>
              <a:rPr lang="en-US" sz="1800" dirty="0">
                <a:solidFill>
                  <a:srgbClr val="262626"/>
                </a:solidFill>
                <a:latin typeface="Calibri"/>
                <a:ea typeface="Calibri"/>
                <a:cs typeface="Calibri"/>
                <a:sym typeface="Calibri"/>
              </a:rPr>
              <a:t> و </a:t>
            </a:r>
            <a:r>
              <a:rPr lang="en-US" sz="1800" dirty="0" err="1">
                <a:solidFill>
                  <a:srgbClr val="262626"/>
                </a:solidFill>
                <a:latin typeface="Calibri"/>
                <a:ea typeface="Calibri"/>
                <a:cs typeface="Calibri"/>
                <a:sym typeface="Calibri"/>
              </a:rPr>
              <a:t>بروز</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خرابی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در</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موجودی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ها</a:t>
            </a:r>
            <a:endParaRPr lang="en-US" sz="1800" dirty="0">
              <a:solidFill>
                <a:srgbClr val="262626"/>
              </a:solidFill>
              <a:latin typeface="Calibri"/>
              <a:ea typeface="Calibri"/>
              <a:cs typeface="Calibri"/>
              <a:sym typeface="Calibri"/>
            </a:endParaRPr>
          </a:p>
          <a:p>
            <a:pPr marL="342900" indent="-342900" algn="just" rtl="1">
              <a:lnSpc>
                <a:spcPct val="107000"/>
              </a:lnSpc>
              <a:buClr>
                <a:schemeClr val="dk2"/>
              </a:buClr>
              <a:buSzPct val="100000"/>
              <a:buFont typeface="Questrial"/>
              <a:buAutoNum type="arabicParenR"/>
            </a:pPr>
            <a:r>
              <a:rPr lang="en-US" sz="1800" dirty="0" err="1">
                <a:solidFill>
                  <a:srgbClr val="262626"/>
                </a:solidFill>
                <a:latin typeface="Calibri"/>
                <a:ea typeface="Calibri"/>
                <a:cs typeface="Calibri"/>
                <a:sym typeface="Calibri"/>
              </a:rPr>
              <a:t>پرداخت</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بخشی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از</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دارائی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شرکت</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بابت</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حق</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الزحمه</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وکلا</a:t>
            </a:r>
            <a:r>
              <a:rPr lang="en-US" sz="1800" dirty="0">
                <a:solidFill>
                  <a:srgbClr val="262626"/>
                </a:solidFill>
                <a:latin typeface="Calibri"/>
                <a:ea typeface="Calibri"/>
                <a:cs typeface="Calibri"/>
                <a:sym typeface="Calibri"/>
              </a:rPr>
              <a:t> و </a:t>
            </a:r>
            <a:r>
              <a:rPr lang="en-US" sz="1800" dirty="0" err="1">
                <a:solidFill>
                  <a:srgbClr val="262626"/>
                </a:solidFill>
                <a:latin typeface="Calibri"/>
                <a:ea typeface="Calibri"/>
                <a:cs typeface="Calibri"/>
                <a:sym typeface="Calibri"/>
              </a:rPr>
              <a:t>هزینه</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های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دادرسی</a:t>
            </a:r>
            <a:endParaRPr lang="en-US" sz="1800" dirty="0">
              <a:solidFill>
                <a:srgbClr val="262626"/>
              </a:solidFill>
              <a:latin typeface="Calibri"/>
              <a:ea typeface="Calibri"/>
              <a:cs typeface="Calibri"/>
              <a:sym typeface="Calibri"/>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1"/>
                                        </p:tgtEl>
                                        <p:attrNameLst>
                                          <p:attrName>style.visibility</p:attrName>
                                        </p:attrNameLst>
                                      </p:cBhvr>
                                      <p:to>
                                        <p:strVal val="visible"/>
                                      </p:to>
                                    </p:set>
                                    <p:animEffect transition="in" filter="fade">
                                      <p:cBhvr>
                                        <p:cTn id="7" dur="2000"/>
                                        <p:tgtEl>
                                          <p:spTgt spid="151"/>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52">
                                            <p:txEl>
                                              <p:pRg st="0" end="0"/>
                                            </p:txEl>
                                          </p:spTgt>
                                        </p:tgtEl>
                                        <p:attrNameLst>
                                          <p:attrName>style.visibility</p:attrName>
                                        </p:attrNameLst>
                                      </p:cBhvr>
                                      <p:to>
                                        <p:strVal val="visible"/>
                                      </p:to>
                                    </p:set>
                                    <p:animEffect transition="in" filter="wheel(1)">
                                      <p:cBhvr>
                                        <p:cTn id="12" dur="2000"/>
                                        <p:tgtEl>
                                          <p:spTgt spid="152">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152">
                                            <p:txEl>
                                              <p:pRg st="1" end="1"/>
                                            </p:txEl>
                                          </p:spTgt>
                                        </p:tgtEl>
                                        <p:attrNameLst>
                                          <p:attrName>style.visibility</p:attrName>
                                        </p:attrNameLst>
                                      </p:cBhvr>
                                      <p:to>
                                        <p:strVal val="visible"/>
                                      </p:to>
                                    </p:set>
                                    <p:animEffect transition="in" filter="wheel(1)">
                                      <p:cBhvr>
                                        <p:cTn id="15" dur="2000"/>
                                        <p:tgtEl>
                                          <p:spTgt spid="152">
                                            <p:txEl>
                                              <p:pRg st="1" end="1"/>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152">
                                            <p:txEl>
                                              <p:pRg st="2" end="2"/>
                                            </p:txEl>
                                          </p:spTgt>
                                        </p:tgtEl>
                                        <p:attrNameLst>
                                          <p:attrName>style.visibility</p:attrName>
                                        </p:attrNameLst>
                                      </p:cBhvr>
                                      <p:to>
                                        <p:strVal val="visible"/>
                                      </p:to>
                                    </p:set>
                                    <p:animEffect transition="in" filter="wheel(1)">
                                      <p:cBhvr>
                                        <p:cTn id="18" dur="2000"/>
                                        <p:tgtEl>
                                          <p:spTgt spid="15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885826" y="1063228"/>
            <a:ext cx="7400924" cy="857250"/>
          </a:xfrm>
          <a:prstGeom prst="rect">
            <a:avLst/>
          </a:prstGeom>
          <a:noFill/>
          <a:ln>
            <a:noFill/>
          </a:ln>
        </p:spPr>
        <p:txBody>
          <a:bodyPr lIns="34275" tIns="34275" rIns="34275" bIns="34275" anchor="ctr" anchorCtr="0">
            <a:noAutofit/>
          </a:bodyPr>
          <a:lstStyle/>
          <a:p>
            <a:pPr algn="r">
              <a:buSzPct val="25000"/>
            </a:pPr>
            <a:r>
              <a:rPr lang="en-US" sz="2100" b="1" dirty="0" err="1">
                <a:solidFill>
                  <a:schemeClr val="dk2"/>
                </a:solidFill>
              </a:rPr>
              <a:t>ابزارهای</a:t>
            </a:r>
            <a:r>
              <a:rPr lang="en-US" sz="2100" b="1" dirty="0">
                <a:solidFill>
                  <a:schemeClr val="dk2"/>
                </a:solidFill>
              </a:rPr>
              <a:t> </a:t>
            </a:r>
            <a:r>
              <a:rPr lang="en-US" sz="2100" b="1" dirty="0" err="1">
                <a:solidFill>
                  <a:schemeClr val="dk2"/>
                </a:solidFill>
              </a:rPr>
              <a:t>شناسایی</a:t>
            </a:r>
            <a:r>
              <a:rPr lang="en-US" sz="2100" b="1" dirty="0">
                <a:solidFill>
                  <a:schemeClr val="dk2"/>
                </a:solidFill>
              </a:rPr>
              <a:t> </a:t>
            </a:r>
            <a:r>
              <a:rPr lang="en-US" sz="2100" b="1" dirty="0" err="1">
                <a:solidFill>
                  <a:schemeClr val="dk2"/>
                </a:solidFill>
              </a:rPr>
              <a:t>عوامل</a:t>
            </a:r>
            <a:r>
              <a:rPr lang="en-US" sz="2100" b="1" dirty="0">
                <a:solidFill>
                  <a:schemeClr val="dk2"/>
                </a:solidFill>
              </a:rPr>
              <a:t> </a:t>
            </a:r>
            <a:r>
              <a:rPr lang="en-US" sz="2100" b="1" dirty="0" err="1">
                <a:solidFill>
                  <a:schemeClr val="dk2"/>
                </a:solidFill>
              </a:rPr>
              <a:t>ورشکستگی</a:t>
            </a:r>
            <a:r>
              <a:rPr lang="fa-IR" sz="2100" b="1" dirty="0">
                <a:solidFill>
                  <a:schemeClr val="dk2"/>
                </a:solidFill>
              </a:rPr>
              <a:t>:</a:t>
            </a:r>
            <a:r>
              <a:rPr lang="en-US" sz="2400" dirty="0">
                <a:solidFill>
                  <a:schemeClr val="dk2"/>
                </a:solidFill>
                <a:latin typeface="Questrial"/>
                <a:ea typeface="Questrial"/>
                <a:cs typeface="Questrial"/>
                <a:sym typeface="Questrial"/>
              </a:rPr>
              <a:t/>
            </a:r>
            <a:br>
              <a:rPr lang="en-US" sz="2400" dirty="0">
                <a:solidFill>
                  <a:schemeClr val="dk2"/>
                </a:solidFill>
                <a:latin typeface="Questrial"/>
                <a:ea typeface="Questrial"/>
                <a:cs typeface="Questrial"/>
                <a:sym typeface="Questrial"/>
              </a:rPr>
            </a:br>
            <a:endParaRPr lang="en-US" sz="2400" dirty="0">
              <a:solidFill>
                <a:schemeClr val="dk2"/>
              </a:solidFill>
              <a:latin typeface="Questrial"/>
              <a:ea typeface="Questrial"/>
              <a:cs typeface="Questrial"/>
              <a:sym typeface="Questrial"/>
            </a:endParaRPr>
          </a:p>
        </p:txBody>
      </p:sp>
      <p:sp>
        <p:nvSpPr>
          <p:cNvPr id="158" name="Shape 158"/>
          <p:cNvSpPr/>
          <p:nvPr/>
        </p:nvSpPr>
        <p:spPr>
          <a:xfrm>
            <a:off x="2286000" y="3060967"/>
            <a:ext cx="4572000" cy="943480"/>
          </a:xfrm>
          <a:prstGeom prst="rect">
            <a:avLst/>
          </a:prstGeom>
          <a:noFill/>
          <a:ln>
            <a:noFill/>
          </a:ln>
        </p:spPr>
        <p:txBody>
          <a:bodyPr lIns="68569" tIns="34275" rIns="68569" bIns="34275" anchor="t" anchorCtr="0">
            <a:noAutofit/>
          </a:bodyPr>
          <a:lstStyle/>
          <a:p>
            <a:pPr marL="257175" indent="-257175" algn="r" rtl="1">
              <a:lnSpc>
                <a:spcPct val="107000"/>
              </a:lnSpc>
              <a:buClr>
                <a:schemeClr val="dk2"/>
              </a:buClr>
              <a:buSzPct val="100000"/>
              <a:buFont typeface="Noto Symbol"/>
              <a:buChar char="❑"/>
            </a:pPr>
            <a:r>
              <a:rPr lang="en-US" sz="1800" dirty="0" err="1">
                <a:solidFill>
                  <a:srgbClr val="262626"/>
                </a:solidFill>
              </a:rPr>
              <a:t>تحلیل</a:t>
            </a:r>
            <a:r>
              <a:rPr lang="en-US" sz="1800" dirty="0">
                <a:solidFill>
                  <a:srgbClr val="262626"/>
                </a:solidFill>
              </a:rPr>
              <a:t> </a:t>
            </a:r>
            <a:r>
              <a:rPr lang="en-US" sz="1800" dirty="0" err="1">
                <a:solidFill>
                  <a:srgbClr val="262626"/>
                </a:solidFill>
              </a:rPr>
              <a:t>روند</a:t>
            </a:r>
            <a:endParaRPr lang="en-US" sz="1800" dirty="0">
              <a:solidFill>
                <a:srgbClr val="262626"/>
              </a:solidFill>
            </a:endParaRPr>
          </a:p>
          <a:p>
            <a:pPr marL="257175" indent="-257175" algn="r" rtl="1">
              <a:lnSpc>
                <a:spcPct val="107000"/>
              </a:lnSpc>
              <a:buClr>
                <a:schemeClr val="dk2"/>
              </a:buClr>
              <a:buSzPct val="100000"/>
              <a:buFont typeface="Noto Symbol"/>
              <a:buChar char="❑"/>
            </a:pPr>
            <a:r>
              <a:rPr lang="en-US" sz="1800" dirty="0" err="1">
                <a:solidFill>
                  <a:srgbClr val="262626"/>
                </a:solidFill>
              </a:rPr>
              <a:t>تحلیل</a:t>
            </a:r>
            <a:r>
              <a:rPr lang="en-US" sz="1800" dirty="0">
                <a:solidFill>
                  <a:srgbClr val="262626"/>
                </a:solidFill>
              </a:rPr>
              <a:t> </a:t>
            </a:r>
            <a:r>
              <a:rPr lang="en-US" sz="1800" dirty="0" err="1">
                <a:solidFill>
                  <a:srgbClr val="262626"/>
                </a:solidFill>
              </a:rPr>
              <a:t>عملیات</a:t>
            </a:r>
            <a:r>
              <a:rPr lang="en-US" sz="1800" dirty="0">
                <a:solidFill>
                  <a:srgbClr val="262626"/>
                </a:solidFill>
              </a:rPr>
              <a:t> </a:t>
            </a:r>
            <a:r>
              <a:rPr lang="en-US" sz="1800" dirty="0" err="1">
                <a:solidFill>
                  <a:srgbClr val="262626"/>
                </a:solidFill>
              </a:rPr>
              <a:t>حسابداری</a:t>
            </a:r>
            <a:endParaRPr lang="en-US" sz="1800" dirty="0">
              <a:solidFill>
                <a:srgbClr val="262626"/>
              </a:solidFill>
            </a:endParaRPr>
          </a:p>
          <a:p>
            <a:pPr marL="257175" indent="-257175" algn="r" rtl="1">
              <a:lnSpc>
                <a:spcPct val="107000"/>
              </a:lnSpc>
              <a:buClr>
                <a:schemeClr val="dk2"/>
              </a:buClr>
              <a:buSzPct val="100000"/>
              <a:buFont typeface="Noto Symbol"/>
              <a:buChar char="❑"/>
            </a:pPr>
            <a:r>
              <a:rPr lang="en-US" sz="1800" dirty="0" err="1">
                <a:solidFill>
                  <a:srgbClr val="262626"/>
                </a:solidFill>
              </a:rPr>
              <a:t>تحلیل</a:t>
            </a:r>
            <a:r>
              <a:rPr lang="en-US" sz="1800" dirty="0">
                <a:solidFill>
                  <a:srgbClr val="262626"/>
                </a:solidFill>
              </a:rPr>
              <a:t> </a:t>
            </a:r>
            <a:r>
              <a:rPr lang="en-US" sz="1800" dirty="0" err="1">
                <a:solidFill>
                  <a:srgbClr val="262626"/>
                </a:solidFill>
              </a:rPr>
              <a:t>مدیریت</a:t>
            </a:r>
            <a:endParaRPr lang="en-US" sz="1800" dirty="0">
              <a:solidFill>
                <a:srgbClr val="262626"/>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7"/>
                                        </p:tgtEl>
                                        <p:attrNameLst>
                                          <p:attrName>style.visibility</p:attrName>
                                        </p:attrNameLst>
                                      </p:cBhvr>
                                      <p:to>
                                        <p:strVal val="visible"/>
                                      </p:to>
                                    </p:set>
                                    <p:animEffect transition="in" filter="fade">
                                      <p:cBhvr>
                                        <p:cTn id="7" dur="2000"/>
                                        <p:tgtEl>
                                          <p:spTgt spid="15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0" end="0"/>
                                            </p:txEl>
                                          </p:spTgt>
                                        </p:tgtEl>
                                        <p:attrNameLst>
                                          <p:attrName>style.visibility</p:attrName>
                                        </p:attrNameLst>
                                      </p:cBhvr>
                                      <p:to>
                                        <p:strVal val="visible"/>
                                      </p:to>
                                    </p:set>
                                    <p:animEffect transition="in" filter="fade">
                                      <p:cBhvr>
                                        <p:cTn id="12" dur="500"/>
                                        <p:tgtEl>
                                          <p:spTgt spid="158">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58">
                                            <p:txEl>
                                              <p:pRg st="1" end="1"/>
                                            </p:txEl>
                                          </p:spTgt>
                                        </p:tgtEl>
                                        <p:attrNameLst>
                                          <p:attrName>style.visibility</p:attrName>
                                        </p:attrNameLst>
                                      </p:cBhvr>
                                      <p:to>
                                        <p:strVal val="visible"/>
                                      </p:to>
                                    </p:set>
                                    <p:animEffect transition="in" filter="fade">
                                      <p:cBhvr>
                                        <p:cTn id="15" dur="500"/>
                                        <p:tgtEl>
                                          <p:spTgt spid="158">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58">
                                            <p:txEl>
                                              <p:pRg st="2" end="2"/>
                                            </p:txEl>
                                          </p:spTgt>
                                        </p:tgtEl>
                                        <p:attrNameLst>
                                          <p:attrName>style.visibility</p:attrName>
                                        </p:attrNameLst>
                                      </p:cBhvr>
                                      <p:to>
                                        <p:strVal val="visible"/>
                                      </p:to>
                                    </p:set>
                                    <p:animEffect transition="in" filter="fade">
                                      <p:cBhvr>
                                        <p:cTn id="18" dur="500"/>
                                        <p:tgtEl>
                                          <p:spTgt spid="1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885826" y="1063228"/>
            <a:ext cx="7400924" cy="857250"/>
          </a:xfrm>
          <a:prstGeom prst="rect">
            <a:avLst/>
          </a:prstGeom>
          <a:noFill/>
          <a:ln>
            <a:noFill/>
          </a:ln>
        </p:spPr>
        <p:txBody>
          <a:bodyPr lIns="34275" tIns="34275" rIns="34275" bIns="34275" anchor="ctr" anchorCtr="0">
            <a:noAutofit/>
          </a:bodyPr>
          <a:lstStyle/>
          <a:p>
            <a:pPr algn="r">
              <a:buSzPct val="25000"/>
            </a:pPr>
            <a:r>
              <a:rPr lang="en-US" sz="2100" b="1" dirty="0" err="1">
                <a:solidFill>
                  <a:schemeClr val="dk2"/>
                </a:solidFill>
              </a:rPr>
              <a:t>نتیجه</a:t>
            </a:r>
            <a:r>
              <a:rPr lang="en-US" sz="2100" b="1" dirty="0">
                <a:solidFill>
                  <a:schemeClr val="dk2"/>
                </a:solidFill>
              </a:rPr>
              <a:t> </a:t>
            </a:r>
            <a:r>
              <a:rPr lang="en-US" sz="2100" b="1" dirty="0" err="1">
                <a:solidFill>
                  <a:schemeClr val="dk2"/>
                </a:solidFill>
              </a:rPr>
              <a:t>گیری</a:t>
            </a:r>
            <a:r>
              <a:rPr lang="fa-IR" sz="2100" b="1" dirty="0">
                <a:solidFill>
                  <a:schemeClr val="dk2"/>
                </a:solidFill>
              </a:rPr>
              <a:t>:</a:t>
            </a:r>
            <a:r>
              <a:rPr lang="en-US" sz="2100" b="1" dirty="0">
                <a:solidFill>
                  <a:schemeClr val="dk2"/>
                </a:solidFill>
              </a:rPr>
              <a:t/>
            </a:r>
            <a:br>
              <a:rPr lang="en-US" sz="2100" b="1" dirty="0">
                <a:solidFill>
                  <a:schemeClr val="dk2"/>
                </a:solidFill>
              </a:rPr>
            </a:br>
            <a:endParaRPr lang="en-US" sz="2100" b="1" dirty="0">
              <a:solidFill>
                <a:schemeClr val="dk2"/>
              </a:solidFill>
            </a:endParaRPr>
          </a:p>
        </p:txBody>
      </p:sp>
      <p:sp>
        <p:nvSpPr>
          <p:cNvPr id="164" name="Shape 164"/>
          <p:cNvSpPr/>
          <p:nvPr/>
        </p:nvSpPr>
        <p:spPr>
          <a:xfrm>
            <a:off x="983974" y="1566840"/>
            <a:ext cx="7563678" cy="662008"/>
          </a:xfrm>
          <a:prstGeom prst="rect">
            <a:avLst/>
          </a:prstGeom>
          <a:noFill/>
          <a:ln>
            <a:noFill/>
          </a:ln>
        </p:spPr>
        <p:txBody>
          <a:bodyPr lIns="68569" tIns="34275" rIns="68569" bIns="34275" anchor="t" anchorCtr="0">
            <a:noAutofit/>
          </a:bodyPr>
          <a:lstStyle/>
          <a:p>
            <a:pPr algn="just" rtl="1">
              <a:lnSpc>
                <a:spcPct val="107000"/>
              </a:lnSpc>
              <a:buSzPct val="25000"/>
            </a:pPr>
            <a:r>
              <a:rPr lang="en-US" sz="1800">
                <a:solidFill>
                  <a:srgbClr val="262626"/>
                </a:solidFill>
                <a:latin typeface="Calibri"/>
                <a:ea typeface="Calibri"/>
                <a:cs typeface="Calibri"/>
                <a:sym typeface="Calibri"/>
              </a:rPr>
              <a:t>در انتها با توجه به دلایل مختلف مورد بررسی در این مقاله، می توان به 12 دلیل اصلی ورشکستگی شرکت ها اشاره نمود:</a:t>
            </a:r>
          </a:p>
        </p:txBody>
      </p:sp>
      <p:pic>
        <p:nvPicPr>
          <p:cNvPr id="165" name="Shape 165"/>
          <p:cNvPicPr preferRelativeResize="0"/>
          <p:nvPr/>
        </p:nvPicPr>
        <p:blipFill rotWithShape="1">
          <a:blip r:embed="rId3">
            <a:alphaModFix/>
          </a:blip>
          <a:srcRect/>
          <a:stretch/>
        </p:blipFill>
        <p:spPr>
          <a:xfrm>
            <a:off x="1490869" y="2248729"/>
            <a:ext cx="6013173" cy="3141337"/>
          </a:xfrm>
          <a:prstGeom prst="rect">
            <a:avLst/>
          </a:prstGeom>
          <a:solidFill>
            <a:srgbClr val="CEDFEA"/>
          </a:solidFill>
          <a:ln w="28575" cap="flat">
            <a:solidFill>
              <a:schemeClr val="accent1">
                <a:alpha val="54901"/>
              </a:schemeClr>
            </a:solidFill>
            <a:prstDash val="solid"/>
            <a:round/>
            <a:headEnd type="none" w="med" len="med"/>
            <a:tailEnd type="none" w="med" len="med"/>
          </a:ln>
        </p:spPr>
      </p:pic>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885826" y="1062989"/>
            <a:ext cx="7400924" cy="857250"/>
          </a:xfrm>
          <a:prstGeom prst="rect">
            <a:avLst/>
          </a:prstGeom>
          <a:noFill/>
          <a:ln>
            <a:noFill/>
          </a:ln>
        </p:spPr>
        <p:txBody>
          <a:bodyPr lIns="34275" tIns="34275" rIns="34275" bIns="34275" anchor="ctr" anchorCtr="0">
            <a:noAutofit/>
          </a:bodyPr>
          <a:lstStyle/>
          <a:p>
            <a:endParaRPr sz="3450">
              <a:solidFill>
                <a:schemeClr val="dk2"/>
              </a:solidFill>
              <a:latin typeface="Questrial"/>
              <a:ea typeface="Questrial"/>
              <a:cs typeface="Questrial"/>
              <a:sym typeface="Questrial"/>
            </a:endParaRPr>
          </a:p>
        </p:txBody>
      </p:sp>
      <p:pic>
        <p:nvPicPr>
          <p:cNvPr id="171" name="Shape 171"/>
          <p:cNvPicPr preferRelativeResize="0"/>
          <p:nvPr/>
        </p:nvPicPr>
        <p:blipFill rotWithShape="1">
          <a:blip r:embed="rId3">
            <a:alphaModFix/>
          </a:blip>
          <a:srcRect/>
          <a:stretch/>
        </p:blipFill>
        <p:spPr>
          <a:xfrm>
            <a:off x="0" y="857250"/>
            <a:ext cx="9143999" cy="5143500"/>
          </a:xfrm>
          <a:prstGeom prst="rect">
            <a:avLst/>
          </a:prstGeom>
          <a:noFill/>
          <a:ln>
            <a:noFill/>
          </a:ln>
        </p:spPr>
      </p:pic>
      <p:sp>
        <p:nvSpPr>
          <p:cNvPr id="172" name="Shape 172"/>
          <p:cNvSpPr txBox="1"/>
          <p:nvPr/>
        </p:nvSpPr>
        <p:spPr>
          <a:xfrm>
            <a:off x="5026813" y="1279017"/>
            <a:ext cx="3259937" cy="392414"/>
          </a:xfrm>
          <a:prstGeom prst="rect">
            <a:avLst/>
          </a:prstGeom>
          <a:noFill/>
          <a:ln>
            <a:noFill/>
          </a:ln>
        </p:spPr>
        <p:txBody>
          <a:bodyPr lIns="68569" tIns="34275" rIns="68569" bIns="34275" anchor="ctr" anchorCtr="1">
            <a:noAutofit/>
          </a:bodyPr>
          <a:lstStyle/>
          <a:p>
            <a:pPr>
              <a:buSzPct val="25000"/>
            </a:pPr>
            <a:r>
              <a:rPr lang="fa-IR" sz="2100" b="1" dirty="0">
                <a:solidFill>
                  <a:schemeClr val="lt1"/>
                </a:solidFill>
              </a:rPr>
              <a:t>با تشکر از شما</a:t>
            </a:r>
            <a:endParaRPr lang="en-US" sz="2100" b="1" dirty="0">
              <a:solidFill>
                <a:schemeClr val="lt1"/>
              </a:solidFill>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2619259" y="1485211"/>
            <a:ext cx="5684015" cy="305717"/>
          </a:xfrm>
          <a:prstGeom prst="rect">
            <a:avLst/>
          </a:prstGeom>
          <a:noFill/>
          <a:ln>
            <a:noFill/>
          </a:ln>
        </p:spPr>
        <p:txBody>
          <a:bodyPr lIns="34275" tIns="34275" rIns="34275" bIns="34275" anchor="ctr" anchorCtr="0">
            <a:noAutofit/>
          </a:bodyPr>
          <a:lstStyle/>
          <a:p>
            <a:pPr algn="r">
              <a:buSzPct val="25000"/>
            </a:pPr>
            <a:r>
              <a:rPr lang="en-US" sz="2100" b="1" dirty="0" err="1">
                <a:solidFill>
                  <a:schemeClr val="dk2"/>
                </a:solidFill>
              </a:rPr>
              <a:t>مقدمه</a:t>
            </a:r>
            <a:r>
              <a:rPr lang="fa-IR" sz="2100" b="1" dirty="0">
                <a:solidFill>
                  <a:schemeClr val="dk2"/>
                </a:solidFill>
              </a:rPr>
              <a:t>:</a:t>
            </a:r>
            <a:r>
              <a:rPr lang="en-US" sz="2100" dirty="0">
                <a:solidFill>
                  <a:schemeClr val="dk2"/>
                </a:solidFill>
                <a:latin typeface="Questrial"/>
                <a:ea typeface="Questrial"/>
                <a:cs typeface="Questrial"/>
                <a:sym typeface="Questrial"/>
              </a:rPr>
              <a:t/>
            </a:r>
            <a:br>
              <a:rPr lang="en-US" sz="2100" dirty="0">
                <a:solidFill>
                  <a:schemeClr val="dk2"/>
                </a:solidFill>
                <a:latin typeface="Questrial"/>
                <a:ea typeface="Questrial"/>
                <a:cs typeface="Questrial"/>
                <a:sym typeface="Questrial"/>
              </a:rPr>
            </a:br>
            <a:endParaRPr lang="en-US" sz="2100" dirty="0">
              <a:solidFill>
                <a:schemeClr val="dk2"/>
              </a:solidFill>
              <a:latin typeface="Questrial"/>
              <a:ea typeface="Questrial"/>
              <a:cs typeface="Questrial"/>
              <a:sym typeface="Questrial"/>
            </a:endParaRPr>
          </a:p>
        </p:txBody>
      </p:sp>
      <p:sp>
        <p:nvSpPr>
          <p:cNvPr id="104" name="Shape 104"/>
          <p:cNvSpPr txBox="1">
            <a:spLocks noGrp="1"/>
          </p:cNvSpPr>
          <p:nvPr>
            <p:ph type="body" idx="1"/>
          </p:nvPr>
        </p:nvSpPr>
        <p:spPr>
          <a:xfrm>
            <a:off x="885826" y="2057400"/>
            <a:ext cx="7400924" cy="3013801"/>
          </a:xfrm>
          <a:prstGeom prst="rect">
            <a:avLst/>
          </a:prstGeom>
          <a:noFill/>
          <a:ln>
            <a:noFill/>
          </a:ln>
        </p:spPr>
        <p:txBody>
          <a:bodyPr lIns="68569" tIns="34275" rIns="68569" bIns="34275" anchor="t" anchorCtr="0">
            <a:noAutofit/>
          </a:bodyPr>
          <a:lstStyle/>
          <a:p>
            <a:pPr marL="27432" indent="0" algn="r" rtl="1">
              <a:buNone/>
            </a:pPr>
            <a:r>
              <a:rPr lang="en-US" sz="2100" dirty="0">
                <a:solidFill>
                  <a:schemeClr val="tx1"/>
                </a:solidFill>
              </a:rPr>
              <a:t> </a:t>
            </a:r>
            <a:r>
              <a:rPr lang="ar-SA" sz="1800" dirty="0">
                <a:solidFill>
                  <a:schemeClr val="tx1"/>
                </a:solidFill>
                <a:latin typeface="Arial" pitchFamily="34" charset="0"/>
                <a:cs typeface="Arial" pitchFamily="34" charset="0"/>
              </a:rPr>
              <a:t>در ﺑﯿﺶ از 50 ﺳﺎل ﮔﺬﺷﺘﻪ، ﻣﻮﺿﻮع ﭘﯿﺶ ﺑﯿﻨﯽ ورﺷﮑﺴﺘﮕﯽ ﺷﺮﮐﺘﻬﺎ ﯾﮑﯽ از ﻣﻮﺿﻮﻋﺎت ﻣﻮرد ﺗﻮﺟﻪ ﺟﻬﺎﻧﯽ ﺑﻮده و در ﺗﺤﻘﯿﻘﺎت آﮐﺎدﻣﯿﮏ زﯾﺎدي ﺗﻼش ﺷﺪه اﺳﺖ ﮐﻪ ﺑﺮ اﺳﺎس اﻃﻼﻋﺎت ﻣﻮﺟﻮد و ﺗﮑﻨﯿﮏ ﻫﺎي آﻣﺎري، ﺑﻬﺘﺮﯾﻦ ﻣﺪﻟﻬﺎي ﭘﯿﺶ ﺑﯿﻨﯽ ورﺷﮑﺴﺘﮕﯽ ﮐﺸﻒ و اراﺋﻪ ﺷﻮد</a:t>
            </a:r>
            <a:r>
              <a:rPr lang="en-US" sz="1800" dirty="0">
                <a:solidFill>
                  <a:schemeClr val="tx1"/>
                </a:solidFill>
                <a:latin typeface="Arial" pitchFamily="34" charset="0"/>
                <a:cs typeface="Arial" pitchFamily="34" charset="0"/>
              </a:rPr>
              <a:t>.</a:t>
            </a:r>
          </a:p>
          <a:p>
            <a:pPr marL="27432" indent="0" algn="r" rtl="1">
              <a:buNone/>
            </a:pPr>
            <a:r>
              <a:rPr lang="fa-IR" sz="1800" dirty="0">
                <a:solidFill>
                  <a:schemeClr val="tx1"/>
                </a:solidFill>
                <a:latin typeface="Arial" pitchFamily="34" charset="0"/>
                <a:cs typeface="Arial" pitchFamily="34" charset="0"/>
              </a:rPr>
              <a:t>ورشکستگی از موضوعات عینی و عملی مبتلا به بنگاههای اقتصادی است.</a:t>
            </a:r>
            <a:endParaRPr lang="en-US" sz="1800" dirty="0">
              <a:solidFill>
                <a:schemeClr val="tx1"/>
              </a:solidFill>
              <a:latin typeface="Arial" pitchFamily="34" charset="0"/>
              <a:cs typeface="Arial" pitchFamily="34" charset="0"/>
            </a:endParaRPr>
          </a:p>
          <a:p>
            <a:pPr marL="27432" indent="0" algn="r" rtl="1">
              <a:buNone/>
            </a:pPr>
            <a:r>
              <a:rPr lang="fa-IR" sz="1800" dirty="0">
                <a:solidFill>
                  <a:schemeClr val="tx1"/>
                </a:solidFill>
                <a:latin typeface="Arial" pitchFamily="34" charset="0"/>
                <a:cs typeface="Arial" pitchFamily="34" charset="0"/>
              </a:rPr>
              <a:t> و به دلیل شیوع آن جایگاه خاصی در ادبیات مالی و سرمایه گذاری به خود اختصاص داده است.</a:t>
            </a:r>
            <a:endParaRPr lang="en-US" sz="1800" dirty="0">
              <a:solidFill>
                <a:schemeClr val="tx1"/>
              </a:solidFill>
              <a:latin typeface="Arial" pitchFamily="34" charset="0"/>
              <a:cs typeface="Arial" pitchFamily="34" charset="0"/>
            </a:endParaRPr>
          </a:p>
          <a:p>
            <a:pPr marL="27432" indent="0" algn="r" rtl="1">
              <a:buNone/>
            </a:pPr>
            <a:r>
              <a:rPr lang="fa-IR" sz="1800" dirty="0">
                <a:solidFill>
                  <a:schemeClr val="tx1"/>
                </a:solidFill>
                <a:latin typeface="Arial" pitchFamily="34" charset="0"/>
                <a:cs typeface="Arial" pitchFamily="34" charset="0"/>
              </a:rPr>
              <a:t>شناخت علل ورشکستگی توسط مدیریت مالی ، بسیار با اهمیت است ،</a:t>
            </a:r>
            <a:endParaRPr lang="en-US" sz="1800" dirty="0">
              <a:solidFill>
                <a:schemeClr val="tx1"/>
              </a:solidFill>
              <a:latin typeface="Arial" pitchFamily="34" charset="0"/>
              <a:cs typeface="Arial" pitchFamily="34" charset="0"/>
            </a:endParaRPr>
          </a:p>
          <a:p>
            <a:pPr marL="27432" indent="0" algn="r" rtl="1">
              <a:buNone/>
            </a:pPr>
            <a:r>
              <a:rPr lang="fa-IR" sz="1800" dirty="0">
                <a:solidFill>
                  <a:schemeClr val="tx1"/>
                </a:solidFill>
                <a:latin typeface="Arial" pitchFamily="34" charset="0"/>
                <a:cs typeface="Arial" pitchFamily="34" charset="0"/>
              </a:rPr>
              <a:t>زیرا مدیران مالی میتوانند قبل از سقوط شرکت ، مدیریت را از آن آگاه سازند و راه حل های پیشگیری را ارایه نمایند .</a:t>
            </a:r>
            <a:endParaRPr lang="en-US" sz="1800" dirty="0">
              <a:solidFill>
                <a:schemeClr val="tx1"/>
              </a:solidFill>
              <a:latin typeface="Arial" pitchFamily="34" charset="0"/>
              <a:cs typeface="Arial" pitchFamily="34" charset="0"/>
            </a:endParaRPr>
          </a:p>
          <a:p>
            <a:pPr marL="27432" indent="0" algn="r">
              <a:buNone/>
            </a:pPr>
            <a:endParaRPr lang="en-US" sz="2100" dirty="0">
              <a:solidFill>
                <a:schemeClr val="tx1"/>
              </a:solidFill>
            </a:endParaRPr>
          </a:p>
          <a:p>
            <a:pPr marL="27432" indent="-8382" algn="r">
              <a:spcBef>
                <a:spcPts val="360"/>
              </a:spcBef>
              <a:buNone/>
            </a:pPr>
            <a:endParaRPr sz="1800" dirty="0">
              <a:solidFill>
                <a:schemeClr val="tx1"/>
              </a:solidFill>
              <a:latin typeface="Times New Roman"/>
              <a:ea typeface="Times New Roman"/>
              <a:cs typeface="Times New Roman"/>
              <a:sym typeface="Times New Roman"/>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4">
                                            <p:txEl>
                                              <p:pRg st="0" end="0"/>
                                            </p:txEl>
                                          </p:spTgt>
                                        </p:tgtEl>
                                        <p:attrNameLst>
                                          <p:attrName>style.visibility</p:attrName>
                                        </p:attrNameLst>
                                      </p:cBhvr>
                                      <p:to>
                                        <p:strVal val="visible"/>
                                      </p:to>
                                    </p:set>
                                    <p:anim calcmode="lin" valueType="num">
                                      <p:cBhvr>
                                        <p:cTn id="7" dur="1000" fill="hold"/>
                                        <p:tgtEl>
                                          <p:spTgt spid="10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0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0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04">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104">
                                            <p:txEl>
                                              <p:pRg st="1" end="1"/>
                                            </p:txEl>
                                          </p:spTgt>
                                        </p:tgtEl>
                                        <p:attrNameLst>
                                          <p:attrName>style.visibility</p:attrName>
                                        </p:attrNameLst>
                                      </p:cBhvr>
                                      <p:to>
                                        <p:strVal val="visible"/>
                                      </p:to>
                                    </p:set>
                                    <p:anim calcmode="lin" valueType="num">
                                      <p:cBhvr>
                                        <p:cTn id="13" dur="1000" fill="hold"/>
                                        <p:tgtEl>
                                          <p:spTgt spid="10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104">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104">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104">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104">
                                            <p:txEl>
                                              <p:pRg st="2" end="2"/>
                                            </p:txEl>
                                          </p:spTgt>
                                        </p:tgtEl>
                                        <p:attrNameLst>
                                          <p:attrName>style.visibility</p:attrName>
                                        </p:attrNameLst>
                                      </p:cBhvr>
                                      <p:to>
                                        <p:strVal val="visible"/>
                                      </p:to>
                                    </p:set>
                                    <p:anim calcmode="lin" valueType="num">
                                      <p:cBhvr>
                                        <p:cTn id="19" dur="1000" fill="hold"/>
                                        <p:tgtEl>
                                          <p:spTgt spid="104">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104">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104">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104">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104">
                                            <p:txEl>
                                              <p:pRg st="3" end="3"/>
                                            </p:txEl>
                                          </p:spTgt>
                                        </p:tgtEl>
                                        <p:attrNameLst>
                                          <p:attrName>style.visibility</p:attrName>
                                        </p:attrNameLst>
                                      </p:cBhvr>
                                      <p:to>
                                        <p:strVal val="visible"/>
                                      </p:to>
                                    </p:set>
                                    <p:anim calcmode="lin" valueType="num">
                                      <p:cBhvr>
                                        <p:cTn id="25" dur="1000" fill="hold"/>
                                        <p:tgtEl>
                                          <p:spTgt spid="104">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104">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104">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104">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104">
                                            <p:txEl>
                                              <p:pRg st="4" end="4"/>
                                            </p:txEl>
                                          </p:spTgt>
                                        </p:tgtEl>
                                        <p:attrNameLst>
                                          <p:attrName>style.visibility</p:attrName>
                                        </p:attrNameLst>
                                      </p:cBhvr>
                                      <p:to>
                                        <p:strVal val="visible"/>
                                      </p:to>
                                    </p:set>
                                    <p:anim calcmode="lin" valueType="num">
                                      <p:cBhvr>
                                        <p:cTn id="31" dur="1000" fill="hold"/>
                                        <p:tgtEl>
                                          <p:spTgt spid="104">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104">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104">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10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885826" y="1063228"/>
            <a:ext cx="7400924" cy="857250"/>
          </a:xfrm>
          <a:prstGeom prst="rect">
            <a:avLst/>
          </a:prstGeom>
          <a:noFill/>
          <a:ln>
            <a:noFill/>
          </a:ln>
        </p:spPr>
        <p:txBody>
          <a:bodyPr lIns="34275" tIns="34275" rIns="34275" bIns="34275" anchor="ctr" anchorCtr="0">
            <a:noAutofit/>
          </a:bodyPr>
          <a:lstStyle/>
          <a:p>
            <a:pPr algn="r">
              <a:buSzPct val="25000"/>
            </a:pPr>
            <a:r>
              <a:rPr lang="en-US" sz="2100" b="1" dirty="0" err="1">
                <a:solidFill>
                  <a:schemeClr val="dk2"/>
                </a:solidFill>
              </a:rPr>
              <a:t>تعاریف</a:t>
            </a:r>
            <a:r>
              <a:rPr lang="en-US" sz="2100" b="1" dirty="0">
                <a:solidFill>
                  <a:schemeClr val="dk2"/>
                </a:solidFill>
              </a:rPr>
              <a:t> </a:t>
            </a:r>
            <a:r>
              <a:rPr lang="en-US" sz="2100" b="1" dirty="0" err="1">
                <a:solidFill>
                  <a:schemeClr val="dk2"/>
                </a:solidFill>
              </a:rPr>
              <a:t>ورشکستگی</a:t>
            </a:r>
            <a:r>
              <a:rPr lang="fa-IR" sz="2100" b="1" dirty="0">
                <a:solidFill>
                  <a:schemeClr val="dk2"/>
                </a:solidFill>
              </a:rPr>
              <a:t>:</a:t>
            </a:r>
            <a:r>
              <a:rPr lang="en-US" sz="3113" dirty="0">
                <a:solidFill>
                  <a:schemeClr val="dk2"/>
                </a:solidFill>
                <a:latin typeface="Questrial"/>
                <a:ea typeface="Questrial"/>
                <a:cs typeface="Questrial"/>
                <a:sym typeface="Questrial"/>
              </a:rPr>
              <a:t/>
            </a:r>
            <a:br>
              <a:rPr lang="en-US" sz="3113" dirty="0">
                <a:solidFill>
                  <a:schemeClr val="dk2"/>
                </a:solidFill>
                <a:latin typeface="Questrial"/>
                <a:ea typeface="Questrial"/>
                <a:cs typeface="Questrial"/>
                <a:sym typeface="Questrial"/>
              </a:rPr>
            </a:br>
            <a:endParaRPr lang="en-US" sz="3113" dirty="0">
              <a:solidFill>
                <a:schemeClr val="dk2"/>
              </a:solidFill>
              <a:latin typeface="Questrial"/>
              <a:ea typeface="Questrial"/>
              <a:cs typeface="Questrial"/>
              <a:sym typeface="Questrial"/>
            </a:endParaRPr>
          </a:p>
        </p:txBody>
      </p:sp>
      <p:sp>
        <p:nvSpPr>
          <p:cNvPr id="110" name="Shape 110"/>
          <p:cNvSpPr/>
          <p:nvPr/>
        </p:nvSpPr>
        <p:spPr>
          <a:xfrm>
            <a:off x="2043112" y="2047270"/>
            <a:ext cx="5922169" cy="3033041"/>
          </a:xfrm>
          <a:prstGeom prst="rect">
            <a:avLst/>
          </a:prstGeom>
          <a:noFill/>
          <a:ln>
            <a:noFill/>
          </a:ln>
        </p:spPr>
        <p:txBody>
          <a:bodyPr lIns="68569" tIns="34275" rIns="68569" bIns="34275" anchor="t" anchorCtr="0">
            <a:noAutofit/>
          </a:bodyPr>
          <a:lstStyle/>
          <a:p>
            <a:pPr algn="r" rtl="1">
              <a:lnSpc>
                <a:spcPct val="107000"/>
              </a:lnSpc>
              <a:buSzPct val="25000"/>
            </a:pPr>
            <a:r>
              <a:rPr lang="en-US" sz="1800" b="1">
                <a:solidFill>
                  <a:srgbClr val="262626"/>
                </a:solidFill>
              </a:rPr>
              <a:t>تعریف کلی:</a:t>
            </a:r>
          </a:p>
          <a:p>
            <a:pPr algn="just" rtl="1">
              <a:lnSpc>
                <a:spcPct val="107000"/>
              </a:lnSpc>
              <a:buSzPct val="25000"/>
            </a:pPr>
            <a:r>
              <a:rPr lang="en-US" sz="1800">
                <a:solidFill>
                  <a:srgbClr val="262626"/>
                </a:solidFill>
              </a:rPr>
              <a:t>یک بنگاه زمانی ورشکسته می شود که قدرت پرداخت بدهی های خود را نداشته باشد و یا نصف سرمایه اولیه خود را از دست داده باشد و یا هنگامی که بدهی های شرکت از ارزش دارایی های موجود در شرکت تجاوز کند، می گویند شرکت مذکور ورشکسته شده است.</a:t>
            </a:r>
          </a:p>
          <a:p>
            <a:pPr algn="r" rtl="1">
              <a:lnSpc>
                <a:spcPct val="107000"/>
              </a:lnSpc>
              <a:buSzPct val="25000"/>
            </a:pPr>
            <a:r>
              <a:rPr lang="en-US" sz="1800">
                <a:solidFill>
                  <a:srgbClr val="262626"/>
                </a:solidFill>
              </a:rPr>
              <a:t> </a:t>
            </a:r>
          </a:p>
          <a:p>
            <a:pPr algn="r" rtl="1">
              <a:lnSpc>
                <a:spcPct val="107000"/>
              </a:lnSpc>
              <a:buSzPct val="25000"/>
            </a:pPr>
            <a:r>
              <a:rPr lang="en-US" sz="1800" b="1">
                <a:solidFill>
                  <a:srgbClr val="262626"/>
                </a:solidFill>
              </a:rPr>
              <a:t>از نظر حقوقی:</a:t>
            </a:r>
          </a:p>
          <a:p>
            <a:pPr algn="just" rtl="1">
              <a:lnSpc>
                <a:spcPct val="107000"/>
              </a:lnSpc>
              <a:buSzPct val="25000"/>
            </a:pPr>
            <a:r>
              <a:rPr lang="en-US" sz="1800">
                <a:solidFill>
                  <a:srgbClr val="262626"/>
                </a:solidFill>
                <a:latin typeface="Calibri"/>
                <a:ea typeface="Calibri"/>
                <a:cs typeface="Calibri"/>
                <a:sym typeface="Calibri"/>
              </a:rPr>
              <a:t>از نظر حقوقی ورشکستگی عبارت است از این که بدهکار از کل دارایی خود به نفع طلبکار صرف نظر کند، ولی هرگاه از ورشکستگی برائت حاصل نماید، می تواند کار خود را مجدد آغاز کند.</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fade">
                                      <p:cBhvr>
                                        <p:cTn id="7" dur="2000"/>
                                        <p:tgtEl>
                                          <p:spTgt spid="10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0">
                                            <p:txEl>
                                              <p:pRg st="0" end="0"/>
                                            </p:txEl>
                                          </p:spTgt>
                                        </p:tgtEl>
                                        <p:attrNameLst>
                                          <p:attrName>style.visibility</p:attrName>
                                        </p:attrNameLst>
                                      </p:cBhvr>
                                      <p:to>
                                        <p:strVal val="visible"/>
                                      </p:to>
                                    </p:set>
                                    <p:animEffect transition="in" filter="fade">
                                      <p:cBhvr>
                                        <p:cTn id="12" dur="500"/>
                                        <p:tgtEl>
                                          <p:spTgt spid="1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0">
                                            <p:txEl>
                                              <p:pRg st="1" end="1"/>
                                            </p:txEl>
                                          </p:spTgt>
                                        </p:tgtEl>
                                        <p:attrNameLst>
                                          <p:attrName>style.visibility</p:attrName>
                                        </p:attrNameLst>
                                      </p:cBhvr>
                                      <p:to>
                                        <p:strVal val="visible"/>
                                      </p:to>
                                    </p:set>
                                    <p:animEffect transition="in" filter="fade">
                                      <p:cBhvr>
                                        <p:cTn id="17" dur="500"/>
                                        <p:tgtEl>
                                          <p:spTgt spid="1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0">
                                            <p:txEl>
                                              <p:pRg st="2" end="2"/>
                                            </p:txEl>
                                          </p:spTgt>
                                        </p:tgtEl>
                                        <p:attrNameLst>
                                          <p:attrName>style.visibility</p:attrName>
                                        </p:attrNameLst>
                                      </p:cBhvr>
                                      <p:to>
                                        <p:strVal val="visible"/>
                                      </p:to>
                                    </p:set>
                                    <p:animEffect transition="in" filter="fade">
                                      <p:cBhvr>
                                        <p:cTn id="22" dur="500"/>
                                        <p:tgtEl>
                                          <p:spTgt spid="11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0">
                                            <p:txEl>
                                              <p:pRg st="3" end="3"/>
                                            </p:txEl>
                                          </p:spTgt>
                                        </p:tgtEl>
                                        <p:attrNameLst>
                                          <p:attrName>style.visibility</p:attrName>
                                        </p:attrNameLst>
                                      </p:cBhvr>
                                      <p:to>
                                        <p:strVal val="visible"/>
                                      </p:to>
                                    </p:set>
                                    <p:animEffect transition="in" filter="fade">
                                      <p:cBhvr>
                                        <p:cTn id="27" dur="500"/>
                                        <p:tgtEl>
                                          <p:spTgt spid="110">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0">
                                            <p:txEl>
                                              <p:pRg st="4" end="4"/>
                                            </p:txEl>
                                          </p:spTgt>
                                        </p:tgtEl>
                                        <p:attrNameLst>
                                          <p:attrName>style.visibility</p:attrName>
                                        </p:attrNameLst>
                                      </p:cBhvr>
                                      <p:to>
                                        <p:strVal val="visible"/>
                                      </p:to>
                                    </p:set>
                                    <p:animEffect transition="in" filter="fade">
                                      <p:cBhvr>
                                        <p:cTn id="32" dur="500"/>
                                        <p:tgtEl>
                                          <p:spTgt spid="1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885826" y="1063228"/>
            <a:ext cx="7400924" cy="857250"/>
          </a:xfrm>
          <a:prstGeom prst="rect">
            <a:avLst/>
          </a:prstGeom>
          <a:noFill/>
          <a:ln>
            <a:noFill/>
          </a:ln>
        </p:spPr>
        <p:txBody>
          <a:bodyPr lIns="34275" tIns="34275" rIns="34275" bIns="34275" anchor="ctr" anchorCtr="0">
            <a:noAutofit/>
          </a:bodyPr>
          <a:lstStyle/>
          <a:p>
            <a:pPr algn="r">
              <a:buSzPct val="25000"/>
            </a:pPr>
            <a:r>
              <a:rPr lang="en-US" sz="2100" b="1" dirty="0" err="1">
                <a:solidFill>
                  <a:schemeClr val="dk2"/>
                </a:solidFill>
              </a:rPr>
              <a:t>از</a:t>
            </a:r>
            <a:r>
              <a:rPr lang="en-US" sz="2100" b="1" dirty="0">
                <a:solidFill>
                  <a:schemeClr val="dk2"/>
                </a:solidFill>
              </a:rPr>
              <a:t> </a:t>
            </a:r>
            <a:r>
              <a:rPr lang="en-US" sz="2100" b="1" dirty="0" err="1">
                <a:solidFill>
                  <a:schemeClr val="dk2"/>
                </a:solidFill>
              </a:rPr>
              <a:t>نظر</a:t>
            </a:r>
            <a:r>
              <a:rPr lang="en-US" sz="2100" b="1" dirty="0">
                <a:solidFill>
                  <a:schemeClr val="dk2"/>
                </a:solidFill>
              </a:rPr>
              <a:t> </a:t>
            </a:r>
            <a:r>
              <a:rPr lang="en-US" sz="2100" b="1" dirty="0" err="1">
                <a:solidFill>
                  <a:schemeClr val="dk2"/>
                </a:solidFill>
              </a:rPr>
              <a:t>بورس</a:t>
            </a:r>
            <a:r>
              <a:rPr lang="en-US" sz="2100" b="1" dirty="0">
                <a:solidFill>
                  <a:schemeClr val="dk2"/>
                </a:solidFill>
              </a:rPr>
              <a:t> و </a:t>
            </a:r>
            <a:r>
              <a:rPr lang="en-US" sz="2100" b="1" dirty="0" err="1">
                <a:solidFill>
                  <a:schemeClr val="dk2"/>
                </a:solidFill>
              </a:rPr>
              <a:t>بازار</a:t>
            </a:r>
            <a:r>
              <a:rPr lang="fa-IR" sz="2100" b="1" dirty="0">
                <a:solidFill>
                  <a:schemeClr val="dk2"/>
                </a:solidFill>
              </a:rPr>
              <a:t>:</a:t>
            </a:r>
            <a:r>
              <a:rPr lang="en-US" sz="3113" dirty="0">
                <a:solidFill>
                  <a:schemeClr val="dk2"/>
                </a:solidFill>
                <a:latin typeface="Questrial"/>
                <a:ea typeface="Questrial"/>
                <a:cs typeface="Questrial"/>
                <a:sym typeface="Questrial"/>
              </a:rPr>
              <a:t/>
            </a:r>
            <a:br>
              <a:rPr lang="en-US" sz="3113" dirty="0">
                <a:solidFill>
                  <a:schemeClr val="dk2"/>
                </a:solidFill>
                <a:latin typeface="Questrial"/>
                <a:ea typeface="Questrial"/>
                <a:cs typeface="Questrial"/>
                <a:sym typeface="Questrial"/>
              </a:rPr>
            </a:br>
            <a:endParaRPr lang="en-US" sz="3113" dirty="0">
              <a:solidFill>
                <a:schemeClr val="dk2"/>
              </a:solidFill>
              <a:latin typeface="Questrial"/>
              <a:ea typeface="Questrial"/>
              <a:cs typeface="Questrial"/>
              <a:sym typeface="Questrial"/>
            </a:endParaRPr>
          </a:p>
        </p:txBody>
      </p:sp>
      <p:sp>
        <p:nvSpPr>
          <p:cNvPr id="116" name="Shape 116"/>
          <p:cNvSpPr/>
          <p:nvPr/>
        </p:nvSpPr>
        <p:spPr>
          <a:xfrm>
            <a:off x="1591573" y="2039032"/>
            <a:ext cx="6469811" cy="3625799"/>
          </a:xfrm>
          <a:prstGeom prst="rect">
            <a:avLst/>
          </a:prstGeom>
          <a:noFill/>
          <a:ln>
            <a:noFill/>
          </a:ln>
        </p:spPr>
        <p:txBody>
          <a:bodyPr lIns="68569" tIns="34275" rIns="68569" bIns="34275" anchor="t" anchorCtr="0">
            <a:noAutofit/>
          </a:bodyPr>
          <a:lstStyle/>
          <a:p>
            <a:pPr algn="just" rtl="1">
              <a:lnSpc>
                <a:spcPct val="107000"/>
              </a:lnSpc>
              <a:buSzPct val="25000"/>
            </a:pPr>
            <a:r>
              <a:rPr lang="en-US" sz="1800" dirty="0" err="1">
                <a:solidFill>
                  <a:srgbClr val="262626"/>
                </a:solidFill>
              </a:rPr>
              <a:t>در</a:t>
            </a:r>
            <a:r>
              <a:rPr lang="en-US" sz="1800" dirty="0">
                <a:solidFill>
                  <a:srgbClr val="262626"/>
                </a:solidFill>
              </a:rPr>
              <a:t> </a:t>
            </a:r>
            <a:r>
              <a:rPr lang="en-US" sz="1800" dirty="0" err="1">
                <a:solidFill>
                  <a:srgbClr val="262626"/>
                </a:solidFill>
              </a:rPr>
              <a:t>بورس</a:t>
            </a:r>
            <a:r>
              <a:rPr lang="en-US" sz="1800" dirty="0">
                <a:solidFill>
                  <a:srgbClr val="262626"/>
                </a:solidFill>
              </a:rPr>
              <a:t> </a:t>
            </a:r>
            <a:r>
              <a:rPr lang="en-US" sz="1800" dirty="0" err="1">
                <a:solidFill>
                  <a:srgbClr val="262626"/>
                </a:solidFill>
              </a:rPr>
              <a:t>اوراق</a:t>
            </a:r>
            <a:r>
              <a:rPr lang="en-US" sz="1800" dirty="0">
                <a:solidFill>
                  <a:srgbClr val="262626"/>
                </a:solidFill>
              </a:rPr>
              <a:t> </a:t>
            </a:r>
            <a:r>
              <a:rPr lang="en-US" sz="1800" dirty="0" err="1">
                <a:solidFill>
                  <a:srgbClr val="262626"/>
                </a:solidFill>
              </a:rPr>
              <a:t>بهادار</a:t>
            </a:r>
            <a:r>
              <a:rPr lang="en-US" sz="1800" dirty="0">
                <a:solidFill>
                  <a:srgbClr val="262626"/>
                </a:solidFill>
              </a:rPr>
              <a:t> </a:t>
            </a:r>
            <a:r>
              <a:rPr lang="en-US" sz="1800" dirty="0" err="1">
                <a:solidFill>
                  <a:srgbClr val="262626"/>
                </a:solidFill>
              </a:rPr>
              <a:t>تهران</a:t>
            </a:r>
            <a:r>
              <a:rPr lang="en-US" sz="1800" dirty="0">
                <a:solidFill>
                  <a:srgbClr val="262626"/>
                </a:solidFill>
              </a:rPr>
              <a:t>، </a:t>
            </a:r>
            <a:r>
              <a:rPr lang="en-US" sz="1800" dirty="0" err="1">
                <a:solidFill>
                  <a:srgbClr val="262626"/>
                </a:solidFill>
              </a:rPr>
              <a:t>ملاک</a:t>
            </a:r>
            <a:r>
              <a:rPr lang="en-US" sz="1800" dirty="0">
                <a:solidFill>
                  <a:srgbClr val="262626"/>
                </a:solidFill>
              </a:rPr>
              <a:t> </a:t>
            </a:r>
            <a:r>
              <a:rPr lang="en-US" sz="1800" dirty="0" err="1">
                <a:solidFill>
                  <a:srgbClr val="262626"/>
                </a:solidFill>
              </a:rPr>
              <a:t>ورشکستگی</a:t>
            </a:r>
            <a:r>
              <a:rPr lang="en-US" sz="1800" dirty="0">
                <a:solidFill>
                  <a:srgbClr val="262626"/>
                </a:solidFill>
              </a:rPr>
              <a:t> و </a:t>
            </a:r>
            <a:r>
              <a:rPr lang="en-US" sz="1800" dirty="0" err="1">
                <a:solidFill>
                  <a:srgbClr val="262626"/>
                </a:solidFill>
              </a:rPr>
              <a:t>خروج</a:t>
            </a:r>
            <a:r>
              <a:rPr lang="en-US" sz="1800" dirty="0">
                <a:solidFill>
                  <a:srgbClr val="262626"/>
                </a:solidFill>
              </a:rPr>
              <a:t> </a:t>
            </a:r>
            <a:r>
              <a:rPr lang="en-US" sz="1800" dirty="0" err="1">
                <a:solidFill>
                  <a:srgbClr val="262626"/>
                </a:solidFill>
              </a:rPr>
              <a:t>شرکت</a:t>
            </a:r>
            <a:r>
              <a:rPr lang="en-US" sz="1800" dirty="0">
                <a:solidFill>
                  <a:srgbClr val="262626"/>
                </a:solidFill>
              </a:rPr>
              <a:t> </a:t>
            </a:r>
            <a:r>
              <a:rPr lang="en-US" sz="1800" dirty="0" err="1">
                <a:solidFill>
                  <a:srgbClr val="262626"/>
                </a:solidFill>
              </a:rPr>
              <a:t>ها</a:t>
            </a:r>
            <a:r>
              <a:rPr lang="en-US" sz="1800" dirty="0">
                <a:solidFill>
                  <a:srgbClr val="262626"/>
                </a:solidFill>
              </a:rPr>
              <a:t> </a:t>
            </a:r>
            <a:r>
              <a:rPr lang="en-US" sz="1800" dirty="0" err="1">
                <a:solidFill>
                  <a:srgbClr val="262626"/>
                </a:solidFill>
              </a:rPr>
              <a:t>از</a:t>
            </a:r>
            <a:r>
              <a:rPr lang="en-US" sz="1800" dirty="0">
                <a:solidFill>
                  <a:srgbClr val="262626"/>
                </a:solidFill>
              </a:rPr>
              <a:t> </a:t>
            </a:r>
            <a:r>
              <a:rPr lang="en-US" sz="1800" dirty="0" err="1">
                <a:solidFill>
                  <a:srgbClr val="262626"/>
                </a:solidFill>
              </a:rPr>
              <a:t>بورس</a:t>
            </a:r>
            <a:r>
              <a:rPr lang="en-US" sz="1800" dirty="0">
                <a:solidFill>
                  <a:srgbClr val="262626"/>
                </a:solidFill>
              </a:rPr>
              <a:t>، </a:t>
            </a:r>
            <a:r>
              <a:rPr lang="en-US" sz="1800" dirty="0" err="1">
                <a:solidFill>
                  <a:srgbClr val="262626"/>
                </a:solidFill>
              </a:rPr>
              <a:t>ماده</a:t>
            </a:r>
            <a:r>
              <a:rPr lang="en-US" sz="1800" dirty="0">
                <a:solidFill>
                  <a:srgbClr val="262626"/>
                </a:solidFill>
              </a:rPr>
              <a:t> 141 </a:t>
            </a:r>
            <a:r>
              <a:rPr lang="en-US" sz="1800" dirty="0" err="1">
                <a:solidFill>
                  <a:srgbClr val="262626"/>
                </a:solidFill>
              </a:rPr>
              <a:t>قانون</a:t>
            </a:r>
            <a:r>
              <a:rPr lang="en-US" sz="1800" dirty="0">
                <a:solidFill>
                  <a:srgbClr val="262626"/>
                </a:solidFill>
              </a:rPr>
              <a:t> </a:t>
            </a:r>
            <a:r>
              <a:rPr lang="en-US" sz="1800" dirty="0" err="1">
                <a:solidFill>
                  <a:srgbClr val="262626"/>
                </a:solidFill>
              </a:rPr>
              <a:t>تجارت</a:t>
            </a:r>
            <a:r>
              <a:rPr lang="en-US" sz="1800" dirty="0">
                <a:solidFill>
                  <a:srgbClr val="262626"/>
                </a:solidFill>
              </a:rPr>
              <a:t> </a:t>
            </a:r>
            <a:r>
              <a:rPr lang="en-US" sz="1800" dirty="0" err="1">
                <a:solidFill>
                  <a:srgbClr val="262626"/>
                </a:solidFill>
              </a:rPr>
              <a:t>است</a:t>
            </a:r>
            <a:r>
              <a:rPr lang="en-US" sz="1800" dirty="0">
                <a:solidFill>
                  <a:srgbClr val="262626"/>
                </a:solidFill>
              </a:rPr>
              <a:t>.</a:t>
            </a:r>
          </a:p>
          <a:p>
            <a:pPr algn="just" rtl="1">
              <a:lnSpc>
                <a:spcPct val="107000"/>
              </a:lnSpc>
              <a:buSzPct val="25000"/>
            </a:pPr>
            <a:r>
              <a:rPr lang="en-US" sz="1800" dirty="0" err="1">
                <a:solidFill>
                  <a:srgbClr val="262626"/>
                </a:solidFill>
              </a:rPr>
              <a:t>در</a:t>
            </a:r>
            <a:r>
              <a:rPr lang="en-US" sz="1800" dirty="0">
                <a:solidFill>
                  <a:srgbClr val="262626"/>
                </a:solidFill>
              </a:rPr>
              <a:t> </a:t>
            </a:r>
            <a:r>
              <a:rPr lang="en-US" sz="1800" dirty="0" err="1">
                <a:solidFill>
                  <a:srgbClr val="262626"/>
                </a:solidFill>
              </a:rPr>
              <a:t>این</a:t>
            </a:r>
            <a:r>
              <a:rPr lang="en-US" sz="1800" dirty="0">
                <a:solidFill>
                  <a:srgbClr val="262626"/>
                </a:solidFill>
              </a:rPr>
              <a:t> </a:t>
            </a:r>
            <a:r>
              <a:rPr lang="en-US" sz="1800" dirty="0" err="1">
                <a:solidFill>
                  <a:srgbClr val="262626"/>
                </a:solidFill>
              </a:rPr>
              <a:t>ماده</a:t>
            </a:r>
            <a:r>
              <a:rPr lang="en-US" sz="1800" dirty="0">
                <a:solidFill>
                  <a:srgbClr val="262626"/>
                </a:solidFill>
              </a:rPr>
              <a:t> </a:t>
            </a:r>
            <a:r>
              <a:rPr lang="en-US" sz="1800" dirty="0" err="1">
                <a:solidFill>
                  <a:srgbClr val="262626"/>
                </a:solidFill>
              </a:rPr>
              <a:t>آمده</a:t>
            </a:r>
            <a:r>
              <a:rPr lang="en-US" sz="1800" dirty="0">
                <a:solidFill>
                  <a:srgbClr val="262626"/>
                </a:solidFill>
              </a:rPr>
              <a:t> </a:t>
            </a:r>
            <a:r>
              <a:rPr lang="en-US" sz="1800" dirty="0" err="1">
                <a:solidFill>
                  <a:srgbClr val="262626"/>
                </a:solidFill>
              </a:rPr>
              <a:t>است</a:t>
            </a:r>
            <a:r>
              <a:rPr lang="en-US" sz="1800" dirty="0">
                <a:solidFill>
                  <a:srgbClr val="262626"/>
                </a:solidFill>
              </a:rPr>
              <a:t> </a:t>
            </a:r>
            <a:r>
              <a:rPr lang="en-US" sz="1800" dirty="0" err="1">
                <a:solidFill>
                  <a:srgbClr val="262626"/>
                </a:solidFill>
              </a:rPr>
              <a:t>که</a:t>
            </a:r>
            <a:r>
              <a:rPr lang="en-US" sz="1800" dirty="0">
                <a:solidFill>
                  <a:srgbClr val="262626"/>
                </a:solidFill>
              </a:rPr>
              <a:t> </a:t>
            </a:r>
            <a:r>
              <a:rPr lang="en-US" sz="1800" dirty="0" err="1">
                <a:solidFill>
                  <a:srgbClr val="262626"/>
                </a:solidFill>
              </a:rPr>
              <a:t>اگر</a:t>
            </a:r>
            <a:r>
              <a:rPr lang="en-US" sz="1800" dirty="0">
                <a:solidFill>
                  <a:srgbClr val="262626"/>
                </a:solidFill>
              </a:rPr>
              <a:t> </a:t>
            </a:r>
            <a:r>
              <a:rPr lang="en-US" sz="1800" dirty="0" err="1">
                <a:solidFill>
                  <a:srgbClr val="262626"/>
                </a:solidFill>
              </a:rPr>
              <a:t>بر</a:t>
            </a:r>
            <a:r>
              <a:rPr lang="en-US" sz="1800" dirty="0">
                <a:solidFill>
                  <a:srgbClr val="262626"/>
                </a:solidFill>
              </a:rPr>
              <a:t> </a:t>
            </a:r>
            <a:r>
              <a:rPr lang="en-US" sz="1800" dirty="0" err="1">
                <a:solidFill>
                  <a:srgbClr val="262626"/>
                </a:solidFill>
              </a:rPr>
              <a:t>اثر</a:t>
            </a:r>
            <a:r>
              <a:rPr lang="en-US" sz="1800" dirty="0">
                <a:solidFill>
                  <a:srgbClr val="262626"/>
                </a:solidFill>
              </a:rPr>
              <a:t> </a:t>
            </a:r>
            <a:r>
              <a:rPr lang="en-US" sz="1800" dirty="0" err="1">
                <a:solidFill>
                  <a:srgbClr val="262626"/>
                </a:solidFill>
              </a:rPr>
              <a:t>زیان</a:t>
            </a:r>
            <a:r>
              <a:rPr lang="en-US" sz="1800" dirty="0">
                <a:solidFill>
                  <a:srgbClr val="262626"/>
                </a:solidFill>
              </a:rPr>
              <a:t> </a:t>
            </a:r>
            <a:r>
              <a:rPr lang="en-US" sz="1800" dirty="0" err="1">
                <a:solidFill>
                  <a:srgbClr val="262626"/>
                </a:solidFill>
              </a:rPr>
              <a:t>های</a:t>
            </a:r>
            <a:r>
              <a:rPr lang="en-US" sz="1800" dirty="0">
                <a:solidFill>
                  <a:srgbClr val="262626"/>
                </a:solidFill>
              </a:rPr>
              <a:t> </a:t>
            </a:r>
            <a:r>
              <a:rPr lang="en-US" sz="1800" dirty="0" err="1">
                <a:solidFill>
                  <a:srgbClr val="262626"/>
                </a:solidFill>
              </a:rPr>
              <a:t>وارده</a:t>
            </a:r>
            <a:r>
              <a:rPr lang="en-US" sz="1800" dirty="0">
                <a:solidFill>
                  <a:srgbClr val="262626"/>
                </a:solidFill>
              </a:rPr>
              <a:t>، </a:t>
            </a:r>
            <a:r>
              <a:rPr lang="en-US" sz="1800" dirty="0" err="1">
                <a:solidFill>
                  <a:srgbClr val="262626"/>
                </a:solidFill>
              </a:rPr>
              <a:t>حداقل</a:t>
            </a:r>
            <a:r>
              <a:rPr lang="en-US" sz="1800" dirty="0">
                <a:solidFill>
                  <a:srgbClr val="262626"/>
                </a:solidFill>
              </a:rPr>
              <a:t> </a:t>
            </a:r>
            <a:r>
              <a:rPr lang="en-US" sz="1800" dirty="0" err="1">
                <a:solidFill>
                  <a:srgbClr val="262626"/>
                </a:solidFill>
              </a:rPr>
              <a:t>نصف</a:t>
            </a:r>
            <a:r>
              <a:rPr lang="en-US" sz="1800" dirty="0">
                <a:solidFill>
                  <a:srgbClr val="262626"/>
                </a:solidFill>
              </a:rPr>
              <a:t> </a:t>
            </a:r>
            <a:r>
              <a:rPr lang="en-US" sz="1800" dirty="0" err="1">
                <a:solidFill>
                  <a:srgbClr val="262626"/>
                </a:solidFill>
              </a:rPr>
              <a:t>سرمایه</a:t>
            </a:r>
            <a:r>
              <a:rPr lang="en-US" sz="1800" dirty="0">
                <a:solidFill>
                  <a:srgbClr val="262626"/>
                </a:solidFill>
              </a:rPr>
              <a:t> </a:t>
            </a:r>
            <a:r>
              <a:rPr lang="en-US" sz="1800" dirty="0" err="1">
                <a:solidFill>
                  <a:srgbClr val="262626"/>
                </a:solidFill>
              </a:rPr>
              <a:t>شرکت</a:t>
            </a:r>
            <a:r>
              <a:rPr lang="en-US" sz="1800" dirty="0">
                <a:solidFill>
                  <a:srgbClr val="262626"/>
                </a:solidFill>
              </a:rPr>
              <a:t> </a:t>
            </a:r>
            <a:r>
              <a:rPr lang="en-US" sz="1800" dirty="0" err="1">
                <a:solidFill>
                  <a:srgbClr val="262626"/>
                </a:solidFill>
              </a:rPr>
              <a:t>از</a:t>
            </a:r>
            <a:r>
              <a:rPr lang="en-US" sz="1800" dirty="0">
                <a:solidFill>
                  <a:srgbClr val="262626"/>
                </a:solidFill>
              </a:rPr>
              <a:t> </a:t>
            </a:r>
            <a:r>
              <a:rPr lang="en-US" sz="1800" dirty="0" err="1">
                <a:solidFill>
                  <a:srgbClr val="262626"/>
                </a:solidFill>
              </a:rPr>
              <a:t>بین</a:t>
            </a:r>
            <a:r>
              <a:rPr lang="en-US" sz="1800" dirty="0">
                <a:solidFill>
                  <a:srgbClr val="262626"/>
                </a:solidFill>
              </a:rPr>
              <a:t> </a:t>
            </a:r>
            <a:r>
              <a:rPr lang="en-US" sz="1800" dirty="0" err="1">
                <a:solidFill>
                  <a:srgbClr val="262626"/>
                </a:solidFill>
              </a:rPr>
              <a:t>برود</a:t>
            </a:r>
            <a:r>
              <a:rPr lang="en-US" sz="1800" dirty="0">
                <a:solidFill>
                  <a:srgbClr val="262626"/>
                </a:solidFill>
              </a:rPr>
              <a:t>، </a:t>
            </a:r>
            <a:r>
              <a:rPr lang="en-US" sz="1800" dirty="0" err="1">
                <a:solidFill>
                  <a:srgbClr val="262626"/>
                </a:solidFill>
              </a:rPr>
              <a:t>هیات</a:t>
            </a:r>
            <a:r>
              <a:rPr lang="en-US" sz="1800" dirty="0">
                <a:solidFill>
                  <a:srgbClr val="262626"/>
                </a:solidFill>
              </a:rPr>
              <a:t> </a:t>
            </a:r>
            <a:r>
              <a:rPr lang="en-US" sz="1800" dirty="0" err="1">
                <a:solidFill>
                  <a:srgbClr val="262626"/>
                </a:solidFill>
              </a:rPr>
              <a:t>مدیره</a:t>
            </a:r>
            <a:r>
              <a:rPr lang="en-US" sz="1800" dirty="0">
                <a:solidFill>
                  <a:srgbClr val="262626"/>
                </a:solidFill>
              </a:rPr>
              <a:t> </a:t>
            </a:r>
            <a:r>
              <a:rPr lang="en-US" sz="1800" dirty="0" err="1">
                <a:solidFill>
                  <a:srgbClr val="262626"/>
                </a:solidFill>
              </a:rPr>
              <a:t>مکلف</a:t>
            </a:r>
            <a:r>
              <a:rPr lang="en-US" sz="1800" dirty="0">
                <a:solidFill>
                  <a:srgbClr val="262626"/>
                </a:solidFill>
              </a:rPr>
              <a:t> </a:t>
            </a:r>
            <a:r>
              <a:rPr lang="en-US" sz="1800" dirty="0" err="1">
                <a:solidFill>
                  <a:srgbClr val="262626"/>
                </a:solidFill>
              </a:rPr>
              <a:t>است</a:t>
            </a:r>
            <a:r>
              <a:rPr lang="en-US" sz="1800" dirty="0">
                <a:solidFill>
                  <a:srgbClr val="262626"/>
                </a:solidFill>
              </a:rPr>
              <a:t> </a:t>
            </a:r>
            <a:r>
              <a:rPr lang="en-US" sz="1800" dirty="0" err="1">
                <a:solidFill>
                  <a:srgbClr val="262626"/>
                </a:solidFill>
              </a:rPr>
              <a:t>بلافاصله</a:t>
            </a:r>
            <a:r>
              <a:rPr lang="en-US" sz="1800" dirty="0">
                <a:solidFill>
                  <a:srgbClr val="262626"/>
                </a:solidFill>
              </a:rPr>
              <a:t> </a:t>
            </a:r>
            <a:r>
              <a:rPr lang="en-US" sz="1800" dirty="0" err="1">
                <a:solidFill>
                  <a:srgbClr val="262626"/>
                </a:solidFill>
              </a:rPr>
              <a:t>مجمع</a:t>
            </a:r>
            <a:r>
              <a:rPr lang="en-US" sz="1800" dirty="0">
                <a:solidFill>
                  <a:srgbClr val="262626"/>
                </a:solidFill>
              </a:rPr>
              <a:t> </a:t>
            </a:r>
            <a:r>
              <a:rPr lang="en-US" sz="1800" dirty="0" err="1">
                <a:solidFill>
                  <a:srgbClr val="262626"/>
                </a:solidFill>
              </a:rPr>
              <a:t>عمومی</a:t>
            </a:r>
            <a:r>
              <a:rPr lang="en-US" sz="1800" dirty="0">
                <a:solidFill>
                  <a:srgbClr val="262626"/>
                </a:solidFill>
              </a:rPr>
              <a:t> </a:t>
            </a:r>
            <a:r>
              <a:rPr lang="en-US" sz="1800" dirty="0" err="1">
                <a:solidFill>
                  <a:srgbClr val="262626"/>
                </a:solidFill>
              </a:rPr>
              <a:t>فوق</a:t>
            </a:r>
            <a:r>
              <a:rPr lang="en-US" sz="1800" dirty="0">
                <a:solidFill>
                  <a:srgbClr val="262626"/>
                </a:solidFill>
              </a:rPr>
              <a:t> </a:t>
            </a:r>
            <a:r>
              <a:rPr lang="en-US" sz="1800" dirty="0" err="1">
                <a:solidFill>
                  <a:srgbClr val="262626"/>
                </a:solidFill>
              </a:rPr>
              <a:t>العاده</a:t>
            </a:r>
            <a:r>
              <a:rPr lang="en-US" sz="1800" dirty="0">
                <a:solidFill>
                  <a:srgbClr val="262626"/>
                </a:solidFill>
              </a:rPr>
              <a:t> </a:t>
            </a:r>
            <a:r>
              <a:rPr lang="en-US" sz="1800" dirty="0" err="1">
                <a:solidFill>
                  <a:srgbClr val="262626"/>
                </a:solidFill>
              </a:rPr>
              <a:t>صاحبان</a:t>
            </a:r>
            <a:r>
              <a:rPr lang="en-US" sz="1800" dirty="0">
                <a:solidFill>
                  <a:srgbClr val="262626"/>
                </a:solidFill>
              </a:rPr>
              <a:t> </a:t>
            </a:r>
            <a:r>
              <a:rPr lang="en-US" sz="1800" dirty="0" err="1">
                <a:solidFill>
                  <a:srgbClr val="262626"/>
                </a:solidFill>
              </a:rPr>
              <a:t>سهام</a:t>
            </a:r>
            <a:r>
              <a:rPr lang="en-US" sz="1800" dirty="0">
                <a:solidFill>
                  <a:srgbClr val="262626"/>
                </a:solidFill>
              </a:rPr>
              <a:t> </a:t>
            </a:r>
            <a:r>
              <a:rPr lang="en-US" sz="1800" dirty="0" err="1">
                <a:solidFill>
                  <a:srgbClr val="262626"/>
                </a:solidFill>
              </a:rPr>
              <a:t>را</a:t>
            </a:r>
            <a:r>
              <a:rPr lang="en-US" sz="1800" dirty="0">
                <a:solidFill>
                  <a:srgbClr val="262626"/>
                </a:solidFill>
              </a:rPr>
              <a:t> </a:t>
            </a:r>
            <a:r>
              <a:rPr lang="en-US" sz="1800" dirty="0" err="1">
                <a:solidFill>
                  <a:srgbClr val="262626"/>
                </a:solidFill>
              </a:rPr>
              <a:t>دعوت</a:t>
            </a:r>
            <a:r>
              <a:rPr lang="en-US" sz="1800" dirty="0">
                <a:solidFill>
                  <a:srgbClr val="262626"/>
                </a:solidFill>
              </a:rPr>
              <a:t> </a:t>
            </a:r>
            <a:r>
              <a:rPr lang="en-US" sz="1800" dirty="0" err="1">
                <a:solidFill>
                  <a:srgbClr val="262626"/>
                </a:solidFill>
              </a:rPr>
              <a:t>کند</a:t>
            </a:r>
            <a:r>
              <a:rPr lang="en-US" sz="1800" dirty="0">
                <a:solidFill>
                  <a:srgbClr val="262626"/>
                </a:solidFill>
              </a:rPr>
              <a:t> </a:t>
            </a:r>
            <a:r>
              <a:rPr lang="en-US" sz="1800" dirty="0" err="1">
                <a:solidFill>
                  <a:srgbClr val="262626"/>
                </a:solidFill>
              </a:rPr>
              <a:t>تا</a:t>
            </a:r>
            <a:r>
              <a:rPr lang="en-US" sz="1800" dirty="0">
                <a:solidFill>
                  <a:srgbClr val="262626"/>
                </a:solidFill>
              </a:rPr>
              <a:t> </a:t>
            </a:r>
            <a:r>
              <a:rPr lang="en-US" sz="1800" dirty="0" err="1">
                <a:solidFill>
                  <a:srgbClr val="262626"/>
                </a:solidFill>
              </a:rPr>
              <a:t>موضوع</a:t>
            </a:r>
            <a:r>
              <a:rPr lang="en-US" sz="1800" dirty="0">
                <a:solidFill>
                  <a:srgbClr val="262626"/>
                </a:solidFill>
              </a:rPr>
              <a:t> </a:t>
            </a:r>
            <a:r>
              <a:rPr lang="en-US" sz="1800" dirty="0" err="1">
                <a:solidFill>
                  <a:srgbClr val="262626"/>
                </a:solidFill>
              </a:rPr>
              <a:t>انحلال</a:t>
            </a:r>
            <a:r>
              <a:rPr lang="en-US" sz="1800" dirty="0">
                <a:solidFill>
                  <a:srgbClr val="262626"/>
                </a:solidFill>
              </a:rPr>
              <a:t> </a:t>
            </a:r>
            <a:r>
              <a:rPr lang="en-US" sz="1800" dirty="0" err="1">
                <a:solidFill>
                  <a:srgbClr val="262626"/>
                </a:solidFill>
              </a:rPr>
              <a:t>یا</a:t>
            </a:r>
            <a:r>
              <a:rPr lang="en-US" sz="1800" dirty="0">
                <a:solidFill>
                  <a:srgbClr val="262626"/>
                </a:solidFill>
              </a:rPr>
              <a:t> </a:t>
            </a:r>
            <a:r>
              <a:rPr lang="en-US" sz="1800" dirty="0" err="1">
                <a:solidFill>
                  <a:srgbClr val="262626"/>
                </a:solidFill>
              </a:rPr>
              <a:t>ابقاء</a:t>
            </a:r>
            <a:r>
              <a:rPr lang="en-US" sz="1800" dirty="0">
                <a:solidFill>
                  <a:srgbClr val="262626"/>
                </a:solidFill>
              </a:rPr>
              <a:t> </a:t>
            </a:r>
            <a:r>
              <a:rPr lang="en-US" sz="1800" dirty="0" err="1">
                <a:solidFill>
                  <a:srgbClr val="262626"/>
                </a:solidFill>
              </a:rPr>
              <a:t>شرکت</a:t>
            </a:r>
            <a:r>
              <a:rPr lang="en-US" sz="1800" dirty="0">
                <a:solidFill>
                  <a:srgbClr val="262626"/>
                </a:solidFill>
              </a:rPr>
              <a:t> </a:t>
            </a:r>
            <a:r>
              <a:rPr lang="en-US" sz="1800" dirty="0" err="1">
                <a:solidFill>
                  <a:srgbClr val="262626"/>
                </a:solidFill>
              </a:rPr>
              <a:t>مورد</a:t>
            </a:r>
            <a:r>
              <a:rPr lang="en-US" sz="1800" dirty="0">
                <a:solidFill>
                  <a:srgbClr val="262626"/>
                </a:solidFill>
              </a:rPr>
              <a:t> </a:t>
            </a:r>
            <a:r>
              <a:rPr lang="en-US" sz="1800" dirty="0" err="1">
                <a:solidFill>
                  <a:srgbClr val="262626"/>
                </a:solidFill>
              </a:rPr>
              <a:t>شوری</a:t>
            </a:r>
            <a:r>
              <a:rPr lang="en-US" sz="1800" dirty="0">
                <a:solidFill>
                  <a:srgbClr val="262626"/>
                </a:solidFill>
              </a:rPr>
              <a:t> و </a:t>
            </a:r>
            <a:r>
              <a:rPr lang="en-US" sz="1800" dirty="0" err="1">
                <a:solidFill>
                  <a:srgbClr val="262626"/>
                </a:solidFill>
              </a:rPr>
              <a:t>رای</a:t>
            </a:r>
            <a:r>
              <a:rPr lang="en-US" sz="1800" dirty="0">
                <a:solidFill>
                  <a:srgbClr val="262626"/>
                </a:solidFill>
              </a:rPr>
              <a:t> </a:t>
            </a:r>
            <a:r>
              <a:rPr lang="en-US" sz="1800" dirty="0" err="1">
                <a:solidFill>
                  <a:srgbClr val="262626"/>
                </a:solidFill>
              </a:rPr>
              <a:t>قرار</a:t>
            </a:r>
            <a:r>
              <a:rPr lang="en-US" sz="1800" dirty="0">
                <a:solidFill>
                  <a:srgbClr val="262626"/>
                </a:solidFill>
              </a:rPr>
              <a:t> </a:t>
            </a:r>
            <a:r>
              <a:rPr lang="en-US" sz="1800" dirty="0" err="1">
                <a:solidFill>
                  <a:srgbClr val="262626"/>
                </a:solidFill>
              </a:rPr>
              <a:t>گیرد</a:t>
            </a:r>
            <a:r>
              <a:rPr lang="en-US" sz="1800" dirty="0">
                <a:solidFill>
                  <a:srgbClr val="262626"/>
                </a:solidFill>
              </a:rPr>
              <a:t>.</a:t>
            </a:r>
          </a:p>
          <a:p>
            <a:pPr algn="just" rtl="1">
              <a:lnSpc>
                <a:spcPct val="107000"/>
              </a:lnSpc>
              <a:buSzPct val="25000"/>
            </a:pPr>
            <a:r>
              <a:rPr lang="en-US" sz="1800" dirty="0" err="1">
                <a:solidFill>
                  <a:srgbClr val="262626"/>
                </a:solidFill>
              </a:rPr>
              <a:t>البته</a:t>
            </a:r>
            <a:r>
              <a:rPr lang="en-US" sz="1800" dirty="0">
                <a:solidFill>
                  <a:srgbClr val="262626"/>
                </a:solidFill>
              </a:rPr>
              <a:t> </a:t>
            </a:r>
            <a:r>
              <a:rPr lang="en-US" sz="1800" dirty="0" err="1">
                <a:solidFill>
                  <a:srgbClr val="262626"/>
                </a:solidFill>
              </a:rPr>
              <a:t>تمام</a:t>
            </a:r>
            <a:r>
              <a:rPr lang="en-US" sz="1800" dirty="0">
                <a:solidFill>
                  <a:srgbClr val="262626"/>
                </a:solidFill>
              </a:rPr>
              <a:t> </a:t>
            </a:r>
            <a:r>
              <a:rPr lang="en-US" sz="1800" dirty="0" err="1">
                <a:solidFill>
                  <a:srgbClr val="262626"/>
                </a:solidFill>
              </a:rPr>
              <a:t>واحدهای</a:t>
            </a:r>
            <a:r>
              <a:rPr lang="en-US" sz="1800" dirty="0">
                <a:solidFill>
                  <a:srgbClr val="262626"/>
                </a:solidFill>
              </a:rPr>
              <a:t> </a:t>
            </a:r>
            <a:r>
              <a:rPr lang="en-US" sz="1800" dirty="0" err="1">
                <a:solidFill>
                  <a:srgbClr val="262626"/>
                </a:solidFill>
              </a:rPr>
              <a:t>تجاری</a:t>
            </a:r>
            <a:r>
              <a:rPr lang="en-US" sz="1800" dirty="0">
                <a:solidFill>
                  <a:srgbClr val="262626"/>
                </a:solidFill>
              </a:rPr>
              <a:t> </a:t>
            </a:r>
            <a:r>
              <a:rPr lang="en-US" sz="1800" dirty="0" err="1">
                <a:solidFill>
                  <a:srgbClr val="262626"/>
                </a:solidFill>
              </a:rPr>
              <a:t>برای</a:t>
            </a:r>
            <a:r>
              <a:rPr lang="en-US" sz="1800" dirty="0">
                <a:solidFill>
                  <a:srgbClr val="262626"/>
                </a:solidFill>
              </a:rPr>
              <a:t> </a:t>
            </a:r>
            <a:r>
              <a:rPr lang="en-US" sz="1800" dirty="0" err="1">
                <a:solidFill>
                  <a:srgbClr val="262626"/>
                </a:solidFill>
              </a:rPr>
              <a:t>دستیابی</a:t>
            </a:r>
            <a:r>
              <a:rPr lang="en-US" sz="1800" dirty="0">
                <a:solidFill>
                  <a:srgbClr val="262626"/>
                </a:solidFill>
              </a:rPr>
              <a:t> </a:t>
            </a:r>
            <a:r>
              <a:rPr lang="en-US" sz="1800" dirty="0" err="1">
                <a:solidFill>
                  <a:srgbClr val="262626"/>
                </a:solidFill>
              </a:rPr>
              <a:t>به</a:t>
            </a:r>
            <a:r>
              <a:rPr lang="en-US" sz="1800" dirty="0">
                <a:solidFill>
                  <a:srgbClr val="262626"/>
                </a:solidFill>
              </a:rPr>
              <a:t> </a:t>
            </a:r>
            <a:r>
              <a:rPr lang="en-US" sz="1800" dirty="0" err="1">
                <a:solidFill>
                  <a:srgbClr val="262626"/>
                </a:solidFill>
              </a:rPr>
              <a:t>موفقیت</a:t>
            </a:r>
            <a:r>
              <a:rPr lang="en-US" sz="1800" dirty="0">
                <a:solidFill>
                  <a:srgbClr val="262626"/>
                </a:solidFill>
              </a:rPr>
              <a:t>، </a:t>
            </a:r>
            <a:r>
              <a:rPr lang="en-US" sz="1800" dirty="0" err="1">
                <a:solidFill>
                  <a:srgbClr val="262626"/>
                </a:solidFill>
              </a:rPr>
              <a:t>برنامه</a:t>
            </a:r>
            <a:r>
              <a:rPr lang="en-US" sz="1800" dirty="0">
                <a:solidFill>
                  <a:srgbClr val="262626"/>
                </a:solidFill>
              </a:rPr>
              <a:t> </a:t>
            </a:r>
            <a:r>
              <a:rPr lang="en-US" sz="1800" dirty="0" err="1">
                <a:solidFill>
                  <a:srgbClr val="262626"/>
                </a:solidFill>
              </a:rPr>
              <a:t>ریزی</a:t>
            </a:r>
            <a:r>
              <a:rPr lang="en-US" sz="1800" dirty="0">
                <a:solidFill>
                  <a:srgbClr val="262626"/>
                </a:solidFill>
              </a:rPr>
              <a:t> </a:t>
            </a:r>
            <a:r>
              <a:rPr lang="en-US" sz="1800" dirty="0" err="1">
                <a:solidFill>
                  <a:srgbClr val="262626"/>
                </a:solidFill>
              </a:rPr>
              <a:t>می</a:t>
            </a:r>
            <a:r>
              <a:rPr lang="en-US" sz="1800" dirty="0">
                <a:solidFill>
                  <a:srgbClr val="262626"/>
                </a:solidFill>
              </a:rPr>
              <a:t> </a:t>
            </a:r>
            <a:r>
              <a:rPr lang="en-US" sz="1800" dirty="0" err="1">
                <a:solidFill>
                  <a:srgbClr val="262626"/>
                </a:solidFill>
              </a:rPr>
              <a:t>کنند</a:t>
            </a:r>
            <a:r>
              <a:rPr lang="en-US" sz="1800" dirty="0">
                <a:solidFill>
                  <a:srgbClr val="262626"/>
                </a:solidFill>
              </a:rPr>
              <a:t> و </a:t>
            </a:r>
            <a:r>
              <a:rPr lang="en-US" sz="1800" dirty="0" err="1">
                <a:solidFill>
                  <a:srgbClr val="262626"/>
                </a:solidFill>
              </a:rPr>
              <a:t>عملیات</a:t>
            </a:r>
            <a:r>
              <a:rPr lang="en-US" sz="1800" dirty="0">
                <a:solidFill>
                  <a:srgbClr val="262626"/>
                </a:solidFill>
              </a:rPr>
              <a:t> </a:t>
            </a:r>
            <a:r>
              <a:rPr lang="en-US" sz="1800" dirty="0" err="1">
                <a:solidFill>
                  <a:srgbClr val="262626"/>
                </a:solidFill>
              </a:rPr>
              <a:t>خود</a:t>
            </a:r>
            <a:r>
              <a:rPr lang="en-US" sz="1800" dirty="0">
                <a:solidFill>
                  <a:srgbClr val="262626"/>
                </a:solidFill>
              </a:rPr>
              <a:t> </a:t>
            </a:r>
            <a:r>
              <a:rPr lang="en-US" sz="1800" dirty="0" err="1">
                <a:solidFill>
                  <a:srgbClr val="262626"/>
                </a:solidFill>
              </a:rPr>
              <a:t>را</a:t>
            </a:r>
            <a:r>
              <a:rPr lang="en-US" sz="1800" dirty="0">
                <a:solidFill>
                  <a:srgbClr val="262626"/>
                </a:solidFill>
              </a:rPr>
              <a:t> </a:t>
            </a:r>
            <a:r>
              <a:rPr lang="en-US" sz="1800" dirty="0" err="1">
                <a:solidFill>
                  <a:srgbClr val="262626"/>
                </a:solidFill>
              </a:rPr>
              <a:t>به</a:t>
            </a:r>
            <a:r>
              <a:rPr lang="en-US" sz="1800" dirty="0">
                <a:solidFill>
                  <a:srgbClr val="262626"/>
                </a:solidFill>
              </a:rPr>
              <a:t> </a:t>
            </a:r>
            <a:r>
              <a:rPr lang="en-US" sz="1800" dirty="0" err="1">
                <a:solidFill>
                  <a:srgbClr val="262626"/>
                </a:solidFill>
              </a:rPr>
              <a:t>سمت</a:t>
            </a:r>
            <a:r>
              <a:rPr lang="en-US" sz="1800" dirty="0">
                <a:solidFill>
                  <a:srgbClr val="262626"/>
                </a:solidFill>
              </a:rPr>
              <a:t> </a:t>
            </a:r>
            <a:r>
              <a:rPr lang="en-US" sz="1800" dirty="0" err="1">
                <a:solidFill>
                  <a:srgbClr val="262626"/>
                </a:solidFill>
              </a:rPr>
              <a:t>برنامه</a:t>
            </a:r>
            <a:r>
              <a:rPr lang="en-US" sz="1800" dirty="0">
                <a:solidFill>
                  <a:srgbClr val="262626"/>
                </a:solidFill>
              </a:rPr>
              <a:t> </a:t>
            </a:r>
            <a:r>
              <a:rPr lang="en-US" sz="1800" dirty="0" err="1">
                <a:solidFill>
                  <a:srgbClr val="262626"/>
                </a:solidFill>
              </a:rPr>
              <a:t>های</a:t>
            </a:r>
            <a:r>
              <a:rPr lang="en-US" sz="1800" dirty="0">
                <a:solidFill>
                  <a:srgbClr val="262626"/>
                </a:solidFill>
              </a:rPr>
              <a:t> </a:t>
            </a:r>
            <a:r>
              <a:rPr lang="en-US" sz="1800" dirty="0" err="1">
                <a:solidFill>
                  <a:srgbClr val="262626"/>
                </a:solidFill>
              </a:rPr>
              <a:t>خود</a:t>
            </a:r>
            <a:r>
              <a:rPr lang="en-US" sz="1800" dirty="0">
                <a:solidFill>
                  <a:srgbClr val="262626"/>
                </a:solidFill>
              </a:rPr>
              <a:t> </a:t>
            </a:r>
            <a:r>
              <a:rPr lang="en-US" sz="1800" dirty="0" err="1">
                <a:solidFill>
                  <a:srgbClr val="262626"/>
                </a:solidFill>
              </a:rPr>
              <a:t>رهبری</a:t>
            </a:r>
            <a:r>
              <a:rPr lang="en-US" sz="1800" dirty="0">
                <a:solidFill>
                  <a:srgbClr val="262626"/>
                </a:solidFill>
              </a:rPr>
              <a:t> </a:t>
            </a:r>
            <a:r>
              <a:rPr lang="en-US" sz="1800" dirty="0" err="1">
                <a:solidFill>
                  <a:srgbClr val="262626"/>
                </a:solidFill>
              </a:rPr>
              <a:t>می</a:t>
            </a:r>
            <a:r>
              <a:rPr lang="en-US" sz="1800" dirty="0">
                <a:solidFill>
                  <a:srgbClr val="262626"/>
                </a:solidFill>
              </a:rPr>
              <a:t> </a:t>
            </a:r>
            <a:r>
              <a:rPr lang="en-US" sz="1800" dirty="0" err="1">
                <a:solidFill>
                  <a:srgbClr val="262626"/>
                </a:solidFill>
              </a:rPr>
              <a:t>کنند</a:t>
            </a:r>
            <a:r>
              <a:rPr lang="en-US" sz="1800" dirty="0">
                <a:solidFill>
                  <a:srgbClr val="262626"/>
                </a:solidFill>
              </a:rPr>
              <a:t>. </a:t>
            </a:r>
            <a:r>
              <a:rPr lang="en-US" sz="1800" dirty="0" err="1">
                <a:solidFill>
                  <a:srgbClr val="262626"/>
                </a:solidFill>
              </a:rPr>
              <a:t>اما</a:t>
            </a:r>
            <a:r>
              <a:rPr lang="en-US" sz="1800" dirty="0">
                <a:solidFill>
                  <a:srgbClr val="262626"/>
                </a:solidFill>
              </a:rPr>
              <a:t> </a:t>
            </a:r>
            <a:r>
              <a:rPr lang="en-US" sz="1800" dirty="0" err="1">
                <a:solidFill>
                  <a:srgbClr val="262626"/>
                </a:solidFill>
              </a:rPr>
              <a:t>برخی</a:t>
            </a:r>
            <a:r>
              <a:rPr lang="en-US" sz="1800" dirty="0">
                <a:solidFill>
                  <a:srgbClr val="262626"/>
                </a:solidFill>
              </a:rPr>
              <a:t> </a:t>
            </a:r>
            <a:r>
              <a:rPr lang="en-US" sz="1800" dirty="0" err="1">
                <a:solidFill>
                  <a:srgbClr val="262626"/>
                </a:solidFill>
              </a:rPr>
              <a:t>از</a:t>
            </a:r>
            <a:r>
              <a:rPr lang="en-US" sz="1800" dirty="0">
                <a:solidFill>
                  <a:srgbClr val="262626"/>
                </a:solidFill>
              </a:rPr>
              <a:t> </a:t>
            </a:r>
            <a:r>
              <a:rPr lang="en-US" sz="1800" dirty="0" err="1">
                <a:solidFill>
                  <a:srgbClr val="262626"/>
                </a:solidFill>
              </a:rPr>
              <a:t>آن</a:t>
            </a:r>
            <a:r>
              <a:rPr lang="en-US" sz="1800" dirty="0">
                <a:solidFill>
                  <a:srgbClr val="262626"/>
                </a:solidFill>
              </a:rPr>
              <a:t> </a:t>
            </a:r>
            <a:r>
              <a:rPr lang="en-US" sz="1800" dirty="0" err="1">
                <a:solidFill>
                  <a:srgbClr val="262626"/>
                </a:solidFill>
              </a:rPr>
              <a:t>ها</a:t>
            </a:r>
            <a:r>
              <a:rPr lang="en-US" sz="1800" dirty="0">
                <a:solidFill>
                  <a:srgbClr val="262626"/>
                </a:solidFill>
              </a:rPr>
              <a:t> </a:t>
            </a:r>
            <a:r>
              <a:rPr lang="en-US" sz="1800" dirty="0" err="1">
                <a:solidFill>
                  <a:srgbClr val="262626"/>
                </a:solidFill>
              </a:rPr>
              <a:t>برای</a:t>
            </a:r>
            <a:r>
              <a:rPr lang="en-US" sz="1800" dirty="0">
                <a:solidFill>
                  <a:srgbClr val="262626"/>
                </a:solidFill>
              </a:rPr>
              <a:t> </a:t>
            </a:r>
            <a:r>
              <a:rPr lang="en-US" sz="1800" dirty="0" err="1">
                <a:solidFill>
                  <a:srgbClr val="262626"/>
                </a:solidFill>
              </a:rPr>
              <a:t>دستیابی</a:t>
            </a:r>
            <a:r>
              <a:rPr lang="en-US" sz="1800" dirty="0">
                <a:solidFill>
                  <a:srgbClr val="262626"/>
                </a:solidFill>
              </a:rPr>
              <a:t> </a:t>
            </a:r>
            <a:r>
              <a:rPr lang="en-US" sz="1800" dirty="0" err="1">
                <a:solidFill>
                  <a:srgbClr val="262626"/>
                </a:solidFill>
              </a:rPr>
              <a:t>به</a:t>
            </a:r>
            <a:r>
              <a:rPr lang="en-US" sz="1800" dirty="0">
                <a:solidFill>
                  <a:srgbClr val="262626"/>
                </a:solidFill>
              </a:rPr>
              <a:t> </a:t>
            </a:r>
            <a:r>
              <a:rPr lang="en-US" sz="1800" dirty="0" err="1">
                <a:solidFill>
                  <a:srgbClr val="262626"/>
                </a:solidFill>
              </a:rPr>
              <a:t>این</a:t>
            </a:r>
            <a:r>
              <a:rPr lang="en-US" sz="1800" dirty="0">
                <a:solidFill>
                  <a:srgbClr val="262626"/>
                </a:solidFill>
              </a:rPr>
              <a:t> </a:t>
            </a:r>
            <a:r>
              <a:rPr lang="en-US" sz="1800" dirty="0" err="1">
                <a:solidFill>
                  <a:srgbClr val="262626"/>
                </a:solidFill>
              </a:rPr>
              <a:t>هدف</a:t>
            </a:r>
            <a:r>
              <a:rPr lang="en-US" sz="1800" dirty="0">
                <a:solidFill>
                  <a:srgbClr val="262626"/>
                </a:solidFill>
              </a:rPr>
              <a:t>، </a:t>
            </a:r>
            <a:r>
              <a:rPr lang="en-US" sz="1800" dirty="0" err="1">
                <a:solidFill>
                  <a:srgbClr val="262626"/>
                </a:solidFill>
              </a:rPr>
              <a:t>دست</a:t>
            </a:r>
            <a:r>
              <a:rPr lang="en-US" sz="1800" dirty="0">
                <a:solidFill>
                  <a:srgbClr val="262626"/>
                </a:solidFill>
              </a:rPr>
              <a:t> </a:t>
            </a:r>
            <a:r>
              <a:rPr lang="en-US" sz="1800" dirty="0" err="1">
                <a:solidFill>
                  <a:srgbClr val="262626"/>
                </a:solidFill>
              </a:rPr>
              <a:t>به</a:t>
            </a:r>
            <a:r>
              <a:rPr lang="en-US" sz="1800" dirty="0">
                <a:solidFill>
                  <a:srgbClr val="262626"/>
                </a:solidFill>
              </a:rPr>
              <a:t> </a:t>
            </a:r>
            <a:r>
              <a:rPr lang="en-US" sz="1800" dirty="0" err="1">
                <a:solidFill>
                  <a:srgbClr val="262626"/>
                </a:solidFill>
              </a:rPr>
              <a:t>ریسک</a:t>
            </a:r>
            <a:r>
              <a:rPr lang="en-US" sz="1800" dirty="0">
                <a:solidFill>
                  <a:srgbClr val="262626"/>
                </a:solidFill>
              </a:rPr>
              <a:t> </a:t>
            </a:r>
            <a:r>
              <a:rPr lang="en-US" sz="1800" dirty="0" err="1">
                <a:solidFill>
                  <a:srgbClr val="262626"/>
                </a:solidFill>
              </a:rPr>
              <a:t>می</a:t>
            </a:r>
            <a:r>
              <a:rPr lang="en-US" sz="1800" dirty="0">
                <a:solidFill>
                  <a:srgbClr val="262626"/>
                </a:solidFill>
              </a:rPr>
              <a:t> </a:t>
            </a:r>
            <a:r>
              <a:rPr lang="en-US" sz="1800" dirty="0" err="1">
                <a:solidFill>
                  <a:srgbClr val="262626"/>
                </a:solidFill>
              </a:rPr>
              <a:t>زنند</a:t>
            </a:r>
            <a:r>
              <a:rPr lang="en-US" sz="1800" dirty="0">
                <a:solidFill>
                  <a:srgbClr val="262626"/>
                </a:solidFill>
              </a:rPr>
              <a:t> </a:t>
            </a:r>
            <a:r>
              <a:rPr lang="en-US" sz="1800" dirty="0" err="1">
                <a:solidFill>
                  <a:srgbClr val="262626"/>
                </a:solidFill>
              </a:rPr>
              <a:t>که</a:t>
            </a:r>
            <a:r>
              <a:rPr lang="en-US" sz="1800" dirty="0">
                <a:solidFill>
                  <a:srgbClr val="262626"/>
                </a:solidFill>
              </a:rPr>
              <a:t> </a:t>
            </a:r>
            <a:r>
              <a:rPr lang="en-US" sz="1800" dirty="0" err="1">
                <a:solidFill>
                  <a:srgbClr val="262626"/>
                </a:solidFill>
              </a:rPr>
              <a:t>به</a:t>
            </a:r>
            <a:r>
              <a:rPr lang="en-US" sz="1800" dirty="0">
                <a:solidFill>
                  <a:srgbClr val="262626"/>
                </a:solidFill>
              </a:rPr>
              <a:t> </a:t>
            </a:r>
            <a:r>
              <a:rPr lang="en-US" sz="1800" dirty="0" err="1">
                <a:solidFill>
                  <a:srgbClr val="262626"/>
                </a:solidFill>
              </a:rPr>
              <a:t>ورشکستگی</a:t>
            </a:r>
            <a:r>
              <a:rPr lang="en-US" sz="1800" dirty="0">
                <a:solidFill>
                  <a:srgbClr val="262626"/>
                </a:solidFill>
              </a:rPr>
              <a:t> </a:t>
            </a:r>
            <a:r>
              <a:rPr lang="en-US" sz="1800" dirty="0" err="1">
                <a:solidFill>
                  <a:srgbClr val="262626"/>
                </a:solidFill>
              </a:rPr>
              <a:t>منتهی</a:t>
            </a:r>
            <a:r>
              <a:rPr lang="en-US" sz="1800" dirty="0">
                <a:solidFill>
                  <a:srgbClr val="262626"/>
                </a:solidFill>
              </a:rPr>
              <a:t> </a:t>
            </a:r>
            <a:r>
              <a:rPr lang="en-US" sz="1800" dirty="0" err="1">
                <a:solidFill>
                  <a:srgbClr val="262626"/>
                </a:solidFill>
              </a:rPr>
              <a:t>می</a:t>
            </a:r>
            <a:r>
              <a:rPr lang="en-US" sz="1800" dirty="0">
                <a:solidFill>
                  <a:srgbClr val="262626"/>
                </a:solidFill>
              </a:rPr>
              <a:t> </a:t>
            </a:r>
            <a:r>
              <a:rPr lang="en-US" sz="1800" dirty="0" err="1">
                <a:solidFill>
                  <a:srgbClr val="262626"/>
                </a:solidFill>
              </a:rPr>
              <a:t>شود</a:t>
            </a:r>
            <a:r>
              <a:rPr lang="en-US" sz="1800" dirty="0">
                <a:solidFill>
                  <a:srgbClr val="262626"/>
                </a:solidFill>
              </a:rPr>
              <a:t>.</a:t>
            </a:r>
          </a:p>
          <a:p>
            <a:pPr algn="just" rtl="1">
              <a:lnSpc>
                <a:spcPct val="107000"/>
              </a:lnSpc>
              <a:buSzPct val="25000"/>
            </a:pPr>
            <a:r>
              <a:rPr lang="en-US" sz="1800" dirty="0" err="1">
                <a:solidFill>
                  <a:srgbClr val="262626"/>
                </a:solidFill>
              </a:rPr>
              <a:t>این</a:t>
            </a:r>
            <a:r>
              <a:rPr lang="en-US" sz="1800" dirty="0">
                <a:solidFill>
                  <a:srgbClr val="262626"/>
                </a:solidFill>
              </a:rPr>
              <a:t> </a:t>
            </a:r>
            <a:r>
              <a:rPr lang="en-US" sz="1800" dirty="0" err="1">
                <a:solidFill>
                  <a:srgbClr val="262626"/>
                </a:solidFill>
              </a:rPr>
              <a:t>جنبه</a:t>
            </a:r>
            <a:r>
              <a:rPr lang="en-US" sz="1800" dirty="0">
                <a:solidFill>
                  <a:srgbClr val="262626"/>
                </a:solidFill>
              </a:rPr>
              <a:t> </a:t>
            </a:r>
            <a:r>
              <a:rPr lang="en-US" sz="1800" dirty="0" err="1">
                <a:solidFill>
                  <a:srgbClr val="262626"/>
                </a:solidFill>
              </a:rPr>
              <a:t>غیر</a:t>
            </a:r>
            <a:r>
              <a:rPr lang="en-US" sz="1800" dirty="0">
                <a:solidFill>
                  <a:srgbClr val="262626"/>
                </a:solidFill>
              </a:rPr>
              <a:t> </a:t>
            </a:r>
            <a:r>
              <a:rPr lang="en-US" sz="1800" dirty="0" err="1">
                <a:solidFill>
                  <a:srgbClr val="262626"/>
                </a:solidFill>
              </a:rPr>
              <a:t>منتظره</a:t>
            </a:r>
            <a:r>
              <a:rPr lang="en-US" sz="1800" dirty="0">
                <a:solidFill>
                  <a:srgbClr val="262626"/>
                </a:solidFill>
              </a:rPr>
              <a:t> </a:t>
            </a:r>
            <a:r>
              <a:rPr lang="en-US" sz="1800" dirty="0" err="1">
                <a:solidFill>
                  <a:srgbClr val="262626"/>
                </a:solidFill>
              </a:rPr>
              <a:t>بودن</a:t>
            </a:r>
            <a:r>
              <a:rPr lang="en-US" sz="1800" dirty="0">
                <a:solidFill>
                  <a:srgbClr val="262626"/>
                </a:solidFill>
              </a:rPr>
              <a:t> </a:t>
            </a:r>
            <a:r>
              <a:rPr lang="en-US" sz="1800" dirty="0" err="1">
                <a:solidFill>
                  <a:srgbClr val="262626"/>
                </a:solidFill>
              </a:rPr>
              <a:t>ورشکستی</a:t>
            </a:r>
            <a:r>
              <a:rPr lang="en-US" sz="1800" dirty="0">
                <a:solidFill>
                  <a:srgbClr val="262626"/>
                </a:solidFill>
              </a:rPr>
              <a:t> </a:t>
            </a:r>
            <a:r>
              <a:rPr lang="en-US" sz="1800" dirty="0" err="1">
                <a:solidFill>
                  <a:srgbClr val="262626"/>
                </a:solidFill>
              </a:rPr>
              <a:t>است</a:t>
            </a:r>
            <a:r>
              <a:rPr lang="en-US" sz="1800" dirty="0">
                <a:solidFill>
                  <a:srgbClr val="262626"/>
                </a:solidFill>
              </a:rPr>
              <a:t> </a:t>
            </a:r>
            <a:r>
              <a:rPr lang="en-US" sz="1800" dirty="0" err="1">
                <a:solidFill>
                  <a:srgbClr val="262626"/>
                </a:solidFill>
              </a:rPr>
              <a:t>که</a:t>
            </a:r>
            <a:r>
              <a:rPr lang="en-US" sz="1800" dirty="0">
                <a:solidFill>
                  <a:srgbClr val="262626"/>
                </a:solidFill>
              </a:rPr>
              <a:t> </a:t>
            </a:r>
            <a:r>
              <a:rPr lang="en-US" sz="1800" dirty="0" err="1">
                <a:solidFill>
                  <a:srgbClr val="262626"/>
                </a:solidFill>
              </a:rPr>
              <a:t>آن</a:t>
            </a:r>
            <a:r>
              <a:rPr lang="en-US" sz="1800" dirty="0">
                <a:solidFill>
                  <a:srgbClr val="262626"/>
                </a:solidFill>
              </a:rPr>
              <a:t> </a:t>
            </a:r>
            <a:r>
              <a:rPr lang="en-US" sz="1800" dirty="0" err="1">
                <a:solidFill>
                  <a:srgbClr val="262626"/>
                </a:solidFill>
              </a:rPr>
              <a:t>را</a:t>
            </a:r>
            <a:r>
              <a:rPr lang="en-US" sz="1800" dirty="0">
                <a:solidFill>
                  <a:srgbClr val="262626"/>
                </a:solidFill>
              </a:rPr>
              <a:t> </a:t>
            </a:r>
            <a:r>
              <a:rPr lang="en-US" sz="1800" dirty="0" err="1">
                <a:solidFill>
                  <a:srgbClr val="262626"/>
                </a:solidFill>
              </a:rPr>
              <a:t>خطرناکتر</a:t>
            </a:r>
            <a:r>
              <a:rPr lang="en-US" sz="1800" dirty="0">
                <a:solidFill>
                  <a:srgbClr val="262626"/>
                </a:solidFill>
              </a:rPr>
              <a:t> </a:t>
            </a:r>
            <a:r>
              <a:rPr lang="en-US" sz="1800" dirty="0" err="1">
                <a:solidFill>
                  <a:srgbClr val="262626"/>
                </a:solidFill>
              </a:rPr>
              <a:t>می</a:t>
            </a:r>
            <a:r>
              <a:rPr lang="en-US" sz="1800" dirty="0">
                <a:solidFill>
                  <a:srgbClr val="262626"/>
                </a:solidFill>
              </a:rPr>
              <a:t> </a:t>
            </a:r>
            <a:r>
              <a:rPr lang="en-US" sz="1800" dirty="0" err="1">
                <a:solidFill>
                  <a:srgbClr val="262626"/>
                </a:solidFill>
              </a:rPr>
              <a:t>سازد</a:t>
            </a:r>
            <a:r>
              <a:rPr lang="en-US" sz="1800" dirty="0">
                <a:solidFill>
                  <a:srgbClr val="262626"/>
                </a:solidFill>
              </a:rPr>
              <a:t>. </a:t>
            </a:r>
            <a:r>
              <a:rPr lang="en-US" sz="1800" dirty="0" err="1">
                <a:solidFill>
                  <a:srgbClr val="262626"/>
                </a:solidFill>
              </a:rPr>
              <a:t>به</a:t>
            </a:r>
            <a:r>
              <a:rPr lang="en-US" sz="1800" dirty="0">
                <a:solidFill>
                  <a:srgbClr val="262626"/>
                </a:solidFill>
              </a:rPr>
              <a:t> </a:t>
            </a:r>
            <a:r>
              <a:rPr lang="en-US" sz="1800" dirty="0" err="1">
                <a:solidFill>
                  <a:srgbClr val="262626"/>
                </a:solidFill>
              </a:rPr>
              <a:t>هر</a:t>
            </a:r>
            <a:r>
              <a:rPr lang="en-US" sz="1800" dirty="0">
                <a:solidFill>
                  <a:srgbClr val="262626"/>
                </a:solidFill>
              </a:rPr>
              <a:t> </a:t>
            </a:r>
            <a:r>
              <a:rPr lang="en-US" sz="1800" dirty="0" err="1">
                <a:solidFill>
                  <a:srgbClr val="262626"/>
                </a:solidFill>
              </a:rPr>
              <a:t>حال</a:t>
            </a:r>
            <a:r>
              <a:rPr lang="en-US" sz="1800" dirty="0">
                <a:solidFill>
                  <a:srgbClr val="262626"/>
                </a:solidFill>
              </a:rPr>
              <a:t> </a:t>
            </a:r>
            <a:r>
              <a:rPr lang="en-US" sz="1800" dirty="0" err="1">
                <a:solidFill>
                  <a:srgbClr val="262626"/>
                </a:solidFill>
              </a:rPr>
              <a:t>همه</a:t>
            </a:r>
            <a:r>
              <a:rPr lang="en-US" sz="1800" dirty="0">
                <a:solidFill>
                  <a:srgbClr val="262626"/>
                </a:solidFill>
              </a:rPr>
              <a:t> </a:t>
            </a:r>
            <a:r>
              <a:rPr lang="en-US" sz="1800" dirty="0" err="1">
                <a:solidFill>
                  <a:srgbClr val="262626"/>
                </a:solidFill>
              </a:rPr>
              <a:t>واحدهای</a:t>
            </a:r>
            <a:r>
              <a:rPr lang="en-US" sz="1800" dirty="0">
                <a:solidFill>
                  <a:srgbClr val="262626"/>
                </a:solidFill>
              </a:rPr>
              <a:t> </a:t>
            </a:r>
            <a:r>
              <a:rPr lang="en-US" sz="1800" dirty="0" err="1">
                <a:solidFill>
                  <a:srgbClr val="262626"/>
                </a:solidFill>
              </a:rPr>
              <a:t>تجاری</a:t>
            </a:r>
            <a:r>
              <a:rPr lang="en-US" sz="1800" dirty="0">
                <a:solidFill>
                  <a:srgbClr val="262626"/>
                </a:solidFill>
              </a:rPr>
              <a:t> </a:t>
            </a:r>
            <a:r>
              <a:rPr lang="en-US" sz="1800" dirty="0" err="1">
                <a:solidFill>
                  <a:srgbClr val="262626"/>
                </a:solidFill>
              </a:rPr>
              <a:t>که</a:t>
            </a:r>
            <a:r>
              <a:rPr lang="en-US" sz="1800" dirty="0">
                <a:solidFill>
                  <a:srgbClr val="262626"/>
                </a:solidFill>
              </a:rPr>
              <a:t> </a:t>
            </a:r>
            <a:r>
              <a:rPr lang="en-US" sz="1800" dirty="0" err="1">
                <a:solidFill>
                  <a:srgbClr val="262626"/>
                </a:solidFill>
              </a:rPr>
              <a:t>تداوم</a:t>
            </a:r>
            <a:r>
              <a:rPr lang="en-US" sz="1800" dirty="0">
                <a:solidFill>
                  <a:srgbClr val="262626"/>
                </a:solidFill>
              </a:rPr>
              <a:t> </a:t>
            </a:r>
            <a:r>
              <a:rPr lang="en-US" sz="1800" dirty="0" err="1">
                <a:solidFill>
                  <a:srgbClr val="262626"/>
                </a:solidFill>
              </a:rPr>
              <a:t>فعالیت</a:t>
            </a:r>
            <a:r>
              <a:rPr lang="en-US" sz="1800" dirty="0">
                <a:solidFill>
                  <a:srgbClr val="262626"/>
                </a:solidFill>
              </a:rPr>
              <a:t> </a:t>
            </a:r>
            <a:r>
              <a:rPr lang="en-US" sz="1800" dirty="0" err="1">
                <a:solidFill>
                  <a:srgbClr val="262626"/>
                </a:solidFill>
              </a:rPr>
              <a:t>ندارند</a:t>
            </a:r>
            <a:r>
              <a:rPr lang="en-US" sz="1800" dirty="0">
                <a:solidFill>
                  <a:srgbClr val="262626"/>
                </a:solidFill>
              </a:rPr>
              <a:t>، </a:t>
            </a:r>
            <a:r>
              <a:rPr lang="en-US" sz="1800" dirty="0" err="1">
                <a:solidFill>
                  <a:srgbClr val="262626"/>
                </a:solidFill>
              </a:rPr>
              <a:t>ورشکسته</a:t>
            </a:r>
            <a:r>
              <a:rPr lang="en-US" sz="1800" dirty="0">
                <a:solidFill>
                  <a:srgbClr val="262626"/>
                </a:solidFill>
              </a:rPr>
              <a:t> </a:t>
            </a:r>
            <a:r>
              <a:rPr lang="en-US" sz="1800" dirty="0" err="1">
                <a:solidFill>
                  <a:srgbClr val="262626"/>
                </a:solidFill>
              </a:rPr>
              <a:t>تلقی</a:t>
            </a:r>
            <a:r>
              <a:rPr lang="en-US" sz="1800" dirty="0">
                <a:solidFill>
                  <a:srgbClr val="262626"/>
                </a:solidFill>
              </a:rPr>
              <a:t> </a:t>
            </a:r>
            <a:r>
              <a:rPr lang="en-US" sz="1800" dirty="0" err="1">
                <a:solidFill>
                  <a:srgbClr val="262626"/>
                </a:solidFill>
              </a:rPr>
              <a:t>نمی</a:t>
            </a:r>
            <a:r>
              <a:rPr lang="en-US" sz="1800" dirty="0">
                <a:solidFill>
                  <a:srgbClr val="262626"/>
                </a:solidFill>
              </a:rPr>
              <a:t> </a:t>
            </a:r>
            <a:r>
              <a:rPr lang="en-US" sz="1800" dirty="0" err="1">
                <a:solidFill>
                  <a:srgbClr val="262626"/>
                </a:solidFill>
              </a:rPr>
              <a:t>شوند</a:t>
            </a:r>
            <a:r>
              <a:rPr lang="en-US" sz="1800" dirty="0">
                <a:solidFill>
                  <a:srgbClr val="262626"/>
                </a:solidFill>
              </a:rPr>
              <a:t>، </a:t>
            </a:r>
            <a:r>
              <a:rPr lang="en-US" sz="1800" dirty="0" err="1">
                <a:solidFill>
                  <a:srgbClr val="262626"/>
                </a:solidFill>
              </a:rPr>
              <a:t>زیرا</a:t>
            </a:r>
            <a:r>
              <a:rPr lang="en-US" sz="1800" dirty="0">
                <a:solidFill>
                  <a:srgbClr val="262626"/>
                </a:solidFill>
              </a:rPr>
              <a:t> </a:t>
            </a:r>
            <a:r>
              <a:rPr lang="en-US" sz="1800" dirty="0" err="1">
                <a:solidFill>
                  <a:srgbClr val="262626"/>
                </a:solidFill>
              </a:rPr>
              <a:t>برخی</a:t>
            </a:r>
            <a:r>
              <a:rPr lang="en-US" sz="1800" dirty="0">
                <a:solidFill>
                  <a:srgbClr val="262626"/>
                </a:solidFill>
              </a:rPr>
              <a:t> </a:t>
            </a:r>
            <a:r>
              <a:rPr lang="en-US" sz="1800" dirty="0" err="1">
                <a:solidFill>
                  <a:srgbClr val="262626"/>
                </a:solidFill>
              </a:rPr>
              <a:t>از</a:t>
            </a:r>
            <a:r>
              <a:rPr lang="en-US" sz="1800" dirty="0">
                <a:solidFill>
                  <a:srgbClr val="262626"/>
                </a:solidFill>
              </a:rPr>
              <a:t> </a:t>
            </a:r>
            <a:r>
              <a:rPr lang="en-US" sz="1800" dirty="0" err="1">
                <a:solidFill>
                  <a:srgbClr val="262626"/>
                </a:solidFill>
              </a:rPr>
              <a:t>آن</a:t>
            </a:r>
            <a:r>
              <a:rPr lang="en-US" sz="1800" dirty="0">
                <a:solidFill>
                  <a:srgbClr val="262626"/>
                </a:solidFill>
              </a:rPr>
              <a:t> </a:t>
            </a:r>
            <a:r>
              <a:rPr lang="en-US" sz="1800" dirty="0" err="1">
                <a:solidFill>
                  <a:srgbClr val="262626"/>
                </a:solidFill>
              </a:rPr>
              <a:t>ها</a:t>
            </a:r>
            <a:r>
              <a:rPr lang="en-US" sz="1800" dirty="0">
                <a:solidFill>
                  <a:srgbClr val="262626"/>
                </a:solidFill>
              </a:rPr>
              <a:t> </a:t>
            </a:r>
            <a:r>
              <a:rPr lang="en-US" sz="1800" dirty="0" err="1">
                <a:solidFill>
                  <a:srgbClr val="262626"/>
                </a:solidFill>
              </a:rPr>
              <a:t>با</a:t>
            </a:r>
            <a:r>
              <a:rPr lang="en-US" sz="1800" dirty="0">
                <a:solidFill>
                  <a:srgbClr val="262626"/>
                </a:solidFill>
              </a:rPr>
              <a:t> </a:t>
            </a:r>
            <a:r>
              <a:rPr lang="en-US" sz="1800" dirty="0" err="1">
                <a:solidFill>
                  <a:srgbClr val="262626"/>
                </a:solidFill>
              </a:rPr>
              <a:t>وجود</a:t>
            </a:r>
            <a:r>
              <a:rPr lang="en-US" sz="1800" dirty="0">
                <a:solidFill>
                  <a:srgbClr val="262626"/>
                </a:solidFill>
              </a:rPr>
              <a:t> </a:t>
            </a:r>
            <a:r>
              <a:rPr lang="en-US" sz="1800" dirty="0" err="1">
                <a:solidFill>
                  <a:srgbClr val="262626"/>
                </a:solidFill>
              </a:rPr>
              <a:t>عدم</a:t>
            </a:r>
            <a:r>
              <a:rPr lang="en-US" sz="1800" dirty="0">
                <a:solidFill>
                  <a:srgbClr val="262626"/>
                </a:solidFill>
              </a:rPr>
              <a:t> </a:t>
            </a:r>
            <a:r>
              <a:rPr lang="en-US" sz="1800" dirty="0" err="1">
                <a:solidFill>
                  <a:srgbClr val="262626"/>
                </a:solidFill>
              </a:rPr>
              <a:t>تداوم</a:t>
            </a:r>
            <a:r>
              <a:rPr lang="en-US" sz="1800" dirty="0">
                <a:solidFill>
                  <a:srgbClr val="262626"/>
                </a:solidFill>
              </a:rPr>
              <a:t> </a:t>
            </a:r>
            <a:r>
              <a:rPr lang="en-US" sz="1800" dirty="0" err="1">
                <a:solidFill>
                  <a:srgbClr val="262626"/>
                </a:solidFill>
              </a:rPr>
              <a:t>فعالیت</a:t>
            </a:r>
            <a:r>
              <a:rPr lang="en-US" sz="1800" dirty="0">
                <a:solidFill>
                  <a:srgbClr val="262626"/>
                </a:solidFill>
              </a:rPr>
              <a:t> </a:t>
            </a:r>
            <a:r>
              <a:rPr lang="en-US" sz="1800" dirty="0" err="1">
                <a:solidFill>
                  <a:srgbClr val="262626"/>
                </a:solidFill>
              </a:rPr>
              <a:t>به</a:t>
            </a:r>
            <a:r>
              <a:rPr lang="en-US" sz="1800" dirty="0">
                <a:solidFill>
                  <a:srgbClr val="262626"/>
                </a:solidFill>
              </a:rPr>
              <a:t> </a:t>
            </a:r>
            <a:r>
              <a:rPr lang="en-US" sz="1800" dirty="0" err="1">
                <a:solidFill>
                  <a:srgbClr val="262626"/>
                </a:solidFill>
              </a:rPr>
              <a:t>اهداف</a:t>
            </a:r>
            <a:r>
              <a:rPr lang="en-US" sz="1800" dirty="0">
                <a:solidFill>
                  <a:srgbClr val="262626"/>
                </a:solidFill>
              </a:rPr>
              <a:t> </a:t>
            </a:r>
            <a:r>
              <a:rPr lang="en-US" sz="1800" dirty="0" err="1">
                <a:solidFill>
                  <a:srgbClr val="262626"/>
                </a:solidFill>
              </a:rPr>
              <a:t>خود</a:t>
            </a:r>
            <a:r>
              <a:rPr lang="en-US" sz="1800" dirty="0">
                <a:solidFill>
                  <a:srgbClr val="262626"/>
                </a:solidFill>
              </a:rPr>
              <a:t> </a:t>
            </a:r>
            <a:r>
              <a:rPr lang="en-US" sz="1800" dirty="0" err="1">
                <a:solidFill>
                  <a:srgbClr val="262626"/>
                </a:solidFill>
              </a:rPr>
              <a:t>دست</a:t>
            </a:r>
            <a:r>
              <a:rPr lang="en-US" sz="1800" dirty="0">
                <a:solidFill>
                  <a:srgbClr val="262626"/>
                </a:solidFill>
              </a:rPr>
              <a:t> </a:t>
            </a:r>
            <a:r>
              <a:rPr lang="en-US" sz="1800" dirty="0" err="1">
                <a:solidFill>
                  <a:srgbClr val="262626"/>
                </a:solidFill>
              </a:rPr>
              <a:t>یافته</a:t>
            </a:r>
            <a:r>
              <a:rPr lang="en-US" sz="1800" dirty="0">
                <a:solidFill>
                  <a:srgbClr val="262626"/>
                </a:solidFill>
              </a:rPr>
              <a:t> </a:t>
            </a:r>
            <a:r>
              <a:rPr lang="en-US" sz="1800" dirty="0" err="1">
                <a:solidFill>
                  <a:srgbClr val="262626"/>
                </a:solidFill>
              </a:rPr>
              <a:t>اند</a:t>
            </a:r>
            <a:r>
              <a:rPr lang="en-US" sz="1800" dirty="0">
                <a:solidFill>
                  <a:srgbClr val="262626"/>
                </a:solidFill>
              </a:rPr>
              <a:t>.</a:t>
            </a:r>
          </a:p>
          <a:p>
            <a:pPr algn="r" rtl="1">
              <a:lnSpc>
                <a:spcPct val="107000"/>
              </a:lnSpc>
              <a:buSzPct val="25000"/>
            </a:pPr>
            <a:r>
              <a:rPr lang="en-US" sz="1800" dirty="0">
                <a:solidFill>
                  <a:srgbClr val="262626"/>
                </a:solidFill>
                <a:latin typeface="Calibri"/>
                <a:ea typeface="Calibri"/>
                <a:cs typeface="Calibri"/>
                <a:sym typeface="Calibri"/>
              </a:rPr>
              <a:t>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fade">
                                      <p:cBhvr>
                                        <p:cTn id="7" dur="2000"/>
                                        <p:tgtEl>
                                          <p:spTgt spid="1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6">
                                            <p:txEl>
                                              <p:pRg st="0" end="0"/>
                                            </p:txEl>
                                          </p:spTgt>
                                        </p:tgtEl>
                                        <p:attrNameLst>
                                          <p:attrName>style.visibility</p:attrName>
                                        </p:attrNameLst>
                                      </p:cBhvr>
                                      <p:to>
                                        <p:strVal val="visible"/>
                                      </p:to>
                                    </p:set>
                                    <p:animEffect transition="in" filter="barn(inVertical)">
                                      <p:cBhvr>
                                        <p:cTn id="12" dur="500"/>
                                        <p:tgtEl>
                                          <p:spTgt spid="116">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116">
                                            <p:txEl>
                                              <p:pRg st="1" end="1"/>
                                            </p:txEl>
                                          </p:spTgt>
                                        </p:tgtEl>
                                        <p:attrNameLst>
                                          <p:attrName>style.visibility</p:attrName>
                                        </p:attrNameLst>
                                      </p:cBhvr>
                                      <p:to>
                                        <p:strVal val="visible"/>
                                      </p:to>
                                    </p:set>
                                    <p:animEffect transition="in" filter="barn(inVertical)">
                                      <p:cBhvr>
                                        <p:cTn id="15" dur="500"/>
                                        <p:tgtEl>
                                          <p:spTgt spid="116">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116">
                                            <p:txEl>
                                              <p:pRg st="2" end="2"/>
                                            </p:txEl>
                                          </p:spTgt>
                                        </p:tgtEl>
                                        <p:attrNameLst>
                                          <p:attrName>style.visibility</p:attrName>
                                        </p:attrNameLst>
                                      </p:cBhvr>
                                      <p:to>
                                        <p:strVal val="visible"/>
                                      </p:to>
                                    </p:set>
                                    <p:animEffect transition="in" filter="barn(inVertical)">
                                      <p:cBhvr>
                                        <p:cTn id="18" dur="500"/>
                                        <p:tgtEl>
                                          <p:spTgt spid="116">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116">
                                            <p:txEl>
                                              <p:pRg st="3" end="3"/>
                                            </p:txEl>
                                          </p:spTgt>
                                        </p:tgtEl>
                                        <p:attrNameLst>
                                          <p:attrName>style.visibility</p:attrName>
                                        </p:attrNameLst>
                                      </p:cBhvr>
                                      <p:to>
                                        <p:strVal val="visible"/>
                                      </p:to>
                                    </p:set>
                                    <p:animEffect transition="in" filter="barn(inVertical)">
                                      <p:cBhvr>
                                        <p:cTn id="21" dur="500"/>
                                        <p:tgtEl>
                                          <p:spTgt spid="116">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nodeType="clickEffect">
                                  <p:stCondLst>
                                    <p:cond delay="0"/>
                                  </p:stCondLst>
                                  <p:childTnLst>
                                    <p:set>
                                      <p:cBhvr>
                                        <p:cTn id="25" dur="1" fill="hold">
                                          <p:stCondLst>
                                            <p:cond delay="0"/>
                                          </p:stCondLst>
                                        </p:cTn>
                                        <p:tgtEl>
                                          <p:spTgt spid="116">
                                            <p:txEl>
                                              <p:pRg st="4" end="4"/>
                                            </p:txEl>
                                          </p:spTgt>
                                        </p:tgtEl>
                                        <p:attrNameLst>
                                          <p:attrName>style.visibility</p:attrName>
                                        </p:attrNameLst>
                                      </p:cBhvr>
                                      <p:to>
                                        <p:strVal val="visible"/>
                                      </p:to>
                                    </p:set>
                                    <p:anim calcmode="lin" valueType="num">
                                      <p:cBhvr additive="base">
                                        <p:cTn id="26" dur="500"/>
                                        <p:tgtEl>
                                          <p:spTgt spid="116">
                                            <p:txEl>
                                              <p:pRg st="4" end="4"/>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885826" y="1063228"/>
            <a:ext cx="7400924" cy="857250"/>
          </a:xfrm>
          <a:prstGeom prst="rect">
            <a:avLst/>
          </a:prstGeom>
          <a:noFill/>
          <a:ln>
            <a:noFill/>
          </a:ln>
        </p:spPr>
        <p:txBody>
          <a:bodyPr lIns="34275" tIns="34275" rIns="34275" bIns="34275" anchor="ctr" anchorCtr="0">
            <a:noAutofit/>
          </a:bodyPr>
          <a:lstStyle/>
          <a:p>
            <a:pPr algn="r">
              <a:buSzPct val="25000"/>
            </a:pPr>
            <a:r>
              <a:rPr lang="en-US" sz="2100" b="1" dirty="0" err="1">
                <a:solidFill>
                  <a:schemeClr val="dk2"/>
                </a:solidFill>
              </a:rPr>
              <a:t>دلایل</a:t>
            </a:r>
            <a:r>
              <a:rPr lang="en-US" sz="2100" b="1" dirty="0">
                <a:solidFill>
                  <a:schemeClr val="dk2"/>
                </a:solidFill>
              </a:rPr>
              <a:t> </a:t>
            </a:r>
            <a:r>
              <a:rPr lang="en-US" sz="2100" b="1" dirty="0" err="1">
                <a:solidFill>
                  <a:schemeClr val="dk2"/>
                </a:solidFill>
              </a:rPr>
              <a:t>ورشکستگی</a:t>
            </a:r>
            <a:r>
              <a:rPr lang="fa-IR" sz="2100" b="1" dirty="0">
                <a:solidFill>
                  <a:schemeClr val="dk2"/>
                </a:solidFill>
              </a:rPr>
              <a:t>:</a:t>
            </a:r>
            <a:endParaRPr lang="en-US" sz="2100" b="1" dirty="0">
              <a:solidFill>
                <a:schemeClr val="dk2"/>
              </a:solidFill>
            </a:endParaRPr>
          </a:p>
        </p:txBody>
      </p:sp>
      <p:sp>
        <p:nvSpPr>
          <p:cNvPr id="122" name="Shape 122"/>
          <p:cNvSpPr/>
          <p:nvPr/>
        </p:nvSpPr>
        <p:spPr>
          <a:xfrm>
            <a:off x="2261213" y="1965847"/>
            <a:ext cx="4979597" cy="3548279"/>
          </a:xfrm>
          <a:prstGeom prst="rect">
            <a:avLst/>
          </a:prstGeom>
          <a:noFill/>
          <a:ln>
            <a:noFill/>
          </a:ln>
        </p:spPr>
        <p:txBody>
          <a:bodyPr lIns="68569" tIns="34275" rIns="68569" bIns="34275" anchor="t" anchorCtr="0">
            <a:noAutofit/>
          </a:bodyPr>
          <a:lstStyle/>
          <a:p>
            <a:pPr algn="r" rtl="1">
              <a:lnSpc>
                <a:spcPct val="107000"/>
              </a:lnSpc>
              <a:buSzPct val="25000"/>
            </a:pPr>
            <a:r>
              <a:rPr lang="en-US" sz="1800" b="1" dirty="0" err="1">
                <a:solidFill>
                  <a:schemeClr val="dk2"/>
                </a:solidFill>
              </a:rPr>
              <a:t>دلایل</a:t>
            </a:r>
            <a:r>
              <a:rPr lang="en-US" sz="1800" b="1" dirty="0">
                <a:solidFill>
                  <a:schemeClr val="dk2"/>
                </a:solidFill>
              </a:rPr>
              <a:t> </a:t>
            </a:r>
            <a:r>
              <a:rPr lang="en-US" sz="1800" b="1" dirty="0" err="1">
                <a:solidFill>
                  <a:schemeClr val="dk2"/>
                </a:solidFill>
              </a:rPr>
              <a:t>برون</a:t>
            </a:r>
            <a:r>
              <a:rPr lang="en-US" sz="1800" b="1" dirty="0">
                <a:solidFill>
                  <a:schemeClr val="dk2"/>
                </a:solidFill>
              </a:rPr>
              <a:t> </a:t>
            </a:r>
            <a:r>
              <a:rPr lang="en-US" sz="1800" b="1" dirty="0" err="1">
                <a:solidFill>
                  <a:schemeClr val="dk2"/>
                </a:solidFill>
              </a:rPr>
              <a:t>سازمانی</a:t>
            </a:r>
            <a:r>
              <a:rPr lang="en-US" sz="1800" b="1" dirty="0">
                <a:solidFill>
                  <a:schemeClr val="dk2"/>
                </a:solidFill>
              </a:rPr>
              <a:t>:</a:t>
            </a:r>
          </a:p>
          <a:p>
            <a:pPr marL="342900" indent="-342900" algn="r" rtl="1">
              <a:lnSpc>
                <a:spcPct val="107000"/>
              </a:lnSpc>
              <a:buClr>
                <a:schemeClr val="dk2"/>
              </a:buClr>
              <a:buSzPct val="100000"/>
              <a:buFont typeface="Questrial"/>
              <a:buAutoNum type="arabicParenR"/>
            </a:pP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ویژگی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های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سیستم</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اقتصادی</a:t>
            </a:r>
            <a:r>
              <a:rPr lang="en-US" sz="1800" dirty="0">
                <a:solidFill>
                  <a:srgbClr val="262626"/>
                </a:solidFill>
                <a:latin typeface="Calibri"/>
                <a:ea typeface="Calibri"/>
                <a:cs typeface="Calibri"/>
                <a:sym typeface="Calibri"/>
              </a:rPr>
              <a:t> </a:t>
            </a:r>
          </a:p>
          <a:p>
            <a:pPr marL="342900" indent="-342900" algn="r" rtl="1">
              <a:lnSpc>
                <a:spcPct val="107000"/>
              </a:lnSpc>
              <a:buClr>
                <a:schemeClr val="dk2"/>
              </a:buClr>
              <a:buSzPct val="100000"/>
              <a:buFont typeface="Questrial"/>
              <a:buAutoNum type="arabicParenR"/>
            </a:pP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رقابت</a:t>
            </a:r>
            <a:r>
              <a:rPr lang="en-US" sz="1800" dirty="0">
                <a:solidFill>
                  <a:srgbClr val="262626"/>
                </a:solidFill>
                <a:latin typeface="Calibri"/>
                <a:ea typeface="Calibri"/>
                <a:cs typeface="Calibri"/>
                <a:sym typeface="Calibri"/>
              </a:rPr>
              <a:t>                                               </a:t>
            </a:r>
          </a:p>
          <a:p>
            <a:pPr marL="342900" indent="-342900" algn="r" rtl="1">
              <a:lnSpc>
                <a:spcPct val="107000"/>
              </a:lnSpc>
              <a:buClr>
                <a:schemeClr val="dk2"/>
              </a:buClr>
              <a:buSzPct val="100000"/>
              <a:buFont typeface="Questrial"/>
              <a:buAutoNum type="arabicParenR"/>
            </a:pP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تغییرات</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در</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تجارت</a:t>
            </a:r>
            <a:r>
              <a:rPr lang="en-US" sz="1800" dirty="0">
                <a:solidFill>
                  <a:srgbClr val="262626"/>
                </a:solidFill>
                <a:latin typeface="Calibri"/>
                <a:ea typeface="Calibri"/>
                <a:cs typeface="Calibri"/>
                <a:sym typeface="Calibri"/>
              </a:rPr>
              <a:t>                                 </a:t>
            </a:r>
          </a:p>
          <a:p>
            <a:pPr marL="342900" indent="-342900" algn="r" rtl="1">
              <a:lnSpc>
                <a:spcPct val="107000"/>
              </a:lnSpc>
              <a:buClr>
                <a:schemeClr val="dk2"/>
              </a:buClr>
              <a:buSzPct val="100000"/>
              <a:buFont typeface="Questrial"/>
              <a:buAutoNum type="arabicParenR"/>
            </a:pP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نوسانات</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تجاری</a:t>
            </a:r>
            <a:r>
              <a:rPr lang="en-US" sz="1800" dirty="0">
                <a:solidFill>
                  <a:srgbClr val="262626"/>
                </a:solidFill>
                <a:latin typeface="Calibri"/>
                <a:ea typeface="Calibri"/>
                <a:cs typeface="Calibri"/>
                <a:sym typeface="Calibri"/>
              </a:rPr>
              <a:t>                                    </a:t>
            </a:r>
          </a:p>
          <a:p>
            <a:pPr marL="342900" indent="-342900" algn="r" rtl="1">
              <a:lnSpc>
                <a:spcPct val="107000"/>
              </a:lnSpc>
              <a:buClr>
                <a:schemeClr val="dk2"/>
              </a:buClr>
              <a:buSzPct val="100000"/>
              <a:buFont typeface="Questrial"/>
              <a:buAutoNum type="arabicParenR"/>
            </a:pP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تامین</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مالی</a:t>
            </a:r>
            <a:r>
              <a:rPr lang="en-US" sz="1800" dirty="0">
                <a:solidFill>
                  <a:srgbClr val="262626"/>
                </a:solidFill>
                <a:latin typeface="Calibri"/>
                <a:ea typeface="Calibri"/>
                <a:cs typeface="Calibri"/>
                <a:sym typeface="Calibri"/>
              </a:rPr>
              <a:t>  </a:t>
            </a:r>
          </a:p>
          <a:p>
            <a:pPr marL="342900" indent="-228600" algn="r" rtl="1">
              <a:lnSpc>
                <a:spcPct val="107000"/>
              </a:lnSpc>
              <a:buClr>
                <a:schemeClr val="dk2"/>
              </a:buClr>
            </a:pPr>
            <a:endParaRPr sz="1800" dirty="0">
              <a:solidFill>
                <a:srgbClr val="262626"/>
              </a:solidFill>
              <a:latin typeface="Calibri"/>
              <a:ea typeface="Calibri"/>
              <a:cs typeface="Calibri"/>
              <a:sym typeface="Calibri"/>
            </a:endParaRPr>
          </a:p>
          <a:p>
            <a:pPr algn="r" rtl="1">
              <a:lnSpc>
                <a:spcPct val="107000"/>
              </a:lnSpc>
              <a:buSzPct val="25000"/>
            </a:pPr>
            <a:r>
              <a:rPr lang="en-US" sz="1800" b="1" dirty="0" err="1">
                <a:solidFill>
                  <a:schemeClr val="dk2"/>
                </a:solidFill>
              </a:rPr>
              <a:t>دلایل</a:t>
            </a:r>
            <a:r>
              <a:rPr lang="en-US" sz="1800" b="1" dirty="0">
                <a:solidFill>
                  <a:schemeClr val="dk2"/>
                </a:solidFill>
              </a:rPr>
              <a:t> </a:t>
            </a:r>
            <a:r>
              <a:rPr lang="en-US" sz="1800" b="1" dirty="0" err="1">
                <a:solidFill>
                  <a:schemeClr val="dk2"/>
                </a:solidFill>
              </a:rPr>
              <a:t>درون</a:t>
            </a:r>
            <a:r>
              <a:rPr lang="en-US" sz="1800" b="1" dirty="0">
                <a:solidFill>
                  <a:schemeClr val="dk2"/>
                </a:solidFill>
              </a:rPr>
              <a:t> </a:t>
            </a:r>
            <a:r>
              <a:rPr lang="en-US" sz="1800" b="1" dirty="0" err="1">
                <a:solidFill>
                  <a:schemeClr val="dk2"/>
                </a:solidFill>
              </a:rPr>
              <a:t>سازمانی</a:t>
            </a:r>
            <a:r>
              <a:rPr lang="en-US" sz="1800" b="1" dirty="0">
                <a:solidFill>
                  <a:schemeClr val="dk2"/>
                </a:solidFill>
              </a:rPr>
              <a:t>:</a:t>
            </a:r>
          </a:p>
          <a:p>
            <a:pPr marL="342900" indent="-342900" algn="r" rtl="1">
              <a:buClr>
                <a:schemeClr val="dk2"/>
              </a:buClr>
              <a:buSzPct val="100000"/>
              <a:buFont typeface="Questrial"/>
              <a:buAutoNum type="arabicParenR"/>
            </a:pPr>
            <a:r>
              <a:rPr lang="en-US" sz="1800" dirty="0" err="1">
                <a:solidFill>
                  <a:srgbClr val="262626"/>
                </a:solidFill>
              </a:rPr>
              <a:t>ایجاد</a:t>
            </a:r>
            <a:r>
              <a:rPr lang="en-US" sz="1800" dirty="0">
                <a:solidFill>
                  <a:srgbClr val="262626"/>
                </a:solidFill>
              </a:rPr>
              <a:t> و </a:t>
            </a:r>
            <a:r>
              <a:rPr lang="en-US" sz="1800" dirty="0" err="1">
                <a:solidFill>
                  <a:srgbClr val="262626"/>
                </a:solidFill>
              </a:rPr>
              <a:t>توسعه</a:t>
            </a:r>
            <a:r>
              <a:rPr lang="en-US" sz="1800" dirty="0">
                <a:solidFill>
                  <a:srgbClr val="262626"/>
                </a:solidFill>
              </a:rPr>
              <a:t> </a:t>
            </a:r>
            <a:r>
              <a:rPr lang="en-US" sz="1800" dirty="0" err="1">
                <a:solidFill>
                  <a:srgbClr val="262626"/>
                </a:solidFill>
              </a:rPr>
              <a:t>بیش</a:t>
            </a:r>
            <a:r>
              <a:rPr lang="en-US" sz="1800" dirty="0">
                <a:solidFill>
                  <a:srgbClr val="262626"/>
                </a:solidFill>
              </a:rPr>
              <a:t> </a:t>
            </a:r>
            <a:r>
              <a:rPr lang="en-US" sz="1800" dirty="0" err="1">
                <a:solidFill>
                  <a:srgbClr val="262626"/>
                </a:solidFill>
              </a:rPr>
              <a:t>از</a:t>
            </a:r>
            <a:r>
              <a:rPr lang="en-US" sz="1800" dirty="0">
                <a:solidFill>
                  <a:srgbClr val="262626"/>
                </a:solidFill>
              </a:rPr>
              <a:t> </a:t>
            </a:r>
            <a:r>
              <a:rPr lang="en-US" sz="1800" dirty="0" err="1">
                <a:solidFill>
                  <a:srgbClr val="262626"/>
                </a:solidFill>
              </a:rPr>
              <a:t>اندازه</a:t>
            </a:r>
            <a:r>
              <a:rPr lang="en-US" sz="1800" dirty="0">
                <a:solidFill>
                  <a:srgbClr val="262626"/>
                </a:solidFill>
              </a:rPr>
              <a:t> </a:t>
            </a:r>
            <a:r>
              <a:rPr lang="en-US" sz="1800" dirty="0" err="1">
                <a:solidFill>
                  <a:srgbClr val="262626"/>
                </a:solidFill>
              </a:rPr>
              <a:t>اعتبار</a:t>
            </a:r>
            <a:endParaRPr lang="en-US" sz="1800" dirty="0">
              <a:solidFill>
                <a:srgbClr val="262626"/>
              </a:solidFill>
            </a:endParaRPr>
          </a:p>
          <a:p>
            <a:pPr marL="342900" indent="-342900" algn="r" rtl="1">
              <a:buClr>
                <a:schemeClr val="dk2"/>
              </a:buClr>
              <a:buSzPct val="100000"/>
              <a:buFont typeface="Questrial"/>
              <a:buAutoNum type="arabicParenR"/>
            </a:pPr>
            <a:r>
              <a:rPr lang="en-US" sz="1800" dirty="0" err="1">
                <a:solidFill>
                  <a:srgbClr val="262626"/>
                </a:solidFill>
              </a:rPr>
              <a:t>مدیریت</a:t>
            </a:r>
            <a:r>
              <a:rPr lang="en-US" sz="1800" dirty="0">
                <a:solidFill>
                  <a:srgbClr val="262626"/>
                </a:solidFill>
              </a:rPr>
              <a:t> </a:t>
            </a:r>
            <a:r>
              <a:rPr lang="en-US" sz="1800" dirty="0" err="1">
                <a:solidFill>
                  <a:srgbClr val="262626"/>
                </a:solidFill>
              </a:rPr>
              <a:t>نا</a:t>
            </a:r>
            <a:r>
              <a:rPr lang="en-US" sz="1800" dirty="0">
                <a:solidFill>
                  <a:srgbClr val="262626"/>
                </a:solidFill>
              </a:rPr>
              <a:t> </a:t>
            </a:r>
            <a:r>
              <a:rPr lang="en-US" sz="1800" dirty="0" err="1">
                <a:solidFill>
                  <a:srgbClr val="262626"/>
                </a:solidFill>
              </a:rPr>
              <a:t>کارا</a:t>
            </a:r>
            <a:r>
              <a:rPr lang="en-US" sz="1800" dirty="0">
                <a:solidFill>
                  <a:srgbClr val="262626"/>
                </a:solidFill>
              </a:rPr>
              <a:t>  </a:t>
            </a:r>
          </a:p>
          <a:p>
            <a:pPr marL="342900" indent="-342900" algn="r" rtl="1">
              <a:buClr>
                <a:schemeClr val="dk2"/>
              </a:buClr>
              <a:buSzPct val="100000"/>
              <a:buFont typeface="Questrial"/>
              <a:buAutoNum type="arabicParenR"/>
            </a:pPr>
            <a:r>
              <a:rPr lang="en-US" sz="1800" dirty="0" err="1">
                <a:solidFill>
                  <a:srgbClr val="262626"/>
                </a:solidFill>
              </a:rPr>
              <a:t>سرمایه</a:t>
            </a:r>
            <a:r>
              <a:rPr lang="en-US" sz="1800" dirty="0">
                <a:solidFill>
                  <a:srgbClr val="262626"/>
                </a:solidFill>
              </a:rPr>
              <a:t> </a:t>
            </a:r>
            <a:r>
              <a:rPr lang="en-US" sz="1800" dirty="0" err="1">
                <a:solidFill>
                  <a:srgbClr val="262626"/>
                </a:solidFill>
              </a:rPr>
              <a:t>ناکافی</a:t>
            </a:r>
            <a:endParaRPr lang="en-US" sz="1800" dirty="0">
              <a:solidFill>
                <a:srgbClr val="262626"/>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1"/>
                                        </p:tgtEl>
                                        <p:attrNameLst>
                                          <p:attrName>style.visibility</p:attrName>
                                        </p:attrNameLst>
                                      </p:cBhvr>
                                      <p:to>
                                        <p:strVal val="visible"/>
                                      </p:to>
                                    </p:set>
                                    <p:animEffect transition="in" filter="fade">
                                      <p:cBhvr>
                                        <p:cTn id="7" dur="2000"/>
                                        <p:tgtEl>
                                          <p:spTgt spid="12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22">
                                            <p:txEl>
                                              <p:pRg st="0" end="0"/>
                                            </p:txEl>
                                          </p:spTgt>
                                        </p:tgtEl>
                                        <p:attrNameLst>
                                          <p:attrName>style.visibility</p:attrName>
                                        </p:attrNameLst>
                                      </p:cBhvr>
                                      <p:to>
                                        <p:strVal val="visible"/>
                                      </p:to>
                                    </p:set>
                                    <p:anim calcmode="lin" valueType="num">
                                      <p:cBhvr additive="base">
                                        <p:cTn id="12" dur="500"/>
                                        <p:tgtEl>
                                          <p:spTgt spid="122">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122">
                                            <p:txEl>
                                              <p:pRg st="1" end="1"/>
                                            </p:txEl>
                                          </p:spTgt>
                                        </p:tgtEl>
                                        <p:attrNameLst>
                                          <p:attrName>style.visibility</p:attrName>
                                        </p:attrNameLst>
                                      </p:cBhvr>
                                      <p:to>
                                        <p:strVal val="visible"/>
                                      </p:to>
                                    </p:set>
                                    <p:animEffect transition="in" filter="fade">
                                      <p:cBhvr>
                                        <p:cTn id="17" dur="1000"/>
                                        <p:tgtEl>
                                          <p:spTgt spid="122">
                                            <p:txEl>
                                              <p:pRg st="1" end="1"/>
                                            </p:txEl>
                                          </p:spTgt>
                                        </p:tgtEl>
                                      </p:cBhvr>
                                    </p:animEffect>
                                    <p:anim calcmode="lin" valueType="num">
                                      <p:cBhvr>
                                        <p:cTn id="18" dur="1000" fill="hold"/>
                                        <p:tgtEl>
                                          <p:spTgt spid="12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122">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22">
                                            <p:txEl>
                                              <p:pRg st="2" end="2"/>
                                            </p:txEl>
                                          </p:spTgt>
                                        </p:tgtEl>
                                        <p:attrNameLst>
                                          <p:attrName>style.visibility</p:attrName>
                                        </p:attrNameLst>
                                      </p:cBhvr>
                                      <p:to>
                                        <p:strVal val="visible"/>
                                      </p:to>
                                    </p:set>
                                    <p:animEffect transition="in" filter="fade">
                                      <p:cBhvr>
                                        <p:cTn id="22" dur="1000"/>
                                        <p:tgtEl>
                                          <p:spTgt spid="122">
                                            <p:txEl>
                                              <p:pRg st="2" end="2"/>
                                            </p:txEl>
                                          </p:spTgt>
                                        </p:tgtEl>
                                      </p:cBhvr>
                                    </p:animEffect>
                                    <p:anim calcmode="lin" valueType="num">
                                      <p:cBhvr>
                                        <p:cTn id="23" dur="1000" fill="hold"/>
                                        <p:tgtEl>
                                          <p:spTgt spid="122">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122">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22">
                                            <p:txEl>
                                              <p:pRg st="3" end="3"/>
                                            </p:txEl>
                                          </p:spTgt>
                                        </p:tgtEl>
                                        <p:attrNameLst>
                                          <p:attrName>style.visibility</p:attrName>
                                        </p:attrNameLst>
                                      </p:cBhvr>
                                      <p:to>
                                        <p:strVal val="visible"/>
                                      </p:to>
                                    </p:set>
                                    <p:animEffect transition="in" filter="fade">
                                      <p:cBhvr>
                                        <p:cTn id="27" dur="1000"/>
                                        <p:tgtEl>
                                          <p:spTgt spid="122">
                                            <p:txEl>
                                              <p:pRg st="3" end="3"/>
                                            </p:txEl>
                                          </p:spTgt>
                                        </p:tgtEl>
                                      </p:cBhvr>
                                    </p:animEffect>
                                    <p:anim calcmode="lin" valueType="num">
                                      <p:cBhvr>
                                        <p:cTn id="28" dur="1000" fill="hold"/>
                                        <p:tgtEl>
                                          <p:spTgt spid="122">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122">
                                            <p:txEl>
                                              <p:pRg st="3" end="3"/>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22">
                                            <p:txEl>
                                              <p:pRg st="4" end="4"/>
                                            </p:txEl>
                                          </p:spTgt>
                                        </p:tgtEl>
                                        <p:attrNameLst>
                                          <p:attrName>style.visibility</p:attrName>
                                        </p:attrNameLst>
                                      </p:cBhvr>
                                      <p:to>
                                        <p:strVal val="visible"/>
                                      </p:to>
                                    </p:set>
                                    <p:animEffect transition="in" filter="fade">
                                      <p:cBhvr>
                                        <p:cTn id="32" dur="1000"/>
                                        <p:tgtEl>
                                          <p:spTgt spid="122">
                                            <p:txEl>
                                              <p:pRg st="4" end="4"/>
                                            </p:txEl>
                                          </p:spTgt>
                                        </p:tgtEl>
                                      </p:cBhvr>
                                    </p:animEffect>
                                    <p:anim calcmode="lin" valueType="num">
                                      <p:cBhvr>
                                        <p:cTn id="33" dur="1000" fill="hold"/>
                                        <p:tgtEl>
                                          <p:spTgt spid="122">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122">
                                            <p:txEl>
                                              <p:pRg st="4" end="4"/>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22">
                                            <p:txEl>
                                              <p:pRg st="5" end="5"/>
                                            </p:txEl>
                                          </p:spTgt>
                                        </p:tgtEl>
                                        <p:attrNameLst>
                                          <p:attrName>style.visibility</p:attrName>
                                        </p:attrNameLst>
                                      </p:cBhvr>
                                      <p:to>
                                        <p:strVal val="visible"/>
                                      </p:to>
                                    </p:set>
                                    <p:animEffect transition="in" filter="fade">
                                      <p:cBhvr>
                                        <p:cTn id="37" dur="1000"/>
                                        <p:tgtEl>
                                          <p:spTgt spid="122">
                                            <p:txEl>
                                              <p:pRg st="5" end="5"/>
                                            </p:txEl>
                                          </p:spTgt>
                                        </p:tgtEl>
                                      </p:cBhvr>
                                    </p:animEffect>
                                    <p:anim calcmode="lin" valueType="num">
                                      <p:cBhvr>
                                        <p:cTn id="38" dur="1000" fill="hold"/>
                                        <p:tgtEl>
                                          <p:spTgt spid="122">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12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nodeType="clickEffect">
                                  <p:stCondLst>
                                    <p:cond delay="0"/>
                                  </p:stCondLst>
                                  <p:childTnLst>
                                    <p:set>
                                      <p:cBhvr>
                                        <p:cTn id="43" dur="1" fill="hold">
                                          <p:stCondLst>
                                            <p:cond delay="0"/>
                                          </p:stCondLst>
                                        </p:cTn>
                                        <p:tgtEl>
                                          <p:spTgt spid="122">
                                            <p:txEl>
                                              <p:pRg st="7" end="7"/>
                                            </p:txEl>
                                          </p:spTgt>
                                        </p:tgtEl>
                                        <p:attrNameLst>
                                          <p:attrName>style.visibility</p:attrName>
                                        </p:attrNameLst>
                                      </p:cBhvr>
                                      <p:to>
                                        <p:strVal val="visible"/>
                                      </p:to>
                                    </p:set>
                                    <p:anim calcmode="lin" valueType="num">
                                      <p:cBhvr additive="base">
                                        <p:cTn id="44" dur="500"/>
                                        <p:tgtEl>
                                          <p:spTgt spid="122">
                                            <p:txEl>
                                              <p:pRg st="7" end="7"/>
                                            </p:txEl>
                                          </p:spTgt>
                                        </p:tgtEl>
                                        <p:attrNameLst>
                                          <p:attrName>ppt_x</p:attrName>
                                        </p:attrNameLst>
                                      </p:cBhvr>
                                      <p:tavLst>
                                        <p:tav tm="0">
                                          <p:val>
                                            <p:strVal val="#ppt_x-1"/>
                                          </p:val>
                                        </p:tav>
                                        <p:tav tm="100000">
                                          <p:val>
                                            <p:strVal val="#ppt_x"/>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22">
                                            <p:txEl>
                                              <p:pRg st="8" end="8"/>
                                            </p:txEl>
                                          </p:spTgt>
                                        </p:tgtEl>
                                        <p:attrNameLst>
                                          <p:attrName>style.visibility</p:attrName>
                                        </p:attrNameLst>
                                      </p:cBhvr>
                                      <p:to>
                                        <p:strVal val="visible"/>
                                      </p:to>
                                    </p:set>
                                    <p:anim calcmode="lin" valueType="num">
                                      <p:cBhvr additive="base">
                                        <p:cTn id="49" dur="500" fill="hold"/>
                                        <p:tgtEl>
                                          <p:spTgt spid="12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22">
                                            <p:txEl>
                                              <p:pRg st="8" end="8"/>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122">
                                            <p:txEl>
                                              <p:pRg st="9" end="9"/>
                                            </p:txEl>
                                          </p:spTgt>
                                        </p:tgtEl>
                                        <p:attrNameLst>
                                          <p:attrName>style.visibility</p:attrName>
                                        </p:attrNameLst>
                                      </p:cBhvr>
                                      <p:to>
                                        <p:strVal val="visible"/>
                                      </p:to>
                                    </p:set>
                                    <p:anim calcmode="lin" valueType="num">
                                      <p:cBhvr additive="base">
                                        <p:cTn id="53" dur="500" fill="hold"/>
                                        <p:tgtEl>
                                          <p:spTgt spid="122">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22">
                                            <p:txEl>
                                              <p:pRg st="9" end="9"/>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22">
                                            <p:txEl>
                                              <p:pRg st="10" end="10"/>
                                            </p:txEl>
                                          </p:spTgt>
                                        </p:tgtEl>
                                        <p:attrNameLst>
                                          <p:attrName>style.visibility</p:attrName>
                                        </p:attrNameLst>
                                      </p:cBhvr>
                                      <p:to>
                                        <p:strVal val="visible"/>
                                      </p:to>
                                    </p:set>
                                    <p:anim calcmode="lin" valueType="num">
                                      <p:cBhvr additive="base">
                                        <p:cTn id="57" dur="500" fill="hold"/>
                                        <p:tgtEl>
                                          <p:spTgt spid="122">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2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885826" y="1063228"/>
            <a:ext cx="7400924" cy="857250"/>
          </a:xfrm>
          <a:prstGeom prst="rect">
            <a:avLst/>
          </a:prstGeom>
          <a:noFill/>
          <a:ln>
            <a:noFill/>
          </a:ln>
        </p:spPr>
        <p:txBody>
          <a:bodyPr lIns="34275" tIns="34275" rIns="34275" bIns="34275" anchor="ctr" anchorCtr="0">
            <a:noAutofit/>
          </a:bodyPr>
          <a:lstStyle/>
          <a:p>
            <a:pPr algn="r">
              <a:buSzPct val="25000"/>
            </a:pPr>
            <a:r>
              <a:rPr lang="en-US" sz="2100" b="1" dirty="0" err="1">
                <a:solidFill>
                  <a:schemeClr val="dk2"/>
                </a:solidFill>
              </a:rPr>
              <a:t>مراحل</a:t>
            </a:r>
            <a:r>
              <a:rPr lang="en-US" sz="2100" b="1" dirty="0">
                <a:solidFill>
                  <a:schemeClr val="dk2"/>
                </a:solidFill>
              </a:rPr>
              <a:t> </a:t>
            </a:r>
            <a:r>
              <a:rPr lang="en-US" sz="2100" b="1" dirty="0" err="1">
                <a:solidFill>
                  <a:schemeClr val="dk2"/>
                </a:solidFill>
              </a:rPr>
              <a:t>ورشکستگی</a:t>
            </a:r>
            <a:r>
              <a:rPr lang="fa-IR" sz="2100" b="1" dirty="0">
                <a:solidFill>
                  <a:schemeClr val="dk2"/>
                </a:solidFill>
              </a:rPr>
              <a:t>:</a:t>
            </a:r>
            <a:endParaRPr lang="en-US" sz="2100" b="1" dirty="0">
              <a:solidFill>
                <a:schemeClr val="dk2"/>
              </a:solidFill>
            </a:endParaRPr>
          </a:p>
        </p:txBody>
      </p:sp>
      <p:sp>
        <p:nvSpPr>
          <p:cNvPr id="128" name="Shape 128"/>
          <p:cNvSpPr/>
          <p:nvPr/>
        </p:nvSpPr>
        <p:spPr>
          <a:xfrm>
            <a:off x="2286000" y="3060967"/>
            <a:ext cx="4572000" cy="1239859"/>
          </a:xfrm>
          <a:prstGeom prst="rect">
            <a:avLst/>
          </a:prstGeom>
          <a:noFill/>
          <a:ln>
            <a:noFill/>
          </a:ln>
        </p:spPr>
        <p:txBody>
          <a:bodyPr lIns="68569" tIns="34275" rIns="68569" bIns="34275" anchor="t" anchorCtr="0">
            <a:noAutofit/>
          </a:bodyPr>
          <a:lstStyle/>
          <a:p>
            <a:pPr algn="just" rtl="1">
              <a:lnSpc>
                <a:spcPct val="107000"/>
              </a:lnSpc>
              <a:buSzPct val="25000"/>
            </a:pPr>
            <a:r>
              <a:rPr lang="en-US" sz="1800" dirty="0" err="1">
                <a:solidFill>
                  <a:srgbClr val="262626"/>
                </a:solidFill>
                <a:latin typeface="Calibri"/>
                <a:ea typeface="Calibri"/>
                <a:cs typeface="Calibri"/>
                <a:sym typeface="Calibri"/>
              </a:rPr>
              <a:t>نیوتن</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مراحل</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نامطلوب</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شدن</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وضع</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مالی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شرکت</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را</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به</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دوره</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نهفتگی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کسری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وجه</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نقد</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نبود</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قدرت</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پرداخت</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دیون</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مالی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یا</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تجاری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نبود</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قدرت</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پرداخت</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دیون</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کامل</a:t>
            </a:r>
            <a:r>
              <a:rPr lang="en-US" sz="1800" dirty="0">
                <a:solidFill>
                  <a:srgbClr val="262626"/>
                </a:solidFill>
                <a:latin typeface="Calibri"/>
                <a:ea typeface="Calibri"/>
                <a:cs typeface="Calibri"/>
                <a:sym typeface="Calibri"/>
              </a:rPr>
              <a:t> و </a:t>
            </a:r>
            <a:r>
              <a:rPr lang="en-US" sz="1800" dirty="0" err="1">
                <a:solidFill>
                  <a:srgbClr val="262626"/>
                </a:solidFill>
                <a:latin typeface="Calibri"/>
                <a:ea typeface="Calibri"/>
                <a:cs typeface="Calibri"/>
                <a:sym typeface="Calibri"/>
              </a:rPr>
              <a:t>در</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نهایت</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ورشکستگی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تقسیم</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می</a:t>
            </a:r>
            <a:r>
              <a:rPr lang="en-US" sz="1800" dirty="0">
                <a:solidFill>
                  <a:srgbClr val="262626"/>
                </a:solidFill>
                <a:latin typeface="Calibri"/>
                <a:ea typeface="Calibri"/>
                <a:cs typeface="Calibri"/>
                <a:sym typeface="Calibri"/>
              </a:rPr>
              <a:t> </a:t>
            </a:r>
            <a:r>
              <a:rPr lang="en-US" sz="1800" dirty="0" err="1">
                <a:solidFill>
                  <a:srgbClr val="262626"/>
                </a:solidFill>
                <a:latin typeface="Calibri"/>
                <a:ea typeface="Calibri"/>
                <a:cs typeface="Calibri"/>
                <a:sym typeface="Calibri"/>
              </a:rPr>
              <a:t>کند</a:t>
            </a:r>
            <a:r>
              <a:rPr lang="en-US" sz="1800" dirty="0">
                <a:solidFill>
                  <a:srgbClr val="262626"/>
                </a:solidFill>
                <a:latin typeface="Calibri"/>
                <a:ea typeface="Calibri"/>
                <a:cs typeface="Calibri"/>
                <a:sym typeface="Calibri"/>
              </a:rPr>
              <a:t>.</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fade">
                                      <p:cBhvr>
                                        <p:cTn id="7" dur="2000"/>
                                        <p:tgtEl>
                                          <p:spTgt spid="1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8">
                                            <p:txEl>
                                              <p:pRg st="0" end="0"/>
                                            </p:txEl>
                                          </p:spTgt>
                                        </p:tgtEl>
                                        <p:attrNameLst>
                                          <p:attrName>style.visibility</p:attrName>
                                        </p:attrNameLst>
                                      </p:cBhvr>
                                      <p:to>
                                        <p:strVal val="visible"/>
                                      </p:to>
                                    </p:set>
                                    <p:animEffect transition="in" filter="fade">
                                      <p:cBhvr>
                                        <p:cTn id="12" dur="500"/>
                                        <p:tgtEl>
                                          <p:spTgt spid="1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885826" y="1063228"/>
            <a:ext cx="7400924" cy="857250"/>
          </a:xfrm>
          <a:prstGeom prst="rect">
            <a:avLst/>
          </a:prstGeom>
          <a:noFill/>
          <a:ln>
            <a:noFill/>
          </a:ln>
        </p:spPr>
        <p:txBody>
          <a:bodyPr lIns="34275" tIns="34275" rIns="34275" bIns="34275" anchor="ctr" anchorCtr="0">
            <a:noAutofit/>
          </a:bodyPr>
          <a:lstStyle/>
          <a:p>
            <a:pPr algn="r">
              <a:buSzPct val="25000"/>
            </a:pPr>
            <a:r>
              <a:rPr lang="en-US" sz="2100" b="1" dirty="0" err="1">
                <a:solidFill>
                  <a:schemeClr val="dk2"/>
                </a:solidFill>
              </a:rPr>
              <a:t>برخی</a:t>
            </a:r>
            <a:r>
              <a:rPr lang="en-US" sz="2100" b="1" dirty="0">
                <a:solidFill>
                  <a:schemeClr val="dk2"/>
                </a:solidFill>
              </a:rPr>
              <a:t> </a:t>
            </a:r>
            <a:r>
              <a:rPr lang="en-US" sz="2100" b="1" dirty="0" err="1">
                <a:solidFill>
                  <a:schemeClr val="dk2"/>
                </a:solidFill>
              </a:rPr>
              <a:t>عواملی</a:t>
            </a:r>
            <a:r>
              <a:rPr lang="en-US" sz="2100" b="1" dirty="0">
                <a:solidFill>
                  <a:schemeClr val="dk2"/>
                </a:solidFill>
              </a:rPr>
              <a:t> </a:t>
            </a:r>
            <a:r>
              <a:rPr lang="en-US" sz="2100" b="1" dirty="0" err="1">
                <a:solidFill>
                  <a:schemeClr val="dk2"/>
                </a:solidFill>
              </a:rPr>
              <a:t>که</a:t>
            </a:r>
            <a:r>
              <a:rPr lang="en-US" sz="2100" b="1" dirty="0">
                <a:solidFill>
                  <a:schemeClr val="dk2"/>
                </a:solidFill>
              </a:rPr>
              <a:t> </a:t>
            </a:r>
            <a:r>
              <a:rPr lang="en-US" sz="2100" b="1" dirty="0" err="1">
                <a:solidFill>
                  <a:schemeClr val="dk2"/>
                </a:solidFill>
              </a:rPr>
              <a:t>ممکن</a:t>
            </a:r>
            <a:r>
              <a:rPr lang="en-US" sz="2100" b="1" dirty="0">
                <a:solidFill>
                  <a:schemeClr val="dk2"/>
                </a:solidFill>
              </a:rPr>
              <a:t> </a:t>
            </a:r>
            <a:r>
              <a:rPr lang="en-US" sz="2100" b="1" dirty="0" err="1">
                <a:solidFill>
                  <a:schemeClr val="dk2"/>
                </a:solidFill>
              </a:rPr>
              <a:t>است</a:t>
            </a:r>
            <a:r>
              <a:rPr lang="en-US" sz="2100" b="1" dirty="0">
                <a:solidFill>
                  <a:schemeClr val="dk2"/>
                </a:solidFill>
              </a:rPr>
              <a:t> </a:t>
            </a:r>
            <a:r>
              <a:rPr lang="en-US" sz="2100" b="1" dirty="0" err="1">
                <a:solidFill>
                  <a:schemeClr val="dk2"/>
                </a:solidFill>
              </a:rPr>
              <a:t>در</a:t>
            </a:r>
            <a:r>
              <a:rPr lang="en-US" sz="2100" b="1" dirty="0">
                <a:solidFill>
                  <a:schemeClr val="dk2"/>
                </a:solidFill>
              </a:rPr>
              <a:t> </a:t>
            </a:r>
            <a:r>
              <a:rPr lang="en-US" sz="2100" b="1" dirty="0" err="1">
                <a:solidFill>
                  <a:schemeClr val="dk2"/>
                </a:solidFill>
              </a:rPr>
              <a:t>دوره</a:t>
            </a:r>
            <a:r>
              <a:rPr lang="en-US" sz="2100" b="1" dirty="0">
                <a:solidFill>
                  <a:schemeClr val="dk2"/>
                </a:solidFill>
              </a:rPr>
              <a:t> </a:t>
            </a:r>
            <a:r>
              <a:rPr lang="en-US" sz="2100" b="1" dirty="0" err="1">
                <a:solidFill>
                  <a:schemeClr val="dk2"/>
                </a:solidFill>
              </a:rPr>
              <a:t>نهفتگی</a:t>
            </a:r>
            <a:r>
              <a:rPr lang="en-US" sz="2100" b="1" dirty="0">
                <a:solidFill>
                  <a:schemeClr val="dk2"/>
                </a:solidFill>
              </a:rPr>
              <a:t> </a:t>
            </a:r>
            <a:r>
              <a:rPr lang="en-US" sz="2100" b="1" dirty="0" err="1">
                <a:solidFill>
                  <a:schemeClr val="dk2"/>
                </a:solidFill>
              </a:rPr>
              <a:t>بروز</a:t>
            </a:r>
            <a:r>
              <a:rPr lang="en-US" sz="2100" b="1" dirty="0">
                <a:solidFill>
                  <a:schemeClr val="dk2"/>
                </a:solidFill>
              </a:rPr>
              <a:t> </a:t>
            </a:r>
            <a:r>
              <a:rPr lang="en-US" sz="2100" b="1" dirty="0" err="1">
                <a:solidFill>
                  <a:schemeClr val="dk2"/>
                </a:solidFill>
              </a:rPr>
              <a:t>نماید</a:t>
            </a:r>
            <a:r>
              <a:rPr lang="fa-IR" sz="2100" b="1" dirty="0">
                <a:solidFill>
                  <a:schemeClr val="dk2"/>
                </a:solidFill>
              </a:rPr>
              <a:t>:</a:t>
            </a:r>
            <a:endParaRPr lang="en-US" sz="2100" b="1" dirty="0">
              <a:solidFill>
                <a:schemeClr val="dk2"/>
              </a:solidFill>
            </a:endParaRPr>
          </a:p>
        </p:txBody>
      </p:sp>
      <p:sp>
        <p:nvSpPr>
          <p:cNvPr id="134" name="Shape 134"/>
          <p:cNvSpPr/>
          <p:nvPr/>
        </p:nvSpPr>
        <p:spPr>
          <a:xfrm>
            <a:off x="2286000" y="2283013"/>
            <a:ext cx="4572000" cy="3019913"/>
          </a:xfrm>
          <a:prstGeom prst="rect">
            <a:avLst/>
          </a:prstGeom>
          <a:noFill/>
          <a:ln>
            <a:noFill/>
          </a:ln>
        </p:spPr>
        <p:txBody>
          <a:bodyPr lIns="68569" tIns="34275" rIns="68569" bIns="34275" anchor="t" anchorCtr="0">
            <a:noAutofit/>
          </a:bodyPr>
          <a:lstStyle/>
          <a:p>
            <a:pPr marL="257175" indent="-257175" algn="r" rtl="1">
              <a:lnSpc>
                <a:spcPct val="107000"/>
              </a:lnSpc>
              <a:buClr>
                <a:schemeClr val="dk2"/>
              </a:buClr>
              <a:buSzPct val="100000"/>
              <a:buFont typeface="Noto Symbol"/>
              <a:buChar char="❑"/>
            </a:pPr>
            <a:r>
              <a:rPr lang="en-US" sz="1800" dirty="0" err="1">
                <a:solidFill>
                  <a:srgbClr val="262626"/>
                </a:solidFill>
              </a:rPr>
              <a:t>تغییر</a:t>
            </a:r>
            <a:r>
              <a:rPr lang="en-US" sz="1800" dirty="0">
                <a:solidFill>
                  <a:srgbClr val="262626"/>
                </a:solidFill>
              </a:rPr>
              <a:t> </a:t>
            </a:r>
            <a:r>
              <a:rPr lang="en-US" sz="1800" dirty="0" err="1">
                <a:solidFill>
                  <a:srgbClr val="262626"/>
                </a:solidFill>
              </a:rPr>
              <a:t>در</a:t>
            </a:r>
            <a:r>
              <a:rPr lang="en-US" sz="1800" dirty="0">
                <a:solidFill>
                  <a:srgbClr val="262626"/>
                </a:solidFill>
              </a:rPr>
              <a:t> </a:t>
            </a:r>
            <a:r>
              <a:rPr lang="en-US" sz="1800" dirty="0" err="1">
                <a:solidFill>
                  <a:srgbClr val="262626"/>
                </a:solidFill>
              </a:rPr>
              <a:t>میزان</a:t>
            </a:r>
            <a:r>
              <a:rPr lang="en-US" sz="1800" dirty="0">
                <a:solidFill>
                  <a:srgbClr val="262626"/>
                </a:solidFill>
              </a:rPr>
              <a:t> </a:t>
            </a:r>
            <a:r>
              <a:rPr lang="en-US" sz="1800" dirty="0" err="1">
                <a:solidFill>
                  <a:srgbClr val="262626"/>
                </a:solidFill>
              </a:rPr>
              <a:t>تقاضا</a:t>
            </a:r>
            <a:r>
              <a:rPr lang="en-US" sz="1800" dirty="0">
                <a:solidFill>
                  <a:srgbClr val="262626"/>
                </a:solidFill>
              </a:rPr>
              <a:t> </a:t>
            </a:r>
            <a:r>
              <a:rPr lang="en-US" sz="1800" dirty="0" err="1">
                <a:solidFill>
                  <a:srgbClr val="262626"/>
                </a:solidFill>
              </a:rPr>
              <a:t>برای</a:t>
            </a:r>
            <a:r>
              <a:rPr lang="en-US" sz="1800" dirty="0">
                <a:solidFill>
                  <a:srgbClr val="262626"/>
                </a:solidFill>
              </a:rPr>
              <a:t> </a:t>
            </a:r>
            <a:r>
              <a:rPr lang="en-US" sz="1800" dirty="0" err="1">
                <a:solidFill>
                  <a:srgbClr val="262626"/>
                </a:solidFill>
              </a:rPr>
              <a:t>کالا</a:t>
            </a:r>
            <a:endParaRPr lang="en-US" sz="1800" dirty="0">
              <a:solidFill>
                <a:srgbClr val="262626"/>
              </a:solidFill>
            </a:endParaRPr>
          </a:p>
          <a:p>
            <a:pPr marL="257175" indent="-257175" algn="r" rtl="1">
              <a:lnSpc>
                <a:spcPct val="107000"/>
              </a:lnSpc>
              <a:buClr>
                <a:schemeClr val="dk2"/>
              </a:buClr>
              <a:buSzPct val="100000"/>
              <a:buFont typeface="Noto Symbol"/>
              <a:buChar char="❑"/>
            </a:pPr>
            <a:r>
              <a:rPr lang="en-US" sz="1800" dirty="0" err="1">
                <a:solidFill>
                  <a:srgbClr val="262626"/>
                </a:solidFill>
              </a:rPr>
              <a:t>افزایش</a:t>
            </a:r>
            <a:r>
              <a:rPr lang="en-US" sz="1800" dirty="0">
                <a:solidFill>
                  <a:srgbClr val="262626"/>
                </a:solidFill>
              </a:rPr>
              <a:t> </a:t>
            </a:r>
            <a:r>
              <a:rPr lang="en-US" sz="1800" dirty="0" err="1">
                <a:solidFill>
                  <a:srgbClr val="262626"/>
                </a:solidFill>
              </a:rPr>
              <a:t>مستمرهزینه</a:t>
            </a:r>
            <a:r>
              <a:rPr lang="en-US" sz="1800" dirty="0">
                <a:solidFill>
                  <a:srgbClr val="262626"/>
                </a:solidFill>
              </a:rPr>
              <a:t> </a:t>
            </a:r>
            <a:r>
              <a:rPr lang="en-US" sz="1800" dirty="0" err="1">
                <a:solidFill>
                  <a:srgbClr val="262626"/>
                </a:solidFill>
              </a:rPr>
              <a:t>های</a:t>
            </a:r>
            <a:r>
              <a:rPr lang="en-US" sz="1800" dirty="0">
                <a:solidFill>
                  <a:srgbClr val="262626"/>
                </a:solidFill>
              </a:rPr>
              <a:t> </a:t>
            </a:r>
            <a:r>
              <a:rPr lang="en-US" sz="1800" dirty="0" err="1">
                <a:solidFill>
                  <a:srgbClr val="262626"/>
                </a:solidFill>
              </a:rPr>
              <a:t>بالاسری</a:t>
            </a:r>
            <a:endParaRPr lang="en-US" sz="1800" dirty="0">
              <a:solidFill>
                <a:srgbClr val="262626"/>
              </a:solidFill>
            </a:endParaRPr>
          </a:p>
          <a:p>
            <a:pPr marL="257175" indent="-257175" algn="r" rtl="1">
              <a:lnSpc>
                <a:spcPct val="107000"/>
              </a:lnSpc>
              <a:buClr>
                <a:schemeClr val="dk2"/>
              </a:buClr>
              <a:buSzPct val="100000"/>
              <a:buFont typeface="Noto Symbol"/>
              <a:buChar char="❑"/>
            </a:pPr>
            <a:r>
              <a:rPr lang="en-US" sz="1800" dirty="0" err="1">
                <a:solidFill>
                  <a:srgbClr val="262626"/>
                </a:solidFill>
              </a:rPr>
              <a:t>روش</a:t>
            </a:r>
            <a:r>
              <a:rPr lang="en-US" sz="1800" dirty="0">
                <a:solidFill>
                  <a:srgbClr val="262626"/>
                </a:solidFill>
              </a:rPr>
              <a:t> </a:t>
            </a:r>
            <a:r>
              <a:rPr lang="en-US" sz="1800" dirty="0" err="1">
                <a:solidFill>
                  <a:srgbClr val="262626"/>
                </a:solidFill>
              </a:rPr>
              <a:t>های</a:t>
            </a:r>
            <a:r>
              <a:rPr lang="en-US" sz="1800" dirty="0">
                <a:solidFill>
                  <a:srgbClr val="262626"/>
                </a:solidFill>
              </a:rPr>
              <a:t> </a:t>
            </a:r>
            <a:r>
              <a:rPr lang="en-US" sz="1800" dirty="0" err="1">
                <a:solidFill>
                  <a:srgbClr val="262626"/>
                </a:solidFill>
              </a:rPr>
              <a:t>تولید</a:t>
            </a:r>
            <a:r>
              <a:rPr lang="en-US" sz="1800" dirty="0">
                <a:solidFill>
                  <a:srgbClr val="262626"/>
                </a:solidFill>
              </a:rPr>
              <a:t> </a:t>
            </a:r>
            <a:r>
              <a:rPr lang="en-US" sz="1800" dirty="0" err="1">
                <a:solidFill>
                  <a:srgbClr val="262626"/>
                </a:solidFill>
              </a:rPr>
              <a:t>نامناسب</a:t>
            </a:r>
            <a:endParaRPr lang="en-US" sz="1800" dirty="0">
              <a:solidFill>
                <a:srgbClr val="262626"/>
              </a:solidFill>
            </a:endParaRPr>
          </a:p>
          <a:p>
            <a:pPr marL="257175" indent="-257175" algn="r" rtl="1">
              <a:lnSpc>
                <a:spcPct val="107000"/>
              </a:lnSpc>
              <a:buClr>
                <a:schemeClr val="dk2"/>
              </a:buClr>
              <a:buSzPct val="100000"/>
              <a:buFont typeface="Noto Symbol"/>
              <a:buChar char="❑"/>
            </a:pPr>
            <a:r>
              <a:rPr lang="en-US" sz="1800" dirty="0" err="1">
                <a:solidFill>
                  <a:srgbClr val="262626"/>
                </a:solidFill>
              </a:rPr>
              <a:t>تنگ</a:t>
            </a:r>
            <a:r>
              <a:rPr lang="en-US" sz="1800" dirty="0">
                <a:solidFill>
                  <a:srgbClr val="262626"/>
                </a:solidFill>
              </a:rPr>
              <a:t> </a:t>
            </a:r>
            <a:r>
              <a:rPr lang="en-US" sz="1800" dirty="0" err="1">
                <a:solidFill>
                  <a:srgbClr val="262626"/>
                </a:solidFill>
              </a:rPr>
              <a:t>شدن</a:t>
            </a:r>
            <a:r>
              <a:rPr lang="en-US" sz="1800" dirty="0">
                <a:solidFill>
                  <a:srgbClr val="262626"/>
                </a:solidFill>
              </a:rPr>
              <a:t> </a:t>
            </a:r>
            <a:r>
              <a:rPr lang="en-US" sz="1800" dirty="0" err="1">
                <a:solidFill>
                  <a:srgbClr val="262626"/>
                </a:solidFill>
              </a:rPr>
              <a:t>میدان</a:t>
            </a:r>
            <a:r>
              <a:rPr lang="en-US" sz="1800" dirty="0">
                <a:solidFill>
                  <a:srgbClr val="262626"/>
                </a:solidFill>
              </a:rPr>
              <a:t> </a:t>
            </a:r>
            <a:r>
              <a:rPr lang="en-US" sz="1800" dirty="0" err="1">
                <a:solidFill>
                  <a:srgbClr val="262626"/>
                </a:solidFill>
              </a:rPr>
              <a:t>رقابت</a:t>
            </a:r>
            <a:endParaRPr lang="en-US" sz="1800" dirty="0">
              <a:solidFill>
                <a:srgbClr val="262626"/>
              </a:solidFill>
            </a:endParaRPr>
          </a:p>
          <a:p>
            <a:pPr marL="257175" indent="-257175" algn="r" rtl="1">
              <a:lnSpc>
                <a:spcPct val="107000"/>
              </a:lnSpc>
              <a:buClr>
                <a:schemeClr val="dk2"/>
              </a:buClr>
              <a:buSzPct val="100000"/>
              <a:buFont typeface="Noto Symbol"/>
              <a:buChar char="❑"/>
            </a:pPr>
            <a:r>
              <a:rPr lang="en-US" sz="1800" dirty="0" err="1">
                <a:solidFill>
                  <a:srgbClr val="262626"/>
                </a:solidFill>
              </a:rPr>
              <a:t>وجود</a:t>
            </a:r>
            <a:r>
              <a:rPr lang="en-US" sz="1800" dirty="0">
                <a:solidFill>
                  <a:srgbClr val="262626"/>
                </a:solidFill>
              </a:rPr>
              <a:t> </a:t>
            </a:r>
            <a:r>
              <a:rPr lang="en-US" sz="1800" dirty="0" err="1">
                <a:solidFill>
                  <a:srgbClr val="262626"/>
                </a:solidFill>
              </a:rPr>
              <a:t>مدیران</a:t>
            </a:r>
            <a:r>
              <a:rPr lang="en-US" sz="1800" dirty="0">
                <a:solidFill>
                  <a:srgbClr val="262626"/>
                </a:solidFill>
              </a:rPr>
              <a:t> </a:t>
            </a:r>
            <a:r>
              <a:rPr lang="en-US" sz="1800" dirty="0" err="1">
                <a:solidFill>
                  <a:srgbClr val="262626"/>
                </a:solidFill>
              </a:rPr>
              <a:t>فاقد</a:t>
            </a:r>
            <a:r>
              <a:rPr lang="en-US" sz="1800" dirty="0">
                <a:solidFill>
                  <a:srgbClr val="262626"/>
                </a:solidFill>
              </a:rPr>
              <a:t> </a:t>
            </a:r>
            <a:r>
              <a:rPr lang="en-US" sz="1800" dirty="0" err="1">
                <a:solidFill>
                  <a:srgbClr val="262626"/>
                </a:solidFill>
              </a:rPr>
              <a:t>صلاحیت</a:t>
            </a:r>
            <a:r>
              <a:rPr lang="en-US" sz="1800" dirty="0">
                <a:solidFill>
                  <a:srgbClr val="262626"/>
                </a:solidFill>
              </a:rPr>
              <a:t> </a:t>
            </a:r>
            <a:r>
              <a:rPr lang="en-US" sz="1800" dirty="0" err="1">
                <a:solidFill>
                  <a:srgbClr val="262626"/>
                </a:solidFill>
              </a:rPr>
              <a:t>در</a:t>
            </a:r>
            <a:r>
              <a:rPr lang="en-US" sz="1800" dirty="0">
                <a:solidFill>
                  <a:srgbClr val="262626"/>
                </a:solidFill>
              </a:rPr>
              <a:t> </a:t>
            </a:r>
            <a:r>
              <a:rPr lang="en-US" sz="1800" dirty="0" err="1">
                <a:solidFill>
                  <a:srgbClr val="262626"/>
                </a:solidFill>
              </a:rPr>
              <a:t>پست</a:t>
            </a:r>
            <a:r>
              <a:rPr lang="en-US" sz="1800" dirty="0">
                <a:solidFill>
                  <a:srgbClr val="262626"/>
                </a:solidFill>
              </a:rPr>
              <a:t> </a:t>
            </a:r>
            <a:r>
              <a:rPr lang="en-US" sz="1800" dirty="0" err="1">
                <a:solidFill>
                  <a:srgbClr val="262626"/>
                </a:solidFill>
              </a:rPr>
              <a:t>های</a:t>
            </a:r>
            <a:r>
              <a:rPr lang="en-US" sz="1800" dirty="0">
                <a:solidFill>
                  <a:srgbClr val="262626"/>
                </a:solidFill>
              </a:rPr>
              <a:t> </a:t>
            </a:r>
            <a:r>
              <a:rPr lang="en-US" sz="1800" dirty="0" err="1">
                <a:solidFill>
                  <a:srgbClr val="262626"/>
                </a:solidFill>
              </a:rPr>
              <a:t>کلیدی</a:t>
            </a:r>
            <a:endParaRPr lang="en-US" sz="1800" dirty="0">
              <a:solidFill>
                <a:srgbClr val="262626"/>
              </a:solidFill>
            </a:endParaRPr>
          </a:p>
          <a:p>
            <a:pPr marL="257175" indent="-257175" algn="r" rtl="1">
              <a:lnSpc>
                <a:spcPct val="107000"/>
              </a:lnSpc>
              <a:buClr>
                <a:schemeClr val="dk2"/>
              </a:buClr>
              <a:buSzPct val="100000"/>
              <a:buFont typeface="Noto Symbol"/>
              <a:buChar char="❑"/>
            </a:pPr>
            <a:r>
              <a:rPr lang="en-US" sz="1800" dirty="0" err="1">
                <a:solidFill>
                  <a:srgbClr val="262626"/>
                </a:solidFill>
              </a:rPr>
              <a:t>ایجاد</a:t>
            </a:r>
            <a:r>
              <a:rPr lang="en-US" sz="1800" dirty="0">
                <a:solidFill>
                  <a:srgbClr val="262626"/>
                </a:solidFill>
              </a:rPr>
              <a:t> </a:t>
            </a:r>
            <a:r>
              <a:rPr lang="en-US" sz="1800" dirty="0" err="1">
                <a:solidFill>
                  <a:srgbClr val="262626"/>
                </a:solidFill>
              </a:rPr>
              <a:t>شعبه</a:t>
            </a:r>
            <a:r>
              <a:rPr lang="en-US" sz="1800" dirty="0">
                <a:solidFill>
                  <a:srgbClr val="262626"/>
                </a:solidFill>
              </a:rPr>
              <a:t> </a:t>
            </a:r>
            <a:r>
              <a:rPr lang="en-US" sz="1800" dirty="0" err="1">
                <a:solidFill>
                  <a:srgbClr val="262626"/>
                </a:solidFill>
              </a:rPr>
              <a:t>های</a:t>
            </a:r>
            <a:r>
              <a:rPr lang="en-US" sz="1800" dirty="0">
                <a:solidFill>
                  <a:srgbClr val="262626"/>
                </a:solidFill>
              </a:rPr>
              <a:t> </a:t>
            </a:r>
            <a:r>
              <a:rPr lang="en-US" sz="1800" dirty="0" err="1">
                <a:solidFill>
                  <a:srgbClr val="262626"/>
                </a:solidFill>
              </a:rPr>
              <a:t>غیر</a:t>
            </a:r>
            <a:r>
              <a:rPr lang="en-US" sz="1800" dirty="0">
                <a:solidFill>
                  <a:srgbClr val="262626"/>
                </a:solidFill>
              </a:rPr>
              <a:t> </a:t>
            </a:r>
            <a:r>
              <a:rPr lang="en-US" sz="1800" dirty="0" err="1">
                <a:solidFill>
                  <a:srgbClr val="262626"/>
                </a:solidFill>
              </a:rPr>
              <a:t>سود</a:t>
            </a:r>
            <a:r>
              <a:rPr lang="en-US" sz="1800" dirty="0">
                <a:solidFill>
                  <a:srgbClr val="262626"/>
                </a:solidFill>
              </a:rPr>
              <a:t> </a:t>
            </a:r>
            <a:r>
              <a:rPr lang="en-US" sz="1800" dirty="0" err="1">
                <a:solidFill>
                  <a:srgbClr val="262626"/>
                </a:solidFill>
              </a:rPr>
              <a:t>ده</a:t>
            </a:r>
            <a:endParaRPr lang="en-US" sz="1800" dirty="0">
              <a:solidFill>
                <a:srgbClr val="262626"/>
              </a:solidFill>
            </a:endParaRPr>
          </a:p>
          <a:p>
            <a:pPr marL="257175" indent="-257175" algn="r" rtl="1">
              <a:lnSpc>
                <a:spcPct val="107000"/>
              </a:lnSpc>
              <a:buClr>
                <a:schemeClr val="dk2"/>
              </a:buClr>
              <a:buSzPct val="100000"/>
              <a:buFont typeface="Noto Symbol"/>
              <a:buChar char="❑"/>
            </a:pPr>
            <a:r>
              <a:rPr lang="en-US" sz="1800" dirty="0" err="1">
                <a:solidFill>
                  <a:srgbClr val="262626"/>
                </a:solidFill>
              </a:rPr>
              <a:t>فقدان</a:t>
            </a:r>
            <a:r>
              <a:rPr lang="en-US" sz="1800" dirty="0">
                <a:solidFill>
                  <a:srgbClr val="262626"/>
                </a:solidFill>
              </a:rPr>
              <a:t> </a:t>
            </a:r>
            <a:r>
              <a:rPr lang="en-US" sz="1800" dirty="0" err="1">
                <a:solidFill>
                  <a:srgbClr val="262626"/>
                </a:solidFill>
              </a:rPr>
              <a:t>تسهیلات</a:t>
            </a:r>
            <a:r>
              <a:rPr lang="en-US" sz="1800" dirty="0">
                <a:solidFill>
                  <a:srgbClr val="262626"/>
                </a:solidFill>
              </a:rPr>
              <a:t> </a:t>
            </a:r>
            <a:r>
              <a:rPr lang="en-US" sz="1800" dirty="0" err="1">
                <a:solidFill>
                  <a:srgbClr val="262626"/>
                </a:solidFill>
              </a:rPr>
              <a:t>بانکی</a:t>
            </a:r>
            <a:r>
              <a:rPr lang="en-US" sz="1800" dirty="0">
                <a:solidFill>
                  <a:srgbClr val="262626"/>
                </a:solidFill>
              </a:rPr>
              <a:t> </a:t>
            </a:r>
            <a:r>
              <a:rPr lang="en-US" sz="1800" dirty="0" err="1">
                <a:solidFill>
                  <a:srgbClr val="262626"/>
                </a:solidFill>
              </a:rPr>
              <a:t>مناسب</a:t>
            </a:r>
            <a:endParaRPr lang="en-US" sz="1800" dirty="0">
              <a:solidFill>
                <a:srgbClr val="262626"/>
              </a:solidFill>
            </a:endParaRPr>
          </a:p>
          <a:p>
            <a:pPr marL="257175" indent="-257175" algn="r" rtl="1">
              <a:lnSpc>
                <a:spcPct val="107000"/>
              </a:lnSpc>
              <a:buClr>
                <a:schemeClr val="dk2"/>
              </a:buClr>
              <a:buSzPct val="100000"/>
              <a:buFont typeface="Noto Symbol"/>
              <a:buChar char="❑"/>
            </a:pPr>
            <a:r>
              <a:rPr lang="en-US" sz="1800" dirty="0" err="1">
                <a:solidFill>
                  <a:srgbClr val="262626"/>
                </a:solidFill>
              </a:rPr>
              <a:t>دپارتمان</a:t>
            </a:r>
            <a:r>
              <a:rPr lang="en-US" sz="1800" dirty="0">
                <a:solidFill>
                  <a:srgbClr val="262626"/>
                </a:solidFill>
              </a:rPr>
              <a:t> </a:t>
            </a:r>
            <a:r>
              <a:rPr lang="en-US" sz="1800" dirty="0" err="1">
                <a:solidFill>
                  <a:srgbClr val="262626"/>
                </a:solidFill>
              </a:rPr>
              <a:t>پرداخت</a:t>
            </a:r>
            <a:r>
              <a:rPr lang="en-US" sz="1800" dirty="0">
                <a:solidFill>
                  <a:srgbClr val="262626"/>
                </a:solidFill>
              </a:rPr>
              <a:t> و </a:t>
            </a:r>
            <a:r>
              <a:rPr lang="en-US" sz="1800" dirty="0" err="1">
                <a:solidFill>
                  <a:srgbClr val="262626"/>
                </a:solidFill>
              </a:rPr>
              <a:t>دریافت</a:t>
            </a:r>
            <a:r>
              <a:rPr lang="en-US" sz="1800" dirty="0">
                <a:solidFill>
                  <a:srgbClr val="262626"/>
                </a:solidFill>
              </a:rPr>
              <a:t> </a:t>
            </a:r>
            <a:r>
              <a:rPr lang="en-US" sz="1800" dirty="0" err="1">
                <a:solidFill>
                  <a:srgbClr val="262626"/>
                </a:solidFill>
              </a:rPr>
              <a:t>ناکارآمد</a:t>
            </a:r>
            <a:endParaRPr lang="en-US" sz="1800" dirty="0">
              <a:solidFill>
                <a:srgbClr val="262626"/>
              </a:solidFill>
            </a:endParaRPr>
          </a:p>
          <a:p>
            <a:pPr marL="257175" indent="-257175" algn="r" rtl="1">
              <a:lnSpc>
                <a:spcPct val="107000"/>
              </a:lnSpc>
              <a:buClr>
                <a:schemeClr val="dk2"/>
              </a:buClr>
              <a:buSzPct val="100000"/>
              <a:buFont typeface="Noto Symbol"/>
              <a:buChar char="❑"/>
            </a:pPr>
            <a:r>
              <a:rPr lang="en-US" sz="1800" dirty="0" err="1">
                <a:solidFill>
                  <a:srgbClr val="262626"/>
                </a:solidFill>
              </a:rPr>
              <a:t>گسترش</a:t>
            </a:r>
            <a:r>
              <a:rPr lang="en-US" sz="1800" dirty="0">
                <a:solidFill>
                  <a:srgbClr val="262626"/>
                </a:solidFill>
              </a:rPr>
              <a:t> </a:t>
            </a:r>
            <a:r>
              <a:rPr lang="en-US" sz="1800" dirty="0" err="1">
                <a:solidFill>
                  <a:srgbClr val="262626"/>
                </a:solidFill>
              </a:rPr>
              <a:t>بیش</a:t>
            </a:r>
            <a:r>
              <a:rPr lang="en-US" sz="1800" dirty="0">
                <a:solidFill>
                  <a:srgbClr val="262626"/>
                </a:solidFill>
              </a:rPr>
              <a:t> </a:t>
            </a:r>
            <a:r>
              <a:rPr lang="en-US" sz="1800" dirty="0" err="1">
                <a:solidFill>
                  <a:srgbClr val="262626"/>
                </a:solidFill>
              </a:rPr>
              <a:t>ازحد</a:t>
            </a:r>
            <a:r>
              <a:rPr lang="en-US" sz="1800" dirty="0">
                <a:solidFill>
                  <a:srgbClr val="262626"/>
                </a:solidFill>
              </a:rPr>
              <a:t> </a:t>
            </a:r>
            <a:r>
              <a:rPr lang="en-US" sz="1800" dirty="0" err="1">
                <a:solidFill>
                  <a:srgbClr val="262626"/>
                </a:solidFill>
              </a:rPr>
              <a:t>بدون</a:t>
            </a:r>
            <a:r>
              <a:rPr lang="en-US" sz="1800" dirty="0">
                <a:solidFill>
                  <a:srgbClr val="262626"/>
                </a:solidFill>
              </a:rPr>
              <a:t> </a:t>
            </a:r>
            <a:r>
              <a:rPr lang="en-US" sz="1800" dirty="0" err="1">
                <a:solidFill>
                  <a:srgbClr val="262626"/>
                </a:solidFill>
              </a:rPr>
              <a:t>سرمایه</a:t>
            </a:r>
            <a:r>
              <a:rPr lang="en-US" sz="1800" dirty="0">
                <a:solidFill>
                  <a:srgbClr val="262626"/>
                </a:solidFill>
              </a:rPr>
              <a:t> </a:t>
            </a:r>
            <a:r>
              <a:rPr lang="en-US" sz="1800" dirty="0" err="1">
                <a:solidFill>
                  <a:srgbClr val="262626"/>
                </a:solidFill>
              </a:rPr>
              <a:t>گذاری</a:t>
            </a:r>
            <a:r>
              <a:rPr lang="en-US" sz="1800" dirty="0">
                <a:solidFill>
                  <a:srgbClr val="262626"/>
                </a:solidFill>
              </a:rPr>
              <a:t> </a:t>
            </a:r>
            <a:r>
              <a:rPr lang="en-US" sz="1800" dirty="0" err="1">
                <a:solidFill>
                  <a:srgbClr val="262626"/>
                </a:solidFill>
              </a:rPr>
              <a:t>کافی</a:t>
            </a:r>
            <a:endParaRPr lang="en-US" sz="1800" dirty="0">
              <a:solidFill>
                <a:srgbClr val="262626"/>
              </a:solidFill>
            </a:endParaRPr>
          </a:p>
          <a:p>
            <a:pPr algn="r" rtl="1">
              <a:lnSpc>
                <a:spcPct val="107000"/>
              </a:lnSpc>
              <a:buSzPct val="25000"/>
            </a:pPr>
            <a:r>
              <a:rPr lang="en-US" sz="1800" dirty="0">
                <a:solidFill>
                  <a:srgbClr val="262626"/>
                </a:solidFill>
              </a:rPr>
              <a:t>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
                                        </p:tgtEl>
                                        <p:attrNameLst>
                                          <p:attrName>style.visibility</p:attrName>
                                        </p:attrNameLst>
                                      </p:cBhvr>
                                      <p:to>
                                        <p:strVal val="visible"/>
                                      </p:to>
                                    </p:set>
                                    <p:animEffect transition="in" filter="fade">
                                      <p:cBhvr>
                                        <p:cTn id="7" dur="2000"/>
                                        <p:tgtEl>
                                          <p:spTgt spid="13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34">
                                            <p:txEl>
                                              <p:pRg st="0" end="0"/>
                                            </p:txEl>
                                          </p:spTgt>
                                        </p:tgtEl>
                                        <p:attrNameLst>
                                          <p:attrName>style.visibility</p:attrName>
                                        </p:attrNameLst>
                                      </p:cBhvr>
                                      <p:to>
                                        <p:strVal val="visible"/>
                                      </p:to>
                                    </p:set>
                                    <p:anim calcmode="lin" valueType="num">
                                      <p:cBhvr>
                                        <p:cTn id="12" dur="500" fill="hold"/>
                                        <p:tgtEl>
                                          <p:spTgt spid="134">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34">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134">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134">
                                            <p:txEl>
                                              <p:pRg st="1" end="1"/>
                                            </p:txEl>
                                          </p:spTgt>
                                        </p:tgtEl>
                                        <p:attrNameLst>
                                          <p:attrName>style.visibility</p:attrName>
                                        </p:attrNameLst>
                                      </p:cBhvr>
                                      <p:to>
                                        <p:strVal val="visible"/>
                                      </p:to>
                                    </p:set>
                                    <p:anim calcmode="lin" valueType="num">
                                      <p:cBhvr>
                                        <p:cTn id="17" dur="500" fill="hold"/>
                                        <p:tgtEl>
                                          <p:spTgt spid="134">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34">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134">
                                            <p:txEl>
                                              <p:pRg st="1" end="1"/>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134">
                                            <p:txEl>
                                              <p:pRg st="2" end="2"/>
                                            </p:txEl>
                                          </p:spTgt>
                                        </p:tgtEl>
                                        <p:attrNameLst>
                                          <p:attrName>style.visibility</p:attrName>
                                        </p:attrNameLst>
                                      </p:cBhvr>
                                      <p:to>
                                        <p:strVal val="visible"/>
                                      </p:to>
                                    </p:set>
                                    <p:anim calcmode="lin" valueType="num">
                                      <p:cBhvr>
                                        <p:cTn id="22" dur="500" fill="hold"/>
                                        <p:tgtEl>
                                          <p:spTgt spid="134">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134">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134">
                                            <p:txEl>
                                              <p:pRg st="2" end="2"/>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134">
                                            <p:txEl>
                                              <p:pRg st="3" end="3"/>
                                            </p:txEl>
                                          </p:spTgt>
                                        </p:tgtEl>
                                        <p:attrNameLst>
                                          <p:attrName>style.visibility</p:attrName>
                                        </p:attrNameLst>
                                      </p:cBhvr>
                                      <p:to>
                                        <p:strVal val="visible"/>
                                      </p:to>
                                    </p:set>
                                    <p:anim calcmode="lin" valueType="num">
                                      <p:cBhvr>
                                        <p:cTn id="27" dur="500" fill="hold"/>
                                        <p:tgtEl>
                                          <p:spTgt spid="134">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134">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134">
                                            <p:txEl>
                                              <p:pRg st="3" end="3"/>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134">
                                            <p:txEl>
                                              <p:pRg st="4" end="4"/>
                                            </p:txEl>
                                          </p:spTgt>
                                        </p:tgtEl>
                                        <p:attrNameLst>
                                          <p:attrName>style.visibility</p:attrName>
                                        </p:attrNameLst>
                                      </p:cBhvr>
                                      <p:to>
                                        <p:strVal val="visible"/>
                                      </p:to>
                                    </p:set>
                                    <p:anim calcmode="lin" valueType="num">
                                      <p:cBhvr>
                                        <p:cTn id="32" dur="500" fill="hold"/>
                                        <p:tgtEl>
                                          <p:spTgt spid="134">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134">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134">
                                            <p:txEl>
                                              <p:pRg st="4" end="4"/>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134">
                                            <p:txEl>
                                              <p:pRg st="5" end="5"/>
                                            </p:txEl>
                                          </p:spTgt>
                                        </p:tgtEl>
                                        <p:attrNameLst>
                                          <p:attrName>style.visibility</p:attrName>
                                        </p:attrNameLst>
                                      </p:cBhvr>
                                      <p:to>
                                        <p:strVal val="visible"/>
                                      </p:to>
                                    </p:set>
                                    <p:anim calcmode="lin" valueType="num">
                                      <p:cBhvr>
                                        <p:cTn id="37" dur="500" fill="hold"/>
                                        <p:tgtEl>
                                          <p:spTgt spid="134">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134">
                                            <p:txEl>
                                              <p:pRg st="5" end="5"/>
                                            </p:txEl>
                                          </p:spTgt>
                                        </p:tgtEl>
                                        <p:attrNameLst>
                                          <p:attrName>ppt_h</p:attrName>
                                        </p:attrNameLst>
                                      </p:cBhvr>
                                      <p:tavLst>
                                        <p:tav tm="0">
                                          <p:val>
                                            <p:fltVal val="0"/>
                                          </p:val>
                                        </p:tav>
                                        <p:tav tm="100000">
                                          <p:val>
                                            <p:strVal val="#ppt_h"/>
                                          </p:val>
                                        </p:tav>
                                      </p:tavLst>
                                    </p:anim>
                                    <p:animEffect transition="in" filter="fade">
                                      <p:cBhvr>
                                        <p:cTn id="39" dur="500"/>
                                        <p:tgtEl>
                                          <p:spTgt spid="134">
                                            <p:txEl>
                                              <p:pRg st="5" end="5"/>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134">
                                            <p:txEl>
                                              <p:pRg st="6" end="6"/>
                                            </p:txEl>
                                          </p:spTgt>
                                        </p:tgtEl>
                                        <p:attrNameLst>
                                          <p:attrName>style.visibility</p:attrName>
                                        </p:attrNameLst>
                                      </p:cBhvr>
                                      <p:to>
                                        <p:strVal val="visible"/>
                                      </p:to>
                                    </p:set>
                                    <p:anim calcmode="lin" valueType="num">
                                      <p:cBhvr>
                                        <p:cTn id="42" dur="500" fill="hold"/>
                                        <p:tgtEl>
                                          <p:spTgt spid="134">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134">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134">
                                            <p:txEl>
                                              <p:pRg st="6" end="6"/>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134">
                                            <p:txEl>
                                              <p:pRg st="7" end="7"/>
                                            </p:txEl>
                                          </p:spTgt>
                                        </p:tgtEl>
                                        <p:attrNameLst>
                                          <p:attrName>style.visibility</p:attrName>
                                        </p:attrNameLst>
                                      </p:cBhvr>
                                      <p:to>
                                        <p:strVal val="visible"/>
                                      </p:to>
                                    </p:set>
                                    <p:anim calcmode="lin" valueType="num">
                                      <p:cBhvr>
                                        <p:cTn id="47" dur="500" fill="hold"/>
                                        <p:tgtEl>
                                          <p:spTgt spid="134">
                                            <p:txEl>
                                              <p:pRg st="7" end="7"/>
                                            </p:txEl>
                                          </p:spTgt>
                                        </p:tgtEl>
                                        <p:attrNameLst>
                                          <p:attrName>ppt_w</p:attrName>
                                        </p:attrNameLst>
                                      </p:cBhvr>
                                      <p:tavLst>
                                        <p:tav tm="0">
                                          <p:val>
                                            <p:fltVal val="0"/>
                                          </p:val>
                                        </p:tav>
                                        <p:tav tm="100000">
                                          <p:val>
                                            <p:strVal val="#ppt_w"/>
                                          </p:val>
                                        </p:tav>
                                      </p:tavLst>
                                    </p:anim>
                                    <p:anim calcmode="lin" valueType="num">
                                      <p:cBhvr>
                                        <p:cTn id="48" dur="500" fill="hold"/>
                                        <p:tgtEl>
                                          <p:spTgt spid="134">
                                            <p:txEl>
                                              <p:pRg st="7" end="7"/>
                                            </p:txEl>
                                          </p:spTgt>
                                        </p:tgtEl>
                                        <p:attrNameLst>
                                          <p:attrName>ppt_h</p:attrName>
                                        </p:attrNameLst>
                                      </p:cBhvr>
                                      <p:tavLst>
                                        <p:tav tm="0">
                                          <p:val>
                                            <p:fltVal val="0"/>
                                          </p:val>
                                        </p:tav>
                                        <p:tav tm="100000">
                                          <p:val>
                                            <p:strVal val="#ppt_h"/>
                                          </p:val>
                                        </p:tav>
                                      </p:tavLst>
                                    </p:anim>
                                    <p:animEffect transition="in" filter="fade">
                                      <p:cBhvr>
                                        <p:cTn id="49" dur="500"/>
                                        <p:tgtEl>
                                          <p:spTgt spid="134">
                                            <p:txEl>
                                              <p:pRg st="7" end="7"/>
                                            </p:txEl>
                                          </p:spTgt>
                                        </p:tgtEl>
                                      </p:cBhvr>
                                    </p:animEffect>
                                  </p:childTnLst>
                                </p:cTn>
                              </p:par>
                              <p:par>
                                <p:cTn id="50" presetID="53" presetClass="entr" presetSubtype="16" fill="hold" nodeType="withEffect">
                                  <p:stCondLst>
                                    <p:cond delay="0"/>
                                  </p:stCondLst>
                                  <p:childTnLst>
                                    <p:set>
                                      <p:cBhvr>
                                        <p:cTn id="51" dur="1" fill="hold">
                                          <p:stCondLst>
                                            <p:cond delay="0"/>
                                          </p:stCondLst>
                                        </p:cTn>
                                        <p:tgtEl>
                                          <p:spTgt spid="134">
                                            <p:txEl>
                                              <p:pRg st="8" end="8"/>
                                            </p:txEl>
                                          </p:spTgt>
                                        </p:tgtEl>
                                        <p:attrNameLst>
                                          <p:attrName>style.visibility</p:attrName>
                                        </p:attrNameLst>
                                      </p:cBhvr>
                                      <p:to>
                                        <p:strVal val="visible"/>
                                      </p:to>
                                    </p:set>
                                    <p:anim calcmode="lin" valueType="num">
                                      <p:cBhvr>
                                        <p:cTn id="52" dur="500" fill="hold"/>
                                        <p:tgtEl>
                                          <p:spTgt spid="134">
                                            <p:txEl>
                                              <p:pRg st="8" end="8"/>
                                            </p:txEl>
                                          </p:spTgt>
                                        </p:tgtEl>
                                        <p:attrNameLst>
                                          <p:attrName>ppt_w</p:attrName>
                                        </p:attrNameLst>
                                      </p:cBhvr>
                                      <p:tavLst>
                                        <p:tav tm="0">
                                          <p:val>
                                            <p:fltVal val="0"/>
                                          </p:val>
                                        </p:tav>
                                        <p:tav tm="100000">
                                          <p:val>
                                            <p:strVal val="#ppt_w"/>
                                          </p:val>
                                        </p:tav>
                                      </p:tavLst>
                                    </p:anim>
                                    <p:anim calcmode="lin" valueType="num">
                                      <p:cBhvr>
                                        <p:cTn id="53" dur="500" fill="hold"/>
                                        <p:tgtEl>
                                          <p:spTgt spid="134">
                                            <p:txEl>
                                              <p:pRg st="8" end="8"/>
                                            </p:txEl>
                                          </p:spTgt>
                                        </p:tgtEl>
                                        <p:attrNameLst>
                                          <p:attrName>ppt_h</p:attrName>
                                        </p:attrNameLst>
                                      </p:cBhvr>
                                      <p:tavLst>
                                        <p:tav tm="0">
                                          <p:val>
                                            <p:fltVal val="0"/>
                                          </p:val>
                                        </p:tav>
                                        <p:tav tm="100000">
                                          <p:val>
                                            <p:strVal val="#ppt_h"/>
                                          </p:val>
                                        </p:tav>
                                      </p:tavLst>
                                    </p:anim>
                                    <p:animEffect transition="in" filter="fade">
                                      <p:cBhvr>
                                        <p:cTn id="54" dur="500"/>
                                        <p:tgtEl>
                                          <p:spTgt spid="134">
                                            <p:txEl>
                                              <p:pRg st="8" end="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nodeType="clickEffect">
                                  <p:stCondLst>
                                    <p:cond delay="0"/>
                                  </p:stCondLst>
                                  <p:childTnLst>
                                    <p:set>
                                      <p:cBhvr>
                                        <p:cTn id="58" dur="1" fill="hold">
                                          <p:stCondLst>
                                            <p:cond delay="0"/>
                                          </p:stCondLst>
                                        </p:cTn>
                                        <p:tgtEl>
                                          <p:spTgt spid="134">
                                            <p:txEl>
                                              <p:pRg st="9" end="9"/>
                                            </p:txEl>
                                          </p:spTgt>
                                        </p:tgtEl>
                                        <p:attrNameLst>
                                          <p:attrName>style.visibility</p:attrName>
                                        </p:attrNameLst>
                                      </p:cBhvr>
                                      <p:to>
                                        <p:strVal val="visible"/>
                                      </p:to>
                                    </p:set>
                                    <p:anim calcmode="lin" valueType="num">
                                      <p:cBhvr additive="base">
                                        <p:cTn id="59" dur="500"/>
                                        <p:tgtEl>
                                          <p:spTgt spid="134">
                                            <p:txEl>
                                              <p:pRg st="9" end="9"/>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885826" y="1063228"/>
            <a:ext cx="7400924" cy="857250"/>
          </a:xfrm>
          <a:prstGeom prst="rect">
            <a:avLst/>
          </a:prstGeom>
          <a:noFill/>
          <a:ln>
            <a:noFill/>
          </a:ln>
        </p:spPr>
        <p:txBody>
          <a:bodyPr lIns="34275" tIns="34275" rIns="34275" bIns="34275" anchor="ctr" anchorCtr="0">
            <a:noAutofit/>
          </a:bodyPr>
          <a:lstStyle/>
          <a:p>
            <a:pPr algn="r">
              <a:buSzPct val="25000"/>
            </a:pPr>
            <a:r>
              <a:rPr lang="en-US" sz="2100" b="1" dirty="0" err="1">
                <a:solidFill>
                  <a:schemeClr val="dk2"/>
                </a:solidFill>
              </a:rPr>
              <a:t>اقسام</a:t>
            </a:r>
            <a:r>
              <a:rPr lang="en-US" sz="2100" b="1" dirty="0">
                <a:solidFill>
                  <a:schemeClr val="dk2"/>
                </a:solidFill>
              </a:rPr>
              <a:t> </a:t>
            </a:r>
            <a:r>
              <a:rPr lang="en-US" sz="2100" b="1" dirty="0" err="1">
                <a:solidFill>
                  <a:schemeClr val="dk2"/>
                </a:solidFill>
              </a:rPr>
              <a:t>ورشکستگی</a:t>
            </a:r>
            <a:r>
              <a:rPr lang="fa-IR" sz="2100" b="1" dirty="0">
                <a:solidFill>
                  <a:schemeClr val="dk2"/>
                </a:solidFill>
              </a:rPr>
              <a:t>:</a:t>
            </a:r>
            <a:endParaRPr lang="en-US" sz="2100" b="1" dirty="0">
              <a:solidFill>
                <a:schemeClr val="dk2"/>
              </a:solidFill>
            </a:endParaRPr>
          </a:p>
        </p:txBody>
      </p:sp>
      <p:sp>
        <p:nvSpPr>
          <p:cNvPr id="140" name="Shape 140"/>
          <p:cNvSpPr/>
          <p:nvPr/>
        </p:nvSpPr>
        <p:spPr>
          <a:xfrm>
            <a:off x="1983037" y="2727558"/>
            <a:ext cx="5221994" cy="1847525"/>
          </a:xfrm>
          <a:prstGeom prst="rect">
            <a:avLst/>
          </a:prstGeom>
          <a:noFill/>
          <a:ln>
            <a:noFill/>
          </a:ln>
        </p:spPr>
        <p:txBody>
          <a:bodyPr lIns="68569" tIns="34275" rIns="68569" bIns="34275" anchor="t" anchorCtr="0">
            <a:noAutofit/>
          </a:bodyPr>
          <a:lstStyle/>
          <a:p>
            <a:pPr marL="257175" indent="-257175" algn="just" rtl="1">
              <a:lnSpc>
                <a:spcPct val="107000"/>
              </a:lnSpc>
              <a:buClr>
                <a:schemeClr val="dk2"/>
              </a:buClr>
              <a:buSzPct val="100000"/>
              <a:buFont typeface="Noto Symbol"/>
              <a:buChar char="➢"/>
            </a:pPr>
            <a:r>
              <a:rPr lang="en-US" sz="1800">
                <a:solidFill>
                  <a:srgbClr val="262626"/>
                </a:solidFill>
              </a:rPr>
              <a:t>ورشکستگی عادی : که تاجر بر اثر عوامل خارجی یا حوادث غیر مترقبه، بدون تقصیر یا تقلب، ورشکسته می شود.</a:t>
            </a:r>
          </a:p>
          <a:p>
            <a:pPr marL="257175" indent="-257175" algn="just" rtl="1">
              <a:lnSpc>
                <a:spcPct val="107000"/>
              </a:lnSpc>
              <a:buClr>
                <a:schemeClr val="dk2"/>
              </a:buClr>
              <a:buSzPct val="100000"/>
              <a:buFont typeface="Noto Symbol"/>
              <a:buChar char="➢"/>
            </a:pPr>
            <a:r>
              <a:rPr lang="en-US" sz="1800">
                <a:solidFill>
                  <a:srgbClr val="262626"/>
                </a:solidFill>
              </a:rPr>
              <a:t>ورشکستگی به تقصیر: که به واسطه خطاهای تاجر، حاصل می شود و از جمله جرایم غیر عمدی است.</a:t>
            </a:r>
          </a:p>
          <a:p>
            <a:pPr marL="257175" indent="-257175" algn="just" rtl="1">
              <a:lnSpc>
                <a:spcPct val="107000"/>
              </a:lnSpc>
              <a:buClr>
                <a:schemeClr val="dk2"/>
              </a:buClr>
              <a:buSzPct val="100000"/>
              <a:buFont typeface="Noto Symbol"/>
              <a:buChar char="➢"/>
            </a:pPr>
            <a:r>
              <a:rPr lang="en-US" sz="1800">
                <a:solidFill>
                  <a:srgbClr val="262626"/>
                </a:solidFill>
              </a:rPr>
              <a:t>ورشکستگی به تقلب: به خاطر سوء نیت و حیله و تقلبی که تاجر به کار برده، مجرم نیز شناخته می شود.</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9"/>
                                        </p:tgtEl>
                                        <p:attrNameLst>
                                          <p:attrName>style.visibility</p:attrName>
                                        </p:attrNameLst>
                                      </p:cBhvr>
                                      <p:to>
                                        <p:strVal val="visible"/>
                                      </p:to>
                                    </p:set>
                                    <p:animEffect transition="in" filter="fade">
                                      <p:cBhvr>
                                        <p:cTn id="7" dur="2000"/>
                                        <p:tgtEl>
                                          <p:spTgt spid="13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40">
                                            <p:txEl>
                                              <p:pRg st="0" end="0"/>
                                            </p:txEl>
                                          </p:spTgt>
                                        </p:tgtEl>
                                        <p:attrNameLst>
                                          <p:attrName>style.visibility</p:attrName>
                                        </p:attrNameLst>
                                      </p:cBhvr>
                                      <p:to>
                                        <p:strVal val="visible"/>
                                      </p:to>
                                    </p:set>
                                    <p:anim calcmode="lin" valueType="num">
                                      <p:cBhvr additive="base">
                                        <p:cTn id="12" dur="500"/>
                                        <p:tgtEl>
                                          <p:spTgt spid="140">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40">
                                            <p:txEl>
                                              <p:pRg st="1" end="1"/>
                                            </p:txEl>
                                          </p:spTgt>
                                        </p:tgtEl>
                                        <p:attrNameLst>
                                          <p:attrName>style.visibility</p:attrName>
                                        </p:attrNameLst>
                                      </p:cBhvr>
                                      <p:to>
                                        <p:strVal val="visible"/>
                                      </p:to>
                                    </p:set>
                                    <p:anim calcmode="lin" valueType="num">
                                      <p:cBhvr additive="base">
                                        <p:cTn id="17" dur="500"/>
                                        <p:tgtEl>
                                          <p:spTgt spid="140">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40">
                                            <p:txEl>
                                              <p:pRg st="2" end="2"/>
                                            </p:txEl>
                                          </p:spTgt>
                                        </p:tgtEl>
                                        <p:attrNameLst>
                                          <p:attrName>style.visibility</p:attrName>
                                        </p:attrNameLst>
                                      </p:cBhvr>
                                      <p:to>
                                        <p:strVal val="visible"/>
                                      </p:to>
                                    </p:set>
                                    <p:anim calcmode="lin" valueType="num">
                                      <p:cBhvr additive="base">
                                        <p:cTn id="22" dur="500"/>
                                        <p:tgtEl>
                                          <p:spTgt spid="140">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885826" y="1063228"/>
            <a:ext cx="7400924" cy="857250"/>
          </a:xfrm>
          <a:prstGeom prst="rect">
            <a:avLst/>
          </a:prstGeom>
          <a:noFill/>
          <a:ln>
            <a:noFill/>
          </a:ln>
        </p:spPr>
        <p:txBody>
          <a:bodyPr lIns="34275" tIns="34275" rIns="34275" bIns="34275" anchor="ctr" anchorCtr="0">
            <a:noAutofit/>
          </a:bodyPr>
          <a:lstStyle/>
          <a:p>
            <a:pPr algn="r">
              <a:buSzPct val="25000"/>
            </a:pPr>
            <a:r>
              <a:rPr lang="en-US" sz="2100" b="1" dirty="0" err="1">
                <a:solidFill>
                  <a:schemeClr val="dk2"/>
                </a:solidFill>
              </a:rPr>
              <a:t>شاخص</a:t>
            </a:r>
            <a:r>
              <a:rPr lang="en-US" sz="2100" b="1" dirty="0">
                <a:solidFill>
                  <a:schemeClr val="dk2"/>
                </a:solidFill>
              </a:rPr>
              <a:t> </a:t>
            </a:r>
            <a:r>
              <a:rPr lang="en-US" sz="2100" b="1" dirty="0" err="1">
                <a:solidFill>
                  <a:schemeClr val="dk2"/>
                </a:solidFill>
              </a:rPr>
              <a:t>های</a:t>
            </a:r>
            <a:r>
              <a:rPr lang="en-US" sz="2100" b="1" dirty="0">
                <a:solidFill>
                  <a:schemeClr val="dk2"/>
                </a:solidFill>
              </a:rPr>
              <a:t> </a:t>
            </a:r>
            <a:r>
              <a:rPr lang="en-US" sz="2100" b="1" dirty="0" err="1">
                <a:solidFill>
                  <a:schemeClr val="dk2"/>
                </a:solidFill>
              </a:rPr>
              <a:t>نشان</a:t>
            </a:r>
            <a:r>
              <a:rPr lang="en-US" sz="2100" b="1" dirty="0">
                <a:solidFill>
                  <a:schemeClr val="dk2"/>
                </a:solidFill>
              </a:rPr>
              <a:t> </a:t>
            </a:r>
            <a:r>
              <a:rPr lang="en-US" sz="2100" b="1" dirty="0" err="1">
                <a:solidFill>
                  <a:schemeClr val="dk2"/>
                </a:solidFill>
              </a:rPr>
              <a:t>دهنده</a:t>
            </a:r>
            <a:r>
              <a:rPr lang="en-US" sz="2100" b="1" dirty="0">
                <a:solidFill>
                  <a:schemeClr val="dk2"/>
                </a:solidFill>
              </a:rPr>
              <a:t> </a:t>
            </a:r>
            <a:r>
              <a:rPr lang="en-US" sz="2100" b="1" dirty="0" err="1">
                <a:solidFill>
                  <a:schemeClr val="dk2"/>
                </a:solidFill>
              </a:rPr>
              <a:t>ورشکستگی</a:t>
            </a:r>
            <a:r>
              <a:rPr lang="fa-IR" sz="2100" b="1" dirty="0">
                <a:solidFill>
                  <a:schemeClr val="dk2"/>
                </a:solidFill>
              </a:rPr>
              <a:t>:</a:t>
            </a:r>
            <a:endParaRPr lang="en-US" sz="2100" b="1" dirty="0">
              <a:solidFill>
                <a:schemeClr val="dk2"/>
              </a:solidFill>
            </a:endParaRPr>
          </a:p>
        </p:txBody>
      </p:sp>
      <p:sp>
        <p:nvSpPr>
          <p:cNvPr id="146" name="Shape 146"/>
          <p:cNvSpPr/>
          <p:nvPr/>
        </p:nvSpPr>
        <p:spPr>
          <a:xfrm>
            <a:off x="2286000" y="2616422"/>
            <a:ext cx="4572000" cy="2128997"/>
          </a:xfrm>
          <a:prstGeom prst="rect">
            <a:avLst/>
          </a:prstGeom>
          <a:noFill/>
          <a:ln>
            <a:noFill/>
          </a:ln>
        </p:spPr>
        <p:txBody>
          <a:bodyPr lIns="68569" tIns="34275" rIns="68569" bIns="34275" anchor="t" anchorCtr="0">
            <a:noAutofit/>
          </a:bodyPr>
          <a:lstStyle/>
          <a:p>
            <a:pPr marL="257175" indent="-257175" algn="r" rtl="1">
              <a:lnSpc>
                <a:spcPct val="107000"/>
              </a:lnSpc>
              <a:buClr>
                <a:schemeClr val="dk2"/>
              </a:buClr>
              <a:buSzPct val="100000"/>
              <a:buFont typeface="Noto Symbol"/>
              <a:buChar char="❑"/>
            </a:pPr>
            <a:r>
              <a:rPr lang="en-US" sz="1800">
                <a:solidFill>
                  <a:srgbClr val="262626"/>
                </a:solidFill>
                <a:latin typeface="Calibri"/>
                <a:ea typeface="Calibri"/>
                <a:cs typeface="Calibri"/>
                <a:sym typeface="Calibri"/>
              </a:rPr>
              <a:t>کاهش سود نقدی</a:t>
            </a:r>
          </a:p>
          <a:p>
            <a:pPr marL="257175" indent="-257175" algn="r" rtl="1">
              <a:lnSpc>
                <a:spcPct val="107000"/>
              </a:lnSpc>
              <a:buClr>
                <a:schemeClr val="dk2"/>
              </a:buClr>
              <a:buSzPct val="100000"/>
              <a:buFont typeface="Noto Symbol"/>
              <a:buChar char="❑"/>
            </a:pPr>
            <a:r>
              <a:rPr lang="en-US" sz="1800">
                <a:solidFill>
                  <a:srgbClr val="262626"/>
                </a:solidFill>
                <a:latin typeface="Calibri"/>
                <a:ea typeface="Calibri"/>
                <a:cs typeface="Calibri"/>
                <a:sym typeface="Calibri"/>
              </a:rPr>
              <a:t>بستن کارخانه ها یاشعبه های شرکت</a:t>
            </a:r>
          </a:p>
          <a:p>
            <a:pPr marL="257175" indent="-257175" algn="r" rtl="1">
              <a:lnSpc>
                <a:spcPct val="107000"/>
              </a:lnSpc>
              <a:buClr>
                <a:schemeClr val="dk2"/>
              </a:buClr>
              <a:buSzPct val="100000"/>
              <a:buFont typeface="Noto Symbol"/>
              <a:buChar char="❑"/>
            </a:pPr>
            <a:r>
              <a:rPr lang="en-US" sz="1800">
                <a:solidFill>
                  <a:srgbClr val="262626"/>
                </a:solidFill>
                <a:latin typeface="Calibri"/>
                <a:ea typeface="Calibri"/>
                <a:cs typeface="Calibri"/>
                <a:sym typeface="Calibri"/>
              </a:rPr>
              <a:t>زیانهای عملیاتی</a:t>
            </a:r>
          </a:p>
          <a:p>
            <a:pPr marL="257175" indent="-257175" algn="r" rtl="1">
              <a:lnSpc>
                <a:spcPct val="107000"/>
              </a:lnSpc>
              <a:buClr>
                <a:schemeClr val="dk2"/>
              </a:buClr>
              <a:buSzPct val="100000"/>
              <a:buFont typeface="Noto Symbol"/>
              <a:buChar char="❑"/>
            </a:pPr>
            <a:r>
              <a:rPr lang="en-US" sz="1800">
                <a:solidFill>
                  <a:srgbClr val="262626"/>
                </a:solidFill>
                <a:latin typeface="Calibri"/>
                <a:ea typeface="Calibri"/>
                <a:cs typeface="Calibri"/>
                <a:sym typeface="Calibri"/>
              </a:rPr>
              <a:t>زیاد بودن فصول کم کاری و توقف عملیات</a:t>
            </a:r>
          </a:p>
          <a:p>
            <a:pPr marL="257175" indent="-257175" algn="r" rtl="1">
              <a:lnSpc>
                <a:spcPct val="107000"/>
              </a:lnSpc>
              <a:buClr>
                <a:schemeClr val="dk2"/>
              </a:buClr>
              <a:buSzPct val="100000"/>
              <a:buFont typeface="Noto Symbol"/>
              <a:buChar char="❑"/>
            </a:pPr>
            <a:r>
              <a:rPr lang="en-US" sz="1800">
                <a:solidFill>
                  <a:srgbClr val="262626"/>
                </a:solidFill>
                <a:latin typeface="Calibri"/>
                <a:ea typeface="Calibri"/>
                <a:cs typeface="Calibri"/>
                <a:sym typeface="Calibri"/>
              </a:rPr>
              <a:t>استعفای مدیران ارشد</a:t>
            </a:r>
          </a:p>
          <a:p>
            <a:pPr marL="257175" indent="-257175" algn="r" rtl="1">
              <a:lnSpc>
                <a:spcPct val="107000"/>
              </a:lnSpc>
              <a:buClr>
                <a:schemeClr val="dk2"/>
              </a:buClr>
              <a:buSzPct val="100000"/>
              <a:buFont typeface="Noto Symbol"/>
              <a:buChar char="❑"/>
            </a:pPr>
            <a:r>
              <a:rPr lang="en-US" sz="1800">
                <a:solidFill>
                  <a:srgbClr val="262626"/>
                </a:solidFill>
                <a:latin typeface="Calibri"/>
                <a:ea typeface="Calibri"/>
                <a:cs typeface="Calibri"/>
                <a:sym typeface="Calibri"/>
              </a:rPr>
              <a:t>افت قیمت سهام</a:t>
            </a:r>
          </a:p>
          <a:p>
            <a:pPr algn="r" rtl="1">
              <a:lnSpc>
                <a:spcPct val="107000"/>
              </a:lnSpc>
              <a:buSzPct val="25000"/>
            </a:pPr>
            <a:r>
              <a:rPr lang="en-US" sz="1800">
                <a:solidFill>
                  <a:srgbClr val="262626"/>
                </a:solidFill>
                <a:latin typeface="Calibri"/>
                <a:ea typeface="Calibri"/>
                <a:cs typeface="Calibri"/>
                <a:sym typeface="Calibri"/>
              </a:rPr>
              <a:t> </a:t>
            </a:r>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Point of reference design template">
  <a:themeElements>
    <a:clrScheme name="Blue II">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697</Words>
  <Application>Microsoft Office PowerPoint</Application>
  <PresentationFormat>On-screen Show (4:3)</PresentationFormat>
  <Paragraphs>77</Paragraphs>
  <Slides>13</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B Titr</vt:lpstr>
      <vt:lpstr>Calibri</vt:lpstr>
      <vt:lpstr>Libre Baskerville</vt:lpstr>
      <vt:lpstr>Noto Symbol</vt:lpstr>
      <vt:lpstr>Questrial</vt:lpstr>
      <vt:lpstr>Tahoma</vt:lpstr>
      <vt:lpstr>Times New Roman</vt:lpstr>
      <vt:lpstr>Point of reference design template</vt:lpstr>
      <vt:lpstr>PowerPoint Presentation</vt:lpstr>
      <vt:lpstr>مقدمه: </vt:lpstr>
      <vt:lpstr>تعاریف ورشکستگی: </vt:lpstr>
      <vt:lpstr>از نظر بورس و بازار: </vt:lpstr>
      <vt:lpstr>دلایل ورشکستگی:</vt:lpstr>
      <vt:lpstr>مراحل ورشکستگی:</vt:lpstr>
      <vt:lpstr>برخی عواملی که ممکن است در دوره نهفتگی بروز نماید:</vt:lpstr>
      <vt:lpstr>اقسام ورشکستگی:</vt:lpstr>
      <vt:lpstr>شاخص های نشان دهنده ورشکستگی:</vt:lpstr>
      <vt:lpstr>هزینه های ورشکستگی:</vt:lpstr>
      <vt:lpstr>ابزارهای شناسایی عوامل ورشکستگی: </vt:lpstr>
      <vt:lpstr>نتیجه گیری: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omid</cp:lastModifiedBy>
  <cp:revision>21</cp:revision>
  <dcterms:modified xsi:type="dcterms:W3CDTF">2018-09-09T13:55:56Z</dcterms:modified>
</cp:coreProperties>
</file>