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1" r:id="rId1"/>
  </p:sldMasterIdLst>
  <p:notesMasterIdLst>
    <p:notesMasterId r:id="rId30"/>
  </p:notesMasterIdLst>
  <p:handoutMasterIdLst>
    <p:handoutMasterId r:id="rId31"/>
  </p:handoutMasterIdLst>
  <p:sldIdLst>
    <p:sldId id="293" r:id="rId2"/>
    <p:sldId id="267" r:id="rId3"/>
    <p:sldId id="268" r:id="rId4"/>
    <p:sldId id="269" r:id="rId5"/>
    <p:sldId id="256" r:id="rId6"/>
    <p:sldId id="270" r:id="rId7"/>
    <p:sldId id="257" r:id="rId8"/>
    <p:sldId id="271" r:id="rId9"/>
    <p:sldId id="272" r:id="rId10"/>
    <p:sldId id="265" r:id="rId11"/>
    <p:sldId id="266" r:id="rId12"/>
    <p:sldId id="258" r:id="rId13"/>
    <p:sldId id="273" r:id="rId14"/>
    <p:sldId id="274" r:id="rId15"/>
    <p:sldId id="288" r:id="rId16"/>
    <p:sldId id="284" r:id="rId17"/>
    <p:sldId id="285" r:id="rId18"/>
    <p:sldId id="286" r:id="rId19"/>
    <p:sldId id="287" r:id="rId20"/>
    <p:sldId id="290" r:id="rId21"/>
    <p:sldId id="260" r:id="rId22"/>
    <p:sldId id="261" r:id="rId23"/>
    <p:sldId id="262" r:id="rId24"/>
    <p:sldId id="263" r:id="rId25"/>
    <p:sldId id="264" r:id="rId26"/>
    <p:sldId id="291" r:id="rId27"/>
    <p:sldId id="292" r:id="rId28"/>
    <p:sldId id="294" r:id="rId29"/>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5pPr>
    <a:lvl6pPr marL="2286000" algn="r" defTabSz="914400" rtl="1" eaLnBrk="1" latinLnBrk="0" hangingPunct="1">
      <a:defRPr kern="1200">
        <a:solidFill>
          <a:schemeClr val="tx1"/>
        </a:solidFill>
        <a:latin typeface="Comic Sans MS" panose="030F0702030302020204" pitchFamily="66" charset="0"/>
        <a:ea typeface="+mn-ea"/>
        <a:cs typeface="Arial" panose="020B0604020202020204" pitchFamily="34" charset="0"/>
      </a:defRPr>
    </a:lvl6pPr>
    <a:lvl7pPr marL="2743200" algn="r" defTabSz="914400" rtl="1" eaLnBrk="1" latinLnBrk="0" hangingPunct="1">
      <a:defRPr kern="1200">
        <a:solidFill>
          <a:schemeClr val="tx1"/>
        </a:solidFill>
        <a:latin typeface="Comic Sans MS" panose="030F0702030302020204" pitchFamily="66" charset="0"/>
        <a:ea typeface="+mn-ea"/>
        <a:cs typeface="Arial" panose="020B0604020202020204" pitchFamily="34" charset="0"/>
      </a:defRPr>
    </a:lvl7pPr>
    <a:lvl8pPr marL="3200400" algn="r" defTabSz="914400" rtl="1" eaLnBrk="1" latinLnBrk="0" hangingPunct="1">
      <a:defRPr kern="1200">
        <a:solidFill>
          <a:schemeClr val="tx1"/>
        </a:solidFill>
        <a:latin typeface="Comic Sans MS" panose="030F0702030302020204" pitchFamily="66" charset="0"/>
        <a:ea typeface="+mn-ea"/>
        <a:cs typeface="Arial" panose="020B0604020202020204" pitchFamily="34" charset="0"/>
      </a:defRPr>
    </a:lvl8pPr>
    <a:lvl9pPr marL="3657600" algn="r" defTabSz="914400" rtl="1" eaLnBrk="1" latinLnBrk="0" hangingPunct="1">
      <a:defRPr kern="1200">
        <a:solidFill>
          <a:schemeClr val="tx1"/>
        </a:solidFill>
        <a:latin typeface="Comic Sans MS" panose="030F0702030302020204" pitchFamily="66"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a:srgbClr val="FF99FF"/>
    <a:srgbClr val="66CCFF"/>
    <a:srgbClr val="0066FF"/>
    <a:srgbClr val="0033CC"/>
    <a:srgbClr val="66FFFF"/>
    <a:srgbClr val="00FFFF"/>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60" autoAdjust="0"/>
    <p:restoredTop sz="93194" autoAdjust="0"/>
  </p:normalViewPr>
  <p:slideViewPr>
    <p:cSldViewPr>
      <p:cViewPr varScale="1">
        <p:scale>
          <a:sx n="37" d="100"/>
          <a:sy n="37" d="100"/>
        </p:scale>
        <p:origin x="96"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rtl="1" eaLnBrk="1" hangingPunct="1">
              <a:defRPr sz="1200">
                <a:latin typeface="Arial" charset="0"/>
                <a:cs typeface="Arial" charset="0"/>
              </a:defRPr>
            </a:lvl1pPr>
          </a:lstStyle>
          <a:p>
            <a:pPr>
              <a:defRPr/>
            </a:pPr>
            <a:endParaRPr lang="en-US" altLang="en-US"/>
          </a:p>
        </p:txBody>
      </p:sp>
      <p:sp>
        <p:nvSpPr>
          <p:cNvPr id="112643" name="Rectangle 3"/>
          <p:cNvSpPr>
            <a:spLocks noGrp="1" noChangeArrowheads="1"/>
          </p:cNvSpPr>
          <p:nvPr>
            <p:ph type="dt" sz="quarter" idx="1"/>
          </p:nvPr>
        </p:nvSpPr>
        <p:spPr bwMode="auto">
          <a:xfrm>
            <a:off x="1588"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1" eaLnBrk="1" hangingPunct="1">
              <a:defRPr sz="1200">
                <a:latin typeface="Arial" charset="0"/>
                <a:cs typeface="Arial" charset="0"/>
              </a:defRPr>
            </a:lvl1pPr>
          </a:lstStyle>
          <a:p>
            <a:pPr>
              <a:defRPr/>
            </a:pPr>
            <a:endParaRPr lang="en-US" altLang="en-US"/>
          </a:p>
        </p:txBody>
      </p:sp>
      <p:sp>
        <p:nvSpPr>
          <p:cNvPr id="112644" name="Rectangle 4"/>
          <p:cNvSpPr>
            <a:spLocks noGrp="1" noChangeArrowheads="1"/>
          </p:cNvSpPr>
          <p:nvPr>
            <p:ph type="ftr" sz="quarter" idx="2"/>
          </p:nvPr>
        </p:nvSpPr>
        <p:spPr bwMode="auto">
          <a:xfrm>
            <a:off x="388620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rtl="1" eaLnBrk="1" hangingPunct="1">
              <a:defRPr sz="1200">
                <a:latin typeface="Arial" charset="0"/>
                <a:cs typeface="Arial" charset="0"/>
              </a:defRPr>
            </a:lvl1pPr>
          </a:lstStyle>
          <a:p>
            <a:pPr>
              <a:defRPr/>
            </a:pPr>
            <a:endParaRPr lang="en-US" altLang="en-US"/>
          </a:p>
        </p:txBody>
      </p:sp>
      <p:sp>
        <p:nvSpPr>
          <p:cNvPr id="112645" name="Rectangle 5"/>
          <p:cNvSpPr>
            <a:spLocks noGrp="1" noChangeArrowheads="1"/>
          </p:cNvSpPr>
          <p:nvPr>
            <p:ph type="sldNum" sz="quarter" idx="3"/>
          </p:nvPr>
        </p:nvSpPr>
        <p:spPr bwMode="auto">
          <a:xfrm>
            <a:off x="1588"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1" eaLnBrk="1" hangingPunct="1">
              <a:defRPr sz="1200" smtClean="0">
                <a:latin typeface="Arial" panose="020B0604020202020204" pitchFamily="34" charset="0"/>
              </a:defRPr>
            </a:lvl1pPr>
          </a:lstStyle>
          <a:p>
            <a:pPr>
              <a:defRPr/>
            </a:pPr>
            <a:fld id="{BCFC9035-62AA-475C-84D7-97A8375B2942}" type="slidenum">
              <a:rPr lang="ar-SA" altLang="en-US"/>
              <a:pPr>
                <a:defRPr/>
              </a:pPr>
              <a:t>‹#›</a:t>
            </a:fld>
            <a:endParaRPr lang="en-US" altLang="en-US"/>
          </a:p>
        </p:txBody>
      </p:sp>
    </p:spTree>
    <p:extLst>
      <p:ext uri="{BB962C8B-B14F-4D97-AF65-F5344CB8AC3E}">
        <p14:creationId xmlns:p14="http://schemas.microsoft.com/office/powerpoint/2010/main" val="37909513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rtl="1" eaLnBrk="1" hangingPunct="1">
              <a:defRPr sz="1200">
                <a:latin typeface="Arial" charset="0"/>
                <a:cs typeface="Arial" charset="0"/>
              </a:defRPr>
            </a:lvl1pPr>
          </a:lstStyle>
          <a:p>
            <a:pPr>
              <a:defRPr/>
            </a:pPr>
            <a:endParaRPr lang="en-US" altLang="en-US"/>
          </a:p>
        </p:txBody>
      </p:sp>
      <p:sp>
        <p:nvSpPr>
          <p:cNvPr id="58371" name="Rectangle 3"/>
          <p:cNvSpPr>
            <a:spLocks noGrp="1" noChangeArrowheads="1"/>
          </p:cNvSpPr>
          <p:nvPr>
            <p:ph type="dt" idx="1"/>
          </p:nvPr>
        </p:nvSpPr>
        <p:spPr bwMode="auto">
          <a:xfrm>
            <a:off x="1588"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1" eaLnBrk="1" hangingPunct="1">
              <a:defRPr sz="1200">
                <a:latin typeface="Arial" charset="0"/>
                <a:cs typeface="Arial" charset="0"/>
              </a:defRPr>
            </a:lvl1pPr>
          </a:lstStyle>
          <a:p>
            <a:pPr>
              <a:defRPr/>
            </a:pPr>
            <a:endParaRPr lang="en-US" alt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83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58374" name="Rectangle 6"/>
          <p:cNvSpPr>
            <a:spLocks noGrp="1" noChangeArrowheads="1"/>
          </p:cNvSpPr>
          <p:nvPr>
            <p:ph type="ftr" sz="quarter" idx="4"/>
          </p:nvPr>
        </p:nvSpPr>
        <p:spPr bwMode="auto">
          <a:xfrm>
            <a:off x="388620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rtl="1" eaLnBrk="1" hangingPunct="1">
              <a:defRPr sz="1200">
                <a:latin typeface="Arial" charset="0"/>
                <a:cs typeface="Arial" charset="0"/>
              </a:defRPr>
            </a:lvl1pPr>
          </a:lstStyle>
          <a:p>
            <a:pPr>
              <a:defRPr/>
            </a:pPr>
            <a:endParaRPr lang="en-US" altLang="en-US"/>
          </a:p>
        </p:txBody>
      </p:sp>
      <p:sp>
        <p:nvSpPr>
          <p:cNvPr id="58375" name="Rectangle 7"/>
          <p:cNvSpPr>
            <a:spLocks noGrp="1" noChangeArrowheads="1"/>
          </p:cNvSpPr>
          <p:nvPr>
            <p:ph type="sldNum" sz="quarter" idx="5"/>
          </p:nvPr>
        </p:nvSpPr>
        <p:spPr bwMode="auto">
          <a:xfrm>
            <a:off x="1588"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1" eaLnBrk="1" hangingPunct="1">
              <a:defRPr sz="1200" smtClean="0">
                <a:latin typeface="Arial" panose="020B0604020202020204" pitchFamily="34" charset="0"/>
              </a:defRPr>
            </a:lvl1pPr>
          </a:lstStyle>
          <a:p>
            <a:pPr>
              <a:defRPr/>
            </a:pPr>
            <a:fld id="{35CF4E32-A663-42C8-80D2-824B701052C5}" type="slidenum">
              <a:rPr lang="ar-SA" altLang="en-US"/>
              <a:pPr>
                <a:defRPr/>
              </a:pPr>
              <a:t>‹#›</a:t>
            </a:fld>
            <a:endParaRPr lang="en-US" altLang="en-US"/>
          </a:p>
        </p:txBody>
      </p:sp>
    </p:spTree>
    <p:extLst>
      <p:ext uri="{BB962C8B-B14F-4D97-AF65-F5344CB8AC3E}">
        <p14:creationId xmlns:p14="http://schemas.microsoft.com/office/powerpoint/2010/main" val="3004742852"/>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charset="0"/>
        <a:ea typeface="+mn-ea"/>
        <a:cs typeface="Arial" charset="0"/>
      </a:defRPr>
    </a:lvl1pPr>
    <a:lvl2pPr marL="457200" algn="r" rtl="1" eaLnBrk="0" fontAlgn="base" hangingPunct="0">
      <a:spcBef>
        <a:spcPct val="30000"/>
      </a:spcBef>
      <a:spcAft>
        <a:spcPct val="0"/>
      </a:spcAft>
      <a:defRPr sz="1200" kern="1200">
        <a:solidFill>
          <a:schemeClr val="tx1"/>
        </a:solidFill>
        <a:latin typeface="Arial" charset="0"/>
        <a:ea typeface="+mn-ea"/>
        <a:cs typeface="Arial" charset="0"/>
      </a:defRPr>
    </a:lvl2pPr>
    <a:lvl3pPr marL="914400" algn="r" rtl="1" eaLnBrk="0" fontAlgn="base" hangingPunct="0">
      <a:spcBef>
        <a:spcPct val="30000"/>
      </a:spcBef>
      <a:spcAft>
        <a:spcPct val="0"/>
      </a:spcAft>
      <a:defRPr sz="1200" kern="1200">
        <a:solidFill>
          <a:schemeClr val="tx1"/>
        </a:solidFill>
        <a:latin typeface="Arial"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Arial"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a:ln/>
        </p:spPr>
      </p:sp>
      <p:sp>
        <p:nvSpPr>
          <p:cNvPr id="6147" name="Notes Placeholder 2"/>
          <p:cNvSpPr>
            <a:spLocks noGrp="1"/>
          </p:cNvSpPr>
          <p:nvPr>
            <p:ph type="body" idx="1"/>
          </p:nvPr>
        </p:nvSpPr>
        <p:spPr>
          <a:noFill/>
        </p:spPr>
        <p:txBody>
          <a:bodyPr/>
          <a:lstStyle/>
          <a:p>
            <a:endParaRPr lang="en-US" altLang="en-US" smtClean="0">
              <a:latin typeface="Arial" panose="020B0604020202020204" pitchFamily="34" charset="0"/>
              <a:cs typeface="Arial" panose="020B0604020202020204" pitchFamily="34" charset="0"/>
            </a:endParaRPr>
          </a:p>
        </p:txBody>
      </p:sp>
      <p:sp>
        <p:nvSpPr>
          <p:cNvPr id="6148" name="Slide Number Placeholder 3"/>
          <p:cNvSpPr>
            <a:spLocks noGrp="1"/>
          </p:cNvSpPr>
          <p:nvPr>
            <p:ph type="sldNum" sz="quarter" idx="5"/>
          </p:nvPr>
        </p:nvSpPr>
        <p:spPr>
          <a:noFill/>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BAA07BD3-7C2B-4DD2-A4AE-8FE5D5B75127}" type="slidenum">
              <a:rPr lang="ar-SA" altLang="en-US"/>
              <a:pPr algn="l">
                <a:spcBef>
                  <a:spcPct val="0"/>
                </a:spcBef>
              </a:pPr>
              <a:t>1</a:t>
            </a:fld>
            <a:endParaRPr lang="en-US" altLang="en-US"/>
          </a:p>
        </p:txBody>
      </p:sp>
    </p:spTree>
    <p:extLst>
      <p:ext uri="{BB962C8B-B14F-4D97-AF65-F5344CB8AC3E}">
        <p14:creationId xmlns:p14="http://schemas.microsoft.com/office/powerpoint/2010/main" val="10568464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9B51DC87-1479-4ABE-8984-8D8A12BB3472}" type="slidenum">
              <a:rPr lang="ar-SA" altLang="en-US"/>
              <a:pPr algn="l">
                <a:spcBef>
                  <a:spcPct val="0"/>
                </a:spcBef>
              </a:pPr>
              <a:t>17</a:t>
            </a:fld>
            <a:endParaRPr lang="en-US" alt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35470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41FB5A8C-7040-4D6D-ADAC-F8A0915E13EA}" type="slidenum">
              <a:rPr lang="ar-SA" altLang="en-US"/>
              <a:pPr algn="l">
                <a:spcBef>
                  <a:spcPct val="0"/>
                </a:spcBef>
              </a:pPr>
              <a:t>18</a:t>
            </a:fld>
            <a:endParaRPr lang="en-US" alt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41263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B5833C8C-5F10-4AD1-8075-C41D095A2B13}" type="slidenum">
              <a:rPr lang="ar-SA" altLang="en-US"/>
              <a:pPr algn="l">
                <a:spcBef>
                  <a:spcPct val="0"/>
                </a:spcBef>
              </a:pPr>
              <a:t>19</a:t>
            </a:fld>
            <a:endParaRPr lang="en-US" alt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46530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65809FED-9808-4D23-8CE4-D7616098149C}" type="slidenum">
              <a:rPr lang="ar-SA" altLang="en-US"/>
              <a:pPr algn="l">
                <a:spcBef>
                  <a:spcPct val="0"/>
                </a:spcBef>
              </a:pPr>
              <a:t>20</a:t>
            </a:fld>
            <a:endParaRPr lang="en-US" alt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4815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p:spPr>
        <p:txBody>
          <a:bodyPr/>
          <a:lstStyle/>
          <a:p>
            <a:pPr eaLnBrk="1" hangingPunct="1">
              <a:spcBef>
                <a:spcPct val="0"/>
              </a:spcBef>
            </a:pPr>
            <a:endParaRPr lang="en-US" altLang="en-US" smtClean="0">
              <a:latin typeface="Arial" panose="020B0604020202020204" pitchFamily="34" charset="0"/>
              <a:cs typeface="Arial" panose="020B0604020202020204" pitchFamily="34" charset="0"/>
            </a:endParaRPr>
          </a:p>
          <a:p>
            <a:pPr eaLnBrk="1" hangingPunct="1">
              <a:spcBef>
                <a:spcPct val="0"/>
              </a:spcBef>
            </a:pPr>
            <a:endParaRPr lang="en-US" altLang="en-US" smtClean="0">
              <a:latin typeface="Arial" panose="020B0604020202020204" pitchFamily="34" charset="0"/>
              <a:cs typeface="Arial" panose="020B0604020202020204" pitchFamily="34" charset="0"/>
            </a:endParaRPr>
          </a:p>
          <a:p>
            <a:pPr eaLnBrk="1" hangingPunct="1">
              <a:spcBef>
                <a:spcPct val="0"/>
              </a:spcBef>
            </a:pPr>
            <a:endParaRPr lang="en-US" altLang="en-US" smtClean="0">
              <a:latin typeface="Arial" panose="020B0604020202020204" pitchFamily="34" charset="0"/>
              <a:cs typeface="Arial" panose="020B0604020202020204" pitchFamily="34" charset="0"/>
            </a:endParaRPr>
          </a:p>
          <a:p>
            <a:pPr eaLnBrk="1" hangingPunct="1">
              <a:spcBef>
                <a:spcPct val="0"/>
              </a:spcBef>
            </a:pPr>
            <a:endParaRPr lang="en-US" altLang="en-US" smtClean="0">
              <a:latin typeface="Arial" panose="020B0604020202020204" pitchFamily="34" charset="0"/>
              <a:cs typeface="Arial" panose="020B0604020202020204" pitchFamily="34" charset="0"/>
            </a:endParaRPr>
          </a:p>
          <a:p>
            <a:pPr eaLnBrk="1" hangingPunct="1">
              <a:spcBef>
                <a:spcPct val="0"/>
              </a:spcBef>
            </a:pPr>
            <a:endParaRPr lang="en-US" altLang="en-US" smtClean="0">
              <a:latin typeface="Arial" panose="020B0604020202020204" pitchFamily="34" charset="0"/>
              <a:cs typeface="Arial" panose="020B0604020202020204" pitchFamily="34" charset="0"/>
            </a:endParaRPr>
          </a:p>
          <a:p>
            <a:pPr eaLnBrk="1" hangingPunct="1">
              <a:spcBef>
                <a:spcPct val="0"/>
              </a:spcBef>
            </a:pPr>
            <a:endParaRPr lang="en-US" altLang="en-US" smtClean="0">
              <a:latin typeface="Arial" panose="020B0604020202020204" pitchFamily="34" charset="0"/>
              <a:cs typeface="Arial" panose="020B0604020202020204" pitchFamily="34" charset="0"/>
            </a:endParaRPr>
          </a:p>
          <a:p>
            <a:pPr eaLnBrk="1" hangingPunct="1">
              <a:spcBef>
                <a:spcPct val="0"/>
              </a:spcBef>
            </a:pPr>
            <a:endParaRPr lang="en-US" altLang="en-US" smtClean="0">
              <a:latin typeface="Arial" panose="020B0604020202020204" pitchFamily="34" charset="0"/>
              <a:cs typeface="Arial" panose="020B0604020202020204" pitchFamily="34" charset="0"/>
            </a:endParaRPr>
          </a:p>
          <a:p>
            <a:pPr eaLnBrk="1" hangingPunct="1">
              <a:spcBef>
                <a:spcPct val="0"/>
              </a:spcBef>
            </a:pPr>
            <a:r>
              <a:rPr lang="fa-IR" altLang="en-US" smtClean="0">
                <a:latin typeface="Arial" panose="020B0604020202020204" pitchFamily="34" charset="0"/>
                <a:cs typeface="Arial" panose="020B0604020202020204" pitchFamily="34" charset="0"/>
              </a:rPr>
              <a:t>هوشمندي کسب و کار</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هوش تجاري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هوشمندي تجاري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هوش کسب و کار</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کسب و کار هوشمند</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انبار داده ها</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انبار داده</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داده کاوي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تحليل</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تحليلگري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برنامه ريزي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برنامه ريزي استراتژيک</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استخراج داده ها</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شاخص هاي کليدي عملکرد</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شاخص هاي کليدي نتيجه</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شاخص</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داشبورد مديريتي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داشبوردهاي مديريتي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داشبورد</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داشبورد مديران</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داشبوردهاي استراتژيک</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داشبوردهاي عملياتي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داشبوردهاي تحليلي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فرايند استخراج داده ها هوش سازماني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مديريت عملکرد</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مديريت عملکرد بهينه</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بهينه سازي کسب و کار</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بهينه سازي عملکرد</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فرابر</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عصر فناوري دانش</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مانيتورينگ</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تحليل داده ها</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ارزيابي عملکرد</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کنترل پروژه ها</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مشاوره مديريت</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مديريت ريسک</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گزارش ساز</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فرم ساز</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نمودار ساز</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اتوماسيون آماري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نظام جامع آماري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مديريت شاخص ها</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تصميم گيري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تصميم سازي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تصميم هاي استراتژيک</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تصميم هاي برنامه ريزي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تجسم داده ها</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تبديل داده ها</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يکپارچه سازي داده ها</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يکپارچه سازي اطلاعات</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تجميع داده ها</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تلفيق داده ها</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يکپارچه سازي مقادير پايه</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کيفيت داده ها</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کيفيت اطلاعات</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پاکسازي داده ها</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پاکسازي اطلاعات</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مکعب داده ها</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مکعب داده</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سنجه</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معيار</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پرسش هاي غير معمول</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صفات آماري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دوره هاي زماني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موقعيت هاي مکاني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حرکت در عمق داده ها</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نقشه راه </a:t>
            </a:r>
            <a:r>
              <a:rPr lang="en-US" altLang="en-US" smtClean="0">
                <a:latin typeface="Arial" panose="020B0604020202020204" pitchFamily="34" charset="0"/>
                <a:cs typeface="Arial" panose="020B0604020202020204" pitchFamily="34" charset="0"/>
              </a:rPr>
              <a:t>BI  ,</a:t>
            </a:r>
            <a:r>
              <a:rPr lang="fa-IR" altLang="en-US" smtClean="0">
                <a:latin typeface="Arial" panose="020B0604020202020204" pitchFamily="34" charset="0"/>
                <a:cs typeface="Arial" panose="020B0604020202020204" pitchFamily="34" charset="0"/>
              </a:rPr>
              <a:t>نقشه راه هوشمندي کسب و کار</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نقشه راه هوش تجاري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نقشه راه کسب و کار هوشمند</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نقشه راه هوشمندي تجاري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نقشه راه هوش کسب و کار</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ارزيابي ميزان بلوغ </a:t>
            </a:r>
            <a:r>
              <a:rPr lang="en-US" altLang="en-US" smtClean="0">
                <a:latin typeface="Arial" panose="020B0604020202020204" pitchFamily="34" charset="0"/>
                <a:cs typeface="Arial" panose="020B0604020202020204" pitchFamily="34" charset="0"/>
              </a:rPr>
              <a:t>BI  ,</a:t>
            </a:r>
            <a:r>
              <a:rPr lang="fa-IR" altLang="en-US" smtClean="0">
                <a:latin typeface="Arial" panose="020B0604020202020204" pitchFamily="34" charset="0"/>
                <a:cs typeface="Arial" panose="020B0604020202020204" pitchFamily="34" charset="0"/>
              </a:rPr>
              <a:t>ارزيابي ميزان بلوغ هوشمندي کسب و کار</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ارزيابي ميزان بلوغ هوش تجاري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ارزيابي ميزان بلوغ کسب و کار هوشمند </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ارزيابي ميزان بلوغ هوشمندي تجاري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ارزيابي ميزان بلوغ هوش کسب و کار</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ارزيابي آمادگي </a:t>
            </a:r>
            <a:r>
              <a:rPr lang="en-US" altLang="en-US" smtClean="0">
                <a:latin typeface="Arial" panose="020B0604020202020204" pitchFamily="34" charset="0"/>
                <a:cs typeface="Arial" panose="020B0604020202020204" pitchFamily="34" charset="0"/>
              </a:rPr>
              <a:t>BI  ,</a:t>
            </a:r>
            <a:r>
              <a:rPr lang="fa-IR" altLang="en-US" smtClean="0">
                <a:latin typeface="Arial" panose="020B0604020202020204" pitchFamily="34" charset="0"/>
                <a:cs typeface="Arial" panose="020B0604020202020204" pitchFamily="34" charset="0"/>
              </a:rPr>
              <a:t>ارزيابي آمادگي هوشمندي کسب و کار</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ارزيابي آمادگي هوش تجاري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ارزيابي آمادگي کسب و کار هوشمند</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ارزيابي آمادگي هوشمندي تجاري </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ارزيابي آمادگي هوش کسب و کار </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تصميم يار</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پيش بيني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مدلسازي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رگرسيون</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درخت تصميم</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خوشه بندي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دسته بندي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طبقه بندي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خوشه بندي توالي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قوانين وابستگي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سريهاي زماني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بيز</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شبکه عصبي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آزمون فرض</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وب کاوي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متن کاوي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تصوير کاوي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متدولوژي چابک </a:t>
            </a:r>
            <a:r>
              <a:rPr lang="en-US" altLang="en-US" smtClean="0">
                <a:latin typeface="Arial" panose="020B0604020202020204" pitchFamily="34" charset="0"/>
                <a:cs typeface="Arial" panose="020B0604020202020204" pitchFamily="34" charset="0"/>
              </a:rPr>
              <a:t>BI  ,</a:t>
            </a:r>
            <a:r>
              <a:rPr lang="fa-IR" altLang="en-US" smtClean="0">
                <a:latin typeface="Arial" panose="020B0604020202020204" pitchFamily="34" charset="0"/>
                <a:cs typeface="Arial" panose="020B0604020202020204" pitchFamily="34" charset="0"/>
              </a:rPr>
              <a:t>متدولوژي چابک هوشمندي کسب و کار</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متدولوژي چابک هوش تجاري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متدولوژي هوشمندي کسب و کار </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متدولوژي هوش تجاري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متدولوژي کسب و کار هوشمند</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متدولوژي هوشمندي تجاري </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متدولوژي هوش کسب و کار </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کشف دانش</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اکتشاف دانش</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آموزش </a:t>
            </a:r>
            <a:r>
              <a:rPr lang="en-US" altLang="en-US" smtClean="0">
                <a:latin typeface="Arial" panose="020B0604020202020204" pitchFamily="34" charset="0"/>
                <a:cs typeface="Arial" panose="020B0604020202020204" pitchFamily="34" charset="0"/>
              </a:rPr>
              <a:t>BI  ,</a:t>
            </a:r>
            <a:r>
              <a:rPr lang="fa-IR" altLang="en-US" smtClean="0">
                <a:latin typeface="Arial" panose="020B0604020202020204" pitchFamily="34" charset="0"/>
                <a:cs typeface="Arial" panose="020B0604020202020204" pitchFamily="34" charset="0"/>
              </a:rPr>
              <a:t>آموزش هوشمندي کسب و کار</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آموزش هوش تجاري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آموزش کسب و کار هوشمند</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آموزش هوشمندي تجاري </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آموزش هوش کسب و کار </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تجزيه و تحليل</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آينده پژوهي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آينده نگاري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آينده نگري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تحليل پيشرفته</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مهندسي اطلاعات</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ساختار اطلاعاتي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ساختار آماري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آمارهاي ثبتي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آمارهاي غير ثبتي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تخمين</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داده هاي حجيم</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داده هاي سيستم هاي مکانيزه</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اطلاعات سيستم هاي مکانيزه</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داده هاي سيستم هاي اطلاعاتي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اطلاعات سيستم هاي اطلاعاتي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سيستم هاي غير مکانيزه</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تاريخچه تغييرات داده ها</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تاريخچه تغييرات رکوردها</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داده هاي بزرگ</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کشف اطلاعات</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اطلاعات حجيم</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پايگاه آماري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شاخص</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شاخص ساز</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پايش شاخص</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کنترل شاخص </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قلم آماري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اقلام آماري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قلم اطلاعاتي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اقلام اطلاعاتي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شاخص هاي نظارتي</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ابزارهاي تحليلي آماده</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سيستم پشتيبان تصميم</a:t>
            </a:r>
            <a:r>
              <a:rPr lang="en-US" altLang="en-US" smtClean="0">
                <a:latin typeface="Arial" panose="020B0604020202020204" pitchFamily="34" charset="0"/>
                <a:cs typeface="Arial" panose="020B0604020202020204" pitchFamily="34" charset="0"/>
              </a:rPr>
              <a:t> ,</a:t>
            </a:r>
            <a:r>
              <a:rPr lang="fa-IR" altLang="en-US" smtClean="0">
                <a:latin typeface="Arial" panose="020B0604020202020204" pitchFamily="34" charset="0"/>
                <a:cs typeface="Arial" panose="020B0604020202020204" pitchFamily="34" charset="0"/>
              </a:rPr>
              <a:t>سيستم هاي پشتيبان تصميم گيري</a:t>
            </a:r>
            <a:endParaRPr lang="en-US" altLang="en-US" smtClean="0">
              <a:latin typeface="Arial" panose="020B0604020202020204" pitchFamily="34" charset="0"/>
              <a:cs typeface="Arial" panose="020B0604020202020204" pitchFamily="34" charset="0"/>
            </a:endParaRPr>
          </a:p>
          <a:p>
            <a:endParaRPr lang="en-US" altLang="en-US" smtClean="0">
              <a:latin typeface="Arial" panose="020B0604020202020204" pitchFamily="34" charset="0"/>
              <a:cs typeface="Arial" panose="020B0604020202020204" pitchFamily="34" charset="0"/>
            </a:endParaRPr>
          </a:p>
          <a:p>
            <a:endParaRPr lang="en-US" altLang="en-US" smtClean="0">
              <a:latin typeface="Arial" panose="020B0604020202020204" pitchFamily="34" charset="0"/>
              <a:cs typeface="Arial" panose="020B0604020202020204" pitchFamily="34" charset="0"/>
            </a:endParaRPr>
          </a:p>
        </p:txBody>
      </p:sp>
      <p:sp>
        <p:nvSpPr>
          <p:cNvPr id="9220" name="Slide Number Placeholder 3"/>
          <p:cNvSpPr>
            <a:spLocks noGrp="1"/>
          </p:cNvSpPr>
          <p:nvPr>
            <p:ph type="sldNum" sz="quarter" idx="5"/>
          </p:nvPr>
        </p:nvSpPr>
        <p:spPr>
          <a:noFill/>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BFC82C27-9B63-42FC-833F-9D28112AB1E2}" type="slidenum">
              <a:rPr lang="ar-SA" altLang="en-US"/>
              <a:pPr algn="l">
                <a:spcBef>
                  <a:spcPct val="0"/>
                </a:spcBef>
              </a:pPr>
              <a:t>3</a:t>
            </a:fld>
            <a:endParaRPr lang="en-US" altLang="en-US"/>
          </a:p>
        </p:txBody>
      </p:sp>
    </p:spTree>
    <p:extLst>
      <p:ext uri="{BB962C8B-B14F-4D97-AF65-F5344CB8AC3E}">
        <p14:creationId xmlns:p14="http://schemas.microsoft.com/office/powerpoint/2010/main" val="26873765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B2952190-07DA-43B3-BE91-923A1D4FC4D8}" type="slidenum">
              <a:rPr lang="ar-SA" altLang="en-US"/>
              <a:pPr algn="l">
                <a:spcBef>
                  <a:spcPct val="0"/>
                </a:spcBef>
              </a:pPr>
              <a:t>6</a:t>
            </a:fld>
            <a:endParaRPr lang="en-US" alt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3910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19C60494-CFCC-4A64-A24B-EE434A6CFC97}" type="slidenum">
              <a:rPr lang="ar-SA" altLang="en-US"/>
              <a:pPr algn="l">
                <a:spcBef>
                  <a:spcPct val="0"/>
                </a:spcBef>
              </a:pPr>
              <a:t>8</a:t>
            </a:fld>
            <a:endParaRPr lang="en-US" alt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7715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2F88CD39-9AA9-4C10-9DC9-CA336ACBE977}" type="slidenum">
              <a:rPr lang="ar-SA" altLang="en-US"/>
              <a:pPr algn="l">
                <a:spcBef>
                  <a:spcPct val="0"/>
                </a:spcBef>
              </a:pPr>
              <a:t>9</a:t>
            </a:fld>
            <a:endParaRPr lang="en-US" alt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0538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D70E233B-C836-4730-BBD1-F91911A48621}" type="slidenum">
              <a:rPr lang="ar-SA" altLang="en-US"/>
              <a:pPr algn="l">
                <a:spcBef>
                  <a:spcPct val="0"/>
                </a:spcBef>
              </a:pPr>
              <a:t>13</a:t>
            </a:fld>
            <a:endParaRPr lang="en-US" alt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81894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DCA910DF-22D6-403B-BA40-426839BDE1AF}" type="slidenum">
              <a:rPr lang="ar-SA" altLang="en-US"/>
              <a:pPr algn="l">
                <a:spcBef>
                  <a:spcPct val="0"/>
                </a:spcBef>
              </a:pPr>
              <a:t>14</a:t>
            </a:fld>
            <a:endParaRPr lang="en-US"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8584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AD508D24-0D9E-4A39-B21A-C814AB9865F6}" type="slidenum">
              <a:rPr lang="ar-SA" altLang="en-US"/>
              <a:pPr algn="l">
                <a:spcBef>
                  <a:spcPct val="0"/>
                </a:spcBef>
              </a:pPr>
              <a:t>15</a:t>
            </a:fld>
            <a:endParaRPr lang="en-US" alt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5636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DA79D86E-9CDF-4ACE-A9CC-2E172E97FFA2}" type="slidenum">
              <a:rPr lang="ar-SA" altLang="en-US"/>
              <a:pPr algn="l">
                <a:spcBef>
                  <a:spcPct val="0"/>
                </a:spcBef>
              </a:pPr>
              <a:t>16</a:t>
            </a:fld>
            <a:endParaRPr lang="en-US" alt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2661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2"/>
          <p:cNvSpPr>
            <a:spLocks/>
          </p:cNvSpPr>
          <p:nvPr/>
        </p:nvSpPr>
        <p:spPr bwMode="blackWhite">
          <a:xfrm>
            <a:off x="20638" y="12700"/>
            <a:ext cx="8896350" cy="6780213"/>
          </a:xfrm>
          <a:custGeom>
            <a:avLst/>
            <a:gdLst>
              <a:gd name="T0" fmla="*/ 2147483646 w 3985"/>
              <a:gd name="T1" fmla="*/ 0 h 3619"/>
              <a:gd name="T2" fmla="*/ 0 w 3985"/>
              <a:gd name="T3" fmla="*/ 2147483646 h 3619"/>
              <a:gd name="T4" fmla="*/ 2147483646 w 3985"/>
              <a:gd name="T5" fmla="*/ 2147483646 h 3619"/>
              <a:gd name="T6" fmla="*/ 2147483646 w 3985"/>
              <a:gd name="T7" fmla="*/ 2147483646 h 3619"/>
              <a:gd name="T8" fmla="*/ 2147483646 w 3985"/>
              <a:gd name="T9" fmla="*/ 0 h 3619"/>
              <a:gd name="T10" fmla="*/ 2147483646 w 3985"/>
              <a:gd name="T11" fmla="*/ 0 h 36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985" h="3619">
                <a:moveTo>
                  <a:pt x="2822" y="0"/>
                </a:moveTo>
                <a:lnTo>
                  <a:pt x="0" y="975"/>
                </a:lnTo>
                <a:lnTo>
                  <a:pt x="2169" y="3619"/>
                </a:lnTo>
                <a:lnTo>
                  <a:pt x="3985" y="1125"/>
                </a:lnTo>
                <a:lnTo>
                  <a:pt x="282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grpSp>
        <p:nvGrpSpPr>
          <p:cNvPr id="5" name="Group 8"/>
          <p:cNvGrpSpPr>
            <a:grpSpLocks/>
          </p:cNvGrpSpPr>
          <p:nvPr/>
        </p:nvGrpSpPr>
        <p:grpSpPr bwMode="auto">
          <a:xfrm>
            <a:off x="195263" y="234950"/>
            <a:ext cx="3787775" cy="1778000"/>
            <a:chOff x="123" y="148"/>
            <a:chExt cx="2386" cy="1120"/>
          </a:xfrm>
        </p:grpSpPr>
        <p:sp>
          <p:nvSpPr>
            <p:cNvPr id="6" name="Freeform 9"/>
            <p:cNvSpPr>
              <a:spLocks/>
            </p:cNvSpPr>
            <p:nvPr userDrawn="1"/>
          </p:nvSpPr>
          <p:spPr bwMode="auto">
            <a:xfrm>
              <a:off x="177" y="177"/>
              <a:ext cx="2250" cy="1017"/>
            </a:xfrm>
            <a:custGeom>
              <a:avLst/>
              <a:gdLst>
                <a:gd name="T0" fmla="*/ 51200 w 794"/>
                <a:gd name="T1" fmla="*/ 14380 h 414"/>
                <a:gd name="T2" fmla="*/ 45788 w 794"/>
                <a:gd name="T3" fmla="*/ 11580 h 414"/>
                <a:gd name="T4" fmla="*/ 35864 w 794"/>
                <a:gd name="T5" fmla="*/ 7652 h 414"/>
                <a:gd name="T6" fmla="*/ 4577 w 794"/>
                <a:gd name="T7" fmla="*/ 0 h 414"/>
                <a:gd name="T8" fmla="*/ 1476 w 794"/>
                <a:gd name="T9" fmla="*/ 725 h 414"/>
                <a:gd name="T10" fmla="*/ 0 w 794"/>
                <a:gd name="T11" fmla="*/ 3024 h 414"/>
                <a:gd name="T12" fmla="*/ 1799 w 794"/>
                <a:gd name="T13" fmla="*/ 5648 h 414"/>
                <a:gd name="T14" fmla="*/ 36754 w 794"/>
                <a:gd name="T15" fmla="*/ 14899 h 414"/>
                <a:gd name="T16" fmla="*/ 44413 w 794"/>
                <a:gd name="T17" fmla="*/ 14307 h 414"/>
                <a:gd name="T18" fmla="*/ 50605 w 794"/>
                <a:gd name="T19" fmla="*/ 15073 h 414"/>
                <a:gd name="T20" fmla="*/ 51200 w 794"/>
                <a:gd name="T21" fmla="*/ 14380 h 414"/>
                <a:gd name="T22" fmla="*/ 51200 w 794"/>
                <a:gd name="T23" fmla="*/ 14380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7" name="Freeform 10"/>
            <p:cNvSpPr>
              <a:spLocks/>
            </p:cNvSpPr>
            <p:nvPr userDrawn="1"/>
          </p:nvSpPr>
          <p:spPr bwMode="auto">
            <a:xfrm>
              <a:off x="166" y="261"/>
              <a:ext cx="2244" cy="1007"/>
            </a:xfrm>
            <a:custGeom>
              <a:avLst/>
              <a:gdLst>
                <a:gd name="T0" fmla="*/ 549 w 1586"/>
                <a:gd name="T1" fmla="*/ 0 h 821"/>
                <a:gd name="T2" fmla="*/ 5333 w 1586"/>
                <a:gd name="T3" fmla="*/ 1175 h 821"/>
                <a:gd name="T4" fmla="*/ 5722 w 1586"/>
                <a:gd name="T5" fmla="*/ 1444 h 821"/>
                <a:gd name="T6" fmla="*/ 6356 w 1586"/>
                <a:gd name="T7" fmla="*/ 1792 h 821"/>
                <a:gd name="T8" fmla="*/ 6272 w 1586"/>
                <a:gd name="T9" fmla="*/ 1858 h 821"/>
                <a:gd name="T10" fmla="*/ 5409 w 1586"/>
                <a:gd name="T11" fmla="*/ 1781 h 821"/>
                <a:gd name="T12" fmla="*/ 4588 w 1586"/>
                <a:gd name="T13" fmla="*/ 1835 h 821"/>
                <a:gd name="T14" fmla="*/ 166 w 1586"/>
                <a:gd name="T15" fmla="*/ 676 h 821"/>
                <a:gd name="T16" fmla="*/ 0 w 1586"/>
                <a:gd name="T17" fmla="*/ 340 h 821"/>
                <a:gd name="T18" fmla="*/ 184 w 1586"/>
                <a:gd name="T19" fmla="*/ 72 h 821"/>
                <a:gd name="T20" fmla="*/ 549 w 1586"/>
                <a:gd name="T21" fmla="*/ 0 h 821"/>
                <a:gd name="T22" fmla="*/ 549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8" name="Freeform 11"/>
            <p:cNvSpPr>
              <a:spLocks/>
            </p:cNvSpPr>
            <p:nvPr userDrawn="1"/>
          </p:nvSpPr>
          <p:spPr bwMode="auto">
            <a:xfrm>
              <a:off x="474" y="344"/>
              <a:ext cx="1488" cy="919"/>
            </a:xfrm>
            <a:custGeom>
              <a:avLst/>
              <a:gdLst>
                <a:gd name="T0" fmla="*/ 0 w 1049"/>
                <a:gd name="T1" fmla="*/ 744 h 747"/>
                <a:gd name="T2" fmla="*/ 3732 w 1049"/>
                <a:gd name="T3" fmla="*/ 1711 h 747"/>
                <a:gd name="T4" fmla="*/ 3802 w 1049"/>
                <a:gd name="T5" fmla="*/ 1223 h 747"/>
                <a:gd name="T6" fmla="*/ 4247 w 1049"/>
                <a:gd name="T7" fmla="*/ 967 h 747"/>
                <a:gd name="T8" fmla="*/ 316 w 1049"/>
                <a:gd name="T9" fmla="*/ 0 h 747"/>
                <a:gd name="T10" fmla="*/ 0 w 1049"/>
                <a:gd name="T11" fmla="*/ 290 h 747"/>
                <a:gd name="T12" fmla="*/ 0 w 1049"/>
                <a:gd name="T13" fmla="*/ 744 h 747"/>
                <a:gd name="T14" fmla="*/ 0 w 1049"/>
                <a:gd name="T15" fmla="*/ 744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grpSp>
          <p:nvGrpSpPr>
            <p:cNvPr id="9" name="Group 12"/>
            <p:cNvGrpSpPr>
              <a:grpSpLocks/>
            </p:cNvGrpSpPr>
            <p:nvPr userDrawn="1"/>
          </p:nvGrpSpPr>
          <p:grpSpPr bwMode="auto">
            <a:xfrm>
              <a:off x="123" y="148"/>
              <a:ext cx="2386" cy="1081"/>
              <a:chOff x="123" y="148"/>
              <a:chExt cx="2386" cy="1081"/>
            </a:xfrm>
          </p:grpSpPr>
          <p:sp>
            <p:nvSpPr>
              <p:cNvPr id="10" name="Freeform 13"/>
              <p:cNvSpPr>
                <a:spLocks/>
              </p:cNvSpPr>
              <p:nvPr userDrawn="1"/>
            </p:nvSpPr>
            <p:spPr bwMode="auto">
              <a:xfrm>
                <a:off x="2005" y="934"/>
                <a:ext cx="212" cy="214"/>
              </a:xfrm>
              <a:custGeom>
                <a:avLst/>
                <a:gdLst>
                  <a:gd name="T0" fmla="*/ 438 w 150"/>
                  <a:gd name="T1" fmla="*/ 0 h 173"/>
                  <a:gd name="T2" fmla="*/ 161 w 150"/>
                  <a:gd name="T3" fmla="*/ 155 h 173"/>
                  <a:gd name="T4" fmla="*/ 0 w 150"/>
                  <a:gd name="T5" fmla="*/ 406 h 173"/>
                  <a:gd name="T6" fmla="*/ 319 w 150"/>
                  <a:gd name="T7" fmla="*/ 375 h 173"/>
                  <a:gd name="T8" fmla="*/ 411 w 150"/>
                  <a:gd name="T9" fmla="*/ 198 h 173"/>
                  <a:gd name="T10" fmla="*/ 599 w 150"/>
                  <a:gd name="T11" fmla="*/ 63 h 173"/>
                  <a:gd name="T12" fmla="*/ 438 w 150"/>
                  <a:gd name="T13" fmla="*/ 0 h 173"/>
                  <a:gd name="T14" fmla="*/ 438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1" name="Freeform 14"/>
              <p:cNvSpPr>
                <a:spLocks/>
              </p:cNvSpPr>
              <p:nvPr userDrawn="1"/>
            </p:nvSpPr>
            <p:spPr bwMode="auto">
              <a:xfrm>
                <a:off x="123" y="148"/>
                <a:ext cx="2386" cy="1081"/>
              </a:xfrm>
              <a:custGeom>
                <a:avLst/>
                <a:gdLst>
                  <a:gd name="T0" fmla="*/ 628 w 1684"/>
                  <a:gd name="T1" fmla="*/ 0 h 880"/>
                  <a:gd name="T2" fmla="*/ 254 w 1684"/>
                  <a:gd name="T3" fmla="*/ 119 h 880"/>
                  <a:gd name="T4" fmla="*/ 0 w 1684"/>
                  <a:gd name="T5" fmla="*/ 474 h 880"/>
                  <a:gd name="T6" fmla="*/ 271 w 1684"/>
                  <a:gd name="T7" fmla="*/ 817 h 880"/>
                  <a:gd name="T8" fmla="*/ 4763 w 1684"/>
                  <a:gd name="T9" fmla="*/ 1974 h 880"/>
                  <a:gd name="T10" fmla="*/ 5731 w 1684"/>
                  <a:gd name="T11" fmla="*/ 1902 h 880"/>
                  <a:gd name="T12" fmla="*/ 6515 w 1684"/>
                  <a:gd name="T13" fmla="*/ 2004 h 880"/>
                  <a:gd name="T14" fmla="*/ 6787 w 1684"/>
                  <a:gd name="T15" fmla="*/ 1841 h 880"/>
                  <a:gd name="T16" fmla="*/ 6053 w 1684"/>
                  <a:gd name="T17" fmla="*/ 1512 h 880"/>
                  <a:gd name="T18" fmla="*/ 5754 w 1684"/>
                  <a:gd name="T19" fmla="*/ 1167 h 880"/>
                  <a:gd name="T20" fmla="*/ 5519 w 1684"/>
                  <a:gd name="T21" fmla="*/ 1200 h 880"/>
                  <a:gd name="T22" fmla="*/ 5799 w 1684"/>
                  <a:gd name="T23" fmla="*/ 1512 h 880"/>
                  <a:gd name="T24" fmla="*/ 6360 w 1684"/>
                  <a:gd name="T25" fmla="*/ 1844 h 880"/>
                  <a:gd name="T26" fmla="*/ 5696 w 1684"/>
                  <a:gd name="T27" fmla="*/ 1792 h 880"/>
                  <a:gd name="T28" fmla="*/ 4912 w 1684"/>
                  <a:gd name="T29" fmla="*/ 1852 h 880"/>
                  <a:gd name="T30" fmla="*/ 5057 w 1684"/>
                  <a:gd name="T31" fmla="*/ 1479 h 880"/>
                  <a:gd name="T32" fmla="*/ 5393 w 1684"/>
                  <a:gd name="T33" fmla="*/ 1225 h 880"/>
                  <a:gd name="T34" fmla="*/ 5000 w 1684"/>
                  <a:gd name="T35" fmla="*/ 1257 h 880"/>
                  <a:gd name="T36" fmla="*/ 4695 w 1684"/>
                  <a:gd name="T37" fmla="*/ 1499 h 880"/>
                  <a:gd name="T38" fmla="*/ 4591 w 1684"/>
                  <a:gd name="T39" fmla="*/ 1802 h 880"/>
                  <a:gd name="T40" fmla="*/ 432 w 1684"/>
                  <a:gd name="T41" fmla="*/ 706 h 880"/>
                  <a:gd name="T42" fmla="*/ 322 w 1684"/>
                  <a:gd name="T43" fmla="*/ 489 h 880"/>
                  <a:gd name="T44" fmla="*/ 415 w 1684"/>
                  <a:gd name="T45" fmla="*/ 217 h 880"/>
                  <a:gd name="T46" fmla="*/ 873 w 1684"/>
                  <a:gd name="T47" fmla="*/ 0 h 880"/>
                  <a:gd name="T48" fmla="*/ 628 w 1684"/>
                  <a:gd name="T49" fmla="*/ 0 h 880"/>
                  <a:gd name="T50" fmla="*/ 628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2" name="Freeform 15"/>
              <p:cNvSpPr>
                <a:spLocks/>
              </p:cNvSpPr>
              <p:nvPr userDrawn="1"/>
            </p:nvSpPr>
            <p:spPr bwMode="auto">
              <a:xfrm>
                <a:off x="324" y="158"/>
                <a:ext cx="1686" cy="614"/>
              </a:xfrm>
              <a:custGeom>
                <a:avLst/>
                <a:gdLst>
                  <a:gd name="T0" fmla="*/ 404 w 1190"/>
                  <a:gd name="T1" fmla="*/ 0 h 500"/>
                  <a:gd name="T2" fmla="*/ 4796 w 1190"/>
                  <a:gd name="T3" fmla="*/ 1114 h 500"/>
                  <a:gd name="T4" fmla="*/ 4334 w 1190"/>
                  <a:gd name="T5" fmla="*/ 1137 h 500"/>
                  <a:gd name="T6" fmla="*/ 0 w 1190"/>
                  <a:gd name="T7" fmla="*/ 61 h 500"/>
                  <a:gd name="T8" fmla="*/ 404 w 1190"/>
                  <a:gd name="T9" fmla="*/ 0 h 500"/>
                  <a:gd name="T10" fmla="*/ 404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3" name="Freeform 16"/>
              <p:cNvSpPr>
                <a:spLocks/>
              </p:cNvSpPr>
              <p:nvPr userDrawn="1"/>
            </p:nvSpPr>
            <p:spPr bwMode="auto">
              <a:xfrm>
                <a:off x="409" y="251"/>
                <a:ext cx="227" cy="410"/>
              </a:xfrm>
              <a:custGeom>
                <a:avLst/>
                <a:gdLst>
                  <a:gd name="T0" fmla="*/ 471 w 160"/>
                  <a:gd name="T1" fmla="*/ 0 h 335"/>
                  <a:gd name="T2" fmla="*/ 77 w 160"/>
                  <a:gd name="T3" fmla="*/ 239 h 335"/>
                  <a:gd name="T4" fmla="*/ 0 w 160"/>
                  <a:gd name="T5" fmla="*/ 515 h 335"/>
                  <a:gd name="T6" fmla="*/ 135 w 160"/>
                  <a:gd name="T7" fmla="*/ 704 h 335"/>
                  <a:gd name="T8" fmla="*/ 380 w 160"/>
                  <a:gd name="T9" fmla="*/ 751 h 335"/>
                  <a:gd name="T10" fmla="*/ 308 w 160"/>
                  <a:gd name="T11" fmla="*/ 344 h 335"/>
                  <a:gd name="T12" fmla="*/ 648 w 160"/>
                  <a:gd name="T13" fmla="*/ 39 h 335"/>
                  <a:gd name="T14" fmla="*/ 471 w 160"/>
                  <a:gd name="T15" fmla="*/ 0 h 335"/>
                  <a:gd name="T16" fmla="*/ 471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4" name="Freeform 17"/>
              <p:cNvSpPr>
                <a:spLocks/>
              </p:cNvSpPr>
              <p:nvPr userDrawn="1"/>
            </p:nvSpPr>
            <p:spPr bwMode="auto">
              <a:xfrm>
                <a:off x="846" y="536"/>
                <a:ext cx="691" cy="364"/>
              </a:xfrm>
              <a:custGeom>
                <a:avLst/>
                <a:gdLst>
                  <a:gd name="T0" fmla="*/ 57 w 489"/>
                  <a:gd name="T1" fmla="*/ 79 h 296"/>
                  <a:gd name="T2" fmla="*/ 637 w 489"/>
                  <a:gd name="T3" fmla="*/ 151 h 296"/>
                  <a:gd name="T4" fmla="*/ 1292 w 489"/>
                  <a:gd name="T5" fmla="*/ 314 h 296"/>
                  <a:gd name="T6" fmla="*/ 1755 w 489"/>
                  <a:gd name="T7" fmla="*/ 557 h 296"/>
                  <a:gd name="T8" fmla="*/ 1300 w 489"/>
                  <a:gd name="T9" fmla="*/ 526 h 296"/>
                  <a:gd name="T10" fmla="*/ 553 w 489"/>
                  <a:gd name="T11" fmla="*/ 334 h 296"/>
                  <a:gd name="T12" fmla="*/ 199 w 489"/>
                  <a:gd name="T13" fmla="*/ 183 h 296"/>
                  <a:gd name="T14" fmla="*/ 425 w 489"/>
                  <a:gd name="T15" fmla="*/ 373 h 296"/>
                  <a:gd name="T16" fmla="*/ 1084 w 489"/>
                  <a:gd name="T17" fmla="*/ 617 h 296"/>
                  <a:gd name="T18" fmla="*/ 1857 w 489"/>
                  <a:gd name="T19" fmla="*/ 678 h 296"/>
                  <a:gd name="T20" fmla="*/ 1949 w 489"/>
                  <a:gd name="T21" fmla="*/ 512 h 296"/>
                  <a:gd name="T22" fmla="*/ 1571 w 489"/>
                  <a:gd name="T23" fmla="*/ 275 h 296"/>
                  <a:gd name="T24" fmla="*/ 677 w 489"/>
                  <a:gd name="T25" fmla="*/ 39 h 296"/>
                  <a:gd name="T26" fmla="*/ 0 w 489"/>
                  <a:gd name="T27" fmla="*/ 0 h 296"/>
                  <a:gd name="T28" fmla="*/ 57 w 489"/>
                  <a:gd name="T29" fmla="*/ 79 h 296"/>
                  <a:gd name="T30" fmla="*/ 57 w 489"/>
                  <a:gd name="T31" fmla="*/ 79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grpSp>
      </p:grpSp>
      <p:grpSp>
        <p:nvGrpSpPr>
          <p:cNvPr id="15" name="Group 18"/>
          <p:cNvGrpSpPr>
            <a:grpSpLocks/>
          </p:cNvGrpSpPr>
          <p:nvPr/>
        </p:nvGrpSpPr>
        <p:grpSpPr bwMode="auto">
          <a:xfrm>
            <a:off x="7915275" y="4368800"/>
            <a:ext cx="742950" cy="1058863"/>
            <a:chOff x="4986" y="2752"/>
            <a:chExt cx="468" cy="667"/>
          </a:xfrm>
        </p:grpSpPr>
        <p:sp>
          <p:nvSpPr>
            <p:cNvPr id="16" name="Freeform 19"/>
            <p:cNvSpPr>
              <a:spLocks/>
            </p:cNvSpPr>
            <p:nvPr userDrawn="1"/>
          </p:nvSpPr>
          <p:spPr bwMode="auto">
            <a:xfrm rot="7320404">
              <a:off x="4909" y="2936"/>
              <a:ext cx="629" cy="293"/>
            </a:xfrm>
            <a:custGeom>
              <a:avLst/>
              <a:gdLst>
                <a:gd name="T0" fmla="*/ 313 w 794"/>
                <a:gd name="T1" fmla="*/ 99 h 414"/>
                <a:gd name="T2" fmla="*/ 280 w 794"/>
                <a:gd name="T3" fmla="*/ 80 h 414"/>
                <a:gd name="T4" fmla="*/ 219 w 794"/>
                <a:gd name="T5" fmla="*/ 52 h 414"/>
                <a:gd name="T6" fmla="*/ 28 w 794"/>
                <a:gd name="T7" fmla="*/ 0 h 414"/>
                <a:gd name="T8" fmla="*/ 9 w 794"/>
                <a:gd name="T9" fmla="*/ 5 h 414"/>
                <a:gd name="T10" fmla="*/ 0 w 794"/>
                <a:gd name="T11" fmla="*/ 21 h 414"/>
                <a:gd name="T12" fmla="*/ 10 w 794"/>
                <a:gd name="T13" fmla="*/ 39 h 414"/>
                <a:gd name="T14" fmla="*/ 225 w 794"/>
                <a:gd name="T15" fmla="*/ 103 h 414"/>
                <a:gd name="T16" fmla="*/ 272 w 794"/>
                <a:gd name="T17" fmla="*/ 98 h 414"/>
                <a:gd name="T18" fmla="*/ 310 w 794"/>
                <a:gd name="T19" fmla="*/ 104 h 414"/>
                <a:gd name="T20" fmla="*/ 313 w 794"/>
                <a:gd name="T21" fmla="*/ 99 h 414"/>
                <a:gd name="T22" fmla="*/ 313 w 794"/>
                <a:gd name="T23" fmla="*/ 99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7" name="Freeform 20"/>
            <p:cNvSpPr>
              <a:spLocks/>
            </p:cNvSpPr>
            <p:nvPr userDrawn="1"/>
          </p:nvSpPr>
          <p:spPr bwMode="auto">
            <a:xfrm rot="7320404">
              <a:off x="4893" y="2923"/>
              <a:ext cx="627" cy="290"/>
            </a:xfrm>
            <a:custGeom>
              <a:avLst/>
              <a:gdLst>
                <a:gd name="T0" fmla="*/ 3 w 1586"/>
                <a:gd name="T1" fmla="*/ 0 h 821"/>
                <a:gd name="T2" fmla="*/ 32 w 1586"/>
                <a:gd name="T3" fmla="*/ 8 h 821"/>
                <a:gd name="T4" fmla="*/ 35 w 1586"/>
                <a:gd name="T5" fmla="*/ 10 h 821"/>
                <a:gd name="T6" fmla="*/ 39 w 1586"/>
                <a:gd name="T7" fmla="*/ 12 h 821"/>
                <a:gd name="T8" fmla="*/ 38 w 1586"/>
                <a:gd name="T9" fmla="*/ 13 h 821"/>
                <a:gd name="T10" fmla="*/ 33 w 1586"/>
                <a:gd name="T11" fmla="*/ 12 h 821"/>
                <a:gd name="T12" fmla="*/ 28 w 1586"/>
                <a:gd name="T13" fmla="*/ 13 h 821"/>
                <a:gd name="T14" fmla="*/ 1 w 1586"/>
                <a:gd name="T15" fmla="*/ 5 h 821"/>
                <a:gd name="T16" fmla="*/ 0 w 1586"/>
                <a:gd name="T17" fmla="*/ 2 h 821"/>
                <a:gd name="T18" fmla="*/ 1 w 1586"/>
                <a:gd name="T19" fmla="*/ 0 h 821"/>
                <a:gd name="T20" fmla="*/ 3 w 1586"/>
                <a:gd name="T21" fmla="*/ 0 h 821"/>
                <a:gd name="T22" fmla="*/ 3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8" name="Freeform 21"/>
            <p:cNvSpPr>
              <a:spLocks/>
            </p:cNvSpPr>
            <p:nvPr userDrawn="1"/>
          </p:nvSpPr>
          <p:spPr bwMode="auto">
            <a:xfrm rot="7320404">
              <a:off x="5000" y="2912"/>
              <a:ext cx="416" cy="265"/>
            </a:xfrm>
            <a:custGeom>
              <a:avLst/>
              <a:gdLst>
                <a:gd name="T0" fmla="*/ 0 w 1049"/>
                <a:gd name="T1" fmla="*/ 5 h 747"/>
                <a:gd name="T2" fmla="*/ 23 w 1049"/>
                <a:gd name="T3" fmla="*/ 12 h 747"/>
                <a:gd name="T4" fmla="*/ 23 w 1049"/>
                <a:gd name="T5" fmla="*/ 9 h 747"/>
                <a:gd name="T6" fmla="*/ 26 w 1049"/>
                <a:gd name="T7" fmla="*/ 7 h 747"/>
                <a:gd name="T8" fmla="*/ 2 w 1049"/>
                <a:gd name="T9" fmla="*/ 0 h 747"/>
                <a:gd name="T10" fmla="*/ 0 w 1049"/>
                <a:gd name="T11" fmla="*/ 2 h 747"/>
                <a:gd name="T12" fmla="*/ 0 w 1049"/>
                <a:gd name="T13" fmla="*/ 5 h 747"/>
                <a:gd name="T14" fmla="*/ 0 w 1049"/>
                <a:gd name="T15" fmla="*/ 5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grpSp>
          <p:nvGrpSpPr>
            <p:cNvPr id="19" name="Group 22"/>
            <p:cNvGrpSpPr>
              <a:grpSpLocks/>
            </p:cNvGrpSpPr>
            <p:nvPr userDrawn="1"/>
          </p:nvGrpSpPr>
          <p:grpSpPr bwMode="auto">
            <a:xfrm>
              <a:off x="4986" y="2752"/>
              <a:ext cx="468" cy="667"/>
              <a:chOff x="4986" y="2752"/>
              <a:chExt cx="468" cy="667"/>
            </a:xfrm>
          </p:grpSpPr>
          <p:sp>
            <p:nvSpPr>
              <p:cNvPr id="20" name="Freeform 23"/>
              <p:cNvSpPr>
                <a:spLocks/>
              </p:cNvSpPr>
              <p:nvPr userDrawn="1"/>
            </p:nvSpPr>
            <p:spPr bwMode="auto">
              <a:xfrm rot="7320404">
                <a:off x="4987" y="3190"/>
                <a:ext cx="59" cy="61"/>
              </a:xfrm>
              <a:custGeom>
                <a:avLst/>
                <a:gdLst>
                  <a:gd name="T0" fmla="*/ 3 w 150"/>
                  <a:gd name="T1" fmla="*/ 0 h 173"/>
                  <a:gd name="T2" fmla="*/ 1 w 150"/>
                  <a:gd name="T3" fmla="*/ 1 h 173"/>
                  <a:gd name="T4" fmla="*/ 0 w 150"/>
                  <a:gd name="T5" fmla="*/ 3 h 173"/>
                  <a:gd name="T6" fmla="*/ 2 w 150"/>
                  <a:gd name="T7" fmla="*/ 2 h 173"/>
                  <a:gd name="T8" fmla="*/ 2 w 150"/>
                  <a:gd name="T9" fmla="*/ 1 h 173"/>
                  <a:gd name="T10" fmla="*/ 4 w 150"/>
                  <a:gd name="T11" fmla="*/ 0 h 173"/>
                  <a:gd name="T12" fmla="*/ 3 w 150"/>
                  <a:gd name="T13" fmla="*/ 0 h 173"/>
                  <a:gd name="T14" fmla="*/ 3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21" name="Freeform 24"/>
              <p:cNvSpPr>
                <a:spLocks/>
              </p:cNvSpPr>
              <p:nvPr userDrawn="1"/>
            </p:nvSpPr>
            <p:spPr bwMode="auto">
              <a:xfrm rot="7320404">
                <a:off x="4887" y="2930"/>
                <a:ext cx="667" cy="311"/>
              </a:xfrm>
              <a:custGeom>
                <a:avLst/>
                <a:gdLst>
                  <a:gd name="T0" fmla="*/ 4 w 1684"/>
                  <a:gd name="T1" fmla="*/ 0 h 880"/>
                  <a:gd name="T2" fmla="*/ 2 w 1684"/>
                  <a:gd name="T3" fmla="*/ 1 h 880"/>
                  <a:gd name="T4" fmla="*/ 0 w 1684"/>
                  <a:gd name="T5" fmla="*/ 3 h 880"/>
                  <a:gd name="T6" fmla="*/ 2 w 1684"/>
                  <a:gd name="T7" fmla="*/ 6 h 880"/>
                  <a:gd name="T8" fmla="*/ 29 w 1684"/>
                  <a:gd name="T9" fmla="*/ 13 h 880"/>
                  <a:gd name="T10" fmla="*/ 35 w 1684"/>
                  <a:gd name="T11" fmla="*/ 13 h 880"/>
                  <a:gd name="T12" fmla="*/ 40 w 1684"/>
                  <a:gd name="T13" fmla="*/ 14 h 880"/>
                  <a:gd name="T14" fmla="*/ 42 w 1684"/>
                  <a:gd name="T15" fmla="*/ 13 h 880"/>
                  <a:gd name="T16" fmla="*/ 37 w 1684"/>
                  <a:gd name="T17" fmla="*/ 10 h 880"/>
                  <a:gd name="T18" fmla="*/ 35 w 1684"/>
                  <a:gd name="T19" fmla="*/ 8 h 880"/>
                  <a:gd name="T20" fmla="*/ 34 w 1684"/>
                  <a:gd name="T21" fmla="*/ 8 h 880"/>
                  <a:gd name="T22" fmla="*/ 36 w 1684"/>
                  <a:gd name="T23" fmla="*/ 10 h 880"/>
                  <a:gd name="T24" fmla="*/ 39 w 1684"/>
                  <a:gd name="T25" fmla="*/ 13 h 880"/>
                  <a:gd name="T26" fmla="*/ 35 w 1684"/>
                  <a:gd name="T27" fmla="*/ 12 h 880"/>
                  <a:gd name="T28" fmla="*/ 30 w 1684"/>
                  <a:gd name="T29" fmla="*/ 13 h 880"/>
                  <a:gd name="T30" fmla="*/ 31 w 1684"/>
                  <a:gd name="T31" fmla="*/ 10 h 880"/>
                  <a:gd name="T32" fmla="*/ 33 w 1684"/>
                  <a:gd name="T33" fmla="*/ 8 h 880"/>
                  <a:gd name="T34" fmla="*/ 30 w 1684"/>
                  <a:gd name="T35" fmla="*/ 8 h 880"/>
                  <a:gd name="T36" fmla="*/ 29 w 1684"/>
                  <a:gd name="T37" fmla="*/ 10 h 880"/>
                  <a:gd name="T38" fmla="*/ 28 w 1684"/>
                  <a:gd name="T39" fmla="*/ 12 h 880"/>
                  <a:gd name="T40" fmla="*/ 3 w 1684"/>
                  <a:gd name="T41" fmla="*/ 5 h 880"/>
                  <a:gd name="T42" fmla="*/ 2 w 1684"/>
                  <a:gd name="T43" fmla="*/ 4 h 880"/>
                  <a:gd name="T44" fmla="*/ 2 w 1684"/>
                  <a:gd name="T45" fmla="*/ 1 h 880"/>
                  <a:gd name="T46" fmla="*/ 5 w 1684"/>
                  <a:gd name="T47" fmla="*/ 0 h 880"/>
                  <a:gd name="T48" fmla="*/ 4 w 1684"/>
                  <a:gd name="T49" fmla="*/ 0 h 880"/>
                  <a:gd name="T50" fmla="*/ 4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22" name="Freeform 25"/>
              <p:cNvSpPr>
                <a:spLocks/>
              </p:cNvSpPr>
              <p:nvPr userDrawn="1"/>
            </p:nvSpPr>
            <p:spPr bwMode="auto">
              <a:xfrm rot="7320404">
                <a:off x="5062" y="2997"/>
                <a:ext cx="472" cy="176"/>
              </a:xfrm>
              <a:custGeom>
                <a:avLst/>
                <a:gdLst>
                  <a:gd name="T0" fmla="*/ 2 w 1190"/>
                  <a:gd name="T1" fmla="*/ 0 h 500"/>
                  <a:gd name="T2" fmla="*/ 29 w 1190"/>
                  <a:gd name="T3" fmla="*/ 7 h 500"/>
                  <a:gd name="T4" fmla="*/ 27 w 1190"/>
                  <a:gd name="T5" fmla="*/ 8 h 500"/>
                  <a:gd name="T6" fmla="*/ 0 w 1190"/>
                  <a:gd name="T7" fmla="*/ 0 h 500"/>
                  <a:gd name="T8" fmla="*/ 2 w 1190"/>
                  <a:gd name="T9" fmla="*/ 0 h 500"/>
                  <a:gd name="T10" fmla="*/ 2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23" name="Freeform 26"/>
              <p:cNvSpPr>
                <a:spLocks/>
              </p:cNvSpPr>
              <p:nvPr userDrawn="1"/>
            </p:nvSpPr>
            <p:spPr bwMode="auto">
              <a:xfrm rot="7320404">
                <a:off x="5363" y="2874"/>
                <a:ext cx="63" cy="118"/>
              </a:xfrm>
              <a:custGeom>
                <a:avLst/>
                <a:gdLst>
                  <a:gd name="T0" fmla="*/ 3 w 160"/>
                  <a:gd name="T1" fmla="*/ 0 h 335"/>
                  <a:gd name="T2" fmla="*/ 0 w 160"/>
                  <a:gd name="T3" fmla="*/ 2 h 335"/>
                  <a:gd name="T4" fmla="*/ 0 w 160"/>
                  <a:gd name="T5" fmla="*/ 4 h 335"/>
                  <a:gd name="T6" fmla="*/ 1 w 160"/>
                  <a:gd name="T7" fmla="*/ 5 h 335"/>
                  <a:gd name="T8" fmla="*/ 2 w 160"/>
                  <a:gd name="T9" fmla="*/ 5 h 335"/>
                  <a:gd name="T10" fmla="*/ 2 w 160"/>
                  <a:gd name="T11" fmla="*/ 2 h 335"/>
                  <a:gd name="T12" fmla="*/ 4 w 160"/>
                  <a:gd name="T13" fmla="*/ 0 h 335"/>
                  <a:gd name="T14" fmla="*/ 3 w 160"/>
                  <a:gd name="T15" fmla="*/ 0 h 335"/>
                  <a:gd name="T16" fmla="*/ 3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24" name="Freeform 27"/>
              <p:cNvSpPr>
                <a:spLocks/>
              </p:cNvSpPr>
              <p:nvPr userDrawn="1"/>
            </p:nvSpPr>
            <p:spPr bwMode="auto">
              <a:xfrm rot="7320404">
                <a:off x="5136" y="3000"/>
                <a:ext cx="193" cy="104"/>
              </a:xfrm>
              <a:custGeom>
                <a:avLst/>
                <a:gdLst>
                  <a:gd name="T0" fmla="*/ 0 w 489"/>
                  <a:gd name="T1" fmla="*/ 0 h 296"/>
                  <a:gd name="T2" fmla="*/ 4 w 489"/>
                  <a:gd name="T3" fmla="*/ 1 h 296"/>
                  <a:gd name="T4" fmla="*/ 8 w 489"/>
                  <a:gd name="T5" fmla="*/ 2 h 296"/>
                  <a:gd name="T6" fmla="*/ 11 w 489"/>
                  <a:gd name="T7" fmla="*/ 4 h 296"/>
                  <a:gd name="T8" fmla="*/ 8 w 489"/>
                  <a:gd name="T9" fmla="*/ 4 h 296"/>
                  <a:gd name="T10" fmla="*/ 4 w 489"/>
                  <a:gd name="T11" fmla="*/ 2 h 296"/>
                  <a:gd name="T12" fmla="*/ 1 w 489"/>
                  <a:gd name="T13" fmla="*/ 1 h 296"/>
                  <a:gd name="T14" fmla="*/ 3 w 489"/>
                  <a:gd name="T15" fmla="*/ 2 h 296"/>
                  <a:gd name="T16" fmla="*/ 7 w 489"/>
                  <a:gd name="T17" fmla="*/ 4 h 296"/>
                  <a:gd name="T18" fmla="*/ 11 w 489"/>
                  <a:gd name="T19" fmla="*/ 5 h 296"/>
                  <a:gd name="T20" fmla="*/ 12 w 489"/>
                  <a:gd name="T21" fmla="*/ 4 h 296"/>
                  <a:gd name="T22" fmla="*/ 9 w 489"/>
                  <a:gd name="T23" fmla="*/ 2 h 296"/>
                  <a:gd name="T24" fmla="*/ 4 w 489"/>
                  <a:gd name="T25" fmla="*/ 0 h 296"/>
                  <a:gd name="T26" fmla="*/ 0 w 489"/>
                  <a:gd name="T27" fmla="*/ 0 h 296"/>
                  <a:gd name="T28" fmla="*/ 0 w 489"/>
                  <a:gd name="T29" fmla="*/ 0 h 296"/>
                  <a:gd name="T30" fmla="*/ 0 w 489"/>
                  <a:gd name="T31" fmla="*/ 0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grpSp>
      </p:grpSp>
      <p:sp>
        <p:nvSpPr>
          <p:cNvPr id="25" name="Freeform 28"/>
          <p:cNvSpPr>
            <a:spLocks/>
          </p:cNvSpPr>
          <p:nvPr/>
        </p:nvSpPr>
        <p:spPr bwMode="auto">
          <a:xfrm>
            <a:off x="901700" y="5054600"/>
            <a:ext cx="6807200" cy="728663"/>
          </a:xfrm>
          <a:custGeom>
            <a:avLst/>
            <a:gdLst>
              <a:gd name="T0" fmla="*/ 0 w 4288"/>
              <a:gd name="T1" fmla="*/ 0 h 459"/>
              <a:gd name="T2" fmla="*/ 2147483646 w 4288"/>
              <a:gd name="T3" fmla="*/ 2147483646 h 459"/>
              <a:gd name="T4" fmla="*/ 2147483646 w 4288"/>
              <a:gd name="T5" fmla="*/ 2147483646 h 459"/>
              <a:gd name="T6" fmla="*/ 2147483646 w 4288"/>
              <a:gd name="T7" fmla="*/ 2147483646 h 459"/>
              <a:gd name="T8" fmla="*/ 2147483646 w 4288"/>
              <a:gd name="T9" fmla="*/ 2147483646 h 459"/>
              <a:gd name="T10" fmla="*/ 2147483646 w 4288"/>
              <a:gd name="T11" fmla="*/ 2147483646 h 459"/>
              <a:gd name="T12" fmla="*/ 2147483646 w 4288"/>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26" name="Freeform 29"/>
          <p:cNvSpPr>
            <a:spLocks/>
          </p:cNvSpPr>
          <p:nvPr/>
        </p:nvSpPr>
        <p:spPr bwMode="auto">
          <a:xfrm>
            <a:off x="4076700" y="1930400"/>
            <a:ext cx="889000" cy="381000"/>
          </a:xfrm>
          <a:custGeom>
            <a:avLst/>
            <a:gdLst>
              <a:gd name="T0" fmla="*/ 0 w 560"/>
              <a:gd name="T1" fmla="*/ 2147483646 h 240"/>
              <a:gd name="T2" fmla="*/ 2147483646 w 560"/>
              <a:gd name="T3" fmla="*/ 2147483646 h 240"/>
              <a:gd name="T4" fmla="*/ 2147483646 w 560"/>
              <a:gd name="T5" fmla="*/ 2147483646 h 240"/>
              <a:gd name="T6" fmla="*/ 2147483646 w 560"/>
              <a:gd name="T7" fmla="*/ 2147483646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74755" name="Rectangle 3"/>
          <p:cNvSpPr>
            <a:spLocks noGrp="1" noChangeArrowheads="1"/>
          </p:cNvSpPr>
          <p:nvPr>
            <p:ph type="ctrTitle"/>
          </p:nvPr>
        </p:nvSpPr>
        <p:spPr>
          <a:xfrm>
            <a:off x="1371600" y="1511300"/>
            <a:ext cx="6400800" cy="2273300"/>
          </a:xfrm>
          <a:effectLst>
            <a:outerShdw dist="45791" dir="2021404" algn="ctr" rotWithShape="0">
              <a:schemeClr val="bg2"/>
            </a:outerShdw>
          </a:effectLst>
          <a:extLst>
            <a:ext uri="{909E8E84-426E-40DD-AFC4-6F175D3DCCD1}">
              <a14:hiddenFill xmlns:a14="http://schemas.microsoft.com/office/drawing/2010/main">
                <a:solidFill>
                  <a:srgbClr val="FF3300"/>
                </a:solidFill>
              </a14:hiddenFill>
            </a:ext>
          </a:extLst>
        </p:spPr>
        <p:txBody>
          <a:bodyPr/>
          <a:lstStyle>
            <a:lvl1pPr>
              <a:defRPr>
                <a:solidFill>
                  <a:schemeClr val="tx2"/>
                </a:solidFill>
                <a:effectLst>
                  <a:outerShdw blurRad="38100" dist="38100" dir="2700000" algn="tl">
                    <a:srgbClr val="C0C0C0"/>
                  </a:outerShdw>
                </a:effectLst>
              </a:defRPr>
            </a:lvl1pPr>
          </a:lstStyle>
          <a:p>
            <a:pPr lvl="0"/>
            <a:r>
              <a:rPr lang="en-US" altLang="en-US" noProof="0" smtClean="0"/>
              <a:t>Click to edit Master title style</a:t>
            </a:r>
          </a:p>
        </p:txBody>
      </p:sp>
      <p:sp>
        <p:nvSpPr>
          <p:cNvPr id="74756"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pPr lvl="0"/>
            <a:r>
              <a:rPr lang="en-US" altLang="en-US" noProof="0" smtClean="0"/>
              <a:t>Click to edit Master subtitle style</a:t>
            </a:r>
          </a:p>
        </p:txBody>
      </p:sp>
      <p:sp>
        <p:nvSpPr>
          <p:cNvPr id="27" name="Rectangle 5"/>
          <p:cNvSpPr>
            <a:spLocks noGrp="1" noChangeArrowheads="1"/>
          </p:cNvSpPr>
          <p:nvPr>
            <p:ph type="dt" sz="half" idx="10"/>
          </p:nvPr>
        </p:nvSpPr>
        <p:spPr>
          <a:xfrm>
            <a:off x="685800" y="6248400"/>
            <a:ext cx="1905000" cy="457200"/>
          </a:xfrm>
        </p:spPr>
        <p:txBody>
          <a:bodyPr/>
          <a:lstStyle>
            <a:lvl1pPr>
              <a:defRPr/>
            </a:lvl1pPr>
          </a:lstStyle>
          <a:p>
            <a:pPr>
              <a:defRPr/>
            </a:pPr>
            <a:endParaRPr lang="en-US" altLang="en-US"/>
          </a:p>
        </p:txBody>
      </p:sp>
      <p:sp>
        <p:nvSpPr>
          <p:cNvPr id="28" name="Rectangle 6"/>
          <p:cNvSpPr>
            <a:spLocks noGrp="1" noChangeArrowheads="1"/>
          </p:cNvSpPr>
          <p:nvPr>
            <p:ph type="ftr" sz="quarter" idx="11"/>
          </p:nvPr>
        </p:nvSpPr>
        <p:spPr>
          <a:xfrm>
            <a:off x="3124200" y="6248400"/>
            <a:ext cx="2895600" cy="457200"/>
          </a:xfrm>
        </p:spPr>
        <p:txBody>
          <a:bodyPr/>
          <a:lstStyle>
            <a:lvl1pPr>
              <a:defRPr/>
            </a:lvl1pPr>
          </a:lstStyle>
          <a:p>
            <a:pPr>
              <a:defRPr/>
            </a:pPr>
            <a:r>
              <a:rPr lang="en-US" altLang="en-US"/>
              <a:t>BI</a:t>
            </a:r>
          </a:p>
        </p:txBody>
      </p:sp>
      <p:sp>
        <p:nvSpPr>
          <p:cNvPr id="29" name="Rectangle 7"/>
          <p:cNvSpPr>
            <a:spLocks noGrp="1" noChangeArrowheads="1"/>
          </p:cNvSpPr>
          <p:nvPr>
            <p:ph type="sldNum" sz="quarter" idx="12"/>
          </p:nvPr>
        </p:nvSpPr>
        <p:spPr>
          <a:xfrm>
            <a:off x="6553200" y="6248400"/>
            <a:ext cx="1905000" cy="457200"/>
          </a:xfrm>
        </p:spPr>
        <p:txBody>
          <a:bodyPr/>
          <a:lstStyle>
            <a:lvl1pPr>
              <a:defRPr smtClean="0"/>
            </a:lvl1pPr>
          </a:lstStyle>
          <a:p>
            <a:pPr>
              <a:defRPr/>
            </a:pPr>
            <a:fld id="{2DD0BB5D-5630-4EE8-BCA6-F0EA22119CF8}" type="slidenum">
              <a:rPr lang="ar-SA" altLang="en-US"/>
              <a:pPr>
                <a:defRPr/>
              </a:pPr>
              <a:t>‹#›</a:t>
            </a:fld>
            <a:endParaRPr lang="en-US" altLang="en-US"/>
          </a:p>
        </p:txBody>
      </p:sp>
      <p:sp>
        <p:nvSpPr>
          <p:cNvPr id="30" name="Rectangle 29"/>
          <p:cNvSpPr/>
          <p:nvPr userDrawn="1"/>
        </p:nvSpPr>
        <p:spPr>
          <a:xfrm>
            <a:off x="-108520"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781490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BI</a:t>
            </a:r>
          </a:p>
        </p:txBody>
      </p:sp>
      <p:sp>
        <p:nvSpPr>
          <p:cNvPr id="6" name="Rectangle 7"/>
          <p:cNvSpPr>
            <a:spLocks noGrp="1" noChangeArrowheads="1"/>
          </p:cNvSpPr>
          <p:nvPr>
            <p:ph type="sldNum" sz="quarter" idx="12"/>
          </p:nvPr>
        </p:nvSpPr>
        <p:spPr>
          <a:ln/>
        </p:spPr>
        <p:txBody>
          <a:bodyPr/>
          <a:lstStyle>
            <a:lvl1pPr>
              <a:defRPr/>
            </a:lvl1pPr>
          </a:lstStyle>
          <a:p>
            <a:pPr>
              <a:defRPr/>
            </a:pPr>
            <a:fld id="{7059F7BD-A65E-4AFD-9D31-B33151ACBA7A}" type="slidenum">
              <a:rPr lang="ar-SA" altLang="en-US"/>
              <a:pPr>
                <a:defRPr/>
              </a:pPr>
              <a:t>‹#›</a:t>
            </a:fld>
            <a:endParaRPr lang="en-US" altLang="en-US"/>
          </a:p>
        </p:txBody>
      </p:sp>
    </p:spTree>
    <p:extLst>
      <p:ext uri="{BB962C8B-B14F-4D97-AF65-F5344CB8AC3E}">
        <p14:creationId xmlns:p14="http://schemas.microsoft.com/office/powerpoint/2010/main" val="1159514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152400"/>
            <a:ext cx="192405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52400"/>
            <a:ext cx="561975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BI</a:t>
            </a:r>
          </a:p>
        </p:txBody>
      </p:sp>
      <p:sp>
        <p:nvSpPr>
          <p:cNvPr id="6" name="Rectangle 7"/>
          <p:cNvSpPr>
            <a:spLocks noGrp="1" noChangeArrowheads="1"/>
          </p:cNvSpPr>
          <p:nvPr>
            <p:ph type="sldNum" sz="quarter" idx="12"/>
          </p:nvPr>
        </p:nvSpPr>
        <p:spPr>
          <a:ln/>
        </p:spPr>
        <p:txBody>
          <a:bodyPr/>
          <a:lstStyle>
            <a:lvl1pPr>
              <a:defRPr/>
            </a:lvl1pPr>
          </a:lstStyle>
          <a:p>
            <a:pPr>
              <a:defRPr/>
            </a:pPr>
            <a:fld id="{B9FA9B44-38BC-4D2D-A569-9C33F19C1693}" type="slidenum">
              <a:rPr lang="ar-SA" altLang="en-US"/>
              <a:pPr>
                <a:defRPr/>
              </a:pPr>
              <a:t>‹#›</a:t>
            </a:fld>
            <a:endParaRPr lang="en-US" altLang="en-US"/>
          </a:p>
        </p:txBody>
      </p:sp>
    </p:spTree>
    <p:extLst>
      <p:ext uri="{BB962C8B-B14F-4D97-AF65-F5344CB8AC3E}">
        <p14:creationId xmlns:p14="http://schemas.microsoft.com/office/powerpoint/2010/main" val="41869783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1828800"/>
            <a:ext cx="7696200" cy="3657600"/>
          </a:xfrm>
        </p:spPr>
        <p:txBody>
          <a:bodyPr/>
          <a:lstStyle/>
          <a:p>
            <a:pPr lvl="0"/>
            <a:endParaRPr lang="en-US" noProof="0" smtClean="0"/>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BI</a:t>
            </a:r>
          </a:p>
        </p:txBody>
      </p:sp>
      <p:sp>
        <p:nvSpPr>
          <p:cNvPr id="6" name="Rectangle 7"/>
          <p:cNvSpPr>
            <a:spLocks noGrp="1" noChangeArrowheads="1"/>
          </p:cNvSpPr>
          <p:nvPr>
            <p:ph type="sldNum" sz="quarter" idx="12"/>
          </p:nvPr>
        </p:nvSpPr>
        <p:spPr>
          <a:ln/>
        </p:spPr>
        <p:txBody>
          <a:bodyPr/>
          <a:lstStyle>
            <a:lvl1pPr>
              <a:defRPr/>
            </a:lvl1pPr>
          </a:lstStyle>
          <a:p>
            <a:pPr>
              <a:defRPr/>
            </a:pPr>
            <a:fld id="{0E76EACB-F32E-4328-91E4-C94A67E2FC6B}" type="slidenum">
              <a:rPr lang="ar-SA" altLang="en-US"/>
              <a:pPr>
                <a:defRPr/>
              </a:pPr>
              <a:t>‹#›</a:t>
            </a:fld>
            <a:endParaRPr lang="en-US" altLang="en-US"/>
          </a:p>
        </p:txBody>
      </p:sp>
    </p:spTree>
    <p:extLst>
      <p:ext uri="{BB962C8B-B14F-4D97-AF65-F5344CB8AC3E}">
        <p14:creationId xmlns:p14="http://schemas.microsoft.com/office/powerpoint/2010/main" val="3473453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BI</a:t>
            </a:r>
          </a:p>
        </p:txBody>
      </p:sp>
      <p:sp>
        <p:nvSpPr>
          <p:cNvPr id="6" name="Rectangle 7"/>
          <p:cNvSpPr>
            <a:spLocks noGrp="1" noChangeArrowheads="1"/>
          </p:cNvSpPr>
          <p:nvPr>
            <p:ph type="sldNum" sz="quarter" idx="12"/>
          </p:nvPr>
        </p:nvSpPr>
        <p:spPr>
          <a:ln/>
        </p:spPr>
        <p:txBody>
          <a:bodyPr/>
          <a:lstStyle>
            <a:lvl1pPr>
              <a:defRPr/>
            </a:lvl1pPr>
          </a:lstStyle>
          <a:p>
            <a:pPr>
              <a:defRPr/>
            </a:pPr>
            <a:fld id="{4B4617BA-8F85-4078-B858-4EF24846D5D9}" type="slidenum">
              <a:rPr lang="ar-SA" altLang="en-US"/>
              <a:pPr>
                <a:defRPr/>
              </a:pPr>
              <a:t>‹#›</a:t>
            </a:fld>
            <a:endParaRPr lang="en-US" altLang="en-US"/>
          </a:p>
        </p:txBody>
      </p:sp>
    </p:spTree>
    <p:extLst>
      <p:ext uri="{BB962C8B-B14F-4D97-AF65-F5344CB8AC3E}">
        <p14:creationId xmlns:p14="http://schemas.microsoft.com/office/powerpoint/2010/main" val="2294527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BI</a:t>
            </a:r>
          </a:p>
        </p:txBody>
      </p:sp>
      <p:sp>
        <p:nvSpPr>
          <p:cNvPr id="6" name="Rectangle 7"/>
          <p:cNvSpPr>
            <a:spLocks noGrp="1" noChangeArrowheads="1"/>
          </p:cNvSpPr>
          <p:nvPr>
            <p:ph type="sldNum" sz="quarter" idx="12"/>
          </p:nvPr>
        </p:nvSpPr>
        <p:spPr>
          <a:ln/>
        </p:spPr>
        <p:txBody>
          <a:bodyPr/>
          <a:lstStyle>
            <a:lvl1pPr>
              <a:defRPr/>
            </a:lvl1pPr>
          </a:lstStyle>
          <a:p>
            <a:pPr>
              <a:defRPr/>
            </a:pPr>
            <a:fld id="{B8B88E42-7C2F-4957-B638-6DDABB5E5E07}" type="slidenum">
              <a:rPr lang="ar-SA" altLang="en-US"/>
              <a:pPr>
                <a:defRPr/>
              </a:pPr>
              <a:t>‹#›</a:t>
            </a:fld>
            <a:endParaRPr lang="en-US" altLang="en-US"/>
          </a:p>
        </p:txBody>
      </p:sp>
    </p:spTree>
    <p:extLst>
      <p:ext uri="{BB962C8B-B14F-4D97-AF65-F5344CB8AC3E}">
        <p14:creationId xmlns:p14="http://schemas.microsoft.com/office/powerpoint/2010/main" val="1400864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BI</a:t>
            </a:r>
          </a:p>
        </p:txBody>
      </p:sp>
      <p:sp>
        <p:nvSpPr>
          <p:cNvPr id="7" name="Rectangle 7"/>
          <p:cNvSpPr>
            <a:spLocks noGrp="1" noChangeArrowheads="1"/>
          </p:cNvSpPr>
          <p:nvPr>
            <p:ph type="sldNum" sz="quarter" idx="12"/>
          </p:nvPr>
        </p:nvSpPr>
        <p:spPr>
          <a:ln/>
        </p:spPr>
        <p:txBody>
          <a:bodyPr/>
          <a:lstStyle>
            <a:lvl1pPr>
              <a:defRPr/>
            </a:lvl1pPr>
          </a:lstStyle>
          <a:p>
            <a:pPr>
              <a:defRPr/>
            </a:pPr>
            <a:fld id="{14BED487-A71D-4E5E-9F78-AC92333D1BA5}" type="slidenum">
              <a:rPr lang="ar-SA" altLang="en-US"/>
              <a:pPr>
                <a:defRPr/>
              </a:pPr>
              <a:t>‹#›</a:t>
            </a:fld>
            <a:endParaRPr lang="en-US" altLang="en-US"/>
          </a:p>
        </p:txBody>
      </p:sp>
    </p:spTree>
    <p:extLst>
      <p:ext uri="{BB962C8B-B14F-4D97-AF65-F5344CB8AC3E}">
        <p14:creationId xmlns:p14="http://schemas.microsoft.com/office/powerpoint/2010/main" val="2004049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r>
              <a:rPr lang="en-US" altLang="en-US"/>
              <a:t>BI</a:t>
            </a:r>
          </a:p>
        </p:txBody>
      </p:sp>
      <p:sp>
        <p:nvSpPr>
          <p:cNvPr id="9" name="Rectangle 7"/>
          <p:cNvSpPr>
            <a:spLocks noGrp="1" noChangeArrowheads="1"/>
          </p:cNvSpPr>
          <p:nvPr>
            <p:ph type="sldNum" sz="quarter" idx="12"/>
          </p:nvPr>
        </p:nvSpPr>
        <p:spPr>
          <a:ln/>
        </p:spPr>
        <p:txBody>
          <a:bodyPr/>
          <a:lstStyle>
            <a:lvl1pPr>
              <a:defRPr/>
            </a:lvl1pPr>
          </a:lstStyle>
          <a:p>
            <a:pPr>
              <a:defRPr/>
            </a:pPr>
            <a:fld id="{69B7919B-AE81-4563-ABB5-7104613A3AFE}" type="slidenum">
              <a:rPr lang="ar-SA" altLang="en-US"/>
              <a:pPr>
                <a:defRPr/>
              </a:pPr>
              <a:t>‹#›</a:t>
            </a:fld>
            <a:endParaRPr lang="en-US" altLang="en-US"/>
          </a:p>
        </p:txBody>
      </p:sp>
    </p:spTree>
    <p:extLst>
      <p:ext uri="{BB962C8B-B14F-4D97-AF65-F5344CB8AC3E}">
        <p14:creationId xmlns:p14="http://schemas.microsoft.com/office/powerpoint/2010/main" val="142675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r>
              <a:rPr lang="en-US" altLang="en-US"/>
              <a:t>BI</a:t>
            </a:r>
          </a:p>
        </p:txBody>
      </p:sp>
      <p:sp>
        <p:nvSpPr>
          <p:cNvPr id="5" name="Rectangle 7"/>
          <p:cNvSpPr>
            <a:spLocks noGrp="1" noChangeArrowheads="1"/>
          </p:cNvSpPr>
          <p:nvPr>
            <p:ph type="sldNum" sz="quarter" idx="12"/>
          </p:nvPr>
        </p:nvSpPr>
        <p:spPr>
          <a:ln/>
        </p:spPr>
        <p:txBody>
          <a:bodyPr/>
          <a:lstStyle>
            <a:lvl1pPr>
              <a:defRPr/>
            </a:lvl1pPr>
          </a:lstStyle>
          <a:p>
            <a:pPr>
              <a:defRPr/>
            </a:pPr>
            <a:fld id="{69240B1C-6BB4-44D7-8EDD-40E5E198C44E}" type="slidenum">
              <a:rPr lang="ar-SA" altLang="en-US"/>
              <a:pPr>
                <a:defRPr/>
              </a:pPr>
              <a:t>‹#›</a:t>
            </a:fld>
            <a:endParaRPr lang="en-US" altLang="en-US"/>
          </a:p>
        </p:txBody>
      </p:sp>
    </p:spTree>
    <p:extLst>
      <p:ext uri="{BB962C8B-B14F-4D97-AF65-F5344CB8AC3E}">
        <p14:creationId xmlns:p14="http://schemas.microsoft.com/office/powerpoint/2010/main" val="3811157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r>
              <a:rPr lang="en-US" altLang="en-US"/>
              <a:t>BI</a:t>
            </a:r>
          </a:p>
        </p:txBody>
      </p:sp>
      <p:sp>
        <p:nvSpPr>
          <p:cNvPr id="4" name="Rectangle 7"/>
          <p:cNvSpPr>
            <a:spLocks noGrp="1" noChangeArrowheads="1"/>
          </p:cNvSpPr>
          <p:nvPr>
            <p:ph type="sldNum" sz="quarter" idx="12"/>
          </p:nvPr>
        </p:nvSpPr>
        <p:spPr>
          <a:ln/>
        </p:spPr>
        <p:txBody>
          <a:bodyPr/>
          <a:lstStyle>
            <a:lvl1pPr>
              <a:defRPr/>
            </a:lvl1pPr>
          </a:lstStyle>
          <a:p>
            <a:pPr>
              <a:defRPr/>
            </a:pPr>
            <a:fld id="{8B534081-A29A-41B6-B9C2-F6ED110E42BE}" type="slidenum">
              <a:rPr lang="ar-SA" altLang="en-US"/>
              <a:pPr>
                <a:defRPr/>
              </a:pPr>
              <a:t>‹#›</a:t>
            </a:fld>
            <a:endParaRPr lang="en-US" altLang="en-US"/>
          </a:p>
        </p:txBody>
      </p:sp>
    </p:spTree>
    <p:extLst>
      <p:ext uri="{BB962C8B-B14F-4D97-AF65-F5344CB8AC3E}">
        <p14:creationId xmlns:p14="http://schemas.microsoft.com/office/powerpoint/2010/main" val="1587610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BI</a:t>
            </a:r>
          </a:p>
        </p:txBody>
      </p:sp>
      <p:sp>
        <p:nvSpPr>
          <p:cNvPr id="7" name="Rectangle 7"/>
          <p:cNvSpPr>
            <a:spLocks noGrp="1" noChangeArrowheads="1"/>
          </p:cNvSpPr>
          <p:nvPr>
            <p:ph type="sldNum" sz="quarter" idx="12"/>
          </p:nvPr>
        </p:nvSpPr>
        <p:spPr>
          <a:ln/>
        </p:spPr>
        <p:txBody>
          <a:bodyPr/>
          <a:lstStyle>
            <a:lvl1pPr>
              <a:defRPr/>
            </a:lvl1pPr>
          </a:lstStyle>
          <a:p>
            <a:pPr>
              <a:defRPr/>
            </a:pPr>
            <a:fld id="{9797A746-7E1A-4493-9786-5301991B3A49}" type="slidenum">
              <a:rPr lang="ar-SA" altLang="en-US"/>
              <a:pPr>
                <a:defRPr/>
              </a:pPr>
              <a:t>‹#›</a:t>
            </a:fld>
            <a:endParaRPr lang="en-US" altLang="en-US"/>
          </a:p>
        </p:txBody>
      </p:sp>
    </p:spTree>
    <p:extLst>
      <p:ext uri="{BB962C8B-B14F-4D97-AF65-F5344CB8AC3E}">
        <p14:creationId xmlns:p14="http://schemas.microsoft.com/office/powerpoint/2010/main" val="4156795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BI</a:t>
            </a:r>
          </a:p>
        </p:txBody>
      </p:sp>
      <p:sp>
        <p:nvSpPr>
          <p:cNvPr id="7" name="Rectangle 7"/>
          <p:cNvSpPr>
            <a:spLocks noGrp="1" noChangeArrowheads="1"/>
          </p:cNvSpPr>
          <p:nvPr>
            <p:ph type="sldNum" sz="quarter" idx="12"/>
          </p:nvPr>
        </p:nvSpPr>
        <p:spPr>
          <a:ln/>
        </p:spPr>
        <p:txBody>
          <a:bodyPr/>
          <a:lstStyle>
            <a:lvl1pPr>
              <a:defRPr/>
            </a:lvl1pPr>
          </a:lstStyle>
          <a:p>
            <a:pPr>
              <a:defRPr/>
            </a:pPr>
            <a:fld id="{F989BF03-ED21-4472-A4EB-A500A1010B2E}" type="slidenum">
              <a:rPr lang="ar-SA" altLang="en-US"/>
              <a:pPr>
                <a:defRPr/>
              </a:pPr>
              <a:t>‹#›</a:t>
            </a:fld>
            <a:endParaRPr lang="en-US" altLang="en-US"/>
          </a:p>
        </p:txBody>
      </p:sp>
    </p:spTree>
    <p:extLst>
      <p:ext uri="{BB962C8B-B14F-4D97-AF65-F5344CB8AC3E}">
        <p14:creationId xmlns:p14="http://schemas.microsoft.com/office/powerpoint/2010/main" val="3475189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2"/>
          <p:cNvSpPr>
            <a:spLocks/>
          </p:cNvSpPr>
          <p:nvPr/>
        </p:nvSpPr>
        <p:spPr bwMode="auto">
          <a:xfrm rot="-3172564">
            <a:off x="7777957" y="-15081"/>
            <a:ext cx="1162050" cy="2084387"/>
          </a:xfrm>
          <a:custGeom>
            <a:avLst/>
            <a:gdLst>
              <a:gd name="T0" fmla="*/ 2147483646 w 2903"/>
              <a:gd name="T1" fmla="*/ 2147483646 h 3686"/>
              <a:gd name="T2" fmla="*/ 2147483646 w 2903"/>
              <a:gd name="T3" fmla="*/ 2147483646 h 3686"/>
              <a:gd name="T4" fmla="*/ 2147483646 w 2903"/>
              <a:gd name="T5" fmla="*/ 0 h 3686"/>
              <a:gd name="T6" fmla="*/ 2147483646 w 2903"/>
              <a:gd name="T7" fmla="*/ 2147483646 h 3686"/>
              <a:gd name="T8" fmla="*/ 2147483646 w 2903"/>
              <a:gd name="T9" fmla="*/ 2147483646 h 3686"/>
              <a:gd name="T10" fmla="*/ 0 w 2903"/>
              <a:gd name="T11" fmla="*/ 2147483646 h 3686"/>
              <a:gd name="T12" fmla="*/ 2147483646 w 2903"/>
              <a:gd name="T13" fmla="*/ 2147483646 h 3686"/>
              <a:gd name="T14" fmla="*/ 2147483646 w 2903"/>
              <a:gd name="T15" fmla="*/ 2147483646 h 3686"/>
              <a:gd name="T16" fmla="*/ 2147483646 w 2903"/>
              <a:gd name="T17" fmla="*/ 2147483646 h 3686"/>
              <a:gd name="T18" fmla="*/ 2147483646 w 2903"/>
              <a:gd name="T19" fmla="*/ 2147483646 h 3686"/>
              <a:gd name="T20" fmla="*/ 2147483646 w 2903"/>
              <a:gd name="T21" fmla="*/ 2147483646 h 36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27" name="Rectangle 3"/>
          <p:cNvSpPr>
            <a:spLocks noGrp="1" noChangeArrowheads="1"/>
          </p:cNvSpPr>
          <p:nvPr>
            <p:ph type="title"/>
          </p:nvPr>
        </p:nvSpPr>
        <p:spPr bwMode="auto">
          <a:xfrm>
            <a:off x="685800" y="152400"/>
            <a:ext cx="68707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685800" y="1828800"/>
            <a:ext cx="76962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3733" name="Rectangle 5"/>
          <p:cNvSpPr>
            <a:spLocks noGrp="1" noChangeArrowheads="1"/>
          </p:cNvSpPr>
          <p:nvPr>
            <p:ph type="dt" sz="half" idx="2"/>
          </p:nvPr>
        </p:nvSpPr>
        <p:spPr bwMode="auto">
          <a:xfrm>
            <a:off x="13716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1" hangingPunct="1">
              <a:defRPr sz="1400">
                <a:cs typeface="Arial" charset="0"/>
              </a:defRPr>
            </a:lvl1pPr>
          </a:lstStyle>
          <a:p>
            <a:pPr>
              <a:defRPr/>
            </a:pPr>
            <a:endParaRPr lang="en-US" altLang="en-US"/>
          </a:p>
        </p:txBody>
      </p:sp>
      <p:sp>
        <p:nvSpPr>
          <p:cNvPr id="73734" name="Rectangle 6"/>
          <p:cNvSpPr>
            <a:spLocks noGrp="1" noChangeArrowheads="1"/>
          </p:cNvSpPr>
          <p:nvPr>
            <p:ph type="ftr" sz="quarter" idx="3"/>
          </p:nvPr>
        </p:nvSpPr>
        <p:spPr bwMode="auto">
          <a:xfrm>
            <a:off x="35560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hangingPunct="1">
              <a:defRPr sz="1400">
                <a:cs typeface="Arial" charset="0"/>
              </a:defRPr>
            </a:lvl1pPr>
          </a:lstStyle>
          <a:p>
            <a:pPr>
              <a:defRPr/>
            </a:pPr>
            <a:r>
              <a:rPr lang="en-US" altLang="en-US"/>
              <a:t>BI</a:t>
            </a:r>
          </a:p>
        </p:txBody>
      </p:sp>
      <p:sp>
        <p:nvSpPr>
          <p:cNvPr id="73735" name="Rectangle 7"/>
          <p:cNvSpPr>
            <a:spLocks noGrp="1" noChangeArrowheads="1"/>
          </p:cNvSpPr>
          <p:nvPr>
            <p:ph type="sldNum" sz="quarter" idx="4"/>
          </p:nvPr>
        </p:nvSpPr>
        <p:spPr bwMode="auto">
          <a:xfrm>
            <a:off x="67183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rtl="0" eaLnBrk="1" hangingPunct="1">
              <a:defRPr sz="1400" smtClean="0"/>
            </a:lvl1pPr>
          </a:lstStyle>
          <a:p>
            <a:pPr>
              <a:defRPr/>
            </a:pPr>
            <a:fld id="{77F2B578-95AD-4771-8FA1-C6B7D4C41718}" type="slidenum">
              <a:rPr lang="ar-SA" altLang="en-US"/>
              <a:pPr>
                <a:defRPr/>
              </a:pPr>
              <a:t>‹#›</a:t>
            </a:fld>
            <a:endParaRPr lang="en-US" altLang="en-US"/>
          </a:p>
        </p:txBody>
      </p:sp>
      <p:sp>
        <p:nvSpPr>
          <p:cNvPr id="1032" name="Freeform 8"/>
          <p:cNvSpPr>
            <a:spLocks/>
          </p:cNvSpPr>
          <p:nvPr/>
        </p:nvSpPr>
        <p:spPr bwMode="auto">
          <a:xfrm rot="-3172564">
            <a:off x="7865269" y="24607"/>
            <a:ext cx="1165225" cy="2097087"/>
          </a:xfrm>
          <a:custGeom>
            <a:avLst/>
            <a:gdLst>
              <a:gd name="T0" fmla="*/ 2147483646 w 2911"/>
              <a:gd name="T1" fmla="*/ 0 h 3703"/>
              <a:gd name="T2" fmla="*/ 2147483646 w 2911"/>
              <a:gd name="T3" fmla="*/ 2147483646 h 3703"/>
              <a:gd name="T4" fmla="*/ 2147483646 w 2911"/>
              <a:gd name="T5" fmla="*/ 2147483646 h 3703"/>
              <a:gd name="T6" fmla="*/ 0 w 2911"/>
              <a:gd name="T7" fmla="*/ 2147483646 h 3703"/>
              <a:gd name="T8" fmla="*/ 2147483646 w 2911"/>
              <a:gd name="T9" fmla="*/ 2147483646 h 3703"/>
              <a:gd name="T10" fmla="*/ 2147483646 w 2911"/>
              <a:gd name="T11" fmla="*/ 2147483646 h 3703"/>
              <a:gd name="T12" fmla="*/ 2147483646 w 2911"/>
              <a:gd name="T13" fmla="*/ 2147483646 h 3703"/>
              <a:gd name="T14" fmla="*/ 2147483646 w 2911"/>
              <a:gd name="T15" fmla="*/ 2147483646 h 3703"/>
              <a:gd name="T16" fmla="*/ 2147483646 w 2911"/>
              <a:gd name="T17" fmla="*/ 2147483646 h 3703"/>
              <a:gd name="T18" fmla="*/ 2147483646 w 2911"/>
              <a:gd name="T19" fmla="*/ 0 h 3703"/>
              <a:gd name="T20" fmla="*/ 2147483646 w 2911"/>
              <a:gd name="T21" fmla="*/ 0 h 37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33" name="Freeform 9"/>
          <p:cNvSpPr>
            <a:spLocks/>
          </p:cNvSpPr>
          <p:nvPr/>
        </p:nvSpPr>
        <p:spPr bwMode="auto">
          <a:xfrm rot="-3172564">
            <a:off x="7831138" y="192088"/>
            <a:ext cx="1025525" cy="1571625"/>
          </a:xfrm>
          <a:custGeom>
            <a:avLst/>
            <a:gdLst>
              <a:gd name="T0" fmla="*/ 0 w 2561"/>
              <a:gd name="T1" fmla="*/ 2147483646 h 2777"/>
              <a:gd name="T2" fmla="*/ 2147483646 w 2561"/>
              <a:gd name="T3" fmla="*/ 2147483646 h 2777"/>
              <a:gd name="T4" fmla="*/ 2147483646 w 2561"/>
              <a:gd name="T5" fmla="*/ 2147483646 h 2777"/>
              <a:gd name="T6" fmla="*/ 2147483646 w 2561"/>
              <a:gd name="T7" fmla="*/ 2147483646 h 2777"/>
              <a:gd name="T8" fmla="*/ 2147483646 w 2561"/>
              <a:gd name="T9" fmla="*/ 2147483646 h 2777"/>
              <a:gd name="T10" fmla="*/ 2147483646 w 2561"/>
              <a:gd name="T11" fmla="*/ 0 h 2777"/>
              <a:gd name="T12" fmla="*/ 0 w 2561"/>
              <a:gd name="T13" fmla="*/ 2147483646 h 2777"/>
              <a:gd name="T14" fmla="*/ 0 w 2561"/>
              <a:gd name="T15" fmla="*/ 2147483646 h 277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561" h="2777">
                <a:moveTo>
                  <a:pt x="0" y="2485"/>
                </a:moveTo>
                <a:lnTo>
                  <a:pt x="432" y="2553"/>
                </a:lnTo>
                <a:lnTo>
                  <a:pt x="736" y="2777"/>
                </a:lnTo>
                <a:lnTo>
                  <a:pt x="2561" y="399"/>
                </a:lnTo>
                <a:lnTo>
                  <a:pt x="2118" y="82"/>
                </a:lnTo>
                <a:lnTo>
                  <a:pt x="1898" y="0"/>
                </a:lnTo>
                <a:lnTo>
                  <a:pt x="0" y="248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grpSp>
        <p:nvGrpSpPr>
          <p:cNvPr id="1034" name="Group 10"/>
          <p:cNvGrpSpPr>
            <a:grpSpLocks/>
          </p:cNvGrpSpPr>
          <p:nvPr/>
        </p:nvGrpSpPr>
        <p:grpSpPr bwMode="auto">
          <a:xfrm>
            <a:off x="7938" y="5540375"/>
            <a:ext cx="1784350" cy="1246188"/>
            <a:chOff x="5" y="3490"/>
            <a:chExt cx="1124" cy="785"/>
          </a:xfrm>
        </p:grpSpPr>
        <p:sp>
          <p:nvSpPr>
            <p:cNvPr id="1051" name="Freeform 11"/>
            <p:cNvSpPr>
              <a:spLocks/>
            </p:cNvSpPr>
            <p:nvPr userDrawn="1"/>
          </p:nvSpPr>
          <p:spPr bwMode="auto">
            <a:xfrm>
              <a:off x="24" y="3505"/>
              <a:ext cx="1089" cy="649"/>
            </a:xfrm>
            <a:custGeom>
              <a:avLst/>
              <a:gdLst>
                <a:gd name="T0" fmla="*/ 100 w 2177"/>
                <a:gd name="T1" fmla="*/ 79 h 1298"/>
                <a:gd name="T2" fmla="*/ 89 w 2177"/>
                <a:gd name="T3" fmla="*/ 70 h 1298"/>
                <a:gd name="T4" fmla="*/ 84 w 2177"/>
                <a:gd name="T5" fmla="*/ 30 h 1298"/>
                <a:gd name="T6" fmla="*/ 134 w 2177"/>
                <a:gd name="T7" fmla="*/ 21 h 1298"/>
                <a:gd name="T8" fmla="*/ 137 w 2177"/>
                <a:gd name="T9" fmla="*/ 13 h 1298"/>
                <a:gd name="T10" fmla="*/ 132 w 2177"/>
                <a:gd name="T11" fmla="*/ 7 h 1298"/>
                <a:gd name="T12" fmla="*/ 80 w 2177"/>
                <a:gd name="T13" fmla="*/ 14 h 1298"/>
                <a:gd name="T14" fmla="*/ 77 w 2177"/>
                <a:gd name="T15" fmla="*/ 2 h 1298"/>
                <a:gd name="T16" fmla="*/ 68 w 2177"/>
                <a:gd name="T17" fmla="*/ 0 h 1298"/>
                <a:gd name="T18" fmla="*/ 60 w 2177"/>
                <a:gd name="T19" fmla="*/ 2 h 1298"/>
                <a:gd name="T20" fmla="*/ 56 w 2177"/>
                <a:gd name="T21" fmla="*/ 7 h 1298"/>
                <a:gd name="T22" fmla="*/ 59 w 2177"/>
                <a:gd name="T23" fmla="*/ 18 h 1298"/>
                <a:gd name="T24" fmla="*/ 42 w 2177"/>
                <a:gd name="T25" fmla="*/ 28 h 1298"/>
                <a:gd name="T26" fmla="*/ 62 w 2177"/>
                <a:gd name="T27" fmla="*/ 30 h 1298"/>
                <a:gd name="T28" fmla="*/ 70 w 2177"/>
                <a:gd name="T29" fmla="*/ 56 h 1298"/>
                <a:gd name="T30" fmla="*/ 9 w 2177"/>
                <a:gd name="T31" fmla="*/ 30 h 1298"/>
                <a:gd name="T32" fmla="*/ 3 w 2177"/>
                <a:gd name="T33" fmla="*/ 32 h 1298"/>
                <a:gd name="T34" fmla="*/ 0 w 2177"/>
                <a:gd name="T35" fmla="*/ 40 h 1298"/>
                <a:gd name="T36" fmla="*/ 4 w 2177"/>
                <a:gd name="T37" fmla="*/ 49 h 1298"/>
                <a:gd name="T38" fmla="*/ 72 w 2177"/>
                <a:gd name="T39" fmla="*/ 81 h 1298"/>
                <a:gd name="T40" fmla="*/ 87 w 2177"/>
                <a:gd name="T41" fmla="*/ 79 h 1298"/>
                <a:gd name="T42" fmla="*/ 99 w 2177"/>
                <a:gd name="T43" fmla="*/ 82 h 1298"/>
                <a:gd name="T44" fmla="*/ 100 w 2177"/>
                <a:gd name="T45" fmla="*/ 79 h 1298"/>
                <a:gd name="T46" fmla="*/ 100 w 2177"/>
                <a:gd name="T47" fmla="*/ 79 h 129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52" name="Freeform 12"/>
            <p:cNvSpPr>
              <a:spLocks/>
            </p:cNvSpPr>
            <p:nvPr userDrawn="1"/>
          </p:nvSpPr>
          <p:spPr bwMode="auto">
            <a:xfrm>
              <a:off x="1022" y="3582"/>
              <a:ext cx="71" cy="129"/>
            </a:xfrm>
            <a:custGeom>
              <a:avLst/>
              <a:gdLst>
                <a:gd name="T0" fmla="*/ 0 w 143"/>
                <a:gd name="T1" fmla="*/ 1 h 258"/>
                <a:gd name="T2" fmla="*/ 7 w 143"/>
                <a:gd name="T3" fmla="*/ 0 h 258"/>
                <a:gd name="T4" fmla="*/ 8 w 143"/>
                <a:gd name="T5" fmla="*/ 15 h 258"/>
                <a:gd name="T6" fmla="*/ 0 w 143"/>
                <a:gd name="T7" fmla="*/ 17 h 258"/>
                <a:gd name="T8" fmla="*/ 0 w 143"/>
                <a:gd name="T9" fmla="*/ 1 h 258"/>
                <a:gd name="T10" fmla="*/ 0 w 143"/>
                <a:gd name="T11" fmla="*/ 1 h 25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3" h="258">
                  <a:moveTo>
                    <a:pt x="0" y="7"/>
                  </a:moveTo>
                  <a:lnTo>
                    <a:pt x="120" y="0"/>
                  </a:lnTo>
                  <a:lnTo>
                    <a:pt x="143" y="233"/>
                  </a:lnTo>
                  <a:lnTo>
                    <a:pt x="8" y="258"/>
                  </a:lnTo>
                  <a:lnTo>
                    <a:pt x="0" y="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53" name="Freeform 13"/>
            <p:cNvSpPr>
              <a:spLocks/>
            </p:cNvSpPr>
            <p:nvPr userDrawn="1"/>
          </p:nvSpPr>
          <p:spPr bwMode="auto">
            <a:xfrm>
              <a:off x="20" y="3774"/>
              <a:ext cx="792" cy="410"/>
            </a:xfrm>
            <a:custGeom>
              <a:avLst/>
              <a:gdLst>
                <a:gd name="T0" fmla="*/ 8 w 1586"/>
                <a:gd name="T1" fmla="*/ 0 h 821"/>
                <a:gd name="T2" fmla="*/ 83 w 1586"/>
                <a:gd name="T3" fmla="*/ 32 h 821"/>
                <a:gd name="T4" fmla="*/ 89 w 1586"/>
                <a:gd name="T5" fmla="*/ 39 h 821"/>
                <a:gd name="T6" fmla="*/ 99 w 1586"/>
                <a:gd name="T7" fmla="*/ 49 h 821"/>
                <a:gd name="T8" fmla="*/ 97 w 1586"/>
                <a:gd name="T9" fmla="*/ 51 h 821"/>
                <a:gd name="T10" fmla="*/ 84 w 1586"/>
                <a:gd name="T11" fmla="*/ 49 h 821"/>
                <a:gd name="T12" fmla="*/ 71 w 1586"/>
                <a:gd name="T13" fmla="*/ 50 h 821"/>
                <a:gd name="T14" fmla="*/ 2 w 1586"/>
                <a:gd name="T15" fmla="*/ 18 h 821"/>
                <a:gd name="T16" fmla="*/ 0 w 1586"/>
                <a:gd name="T17" fmla="*/ 9 h 821"/>
                <a:gd name="T18" fmla="*/ 2 w 1586"/>
                <a:gd name="T19" fmla="*/ 2 h 821"/>
                <a:gd name="T20" fmla="*/ 8 w 1586"/>
                <a:gd name="T21" fmla="*/ 0 h 821"/>
                <a:gd name="T22" fmla="*/ 8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54" name="Freeform 14"/>
            <p:cNvSpPr>
              <a:spLocks/>
            </p:cNvSpPr>
            <p:nvPr userDrawn="1"/>
          </p:nvSpPr>
          <p:spPr bwMode="auto">
            <a:xfrm>
              <a:off x="129" y="3808"/>
              <a:ext cx="525" cy="374"/>
            </a:xfrm>
            <a:custGeom>
              <a:avLst/>
              <a:gdLst>
                <a:gd name="T0" fmla="*/ 0 w 1049"/>
                <a:gd name="T1" fmla="*/ 21 h 747"/>
                <a:gd name="T2" fmla="*/ 58 w 1049"/>
                <a:gd name="T3" fmla="*/ 47 h 747"/>
                <a:gd name="T4" fmla="*/ 59 w 1049"/>
                <a:gd name="T5" fmla="*/ 34 h 747"/>
                <a:gd name="T6" fmla="*/ 66 w 1049"/>
                <a:gd name="T7" fmla="*/ 27 h 747"/>
                <a:gd name="T8" fmla="*/ 5 w 1049"/>
                <a:gd name="T9" fmla="*/ 0 h 747"/>
                <a:gd name="T10" fmla="*/ 0 w 1049"/>
                <a:gd name="T11" fmla="*/ 8 h 747"/>
                <a:gd name="T12" fmla="*/ 0 w 1049"/>
                <a:gd name="T13" fmla="*/ 21 h 747"/>
                <a:gd name="T14" fmla="*/ 0 w 1049"/>
                <a:gd name="T15" fmla="*/ 21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55" name="Freeform 15"/>
            <p:cNvSpPr>
              <a:spLocks/>
            </p:cNvSpPr>
            <p:nvPr userDrawn="1"/>
          </p:nvSpPr>
          <p:spPr bwMode="auto">
            <a:xfrm>
              <a:off x="485" y="3532"/>
              <a:ext cx="135" cy="121"/>
            </a:xfrm>
            <a:custGeom>
              <a:avLst/>
              <a:gdLst>
                <a:gd name="T0" fmla="*/ 0 w 272"/>
                <a:gd name="T1" fmla="*/ 2 h 241"/>
                <a:gd name="T2" fmla="*/ 9 w 272"/>
                <a:gd name="T3" fmla="*/ 0 h 241"/>
                <a:gd name="T4" fmla="*/ 15 w 272"/>
                <a:gd name="T5" fmla="*/ 3 h 241"/>
                <a:gd name="T6" fmla="*/ 16 w 272"/>
                <a:gd name="T7" fmla="*/ 9 h 241"/>
                <a:gd name="T8" fmla="*/ 10 w 272"/>
                <a:gd name="T9" fmla="*/ 10 h 241"/>
                <a:gd name="T10" fmla="*/ 2 w 272"/>
                <a:gd name="T11" fmla="*/ 16 h 241"/>
                <a:gd name="T12" fmla="*/ 0 w 272"/>
                <a:gd name="T13" fmla="*/ 2 h 241"/>
                <a:gd name="T14" fmla="*/ 0 w 272"/>
                <a:gd name="T15" fmla="*/ 2 h 2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2" h="241">
                  <a:moveTo>
                    <a:pt x="0" y="28"/>
                  </a:moveTo>
                  <a:lnTo>
                    <a:pt x="160" y="0"/>
                  </a:lnTo>
                  <a:lnTo>
                    <a:pt x="251" y="36"/>
                  </a:lnTo>
                  <a:lnTo>
                    <a:pt x="272" y="139"/>
                  </a:lnTo>
                  <a:lnTo>
                    <a:pt x="164" y="146"/>
                  </a:lnTo>
                  <a:lnTo>
                    <a:pt x="32" y="241"/>
                  </a:lnTo>
                  <a:lnTo>
                    <a:pt x="0" y="28"/>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56" name="Freeform 16"/>
            <p:cNvSpPr>
              <a:spLocks/>
            </p:cNvSpPr>
            <p:nvPr userDrawn="1"/>
          </p:nvSpPr>
          <p:spPr bwMode="auto">
            <a:xfrm>
              <a:off x="641" y="4163"/>
              <a:ext cx="76" cy="112"/>
            </a:xfrm>
            <a:custGeom>
              <a:avLst/>
              <a:gdLst>
                <a:gd name="T0" fmla="*/ 10 w 152"/>
                <a:gd name="T1" fmla="*/ 1 h 224"/>
                <a:gd name="T2" fmla="*/ 10 w 152"/>
                <a:gd name="T3" fmla="*/ 14 h 224"/>
                <a:gd name="T4" fmla="*/ 0 w 152"/>
                <a:gd name="T5" fmla="*/ 1 h 224"/>
                <a:gd name="T6" fmla="*/ 5 w 152"/>
                <a:gd name="T7" fmla="*/ 0 h 224"/>
                <a:gd name="T8" fmla="*/ 10 w 152"/>
                <a:gd name="T9" fmla="*/ 1 h 224"/>
                <a:gd name="T10" fmla="*/ 10 w 152"/>
                <a:gd name="T11" fmla="*/ 1 h 2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2" h="224">
                  <a:moveTo>
                    <a:pt x="152" y="4"/>
                  </a:moveTo>
                  <a:lnTo>
                    <a:pt x="152" y="224"/>
                  </a:lnTo>
                  <a:lnTo>
                    <a:pt x="0" y="8"/>
                  </a:lnTo>
                  <a:lnTo>
                    <a:pt x="72" y="0"/>
                  </a:lnTo>
                  <a:lnTo>
                    <a:pt x="152" y="4"/>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57" name="Freeform 17"/>
            <p:cNvSpPr>
              <a:spLocks/>
            </p:cNvSpPr>
            <p:nvPr userDrawn="1"/>
          </p:nvSpPr>
          <p:spPr bwMode="auto">
            <a:xfrm>
              <a:off x="504" y="3607"/>
              <a:ext cx="193" cy="383"/>
            </a:xfrm>
            <a:custGeom>
              <a:avLst/>
              <a:gdLst>
                <a:gd name="T0" fmla="*/ 0 w 386"/>
                <a:gd name="T1" fmla="*/ 5 h 764"/>
                <a:gd name="T2" fmla="*/ 6 w 386"/>
                <a:gd name="T3" fmla="*/ 0 h 764"/>
                <a:gd name="T4" fmla="*/ 15 w 386"/>
                <a:gd name="T5" fmla="*/ 1 h 764"/>
                <a:gd name="T6" fmla="*/ 25 w 386"/>
                <a:gd name="T7" fmla="*/ 48 h 764"/>
                <a:gd name="T8" fmla="*/ 18 w 386"/>
                <a:gd name="T9" fmla="*/ 46 h 764"/>
                <a:gd name="T10" fmla="*/ 10 w 386"/>
                <a:gd name="T11" fmla="*/ 43 h 764"/>
                <a:gd name="T12" fmla="*/ 0 w 386"/>
                <a:gd name="T13" fmla="*/ 5 h 764"/>
                <a:gd name="T14" fmla="*/ 0 w 386"/>
                <a:gd name="T15" fmla="*/ 5 h 76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86" h="764">
                  <a:moveTo>
                    <a:pt x="0" y="80"/>
                  </a:moveTo>
                  <a:lnTo>
                    <a:pt x="87" y="0"/>
                  </a:lnTo>
                  <a:lnTo>
                    <a:pt x="232" y="6"/>
                  </a:lnTo>
                  <a:lnTo>
                    <a:pt x="386" y="764"/>
                  </a:lnTo>
                  <a:lnTo>
                    <a:pt x="279" y="720"/>
                  </a:lnTo>
                  <a:lnTo>
                    <a:pt x="152" y="677"/>
                  </a:lnTo>
                  <a:lnTo>
                    <a:pt x="0" y="8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58" name="Freeform 18"/>
            <p:cNvSpPr>
              <a:spLocks/>
            </p:cNvSpPr>
            <p:nvPr userDrawn="1"/>
          </p:nvSpPr>
          <p:spPr bwMode="auto">
            <a:xfrm>
              <a:off x="668" y="3590"/>
              <a:ext cx="364" cy="174"/>
            </a:xfrm>
            <a:custGeom>
              <a:avLst/>
              <a:gdLst>
                <a:gd name="T0" fmla="*/ 44 w 728"/>
                <a:gd name="T1" fmla="*/ 0 h 348"/>
                <a:gd name="T2" fmla="*/ 0 w 728"/>
                <a:gd name="T3" fmla="*/ 7 h 348"/>
                <a:gd name="T4" fmla="*/ 2 w 728"/>
                <a:gd name="T5" fmla="*/ 22 h 348"/>
                <a:gd name="T6" fmla="*/ 45 w 728"/>
                <a:gd name="T7" fmla="*/ 15 h 348"/>
                <a:gd name="T8" fmla="*/ 46 w 728"/>
                <a:gd name="T9" fmla="*/ 3 h 348"/>
                <a:gd name="T10" fmla="*/ 44 w 728"/>
                <a:gd name="T11" fmla="*/ 0 h 348"/>
                <a:gd name="T12" fmla="*/ 44 w 728"/>
                <a:gd name="T13" fmla="*/ 0 h 3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28" h="348">
                  <a:moveTo>
                    <a:pt x="692" y="0"/>
                  </a:moveTo>
                  <a:lnTo>
                    <a:pt x="0" y="106"/>
                  </a:lnTo>
                  <a:lnTo>
                    <a:pt x="28" y="348"/>
                  </a:lnTo>
                  <a:lnTo>
                    <a:pt x="715" y="237"/>
                  </a:lnTo>
                  <a:lnTo>
                    <a:pt x="728" y="43"/>
                  </a:lnTo>
                  <a:lnTo>
                    <a:pt x="692"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59" name="Freeform 19"/>
            <p:cNvSpPr>
              <a:spLocks/>
            </p:cNvSpPr>
            <p:nvPr userDrawn="1"/>
          </p:nvSpPr>
          <p:spPr bwMode="auto">
            <a:xfrm>
              <a:off x="347" y="3693"/>
              <a:ext cx="156" cy="67"/>
            </a:xfrm>
            <a:custGeom>
              <a:avLst/>
              <a:gdLst>
                <a:gd name="T0" fmla="*/ 17 w 312"/>
                <a:gd name="T1" fmla="*/ 0 h 135"/>
                <a:gd name="T2" fmla="*/ 0 w 312"/>
                <a:gd name="T3" fmla="*/ 4 h 135"/>
                <a:gd name="T4" fmla="*/ 20 w 312"/>
                <a:gd name="T5" fmla="*/ 8 h 135"/>
                <a:gd name="T6" fmla="*/ 17 w 312"/>
                <a:gd name="T7" fmla="*/ 0 h 135"/>
                <a:gd name="T8" fmla="*/ 17 w 312"/>
                <a:gd name="T9" fmla="*/ 0 h 1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2" h="135">
                  <a:moveTo>
                    <a:pt x="272" y="0"/>
                  </a:moveTo>
                  <a:lnTo>
                    <a:pt x="0" y="78"/>
                  </a:lnTo>
                  <a:lnTo>
                    <a:pt x="312" y="135"/>
                  </a:lnTo>
                  <a:lnTo>
                    <a:pt x="27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grpSp>
          <p:nvGrpSpPr>
            <p:cNvPr id="1060" name="Group 20"/>
            <p:cNvGrpSpPr>
              <a:grpSpLocks/>
            </p:cNvGrpSpPr>
            <p:nvPr userDrawn="1"/>
          </p:nvGrpSpPr>
          <p:grpSpPr bwMode="auto">
            <a:xfrm>
              <a:off x="5" y="3490"/>
              <a:ext cx="1124" cy="780"/>
              <a:chOff x="5" y="3490"/>
              <a:chExt cx="1124" cy="780"/>
            </a:xfrm>
          </p:grpSpPr>
          <p:grpSp>
            <p:nvGrpSpPr>
              <p:cNvPr id="1061" name="Group 21"/>
              <p:cNvGrpSpPr>
                <a:grpSpLocks/>
              </p:cNvGrpSpPr>
              <p:nvPr userDrawn="1"/>
            </p:nvGrpSpPr>
            <p:grpSpPr bwMode="auto">
              <a:xfrm>
                <a:off x="499" y="3562"/>
                <a:ext cx="548" cy="708"/>
                <a:chOff x="499" y="3562"/>
                <a:chExt cx="548" cy="708"/>
              </a:xfrm>
            </p:grpSpPr>
            <p:sp>
              <p:nvSpPr>
                <p:cNvPr id="1074" name="Freeform 22"/>
                <p:cNvSpPr>
                  <a:spLocks/>
                </p:cNvSpPr>
                <p:nvPr userDrawn="1"/>
              </p:nvSpPr>
              <p:spPr bwMode="auto">
                <a:xfrm>
                  <a:off x="499" y="3587"/>
                  <a:ext cx="157" cy="87"/>
                </a:xfrm>
                <a:custGeom>
                  <a:avLst/>
                  <a:gdLst>
                    <a:gd name="T0" fmla="*/ 0 w 313"/>
                    <a:gd name="T1" fmla="*/ 6 h 175"/>
                    <a:gd name="T2" fmla="*/ 8 w 313"/>
                    <a:gd name="T3" fmla="*/ 0 h 175"/>
                    <a:gd name="T4" fmla="*/ 14 w 313"/>
                    <a:gd name="T5" fmla="*/ 0 h 175"/>
                    <a:gd name="T6" fmla="*/ 19 w 313"/>
                    <a:gd name="T7" fmla="*/ 1 h 175"/>
                    <a:gd name="T8" fmla="*/ 20 w 313"/>
                    <a:gd name="T9" fmla="*/ 5 h 175"/>
                    <a:gd name="T10" fmla="*/ 11 w 313"/>
                    <a:gd name="T11" fmla="*/ 4 h 175"/>
                    <a:gd name="T12" fmla="*/ 5 w 313"/>
                    <a:gd name="T13" fmla="*/ 6 h 175"/>
                    <a:gd name="T14" fmla="*/ 1 w 313"/>
                    <a:gd name="T15" fmla="*/ 10 h 175"/>
                    <a:gd name="T16" fmla="*/ 0 w 313"/>
                    <a:gd name="T17" fmla="*/ 6 h 175"/>
                    <a:gd name="T18" fmla="*/ 0 w 313"/>
                    <a:gd name="T19" fmla="*/ 6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75" name="Freeform 23"/>
                <p:cNvSpPr>
                  <a:spLocks/>
                </p:cNvSpPr>
                <p:nvPr userDrawn="1"/>
              </p:nvSpPr>
              <p:spPr bwMode="auto">
                <a:xfrm>
                  <a:off x="636" y="4137"/>
                  <a:ext cx="115" cy="133"/>
                </a:xfrm>
                <a:custGeom>
                  <a:avLst/>
                  <a:gdLst>
                    <a:gd name="T0" fmla="*/ 0 w 230"/>
                    <a:gd name="T1" fmla="*/ 3 h 266"/>
                    <a:gd name="T2" fmla="*/ 10 w 230"/>
                    <a:gd name="T3" fmla="*/ 17 h 266"/>
                    <a:gd name="T4" fmla="*/ 15 w 230"/>
                    <a:gd name="T5" fmla="*/ 16 h 266"/>
                    <a:gd name="T6" fmla="*/ 14 w 230"/>
                    <a:gd name="T7" fmla="*/ 2 h 266"/>
                    <a:gd name="T8" fmla="*/ 11 w 230"/>
                    <a:gd name="T9" fmla="*/ 0 h 266"/>
                    <a:gd name="T10" fmla="*/ 12 w 230"/>
                    <a:gd name="T11" fmla="*/ 13 h 266"/>
                    <a:gd name="T12" fmla="*/ 5 w 230"/>
                    <a:gd name="T13" fmla="*/ 1 h 266"/>
                    <a:gd name="T14" fmla="*/ 0 w 230"/>
                    <a:gd name="T15" fmla="*/ 3 h 266"/>
                    <a:gd name="T16" fmla="*/ 0 w 230"/>
                    <a:gd name="T17" fmla="*/ 3 h 2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0" h="266">
                      <a:moveTo>
                        <a:pt x="0" y="40"/>
                      </a:moveTo>
                      <a:lnTo>
                        <a:pt x="160" y="266"/>
                      </a:lnTo>
                      <a:lnTo>
                        <a:pt x="230" y="251"/>
                      </a:lnTo>
                      <a:lnTo>
                        <a:pt x="223" y="17"/>
                      </a:lnTo>
                      <a:lnTo>
                        <a:pt x="166" y="0"/>
                      </a:lnTo>
                      <a:lnTo>
                        <a:pt x="179" y="197"/>
                      </a:lnTo>
                      <a:lnTo>
                        <a:pt x="71" y="4"/>
                      </a:lnTo>
                      <a:lnTo>
                        <a:pt x="0" y="4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76" name="Freeform 24"/>
                <p:cNvSpPr>
                  <a:spLocks/>
                </p:cNvSpPr>
                <p:nvPr userDrawn="1"/>
              </p:nvSpPr>
              <p:spPr bwMode="auto">
                <a:xfrm>
                  <a:off x="1004" y="3562"/>
                  <a:ext cx="43" cy="117"/>
                </a:xfrm>
                <a:custGeom>
                  <a:avLst/>
                  <a:gdLst>
                    <a:gd name="T0" fmla="*/ 0 w 87"/>
                    <a:gd name="T1" fmla="*/ 2 h 234"/>
                    <a:gd name="T2" fmla="*/ 2 w 87"/>
                    <a:gd name="T3" fmla="*/ 6 h 234"/>
                    <a:gd name="T4" fmla="*/ 2 w 87"/>
                    <a:gd name="T5" fmla="*/ 10 h 234"/>
                    <a:gd name="T6" fmla="*/ 1 w 87"/>
                    <a:gd name="T7" fmla="*/ 15 h 234"/>
                    <a:gd name="T8" fmla="*/ 5 w 87"/>
                    <a:gd name="T9" fmla="*/ 14 h 234"/>
                    <a:gd name="T10" fmla="*/ 5 w 87"/>
                    <a:gd name="T11" fmla="*/ 8 h 234"/>
                    <a:gd name="T12" fmla="*/ 2 w 87"/>
                    <a:gd name="T13" fmla="*/ 0 h 234"/>
                    <a:gd name="T14" fmla="*/ 0 w 87"/>
                    <a:gd name="T15" fmla="*/ 2 h 234"/>
                    <a:gd name="T16" fmla="*/ 0 w 87"/>
                    <a:gd name="T17" fmla="*/ 2 h 2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7" h="234">
                      <a:moveTo>
                        <a:pt x="0" y="19"/>
                      </a:moveTo>
                      <a:lnTo>
                        <a:pt x="36" y="93"/>
                      </a:lnTo>
                      <a:lnTo>
                        <a:pt x="44" y="154"/>
                      </a:lnTo>
                      <a:lnTo>
                        <a:pt x="27" y="234"/>
                      </a:lnTo>
                      <a:lnTo>
                        <a:pt x="80" y="220"/>
                      </a:lnTo>
                      <a:lnTo>
                        <a:pt x="87" y="116"/>
                      </a:lnTo>
                      <a:lnTo>
                        <a:pt x="46" y="0"/>
                      </a:lnTo>
                      <a:lnTo>
                        <a:pt x="0" y="1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grpSp>
          <p:sp>
            <p:nvSpPr>
              <p:cNvPr id="1062" name="Freeform 25"/>
              <p:cNvSpPr>
                <a:spLocks/>
              </p:cNvSpPr>
              <p:nvPr userDrawn="1"/>
            </p:nvSpPr>
            <p:spPr bwMode="auto">
              <a:xfrm>
                <a:off x="76" y="3732"/>
                <a:ext cx="595" cy="250"/>
              </a:xfrm>
              <a:custGeom>
                <a:avLst/>
                <a:gdLst>
                  <a:gd name="T0" fmla="*/ 7 w 1190"/>
                  <a:gd name="T1" fmla="*/ 0 h 500"/>
                  <a:gd name="T2" fmla="*/ 75 w 1190"/>
                  <a:gd name="T3" fmla="*/ 31 h 500"/>
                  <a:gd name="T4" fmla="*/ 68 w 1190"/>
                  <a:gd name="T5" fmla="*/ 32 h 500"/>
                  <a:gd name="T6" fmla="*/ 0 w 1190"/>
                  <a:gd name="T7" fmla="*/ 2 h 500"/>
                  <a:gd name="T8" fmla="*/ 7 w 1190"/>
                  <a:gd name="T9" fmla="*/ 0 h 500"/>
                  <a:gd name="T10" fmla="*/ 7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63" name="Freeform 26"/>
              <p:cNvSpPr>
                <a:spLocks/>
              </p:cNvSpPr>
              <p:nvPr userDrawn="1"/>
            </p:nvSpPr>
            <p:spPr bwMode="auto">
              <a:xfrm>
                <a:off x="260" y="3886"/>
                <a:ext cx="244" cy="148"/>
              </a:xfrm>
              <a:custGeom>
                <a:avLst/>
                <a:gdLst>
                  <a:gd name="T0" fmla="*/ 0 w 489"/>
                  <a:gd name="T1" fmla="*/ 3 h 296"/>
                  <a:gd name="T2" fmla="*/ 10 w 489"/>
                  <a:gd name="T3" fmla="*/ 5 h 296"/>
                  <a:gd name="T4" fmla="*/ 20 w 489"/>
                  <a:gd name="T5" fmla="*/ 9 h 296"/>
                  <a:gd name="T6" fmla="*/ 27 w 489"/>
                  <a:gd name="T7" fmla="*/ 16 h 296"/>
                  <a:gd name="T8" fmla="*/ 20 w 489"/>
                  <a:gd name="T9" fmla="*/ 15 h 296"/>
                  <a:gd name="T10" fmla="*/ 8 w 489"/>
                  <a:gd name="T11" fmla="*/ 10 h 296"/>
                  <a:gd name="T12" fmla="*/ 3 w 489"/>
                  <a:gd name="T13" fmla="*/ 5 h 296"/>
                  <a:gd name="T14" fmla="*/ 6 w 489"/>
                  <a:gd name="T15" fmla="*/ 11 h 296"/>
                  <a:gd name="T16" fmla="*/ 17 w 489"/>
                  <a:gd name="T17" fmla="*/ 17 h 296"/>
                  <a:gd name="T18" fmla="*/ 29 w 489"/>
                  <a:gd name="T19" fmla="*/ 19 h 296"/>
                  <a:gd name="T20" fmla="*/ 30 w 489"/>
                  <a:gd name="T21" fmla="*/ 14 h 296"/>
                  <a:gd name="T22" fmla="*/ 24 w 489"/>
                  <a:gd name="T23" fmla="*/ 8 h 296"/>
                  <a:gd name="T24" fmla="*/ 10 w 489"/>
                  <a:gd name="T25" fmla="*/ 2 h 296"/>
                  <a:gd name="T26" fmla="*/ 0 w 489"/>
                  <a:gd name="T27" fmla="*/ 0 h 296"/>
                  <a:gd name="T28" fmla="*/ 0 w 489"/>
                  <a:gd name="T29" fmla="*/ 3 h 296"/>
                  <a:gd name="T30" fmla="*/ 0 w 489"/>
                  <a:gd name="T31" fmla="*/ 3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64" name="Freeform 27"/>
              <p:cNvSpPr>
                <a:spLocks/>
              </p:cNvSpPr>
              <p:nvPr userDrawn="1"/>
            </p:nvSpPr>
            <p:spPr bwMode="auto">
              <a:xfrm>
                <a:off x="565" y="3680"/>
                <a:ext cx="107" cy="238"/>
              </a:xfrm>
              <a:custGeom>
                <a:avLst/>
                <a:gdLst>
                  <a:gd name="T0" fmla="*/ 2 w 213"/>
                  <a:gd name="T1" fmla="*/ 0 h 478"/>
                  <a:gd name="T2" fmla="*/ 6 w 213"/>
                  <a:gd name="T3" fmla="*/ 1 h 478"/>
                  <a:gd name="T4" fmla="*/ 5 w 213"/>
                  <a:gd name="T5" fmla="*/ 12 h 478"/>
                  <a:gd name="T6" fmla="*/ 7 w 213"/>
                  <a:gd name="T7" fmla="*/ 20 h 478"/>
                  <a:gd name="T8" fmla="*/ 14 w 213"/>
                  <a:gd name="T9" fmla="*/ 28 h 478"/>
                  <a:gd name="T10" fmla="*/ 7 w 213"/>
                  <a:gd name="T11" fmla="*/ 29 h 478"/>
                  <a:gd name="T12" fmla="*/ 2 w 213"/>
                  <a:gd name="T13" fmla="*/ 21 h 478"/>
                  <a:gd name="T14" fmla="*/ 0 w 213"/>
                  <a:gd name="T15" fmla="*/ 3 h 478"/>
                  <a:gd name="T16" fmla="*/ 2 w 213"/>
                  <a:gd name="T17" fmla="*/ 0 h 478"/>
                  <a:gd name="T18" fmla="*/ 2 w 213"/>
                  <a:gd name="T19" fmla="*/ 0 h 4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grpSp>
            <p:nvGrpSpPr>
              <p:cNvPr id="1065" name="Group 28"/>
              <p:cNvGrpSpPr>
                <a:grpSpLocks/>
              </p:cNvGrpSpPr>
              <p:nvPr userDrawn="1"/>
            </p:nvGrpSpPr>
            <p:grpSpPr bwMode="auto">
              <a:xfrm>
                <a:off x="5" y="3490"/>
                <a:ext cx="1124" cy="678"/>
                <a:chOff x="5" y="3490"/>
                <a:chExt cx="1124" cy="678"/>
              </a:xfrm>
            </p:grpSpPr>
            <p:sp>
              <p:nvSpPr>
                <p:cNvPr id="1066" name="Freeform 29"/>
                <p:cNvSpPr>
                  <a:spLocks/>
                </p:cNvSpPr>
                <p:nvPr userDrawn="1"/>
              </p:nvSpPr>
              <p:spPr bwMode="auto">
                <a:xfrm>
                  <a:off x="669" y="4048"/>
                  <a:ext cx="75" cy="87"/>
                </a:xfrm>
                <a:custGeom>
                  <a:avLst/>
                  <a:gdLst>
                    <a:gd name="T0" fmla="*/ 7 w 150"/>
                    <a:gd name="T1" fmla="*/ 0 h 173"/>
                    <a:gd name="T2" fmla="*/ 3 w 150"/>
                    <a:gd name="T3" fmla="*/ 5 h 173"/>
                    <a:gd name="T4" fmla="*/ 0 w 150"/>
                    <a:gd name="T5" fmla="*/ 11 h 173"/>
                    <a:gd name="T6" fmla="*/ 5 w 150"/>
                    <a:gd name="T7" fmla="*/ 10 h 173"/>
                    <a:gd name="T8" fmla="*/ 7 w 150"/>
                    <a:gd name="T9" fmla="*/ 6 h 173"/>
                    <a:gd name="T10" fmla="*/ 10 w 150"/>
                    <a:gd name="T11" fmla="*/ 2 h 173"/>
                    <a:gd name="T12" fmla="*/ 7 w 150"/>
                    <a:gd name="T13" fmla="*/ 0 h 173"/>
                    <a:gd name="T14" fmla="*/ 7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67" name="Freeform 30"/>
                <p:cNvSpPr>
                  <a:spLocks/>
                </p:cNvSpPr>
                <p:nvPr userDrawn="1"/>
              </p:nvSpPr>
              <p:spPr bwMode="auto">
                <a:xfrm>
                  <a:off x="5" y="3728"/>
                  <a:ext cx="842" cy="440"/>
                </a:xfrm>
                <a:custGeom>
                  <a:avLst/>
                  <a:gdLst>
                    <a:gd name="T0" fmla="*/ 10 w 1684"/>
                    <a:gd name="T1" fmla="*/ 0 h 880"/>
                    <a:gd name="T2" fmla="*/ 4 w 1684"/>
                    <a:gd name="T3" fmla="*/ 4 h 880"/>
                    <a:gd name="T4" fmla="*/ 0 w 1684"/>
                    <a:gd name="T5" fmla="*/ 13 h 880"/>
                    <a:gd name="T6" fmla="*/ 5 w 1684"/>
                    <a:gd name="T7" fmla="*/ 23 h 880"/>
                    <a:gd name="T8" fmla="*/ 74 w 1684"/>
                    <a:gd name="T9" fmla="*/ 55 h 880"/>
                    <a:gd name="T10" fmla="*/ 89 w 1684"/>
                    <a:gd name="T11" fmla="*/ 53 h 880"/>
                    <a:gd name="T12" fmla="*/ 101 w 1684"/>
                    <a:gd name="T13" fmla="*/ 55 h 880"/>
                    <a:gd name="T14" fmla="*/ 106 w 1684"/>
                    <a:gd name="T15" fmla="*/ 51 h 880"/>
                    <a:gd name="T16" fmla="*/ 94 w 1684"/>
                    <a:gd name="T17" fmla="*/ 42 h 880"/>
                    <a:gd name="T18" fmla="*/ 90 w 1684"/>
                    <a:gd name="T19" fmla="*/ 32 h 880"/>
                    <a:gd name="T20" fmla="*/ 86 w 1684"/>
                    <a:gd name="T21" fmla="*/ 33 h 880"/>
                    <a:gd name="T22" fmla="*/ 90 w 1684"/>
                    <a:gd name="T23" fmla="*/ 42 h 880"/>
                    <a:gd name="T24" fmla="*/ 99 w 1684"/>
                    <a:gd name="T25" fmla="*/ 51 h 880"/>
                    <a:gd name="T26" fmla="*/ 89 w 1684"/>
                    <a:gd name="T27" fmla="*/ 50 h 880"/>
                    <a:gd name="T28" fmla="*/ 77 w 1684"/>
                    <a:gd name="T29" fmla="*/ 51 h 880"/>
                    <a:gd name="T30" fmla="*/ 79 w 1684"/>
                    <a:gd name="T31" fmla="*/ 41 h 880"/>
                    <a:gd name="T32" fmla="*/ 84 w 1684"/>
                    <a:gd name="T33" fmla="*/ 34 h 880"/>
                    <a:gd name="T34" fmla="*/ 78 w 1684"/>
                    <a:gd name="T35" fmla="*/ 35 h 880"/>
                    <a:gd name="T36" fmla="*/ 73 w 1684"/>
                    <a:gd name="T37" fmla="*/ 42 h 880"/>
                    <a:gd name="T38" fmla="*/ 72 w 1684"/>
                    <a:gd name="T39" fmla="*/ 50 h 880"/>
                    <a:gd name="T40" fmla="*/ 7 w 1684"/>
                    <a:gd name="T41" fmla="*/ 20 h 880"/>
                    <a:gd name="T42" fmla="*/ 5 w 1684"/>
                    <a:gd name="T43" fmla="*/ 14 h 880"/>
                    <a:gd name="T44" fmla="*/ 7 w 1684"/>
                    <a:gd name="T45" fmla="*/ 6 h 880"/>
                    <a:gd name="T46" fmla="*/ 14 w 1684"/>
                    <a:gd name="T47" fmla="*/ 0 h 880"/>
                    <a:gd name="T48" fmla="*/ 10 w 1684"/>
                    <a:gd name="T49" fmla="*/ 0 h 880"/>
                    <a:gd name="T50" fmla="*/ 10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68" name="Freeform 31"/>
                <p:cNvSpPr>
                  <a:spLocks/>
                </p:cNvSpPr>
                <p:nvPr userDrawn="1"/>
              </p:nvSpPr>
              <p:spPr bwMode="auto">
                <a:xfrm>
                  <a:off x="106" y="3770"/>
                  <a:ext cx="80" cy="167"/>
                </a:xfrm>
                <a:custGeom>
                  <a:avLst/>
                  <a:gdLst>
                    <a:gd name="T0" fmla="*/ 8 w 160"/>
                    <a:gd name="T1" fmla="*/ 0 h 335"/>
                    <a:gd name="T2" fmla="*/ 2 w 160"/>
                    <a:gd name="T3" fmla="*/ 6 h 335"/>
                    <a:gd name="T4" fmla="*/ 0 w 160"/>
                    <a:gd name="T5" fmla="*/ 14 h 335"/>
                    <a:gd name="T6" fmla="*/ 3 w 160"/>
                    <a:gd name="T7" fmla="*/ 19 h 335"/>
                    <a:gd name="T8" fmla="*/ 6 w 160"/>
                    <a:gd name="T9" fmla="*/ 20 h 335"/>
                    <a:gd name="T10" fmla="*/ 5 w 160"/>
                    <a:gd name="T11" fmla="*/ 9 h 335"/>
                    <a:gd name="T12" fmla="*/ 10 w 160"/>
                    <a:gd name="T13" fmla="*/ 1 h 335"/>
                    <a:gd name="T14" fmla="*/ 8 w 160"/>
                    <a:gd name="T15" fmla="*/ 0 h 335"/>
                    <a:gd name="T16" fmla="*/ 8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69" name="Freeform 32"/>
                <p:cNvSpPr>
                  <a:spLocks/>
                </p:cNvSpPr>
                <p:nvPr userDrawn="1"/>
              </p:nvSpPr>
              <p:spPr bwMode="auto">
                <a:xfrm>
                  <a:off x="449" y="3490"/>
                  <a:ext cx="322" cy="594"/>
                </a:xfrm>
                <a:custGeom>
                  <a:avLst/>
                  <a:gdLst>
                    <a:gd name="T0" fmla="*/ 14 w 642"/>
                    <a:gd name="T1" fmla="*/ 56 h 1188"/>
                    <a:gd name="T2" fmla="*/ 0 w 642"/>
                    <a:gd name="T3" fmla="*/ 8 h 1188"/>
                    <a:gd name="T4" fmla="*/ 6 w 642"/>
                    <a:gd name="T5" fmla="*/ 3 h 1188"/>
                    <a:gd name="T6" fmla="*/ 17 w 642"/>
                    <a:gd name="T7" fmla="*/ 0 h 1188"/>
                    <a:gd name="T8" fmla="*/ 25 w 642"/>
                    <a:gd name="T9" fmla="*/ 4 h 1188"/>
                    <a:gd name="T10" fmla="*/ 41 w 642"/>
                    <a:gd name="T11" fmla="*/ 75 h 1188"/>
                    <a:gd name="T12" fmla="*/ 35 w 642"/>
                    <a:gd name="T13" fmla="*/ 69 h 1188"/>
                    <a:gd name="T14" fmla="*/ 23 w 642"/>
                    <a:gd name="T15" fmla="*/ 7 h 1188"/>
                    <a:gd name="T16" fmla="*/ 15 w 642"/>
                    <a:gd name="T17" fmla="*/ 4 h 1188"/>
                    <a:gd name="T18" fmla="*/ 8 w 642"/>
                    <a:gd name="T19" fmla="*/ 5 h 1188"/>
                    <a:gd name="T20" fmla="*/ 5 w 642"/>
                    <a:gd name="T21" fmla="*/ 9 h 1188"/>
                    <a:gd name="T22" fmla="*/ 20 w 642"/>
                    <a:gd name="T23" fmla="*/ 58 h 1188"/>
                    <a:gd name="T24" fmla="*/ 14 w 642"/>
                    <a:gd name="T25" fmla="*/ 56 h 1188"/>
                    <a:gd name="T26" fmla="*/ 14 w 642"/>
                    <a:gd name="T27" fmla="*/ 56 h 11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70" name="Freeform 33"/>
                <p:cNvSpPr>
                  <a:spLocks/>
                </p:cNvSpPr>
                <p:nvPr userDrawn="1"/>
              </p:nvSpPr>
              <p:spPr bwMode="auto">
                <a:xfrm>
                  <a:off x="578" y="3650"/>
                  <a:ext cx="96" cy="252"/>
                </a:xfrm>
                <a:custGeom>
                  <a:avLst/>
                  <a:gdLst>
                    <a:gd name="T0" fmla="*/ 0 w 192"/>
                    <a:gd name="T1" fmla="*/ 2 h 504"/>
                    <a:gd name="T2" fmla="*/ 5 w 192"/>
                    <a:gd name="T3" fmla="*/ 13 h 504"/>
                    <a:gd name="T4" fmla="*/ 8 w 192"/>
                    <a:gd name="T5" fmla="*/ 20 h 504"/>
                    <a:gd name="T6" fmla="*/ 8 w 192"/>
                    <a:gd name="T7" fmla="*/ 32 h 504"/>
                    <a:gd name="T8" fmla="*/ 12 w 192"/>
                    <a:gd name="T9" fmla="*/ 32 h 504"/>
                    <a:gd name="T10" fmla="*/ 12 w 192"/>
                    <a:gd name="T11" fmla="*/ 23 h 504"/>
                    <a:gd name="T12" fmla="*/ 11 w 192"/>
                    <a:gd name="T13" fmla="*/ 13 h 504"/>
                    <a:gd name="T14" fmla="*/ 7 w 192"/>
                    <a:gd name="T15" fmla="*/ 4 h 504"/>
                    <a:gd name="T16" fmla="*/ 4 w 192"/>
                    <a:gd name="T17" fmla="*/ 0 h 504"/>
                    <a:gd name="T18" fmla="*/ 0 w 192"/>
                    <a:gd name="T19" fmla="*/ 2 h 504"/>
                    <a:gd name="T20" fmla="*/ 0 w 192"/>
                    <a:gd name="T21" fmla="*/ 2 h 50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71" name="Freeform 34"/>
                <p:cNvSpPr>
                  <a:spLocks/>
                </p:cNvSpPr>
                <p:nvPr userDrawn="1"/>
              </p:nvSpPr>
              <p:spPr bwMode="auto">
                <a:xfrm>
                  <a:off x="328" y="3630"/>
                  <a:ext cx="195" cy="135"/>
                </a:xfrm>
                <a:custGeom>
                  <a:avLst/>
                  <a:gdLst>
                    <a:gd name="T0" fmla="*/ 19 w 390"/>
                    <a:gd name="T1" fmla="*/ 0 h 269"/>
                    <a:gd name="T2" fmla="*/ 17 w 390"/>
                    <a:gd name="T3" fmla="*/ 2 h 269"/>
                    <a:gd name="T4" fmla="*/ 16 w 390"/>
                    <a:gd name="T5" fmla="*/ 5 h 269"/>
                    <a:gd name="T6" fmla="*/ 0 w 390"/>
                    <a:gd name="T7" fmla="*/ 11 h 269"/>
                    <a:gd name="T8" fmla="*/ 0 w 390"/>
                    <a:gd name="T9" fmla="*/ 14 h 269"/>
                    <a:gd name="T10" fmla="*/ 18 w 390"/>
                    <a:gd name="T11" fmla="*/ 15 h 269"/>
                    <a:gd name="T12" fmla="*/ 20 w 390"/>
                    <a:gd name="T13" fmla="*/ 17 h 269"/>
                    <a:gd name="T14" fmla="*/ 25 w 390"/>
                    <a:gd name="T15" fmla="*/ 17 h 269"/>
                    <a:gd name="T16" fmla="*/ 24 w 390"/>
                    <a:gd name="T17" fmla="*/ 12 h 269"/>
                    <a:gd name="T18" fmla="*/ 8 w 390"/>
                    <a:gd name="T19" fmla="*/ 11 h 269"/>
                    <a:gd name="T20" fmla="*/ 21 w 390"/>
                    <a:gd name="T21" fmla="*/ 6 h 269"/>
                    <a:gd name="T22" fmla="*/ 19 w 390"/>
                    <a:gd name="T23" fmla="*/ 0 h 269"/>
                    <a:gd name="T24" fmla="*/ 19 w 390"/>
                    <a:gd name="T25" fmla="*/ 0 h 2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72" name="Freeform 35"/>
                <p:cNvSpPr>
                  <a:spLocks/>
                </p:cNvSpPr>
                <p:nvPr userDrawn="1"/>
              </p:nvSpPr>
              <p:spPr bwMode="auto">
                <a:xfrm>
                  <a:off x="658" y="3538"/>
                  <a:ext cx="471" cy="212"/>
                </a:xfrm>
                <a:custGeom>
                  <a:avLst/>
                  <a:gdLst>
                    <a:gd name="T0" fmla="*/ 0 w 941"/>
                    <a:gd name="T1" fmla="*/ 9 h 424"/>
                    <a:gd name="T2" fmla="*/ 54 w 941"/>
                    <a:gd name="T3" fmla="*/ 0 h 424"/>
                    <a:gd name="T4" fmla="*/ 58 w 941"/>
                    <a:gd name="T5" fmla="*/ 5 h 424"/>
                    <a:gd name="T6" fmla="*/ 59 w 941"/>
                    <a:gd name="T7" fmla="*/ 12 h 424"/>
                    <a:gd name="T8" fmla="*/ 57 w 941"/>
                    <a:gd name="T9" fmla="*/ 18 h 424"/>
                    <a:gd name="T10" fmla="*/ 4 w 941"/>
                    <a:gd name="T11" fmla="*/ 27 h 424"/>
                    <a:gd name="T12" fmla="*/ 4 w 941"/>
                    <a:gd name="T13" fmla="*/ 24 h 424"/>
                    <a:gd name="T14" fmla="*/ 54 w 941"/>
                    <a:gd name="T15" fmla="*/ 16 h 424"/>
                    <a:gd name="T16" fmla="*/ 56 w 941"/>
                    <a:gd name="T17" fmla="*/ 10 h 424"/>
                    <a:gd name="T18" fmla="*/ 53 w 941"/>
                    <a:gd name="T19" fmla="*/ 4 h 424"/>
                    <a:gd name="T20" fmla="*/ 0 w 941"/>
                    <a:gd name="T21" fmla="*/ 12 h 424"/>
                    <a:gd name="T22" fmla="*/ 0 w 941"/>
                    <a:gd name="T23" fmla="*/ 9 h 424"/>
                    <a:gd name="T24" fmla="*/ 0 w 941"/>
                    <a:gd name="T25" fmla="*/ 9 h 4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73" name="Freeform 36"/>
                <p:cNvSpPr>
                  <a:spLocks/>
                </p:cNvSpPr>
                <p:nvPr userDrawn="1"/>
              </p:nvSpPr>
              <p:spPr bwMode="auto">
                <a:xfrm>
                  <a:off x="717" y="3606"/>
                  <a:ext cx="245" cy="86"/>
                </a:xfrm>
                <a:custGeom>
                  <a:avLst/>
                  <a:gdLst>
                    <a:gd name="T0" fmla="*/ 0 w 488"/>
                    <a:gd name="T1" fmla="*/ 7 h 173"/>
                    <a:gd name="T2" fmla="*/ 5 w 488"/>
                    <a:gd name="T3" fmla="*/ 10 h 173"/>
                    <a:gd name="T4" fmla="*/ 14 w 488"/>
                    <a:gd name="T5" fmla="*/ 10 h 173"/>
                    <a:gd name="T6" fmla="*/ 27 w 488"/>
                    <a:gd name="T7" fmla="*/ 7 h 173"/>
                    <a:gd name="T8" fmla="*/ 31 w 488"/>
                    <a:gd name="T9" fmla="*/ 2 h 173"/>
                    <a:gd name="T10" fmla="*/ 28 w 488"/>
                    <a:gd name="T11" fmla="*/ 0 h 173"/>
                    <a:gd name="T12" fmla="*/ 16 w 488"/>
                    <a:gd name="T13" fmla="*/ 0 h 173"/>
                    <a:gd name="T14" fmla="*/ 7 w 488"/>
                    <a:gd name="T15" fmla="*/ 0 h 173"/>
                    <a:gd name="T16" fmla="*/ 1 w 488"/>
                    <a:gd name="T17" fmla="*/ 4 h 173"/>
                    <a:gd name="T18" fmla="*/ 7 w 488"/>
                    <a:gd name="T19" fmla="*/ 5 h 173"/>
                    <a:gd name="T20" fmla="*/ 18 w 488"/>
                    <a:gd name="T21" fmla="*/ 3 h 173"/>
                    <a:gd name="T22" fmla="*/ 27 w 488"/>
                    <a:gd name="T23" fmla="*/ 3 h 173"/>
                    <a:gd name="T24" fmla="*/ 17 w 488"/>
                    <a:gd name="T25" fmla="*/ 6 h 173"/>
                    <a:gd name="T26" fmla="*/ 9 w 488"/>
                    <a:gd name="T27" fmla="*/ 7 h 173"/>
                    <a:gd name="T28" fmla="*/ 0 w 488"/>
                    <a:gd name="T29" fmla="*/ 7 h 173"/>
                    <a:gd name="T30" fmla="*/ 0 w 488"/>
                    <a:gd name="T31" fmla="*/ 7 h 17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grpSp>
        </p:grpSp>
      </p:grpSp>
      <p:grpSp>
        <p:nvGrpSpPr>
          <p:cNvPr id="1035" name="Group 37"/>
          <p:cNvGrpSpPr>
            <a:grpSpLocks/>
          </p:cNvGrpSpPr>
          <p:nvPr/>
        </p:nvGrpSpPr>
        <p:grpSpPr bwMode="auto">
          <a:xfrm>
            <a:off x="8680450" y="2116138"/>
            <a:ext cx="385763" cy="4308475"/>
            <a:chOff x="5468" y="1333"/>
            <a:chExt cx="243" cy="2714"/>
          </a:xfrm>
        </p:grpSpPr>
        <p:sp>
          <p:nvSpPr>
            <p:cNvPr id="1049" name="Freeform 38"/>
            <p:cNvSpPr>
              <a:spLocks/>
            </p:cNvSpPr>
            <p:nvPr userDrawn="1"/>
          </p:nvSpPr>
          <p:spPr bwMode="auto">
            <a:xfrm flipH="1">
              <a:off x="5468" y="2620"/>
              <a:ext cx="205" cy="1427"/>
            </a:xfrm>
            <a:custGeom>
              <a:avLst/>
              <a:gdLst>
                <a:gd name="T0" fmla="*/ 3 w 772"/>
                <a:gd name="T1" fmla="*/ 115 h 3266"/>
                <a:gd name="T2" fmla="*/ 2 w 772"/>
                <a:gd name="T3" fmla="*/ 107 h 3266"/>
                <a:gd name="T4" fmla="*/ 2 w 772"/>
                <a:gd name="T5" fmla="*/ 101 h 3266"/>
                <a:gd name="T6" fmla="*/ 2 w 772"/>
                <a:gd name="T7" fmla="*/ 93 h 3266"/>
                <a:gd name="T8" fmla="*/ 3 w 772"/>
                <a:gd name="T9" fmla="*/ 82 h 3266"/>
                <a:gd name="T10" fmla="*/ 3 w 772"/>
                <a:gd name="T11" fmla="*/ 76 h 3266"/>
                <a:gd name="T12" fmla="*/ 3 w 772"/>
                <a:gd name="T13" fmla="*/ 71 h 3266"/>
                <a:gd name="T14" fmla="*/ 2 w 772"/>
                <a:gd name="T15" fmla="*/ 68 h 3266"/>
                <a:gd name="T16" fmla="*/ 2 w 772"/>
                <a:gd name="T17" fmla="*/ 63 h 3266"/>
                <a:gd name="T18" fmla="*/ 2 w 772"/>
                <a:gd name="T19" fmla="*/ 58 h 3266"/>
                <a:gd name="T20" fmla="*/ 4 w 772"/>
                <a:gd name="T21" fmla="*/ 42 h 3266"/>
                <a:gd name="T22" fmla="*/ 4 w 772"/>
                <a:gd name="T23" fmla="*/ 35 h 3266"/>
                <a:gd name="T24" fmla="*/ 3 w 772"/>
                <a:gd name="T25" fmla="*/ 26 h 3266"/>
                <a:gd name="T26" fmla="*/ 2 w 772"/>
                <a:gd name="T27" fmla="*/ 22 h 3266"/>
                <a:gd name="T28" fmla="*/ 1 w 772"/>
                <a:gd name="T29" fmla="*/ 15 h 3266"/>
                <a:gd name="T30" fmla="*/ 0 w 772"/>
                <a:gd name="T31" fmla="*/ 0 h 3266"/>
                <a:gd name="T32" fmla="*/ 0 w 772"/>
                <a:gd name="T33" fmla="*/ 14 h 3266"/>
                <a:gd name="T34" fmla="*/ 1 w 772"/>
                <a:gd name="T35" fmla="*/ 22 h 3266"/>
                <a:gd name="T36" fmla="*/ 2 w 772"/>
                <a:gd name="T37" fmla="*/ 28 h 3266"/>
                <a:gd name="T38" fmla="*/ 3 w 772"/>
                <a:gd name="T39" fmla="*/ 30 h 3266"/>
                <a:gd name="T40" fmla="*/ 3 w 772"/>
                <a:gd name="T41" fmla="*/ 38 h 3266"/>
                <a:gd name="T42" fmla="*/ 2 w 772"/>
                <a:gd name="T43" fmla="*/ 46 h 3266"/>
                <a:gd name="T44" fmla="*/ 1 w 772"/>
                <a:gd name="T45" fmla="*/ 60 h 3266"/>
                <a:gd name="T46" fmla="*/ 1 w 772"/>
                <a:gd name="T47" fmla="*/ 69 h 3266"/>
                <a:gd name="T48" fmla="*/ 2 w 772"/>
                <a:gd name="T49" fmla="*/ 75 h 3266"/>
                <a:gd name="T50" fmla="*/ 2 w 772"/>
                <a:gd name="T51" fmla="*/ 80 h 3266"/>
                <a:gd name="T52" fmla="*/ 1 w 772"/>
                <a:gd name="T53" fmla="*/ 89 h 3266"/>
                <a:gd name="T54" fmla="*/ 1 w 772"/>
                <a:gd name="T55" fmla="*/ 99 h 3266"/>
                <a:gd name="T56" fmla="*/ 1 w 772"/>
                <a:gd name="T57" fmla="*/ 109 h 3266"/>
                <a:gd name="T58" fmla="*/ 2 w 772"/>
                <a:gd name="T59" fmla="*/ 114 h 3266"/>
                <a:gd name="T60" fmla="*/ 3 w 772"/>
                <a:gd name="T61" fmla="*/ 119 h 3266"/>
                <a:gd name="T62" fmla="*/ 3 w 772"/>
                <a:gd name="T63" fmla="*/ 115 h 3266"/>
                <a:gd name="T64" fmla="*/ 3 w 772"/>
                <a:gd name="T65" fmla="*/ 115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50" name="Freeform 39"/>
            <p:cNvSpPr>
              <a:spLocks/>
            </p:cNvSpPr>
            <p:nvPr userDrawn="1"/>
          </p:nvSpPr>
          <p:spPr bwMode="auto">
            <a:xfrm flipH="1">
              <a:off x="5506" y="1333"/>
              <a:ext cx="205" cy="1633"/>
            </a:xfrm>
            <a:custGeom>
              <a:avLst/>
              <a:gdLst>
                <a:gd name="T0" fmla="*/ 3 w 772"/>
                <a:gd name="T1" fmla="*/ 198 h 3266"/>
                <a:gd name="T2" fmla="*/ 2 w 772"/>
                <a:gd name="T3" fmla="*/ 185 h 3266"/>
                <a:gd name="T4" fmla="*/ 2 w 772"/>
                <a:gd name="T5" fmla="*/ 174 h 3266"/>
                <a:gd name="T6" fmla="*/ 2 w 772"/>
                <a:gd name="T7" fmla="*/ 159 h 3266"/>
                <a:gd name="T8" fmla="*/ 3 w 772"/>
                <a:gd name="T9" fmla="*/ 141 h 3266"/>
                <a:gd name="T10" fmla="*/ 3 w 772"/>
                <a:gd name="T11" fmla="*/ 130 h 3266"/>
                <a:gd name="T12" fmla="*/ 3 w 772"/>
                <a:gd name="T13" fmla="*/ 122 h 3266"/>
                <a:gd name="T14" fmla="*/ 2 w 772"/>
                <a:gd name="T15" fmla="*/ 117 h 3266"/>
                <a:gd name="T16" fmla="*/ 2 w 772"/>
                <a:gd name="T17" fmla="*/ 110 h 3266"/>
                <a:gd name="T18" fmla="*/ 2 w 772"/>
                <a:gd name="T19" fmla="*/ 100 h 3266"/>
                <a:gd name="T20" fmla="*/ 4 w 772"/>
                <a:gd name="T21" fmla="*/ 73 h 3266"/>
                <a:gd name="T22" fmla="*/ 4 w 772"/>
                <a:gd name="T23" fmla="*/ 60 h 3266"/>
                <a:gd name="T24" fmla="*/ 3 w 772"/>
                <a:gd name="T25" fmla="*/ 45 h 3266"/>
                <a:gd name="T26" fmla="*/ 2 w 772"/>
                <a:gd name="T27" fmla="*/ 38 h 3266"/>
                <a:gd name="T28" fmla="*/ 1 w 772"/>
                <a:gd name="T29" fmla="*/ 27 h 3266"/>
                <a:gd name="T30" fmla="*/ 0 w 772"/>
                <a:gd name="T31" fmla="*/ 0 h 3266"/>
                <a:gd name="T32" fmla="*/ 0 w 772"/>
                <a:gd name="T33" fmla="*/ 24 h 3266"/>
                <a:gd name="T34" fmla="*/ 1 w 772"/>
                <a:gd name="T35" fmla="*/ 39 h 3266"/>
                <a:gd name="T36" fmla="*/ 2 w 772"/>
                <a:gd name="T37" fmla="*/ 48 h 3266"/>
                <a:gd name="T38" fmla="*/ 3 w 772"/>
                <a:gd name="T39" fmla="*/ 53 h 3266"/>
                <a:gd name="T40" fmla="*/ 3 w 772"/>
                <a:gd name="T41" fmla="*/ 66 h 3266"/>
                <a:gd name="T42" fmla="*/ 2 w 772"/>
                <a:gd name="T43" fmla="*/ 80 h 3266"/>
                <a:gd name="T44" fmla="*/ 1 w 772"/>
                <a:gd name="T45" fmla="*/ 104 h 3266"/>
                <a:gd name="T46" fmla="*/ 1 w 772"/>
                <a:gd name="T47" fmla="*/ 120 h 3266"/>
                <a:gd name="T48" fmla="*/ 2 w 772"/>
                <a:gd name="T49" fmla="*/ 129 h 3266"/>
                <a:gd name="T50" fmla="*/ 2 w 772"/>
                <a:gd name="T51" fmla="*/ 137 h 3266"/>
                <a:gd name="T52" fmla="*/ 1 w 772"/>
                <a:gd name="T53" fmla="*/ 154 h 3266"/>
                <a:gd name="T54" fmla="*/ 1 w 772"/>
                <a:gd name="T55" fmla="*/ 170 h 3266"/>
                <a:gd name="T56" fmla="*/ 1 w 772"/>
                <a:gd name="T57" fmla="*/ 188 h 3266"/>
                <a:gd name="T58" fmla="*/ 2 w 772"/>
                <a:gd name="T59" fmla="*/ 197 h 3266"/>
                <a:gd name="T60" fmla="*/ 3 w 772"/>
                <a:gd name="T61" fmla="*/ 205 h 3266"/>
                <a:gd name="T62" fmla="*/ 3 w 772"/>
                <a:gd name="T63" fmla="*/ 198 h 3266"/>
                <a:gd name="T64" fmla="*/ 3 w 772"/>
                <a:gd name="T65" fmla="*/ 198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grpSp>
      <p:grpSp>
        <p:nvGrpSpPr>
          <p:cNvPr id="1036" name="Group 40"/>
          <p:cNvGrpSpPr>
            <a:grpSpLocks/>
          </p:cNvGrpSpPr>
          <p:nvPr/>
        </p:nvGrpSpPr>
        <p:grpSpPr bwMode="auto">
          <a:xfrm>
            <a:off x="7318375" y="90488"/>
            <a:ext cx="2133600" cy="1911350"/>
            <a:chOff x="4610" y="57"/>
            <a:chExt cx="1344" cy="1204"/>
          </a:xfrm>
        </p:grpSpPr>
        <p:grpSp>
          <p:nvGrpSpPr>
            <p:cNvPr id="1037" name="Group 41"/>
            <p:cNvGrpSpPr>
              <a:grpSpLocks/>
            </p:cNvGrpSpPr>
            <p:nvPr userDrawn="1"/>
          </p:nvGrpSpPr>
          <p:grpSpPr bwMode="auto">
            <a:xfrm>
              <a:off x="4610" y="57"/>
              <a:ext cx="1344" cy="1204"/>
              <a:chOff x="4610" y="57"/>
              <a:chExt cx="1344" cy="1204"/>
            </a:xfrm>
          </p:grpSpPr>
          <p:sp>
            <p:nvSpPr>
              <p:cNvPr id="1039" name="Freeform 42"/>
              <p:cNvSpPr>
                <a:spLocks/>
              </p:cNvSpPr>
              <p:nvPr userDrawn="1"/>
            </p:nvSpPr>
            <p:spPr bwMode="auto">
              <a:xfrm rot="-3172564">
                <a:off x="5430" y="1086"/>
                <a:ext cx="62" cy="288"/>
              </a:xfrm>
              <a:custGeom>
                <a:avLst/>
                <a:gdLst>
                  <a:gd name="T0" fmla="*/ 1 w 245"/>
                  <a:gd name="T1" fmla="*/ 0 h 806"/>
                  <a:gd name="T2" fmla="*/ 1 w 245"/>
                  <a:gd name="T3" fmla="*/ 6 h 806"/>
                  <a:gd name="T4" fmla="*/ 0 w 245"/>
                  <a:gd name="T5" fmla="*/ 13 h 806"/>
                  <a:gd name="T6" fmla="*/ 0 w 245"/>
                  <a:gd name="T7" fmla="*/ 13 h 806"/>
                  <a:gd name="T8" fmla="*/ 1 w 245"/>
                  <a:gd name="T9" fmla="*/ 6 h 806"/>
                  <a:gd name="T10" fmla="*/ 1 w 245"/>
                  <a:gd name="T11" fmla="*/ 0 h 806"/>
                  <a:gd name="T12" fmla="*/ 1 w 245"/>
                  <a:gd name="T13" fmla="*/ 0 h 806"/>
                  <a:gd name="T14" fmla="*/ 1 w 245"/>
                  <a:gd name="T15" fmla="*/ 0 h 80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45" h="806">
                    <a:moveTo>
                      <a:pt x="123" y="9"/>
                    </a:moveTo>
                    <a:lnTo>
                      <a:pt x="131" y="342"/>
                    </a:lnTo>
                    <a:lnTo>
                      <a:pt x="0" y="806"/>
                    </a:lnTo>
                    <a:lnTo>
                      <a:pt x="79" y="789"/>
                    </a:lnTo>
                    <a:lnTo>
                      <a:pt x="218" y="376"/>
                    </a:lnTo>
                    <a:lnTo>
                      <a:pt x="245" y="0"/>
                    </a:lnTo>
                    <a:lnTo>
                      <a:pt x="123" y="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grpSp>
            <p:nvGrpSpPr>
              <p:cNvPr id="1040" name="Group 43"/>
              <p:cNvGrpSpPr>
                <a:grpSpLocks/>
              </p:cNvGrpSpPr>
              <p:nvPr userDrawn="1"/>
            </p:nvGrpSpPr>
            <p:grpSpPr bwMode="auto">
              <a:xfrm>
                <a:off x="4610" y="57"/>
                <a:ext cx="1344" cy="985"/>
                <a:chOff x="4610" y="57"/>
                <a:chExt cx="1344" cy="985"/>
              </a:xfrm>
            </p:grpSpPr>
            <p:sp>
              <p:nvSpPr>
                <p:cNvPr id="1041" name="Freeform 44"/>
                <p:cNvSpPr>
                  <a:spLocks/>
                </p:cNvSpPr>
                <p:nvPr userDrawn="1"/>
              </p:nvSpPr>
              <p:spPr bwMode="auto">
                <a:xfrm rot="-3172564">
                  <a:off x="4966" y="71"/>
                  <a:ext cx="153" cy="125"/>
                </a:xfrm>
                <a:custGeom>
                  <a:avLst/>
                  <a:gdLst>
                    <a:gd name="T0" fmla="*/ 0 w 604"/>
                    <a:gd name="T1" fmla="*/ 0 h 349"/>
                    <a:gd name="T2" fmla="*/ 1 w 604"/>
                    <a:gd name="T3" fmla="*/ 3 h 349"/>
                    <a:gd name="T4" fmla="*/ 2 w 604"/>
                    <a:gd name="T5" fmla="*/ 6 h 349"/>
                    <a:gd name="T6" fmla="*/ 3 w 604"/>
                    <a:gd name="T7" fmla="*/ 2 h 349"/>
                    <a:gd name="T8" fmla="*/ 2 w 604"/>
                    <a:gd name="T9" fmla="*/ 0 h 349"/>
                    <a:gd name="T10" fmla="*/ 2 w 604"/>
                    <a:gd name="T11" fmla="*/ 3 h 349"/>
                    <a:gd name="T12" fmla="*/ 1 w 604"/>
                    <a:gd name="T13" fmla="*/ 0 h 349"/>
                    <a:gd name="T14" fmla="*/ 0 w 604"/>
                    <a:gd name="T15" fmla="*/ 0 h 349"/>
                    <a:gd name="T16" fmla="*/ 0 w 604"/>
                    <a:gd name="T17" fmla="*/ 0 h 3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04" h="349">
                      <a:moveTo>
                        <a:pt x="0" y="0"/>
                      </a:moveTo>
                      <a:lnTo>
                        <a:pt x="298" y="184"/>
                      </a:lnTo>
                      <a:lnTo>
                        <a:pt x="500" y="349"/>
                      </a:lnTo>
                      <a:lnTo>
                        <a:pt x="604" y="140"/>
                      </a:lnTo>
                      <a:lnTo>
                        <a:pt x="359" y="9"/>
                      </a:lnTo>
                      <a:lnTo>
                        <a:pt x="464" y="184"/>
                      </a:lnTo>
                      <a:lnTo>
                        <a:pt x="131" y="17"/>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42" name="Freeform 45"/>
                <p:cNvSpPr>
                  <a:spLocks/>
                </p:cNvSpPr>
                <p:nvPr userDrawn="1"/>
              </p:nvSpPr>
              <p:spPr bwMode="auto">
                <a:xfrm rot="-3172564">
                  <a:off x="5048" y="332"/>
                  <a:ext cx="269" cy="438"/>
                </a:xfrm>
                <a:custGeom>
                  <a:avLst/>
                  <a:gdLst>
                    <a:gd name="T0" fmla="*/ 3 w 1064"/>
                    <a:gd name="T1" fmla="*/ 2 h 1230"/>
                    <a:gd name="T2" fmla="*/ 2 w 1064"/>
                    <a:gd name="T3" fmla="*/ 6 h 1230"/>
                    <a:gd name="T4" fmla="*/ 1 w 1064"/>
                    <a:gd name="T5" fmla="*/ 12 h 1230"/>
                    <a:gd name="T6" fmla="*/ 0 w 1064"/>
                    <a:gd name="T7" fmla="*/ 18 h 1230"/>
                    <a:gd name="T8" fmla="*/ 0 w 1064"/>
                    <a:gd name="T9" fmla="*/ 20 h 1230"/>
                    <a:gd name="T10" fmla="*/ 1 w 1064"/>
                    <a:gd name="T11" fmla="*/ 19 h 1230"/>
                    <a:gd name="T12" fmla="*/ 2 w 1064"/>
                    <a:gd name="T13" fmla="*/ 15 h 1230"/>
                    <a:gd name="T14" fmla="*/ 4 w 1064"/>
                    <a:gd name="T15" fmla="*/ 9 h 1230"/>
                    <a:gd name="T16" fmla="*/ 4 w 1064"/>
                    <a:gd name="T17" fmla="*/ 4 h 1230"/>
                    <a:gd name="T18" fmla="*/ 4 w 1064"/>
                    <a:gd name="T19" fmla="*/ 1 h 1230"/>
                    <a:gd name="T20" fmla="*/ 4 w 1064"/>
                    <a:gd name="T21" fmla="*/ 0 h 1230"/>
                    <a:gd name="T22" fmla="*/ 3 w 1064"/>
                    <a:gd name="T23" fmla="*/ 1 h 1230"/>
                    <a:gd name="T24" fmla="*/ 4 w 1064"/>
                    <a:gd name="T25" fmla="*/ 2 h 1230"/>
                    <a:gd name="T26" fmla="*/ 4 w 1064"/>
                    <a:gd name="T27" fmla="*/ 6 h 1230"/>
                    <a:gd name="T28" fmla="*/ 3 w 1064"/>
                    <a:gd name="T29" fmla="*/ 11 h 1230"/>
                    <a:gd name="T30" fmla="*/ 2 w 1064"/>
                    <a:gd name="T31" fmla="*/ 16 h 1230"/>
                    <a:gd name="T32" fmla="*/ 1 w 1064"/>
                    <a:gd name="T33" fmla="*/ 18 h 1230"/>
                    <a:gd name="T34" fmla="*/ 1 w 1064"/>
                    <a:gd name="T35" fmla="*/ 15 h 1230"/>
                    <a:gd name="T36" fmla="*/ 2 w 1064"/>
                    <a:gd name="T37" fmla="*/ 8 h 1230"/>
                    <a:gd name="T38" fmla="*/ 3 w 1064"/>
                    <a:gd name="T39" fmla="*/ 2 h 1230"/>
                    <a:gd name="T40" fmla="*/ 3 w 1064"/>
                    <a:gd name="T41" fmla="*/ 2 h 1230"/>
                    <a:gd name="T42" fmla="*/ 3 w 1064"/>
                    <a:gd name="T43" fmla="*/ 2 h 123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43" name="Freeform 46"/>
                <p:cNvSpPr>
                  <a:spLocks/>
                </p:cNvSpPr>
                <p:nvPr userDrawn="1"/>
              </p:nvSpPr>
              <p:spPr bwMode="auto">
                <a:xfrm rot="-3172564">
                  <a:off x="4858" y="182"/>
                  <a:ext cx="505" cy="898"/>
                </a:xfrm>
                <a:custGeom>
                  <a:avLst/>
                  <a:gdLst>
                    <a:gd name="T0" fmla="*/ 8 w 2002"/>
                    <a:gd name="T1" fmla="*/ 0 h 2521"/>
                    <a:gd name="T2" fmla="*/ 0 w 2002"/>
                    <a:gd name="T3" fmla="*/ 41 h 2521"/>
                    <a:gd name="T4" fmla="*/ 1 w 2002"/>
                    <a:gd name="T5" fmla="*/ 40 h 2521"/>
                    <a:gd name="T6" fmla="*/ 8 w 2002"/>
                    <a:gd name="T7" fmla="*/ 1 h 2521"/>
                    <a:gd name="T8" fmla="*/ 8 w 2002"/>
                    <a:gd name="T9" fmla="*/ 0 h 2521"/>
                    <a:gd name="T10" fmla="*/ 8 w 2002"/>
                    <a:gd name="T11" fmla="*/ 0 h 25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02" h="2521">
                      <a:moveTo>
                        <a:pt x="1941" y="0"/>
                      </a:moveTo>
                      <a:lnTo>
                        <a:pt x="0" y="2521"/>
                      </a:lnTo>
                      <a:lnTo>
                        <a:pt x="192" y="2450"/>
                      </a:lnTo>
                      <a:lnTo>
                        <a:pt x="2002" y="61"/>
                      </a:lnTo>
                      <a:lnTo>
                        <a:pt x="1941"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44" name="Freeform 47"/>
                <p:cNvSpPr>
                  <a:spLocks/>
                </p:cNvSpPr>
                <p:nvPr userDrawn="1"/>
              </p:nvSpPr>
              <p:spPr bwMode="auto">
                <a:xfrm rot="-3172564">
                  <a:off x="4903" y="-19"/>
                  <a:ext cx="758" cy="1344"/>
                </a:xfrm>
                <a:custGeom>
                  <a:avLst/>
                  <a:gdLst>
                    <a:gd name="T0" fmla="*/ 1 w 3007"/>
                    <a:gd name="T1" fmla="*/ 46 h 3771"/>
                    <a:gd name="T2" fmla="*/ 2 w 3007"/>
                    <a:gd name="T3" fmla="*/ 46 h 3771"/>
                    <a:gd name="T4" fmla="*/ 3 w 3007"/>
                    <a:gd name="T5" fmla="*/ 48 h 3771"/>
                    <a:gd name="T6" fmla="*/ 3 w 3007"/>
                    <a:gd name="T7" fmla="*/ 46 h 3771"/>
                    <a:gd name="T8" fmla="*/ 2 w 3007"/>
                    <a:gd name="T9" fmla="*/ 43 h 3771"/>
                    <a:gd name="T10" fmla="*/ 3 w 3007"/>
                    <a:gd name="T11" fmla="*/ 44 h 3771"/>
                    <a:gd name="T12" fmla="*/ 4 w 3007"/>
                    <a:gd name="T13" fmla="*/ 46 h 3771"/>
                    <a:gd name="T14" fmla="*/ 12 w 3007"/>
                    <a:gd name="T15" fmla="*/ 7 h 3771"/>
                    <a:gd name="T16" fmla="*/ 10 w 3007"/>
                    <a:gd name="T17" fmla="*/ 2 h 3771"/>
                    <a:gd name="T18" fmla="*/ 9 w 3007"/>
                    <a:gd name="T19" fmla="*/ 0 h 3771"/>
                    <a:gd name="T20" fmla="*/ 11 w 3007"/>
                    <a:gd name="T21" fmla="*/ 1 h 3771"/>
                    <a:gd name="T22" fmla="*/ 12 w 3007"/>
                    <a:gd name="T23" fmla="*/ 7 h 3771"/>
                    <a:gd name="T24" fmla="*/ 3 w 3007"/>
                    <a:gd name="T25" fmla="*/ 53 h 3771"/>
                    <a:gd name="T26" fmla="*/ 2 w 3007"/>
                    <a:gd name="T27" fmla="*/ 55 h 3771"/>
                    <a:gd name="T28" fmla="*/ 1 w 3007"/>
                    <a:gd name="T29" fmla="*/ 61 h 3771"/>
                    <a:gd name="T30" fmla="*/ 0 w 3007"/>
                    <a:gd name="T31" fmla="*/ 59 h 3771"/>
                    <a:gd name="T32" fmla="*/ 1 w 3007"/>
                    <a:gd name="T33" fmla="*/ 58 h 3771"/>
                    <a:gd name="T34" fmla="*/ 2 w 3007"/>
                    <a:gd name="T35" fmla="*/ 55 h 3771"/>
                    <a:gd name="T36" fmla="*/ 1 w 3007"/>
                    <a:gd name="T37" fmla="*/ 53 h 3771"/>
                    <a:gd name="T38" fmla="*/ 1 w 3007"/>
                    <a:gd name="T39" fmla="*/ 51 h 3771"/>
                    <a:gd name="T40" fmla="*/ 2 w 3007"/>
                    <a:gd name="T41" fmla="*/ 53 h 3771"/>
                    <a:gd name="T42" fmla="*/ 2 w 3007"/>
                    <a:gd name="T43" fmla="*/ 51 h 3771"/>
                    <a:gd name="T44" fmla="*/ 3 w 3007"/>
                    <a:gd name="T45" fmla="*/ 52 h 3771"/>
                    <a:gd name="T46" fmla="*/ 2 w 3007"/>
                    <a:gd name="T47" fmla="*/ 50 h 3771"/>
                    <a:gd name="T48" fmla="*/ 3 w 3007"/>
                    <a:gd name="T49" fmla="*/ 50 h 3771"/>
                    <a:gd name="T50" fmla="*/ 1 w 3007"/>
                    <a:gd name="T51" fmla="*/ 46 h 3771"/>
                    <a:gd name="T52" fmla="*/ 1 w 3007"/>
                    <a:gd name="T53" fmla="*/ 46 h 37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45" name="Freeform 48"/>
                <p:cNvSpPr>
                  <a:spLocks/>
                </p:cNvSpPr>
                <p:nvPr userDrawn="1"/>
              </p:nvSpPr>
              <p:spPr bwMode="auto">
                <a:xfrm rot="-3172564">
                  <a:off x="5297" y="897"/>
                  <a:ext cx="169" cy="122"/>
                </a:xfrm>
                <a:custGeom>
                  <a:avLst/>
                  <a:gdLst>
                    <a:gd name="T0" fmla="*/ 0 w 673"/>
                    <a:gd name="T1" fmla="*/ 1 h 342"/>
                    <a:gd name="T2" fmla="*/ 1 w 673"/>
                    <a:gd name="T3" fmla="*/ 2 h 342"/>
                    <a:gd name="T4" fmla="*/ 3 w 673"/>
                    <a:gd name="T5" fmla="*/ 6 h 342"/>
                    <a:gd name="T6" fmla="*/ 3 w 673"/>
                    <a:gd name="T7" fmla="*/ 5 h 342"/>
                    <a:gd name="T8" fmla="*/ 2 w 673"/>
                    <a:gd name="T9" fmla="*/ 2 h 342"/>
                    <a:gd name="T10" fmla="*/ 0 w 673"/>
                    <a:gd name="T11" fmla="*/ 0 h 342"/>
                    <a:gd name="T12" fmla="*/ 0 w 673"/>
                    <a:gd name="T13" fmla="*/ 1 h 342"/>
                    <a:gd name="T14" fmla="*/ 0 w 673"/>
                    <a:gd name="T15" fmla="*/ 1 h 34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73" h="342">
                      <a:moveTo>
                        <a:pt x="0" y="80"/>
                      </a:moveTo>
                      <a:lnTo>
                        <a:pt x="255" y="106"/>
                      </a:lnTo>
                      <a:lnTo>
                        <a:pt x="639" y="342"/>
                      </a:lnTo>
                      <a:lnTo>
                        <a:pt x="673" y="289"/>
                      </a:lnTo>
                      <a:lnTo>
                        <a:pt x="447" y="114"/>
                      </a:lnTo>
                      <a:lnTo>
                        <a:pt x="26" y="0"/>
                      </a:lnTo>
                      <a:lnTo>
                        <a:pt x="0" y="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46" name="Freeform 49"/>
                <p:cNvSpPr>
                  <a:spLocks/>
                </p:cNvSpPr>
                <p:nvPr userDrawn="1"/>
              </p:nvSpPr>
              <p:spPr bwMode="auto">
                <a:xfrm rot="-3172564">
                  <a:off x="5253" y="806"/>
                  <a:ext cx="181" cy="144"/>
                </a:xfrm>
                <a:custGeom>
                  <a:avLst/>
                  <a:gdLst>
                    <a:gd name="T0" fmla="*/ 0 w 716"/>
                    <a:gd name="T1" fmla="*/ 1 h 403"/>
                    <a:gd name="T2" fmla="*/ 2 w 716"/>
                    <a:gd name="T3" fmla="*/ 3 h 403"/>
                    <a:gd name="T4" fmla="*/ 3 w 716"/>
                    <a:gd name="T5" fmla="*/ 6 h 403"/>
                    <a:gd name="T6" fmla="*/ 3 w 716"/>
                    <a:gd name="T7" fmla="*/ 5 h 403"/>
                    <a:gd name="T8" fmla="*/ 2 w 716"/>
                    <a:gd name="T9" fmla="*/ 2 h 403"/>
                    <a:gd name="T10" fmla="*/ 0 w 716"/>
                    <a:gd name="T11" fmla="*/ 0 h 403"/>
                    <a:gd name="T12" fmla="*/ 0 w 716"/>
                    <a:gd name="T13" fmla="*/ 1 h 403"/>
                    <a:gd name="T14" fmla="*/ 0 w 716"/>
                    <a:gd name="T15" fmla="*/ 1 h 40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6" h="403">
                      <a:moveTo>
                        <a:pt x="0" y="78"/>
                      </a:moveTo>
                      <a:lnTo>
                        <a:pt x="340" y="148"/>
                      </a:lnTo>
                      <a:lnTo>
                        <a:pt x="638" y="403"/>
                      </a:lnTo>
                      <a:lnTo>
                        <a:pt x="716" y="296"/>
                      </a:lnTo>
                      <a:lnTo>
                        <a:pt x="420" y="114"/>
                      </a:lnTo>
                      <a:lnTo>
                        <a:pt x="70"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47" name="Freeform 50"/>
                <p:cNvSpPr>
                  <a:spLocks/>
                </p:cNvSpPr>
                <p:nvPr userDrawn="1"/>
              </p:nvSpPr>
              <p:spPr bwMode="auto">
                <a:xfrm rot="-3172564">
                  <a:off x="4985" y="210"/>
                  <a:ext cx="181" cy="147"/>
                </a:xfrm>
                <a:custGeom>
                  <a:avLst/>
                  <a:gdLst>
                    <a:gd name="T0" fmla="*/ 0 w 717"/>
                    <a:gd name="T1" fmla="*/ 1 h 411"/>
                    <a:gd name="T2" fmla="*/ 1 w 717"/>
                    <a:gd name="T3" fmla="*/ 2 h 411"/>
                    <a:gd name="T4" fmla="*/ 3 w 717"/>
                    <a:gd name="T5" fmla="*/ 7 h 411"/>
                    <a:gd name="T6" fmla="*/ 3 w 717"/>
                    <a:gd name="T7" fmla="*/ 5 h 411"/>
                    <a:gd name="T8" fmla="*/ 2 w 717"/>
                    <a:gd name="T9" fmla="*/ 1 h 411"/>
                    <a:gd name="T10" fmla="*/ 0 w 717"/>
                    <a:gd name="T11" fmla="*/ 0 h 411"/>
                    <a:gd name="T12" fmla="*/ 0 w 717"/>
                    <a:gd name="T13" fmla="*/ 1 h 411"/>
                    <a:gd name="T14" fmla="*/ 0 w 717"/>
                    <a:gd name="T15" fmla="*/ 1 h 4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7" h="411">
                      <a:moveTo>
                        <a:pt x="0" y="78"/>
                      </a:moveTo>
                      <a:lnTo>
                        <a:pt x="316" y="139"/>
                      </a:lnTo>
                      <a:lnTo>
                        <a:pt x="649" y="411"/>
                      </a:lnTo>
                      <a:lnTo>
                        <a:pt x="717" y="314"/>
                      </a:lnTo>
                      <a:lnTo>
                        <a:pt x="394" y="87"/>
                      </a:lnTo>
                      <a:lnTo>
                        <a:pt x="54"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48" name="Freeform 51"/>
                <p:cNvSpPr>
                  <a:spLocks/>
                </p:cNvSpPr>
                <p:nvPr userDrawn="1"/>
              </p:nvSpPr>
              <p:spPr bwMode="auto">
                <a:xfrm rot="-3172564">
                  <a:off x="4948" y="142"/>
                  <a:ext cx="179" cy="138"/>
                </a:xfrm>
                <a:custGeom>
                  <a:avLst/>
                  <a:gdLst>
                    <a:gd name="T0" fmla="*/ 0 w 709"/>
                    <a:gd name="T1" fmla="*/ 1 h 386"/>
                    <a:gd name="T2" fmla="*/ 1 w 709"/>
                    <a:gd name="T3" fmla="*/ 2 h 386"/>
                    <a:gd name="T4" fmla="*/ 3 w 709"/>
                    <a:gd name="T5" fmla="*/ 6 h 386"/>
                    <a:gd name="T6" fmla="*/ 3 w 709"/>
                    <a:gd name="T7" fmla="*/ 5 h 386"/>
                    <a:gd name="T8" fmla="*/ 1 w 709"/>
                    <a:gd name="T9" fmla="*/ 1 h 386"/>
                    <a:gd name="T10" fmla="*/ 0 w 709"/>
                    <a:gd name="T11" fmla="*/ 0 h 386"/>
                    <a:gd name="T12" fmla="*/ 0 w 709"/>
                    <a:gd name="T13" fmla="*/ 1 h 386"/>
                    <a:gd name="T14" fmla="*/ 0 w 709"/>
                    <a:gd name="T15" fmla="*/ 1 h 38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09" h="386">
                      <a:moveTo>
                        <a:pt x="0" y="88"/>
                      </a:moveTo>
                      <a:lnTo>
                        <a:pt x="272" y="131"/>
                      </a:lnTo>
                      <a:lnTo>
                        <a:pt x="665" y="386"/>
                      </a:lnTo>
                      <a:lnTo>
                        <a:pt x="709" y="308"/>
                      </a:lnTo>
                      <a:lnTo>
                        <a:pt x="306" y="53"/>
                      </a:lnTo>
                      <a:lnTo>
                        <a:pt x="43" y="0"/>
                      </a:lnTo>
                      <a:lnTo>
                        <a:pt x="0" y="8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grpSp>
        </p:grpSp>
        <p:sp>
          <p:nvSpPr>
            <p:cNvPr id="1038" name="Line 52"/>
            <p:cNvSpPr>
              <a:spLocks noChangeShapeType="1"/>
            </p:cNvSpPr>
            <p:nvPr userDrawn="1"/>
          </p:nvSpPr>
          <p:spPr bwMode="auto">
            <a:xfrm>
              <a:off x="4870" y="84"/>
              <a:ext cx="42" cy="96"/>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grpSp>
      <p:sp>
        <p:nvSpPr>
          <p:cNvPr id="53" name="Rectangle 52"/>
          <p:cNvSpPr/>
          <p:nvPr userDrawn="1"/>
        </p:nvSpPr>
        <p:spPr>
          <a:xfrm>
            <a:off x="-108520"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lt1" tx1="dk1" bg2="lt2" tx2="dk2" accent1="accent1" accent2="accent2" accent3="accent3" accent4="accent4" accent5="accent5" accent6="accent6" hlink="hlink" folHlink="folHlink"/>
  <p:sldLayoutIdLst>
    <p:sldLayoutId id="2147483755"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 id="2147483754" r:id="rId12"/>
  </p:sldLayoutIdLst>
  <p:txStyles>
    <p:titleStyle>
      <a:lvl1pPr algn="ctr" rtl="1" eaLnBrk="0" fontAlgn="base" hangingPunct="0">
        <a:spcBef>
          <a:spcPct val="0"/>
        </a:spcBef>
        <a:spcAft>
          <a:spcPct val="0"/>
        </a:spcAft>
        <a:defRPr sz="44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omic Sans MS" pitchFamily="66" charset="0"/>
          <a:cs typeface="Arial" charset="0"/>
        </a:defRPr>
      </a:lvl2pPr>
      <a:lvl3pPr algn="ctr" rtl="1" eaLnBrk="0" fontAlgn="base" hangingPunct="0">
        <a:spcBef>
          <a:spcPct val="0"/>
        </a:spcBef>
        <a:spcAft>
          <a:spcPct val="0"/>
        </a:spcAft>
        <a:defRPr sz="4400">
          <a:solidFill>
            <a:schemeClr val="tx1"/>
          </a:solidFill>
          <a:latin typeface="Comic Sans MS" pitchFamily="66" charset="0"/>
          <a:cs typeface="Arial" charset="0"/>
        </a:defRPr>
      </a:lvl3pPr>
      <a:lvl4pPr algn="ctr" rtl="1" eaLnBrk="0" fontAlgn="base" hangingPunct="0">
        <a:spcBef>
          <a:spcPct val="0"/>
        </a:spcBef>
        <a:spcAft>
          <a:spcPct val="0"/>
        </a:spcAft>
        <a:defRPr sz="4400">
          <a:solidFill>
            <a:schemeClr val="tx1"/>
          </a:solidFill>
          <a:latin typeface="Comic Sans MS" pitchFamily="66" charset="0"/>
          <a:cs typeface="Arial" charset="0"/>
        </a:defRPr>
      </a:lvl4pPr>
      <a:lvl5pPr algn="ctr" rtl="1" eaLnBrk="0" fontAlgn="base" hangingPunct="0">
        <a:spcBef>
          <a:spcPct val="0"/>
        </a:spcBef>
        <a:spcAft>
          <a:spcPct val="0"/>
        </a:spcAft>
        <a:defRPr sz="4400">
          <a:solidFill>
            <a:schemeClr val="tx1"/>
          </a:solidFill>
          <a:latin typeface="Comic Sans MS" pitchFamily="66" charset="0"/>
          <a:cs typeface="Arial" charset="0"/>
        </a:defRPr>
      </a:lvl5pPr>
      <a:lvl6pPr marL="457200" algn="ctr" rtl="1" fontAlgn="base">
        <a:spcBef>
          <a:spcPct val="0"/>
        </a:spcBef>
        <a:spcAft>
          <a:spcPct val="0"/>
        </a:spcAft>
        <a:defRPr sz="4400">
          <a:solidFill>
            <a:schemeClr val="tx1"/>
          </a:solidFill>
          <a:latin typeface="Comic Sans MS" pitchFamily="66" charset="0"/>
          <a:cs typeface="Arial" charset="0"/>
        </a:defRPr>
      </a:lvl6pPr>
      <a:lvl7pPr marL="914400" algn="ctr" rtl="1" fontAlgn="base">
        <a:spcBef>
          <a:spcPct val="0"/>
        </a:spcBef>
        <a:spcAft>
          <a:spcPct val="0"/>
        </a:spcAft>
        <a:defRPr sz="4400">
          <a:solidFill>
            <a:schemeClr val="tx1"/>
          </a:solidFill>
          <a:latin typeface="Comic Sans MS" pitchFamily="66" charset="0"/>
          <a:cs typeface="Arial" charset="0"/>
        </a:defRPr>
      </a:lvl7pPr>
      <a:lvl8pPr marL="1371600" algn="ctr" rtl="1" fontAlgn="base">
        <a:spcBef>
          <a:spcPct val="0"/>
        </a:spcBef>
        <a:spcAft>
          <a:spcPct val="0"/>
        </a:spcAft>
        <a:defRPr sz="4400">
          <a:solidFill>
            <a:schemeClr val="tx1"/>
          </a:solidFill>
          <a:latin typeface="Comic Sans MS" pitchFamily="66" charset="0"/>
          <a:cs typeface="Arial" charset="0"/>
        </a:defRPr>
      </a:lvl8pPr>
      <a:lvl9pPr marL="1828800" algn="ctr" rtl="1" fontAlgn="base">
        <a:spcBef>
          <a:spcPct val="0"/>
        </a:spcBef>
        <a:spcAft>
          <a:spcPct val="0"/>
        </a:spcAft>
        <a:defRPr sz="4400">
          <a:solidFill>
            <a:schemeClr val="tx1"/>
          </a:solidFill>
          <a:latin typeface="Comic Sans MS" pitchFamily="66" charset="0"/>
          <a:cs typeface="Arial"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http://www.businessintelligence.com/issue/2/images/Lee%20Wittschen%20-%20Figure%201.gif" TargetMode="Externa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http://www.businessintelligence.com/issue/2/images/Lee%20Wittschen%20-%20Figure%201.gif" TargetMode="Externa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businessintelligence.blogfa.com/post-8.aspx"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http://businessintelligence.blogfa.com/post-7.aspx"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sppc.co.i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4.bin"/><Relationship Id="rId13" Type="http://schemas.openxmlformats.org/officeDocument/2006/relationships/oleObject" Target="../embeddings/oleObject9.bin"/><Relationship Id="rId18" Type="http://schemas.openxmlformats.org/officeDocument/2006/relationships/oleObject" Target="../embeddings/oleObject14.bin"/><Relationship Id="rId26" Type="http://schemas.openxmlformats.org/officeDocument/2006/relationships/oleObject" Target="../embeddings/oleObject22.bin"/><Relationship Id="rId39" Type="http://schemas.openxmlformats.org/officeDocument/2006/relationships/oleObject" Target="../embeddings/oleObject35.bin"/><Relationship Id="rId3" Type="http://schemas.openxmlformats.org/officeDocument/2006/relationships/notesSlide" Target="../notesSlides/notesSlide4.xml"/><Relationship Id="rId21" Type="http://schemas.openxmlformats.org/officeDocument/2006/relationships/oleObject" Target="../embeddings/oleObject17.bin"/><Relationship Id="rId34" Type="http://schemas.openxmlformats.org/officeDocument/2006/relationships/oleObject" Target="../embeddings/oleObject30.bin"/><Relationship Id="rId42" Type="http://schemas.openxmlformats.org/officeDocument/2006/relationships/oleObject" Target="../embeddings/oleObject38.bin"/><Relationship Id="rId7" Type="http://schemas.openxmlformats.org/officeDocument/2006/relationships/oleObject" Target="../embeddings/oleObject3.bin"/><Relationship Id="rId12" Type="http://schemas.openxmlformats.org/officeDocument/2006/relationships/oleObject" Target="../embeddings/oleObject8.bin"/><Relationship Id="rId17" Type="http://schemas.openxmlformats.org/officeDocument/2006/relationships/oleObject" Target="../embeddings/oleObject13.bin"/><Relationship Id="rId25" Type="http://schemas.openxmlformats.org/officeDocument/2006/relationships/oleObject" Target="../embeddings/oleObject21.bin"/><Relationship Id="rId33" Type="http://schemas.openxmlformats.org/officeDocument/2006/relationships/oleObject" Target="../embeddings/oleObject29.bin"/><Relationship Id="rId38" Type="http://schemas.openxmlformats.org/officeDocument/2006/relationships/oleObject" Target="../embeddings/oleObject34.bin"/><Relationship Id="rId2" Type="http://schemas.openxmlformats.org/officeDocument/2006/relationships/slideLayout" Target="../slideLayouts/slideLayout2.xml"/><Relationship Id="rId16" Type="http://schemas.openxmlformats.org/officeDocument/2006/relationships/oleObject" Target="../embeddings/oleObject12.bin"/><Relationship Id="rId20" Type="http://schemas.openxmlformats.org/officeDocument/2006/relationships/oleObject" Target="../embeddings/oleObject16.bin"/><Relationship Id="rId29" Type="http://schemas.openxmlformats.org/officeDocument/2006/relationships/oleObject" Target="../embeddings/oleObject25.bin"/><Relationship Id="rId41" Type="http://schemas.openxmlformats.org/officeDocument/2006/relationships/oleObject" Target="../embeddings/oleObject37.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oleObject" Target="../embeddings/oleObject7.bin"/><Relationship Id="rId24" Type="http://schemas.openxmlformats.org/officeDocument/2006/relationships/oleObject" Target="../embeddings/oleObject20.bin"/><Relationship Id="rId32" Type="http://schemas.openxmlformats.org/officeDocument/2006/relationships/oleObject" Target="../embeddings/oleObject28.bin"/><Relationship Id="rId37" Type="http://schemas.openxmlformats.org/officeDocument/2006/relationships/oleObject" Target="../embeddings/oleObject33.bin"/><Relationship Id="rId40" Type="http://schemas.openxmlformats.org/officeDocument/2006/relationships/oleObject" Target="../embeddings/oleObject36.bin"/><Relationship Id="rId5" Type="http://schemas.openxmlformats.org/officeDocument/2006/relationships/image" Target="../media/image1.png"/><Relationship Id="rId15" Type="http://schemas.openxmlformats.org/officeDocument/2006/relationships/oleObject" Target="../embeddings/oleObject11.bin"/><Relationship Id="rId23" Type="http://schemas.openxmlformats.org/officeDocument/2006/relationships/oleObject" Target="../embeddings/oleObject19.bin"/><Relationship Id="rId28" Type="http://schemas.openxmlformats.org/officeDocument/2006/relationships/oleObject" Target="../embeddings/oleObject24.bin"/><Relationship Id="rId36" Type="http://schemas.openxmlformats.org/officeDocument/2006/relationships/oleObject" Target="../embeddings/oleObject32.bin"/><Relationship Id="rId10" Type="http://schemas.openxmlformats.org/officeDocument/2006/relationships/oleObject" Target="../embeddings/oleObject6.bin"/><Relationship Id="rId19" Type="http://schemas.openxmlformats.org/officeDocument/2006/relationships/oleObject" Target="../embeddings/oleObject15.bin"/><Relationship Id="rId31" Type="http://schemas.openxmlformats.org/officeDocument/2006/relationships/oleObject" Target="../embeddings/oleObject27.bin"/><Relationship Id="rId44" Type="http://schemas.openxmlformats.org/officeDocument/2006/relationships/oleObject" Target="../embeddings/oleObject40.bin"/><Relationship Id="rId4" Type="http://schemas.openxmlformats.org/officeDocument/2006/relationships/oleObject" Target="../embeddings/oleObject1.bin"/><Relationship Id="rId9" Type="http://schemas.openxmlformats.org/officeDocument/2006/relationships/oleObject" Target="../embeddings/oleObject5.bin"/><Relationship Id="rId14" Type="http://schemas.openxmlformats.org/officeDocument/2006/relationships/oleObject" Target="../embeddings/oleObject10.bin"/><Relationship Id="rId22" Type="http://schemas.openxmlformats.org/officeDocument/2006/relationships/oleObject" Target="../embeddings/oleObject18.bin"/><Relationship Id="rId27" Type="http://schemas.openxmlformats.org/officeDocument/2006/relationships/oleObject" Target="../embeddings/oleObject23.bin"/><Relationship Id="rId30" Type="http://schemas.openxmlformats.org/officeDocument/2006/relationships/oleObject" Target="../embeddings/oleObject26.bin"/><Relationship Id="rId35" Type="http://schemas.openxmlformats.org/officeDocument/2006/relationships/oleObject" Target="../embeddings/oleObject31.bin"/><Relationship Id="rId43" Type="http://schemas.openxmlformats.org/officeDocument/2006/relationships/oleObject" Target="../embeddings/oleObject39.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44.bin"/><Relationship Id="rId13" Type="http://schemas.openxmlformats.org/officeDocument/2006/relationships/oleObject" Target="../embeddings/oleObject49.bin"/><Relationship Id="rId18" Type="http://schemas.openxmlformats.org/officeDocument/2006/relationships/oleObject" Target="../embeddings/oleObject54.bin"/><Relationship Id="rId26" Type="http://schemas.openxmlformats.org/officeDocument/2006/relationships/oleObject" Target="../embeddings/oleObject62.bin"/><Relationship Id="rId39" Type="http://schemas.openxmlformats.org/officeDocument/2006/relationships/oleObject" Target="../embeddings/oleObject75.bin"/><Relationship Id="rId3" Type="http://schemas.openxmlformats.org/officeDocument/2006/relationships/notesSlide" Target="../notesSlides/notesSlide5.xml"/><Relationship Id="rId21" Type="http://schemas.openxmlformats.org/officeDocument/2006/relationships/oleObject" Target="../embeddings/oleObject57.bin"/><Relationship Id="rId34" Type="http://schemas.openxmlformats.org/officeDocument/2006/relationships/oleObject" Target="../embeddings/oleObject70.bin"/><Relationship Id="rId42" Type="http://schemas.openxmlformats.org/officeDocument/2006/relationships/oleObject" Target="../embeddings/oleObject78.bin"/><Relationship Id="rId7" Type="http://schemas.openxmlformats.org/officeDocument/2006/relationships/oleObject" Target="../embeddings/oleObject43.bin"/><Relationship Id="rId12" Type="http://schemas.openxmlformats.org/officeDocument/2006/relationships/oleObject" Target="../embeddings/oleObject48.bin"/><Relationship Id="rId17" Type="http://schemas.openxmlformats.org/officeDocument/2006/relationships/oleObject" Target="../embeddings/oleObject53.bin"/><Relationship Id="rId25" Type="http://schemas.openxmlformats.org/officeDocument/2006/relationships/oleObject" Target="../embeddings/oleObject61.bin"/><Relationship Id="rId33" Type="http://schemas.openxmlformats.org/officeDocument/2006/relationships/oleObject" Target="../embeddings/oleObject69.bin"/><Relationship Id="rId38" Type="http://schemas.openxmlformats.org/officeDocument/2006/relationships/oleObject" Target="../embeddings/oleObject74.bin"/><Relationship Id="rId2" Type="http://schemas.openxmlformats.org/officeDocument/2006/relationships/slideLayout" Target="../slideLayouts/slideLayout2.xml"/><Relationship Id="rId16" Type="http://schemas.openxmlformats.org/officeDocument/2006/relationships/oleObject" Target="../embeddings/oleObject52.bin"/><Relationship Id="rId20" Type="http://schemas.openxmlformats.org/officeDocument/2006/relationships/oleObject" Target="../embeddings/oleObject56.bin"/><Relationship Id="rId29" Type="http://schemas.openxmlformats.org/officeDocument/2006/relationships/oleObject" Target="../embeddings/oleObject65.bin"/><Relationship Id="rId41" Type="http://schemas.openxmlformats.org/officeDocument/2006/relationships/oleObject" Target="../embeddings/oleObject77.bin"/><Relationship Id="rId1" Type="http://schemas.openxmlformats.org/officeDocument/2006/relationships/vmlDrawing" Target="../drawings/vmlDrawing2.vml"/><Relationship Id="rId6" Type="http://schemas.openxmlformats.org/officeDocument/2006/relationships/oleObject" Target="../embeddings/oleObject42.bin"/><Relationship Id="rId11" Type="http://schemas.openxmlformats.org/officeDocument/2006/relationships/oleObject" Target="../embeddings/oleObject47.bin"/><Relationship Id="rId24" Type="http://schemas.openxmlformats.org/officeDocument/2006/relationships/oleObject" Target="../embeddings/oleObject60.bin"/><Relationship Id="rId32" Type="http://schemas.openxmlformats.org/officeDocument/2006/relationships/oleObject" Target="../embeddings/oleObject68.bin"/><Relationship Id="rId37" Type="http://schemas.openxmlformats.org/officeDocument/2006/relationships/oleObject" Target="../embeddings/oleObject73.bin"/><Relationship Id="rId40" Type="http://schemas.openxmlformats.org/officeDocument/2006/relationships/oleObject" Target="../embeddings/oleObject76.bin"/><Relationship Id="rId5" Type="http://schemas.openxmlformats.org/officeDocument/2006/relationships/image" Target="../media/image1.png"/><Relationship Id="rId15" Type="http://schemas.openxmlformats.org/officeDocument/2006/relationships/oleObject" Target="../embeddings/oleObject51.bin"/><Relationship Id="rId23" Type="http://schemas.openxmlformats.org/officeDocument/2006/relationships/oleObject" Target="../embeddings/oleObject59.bin"/><Relationship Id="rId28" Type="http://schemas.openxmlformats.org/officeDocument/2006/relationships/oleObject" Target="../embeddings/oleObject64.bin"/><Relationship Id="rId36" Type="http://schemas.openxmlformats.org/officeDocument/2006/relationships/oleObject" Target="../embeddings/oleObject72.bin"/><Relationship Id="rId10" Type="http://schemas.openxmlformats.org/officeDocument/2006/relationships/oleObject" Target="../embeddings/oleObject46.bin"/><Relationship Id="rId19" Type="http://schemas.openxmlformats.org/officeDocument/2006/relationships/oleObject" Target="../embeddings/oleObject55.bin"/><Relationship Id="rId31" Type="http://schemas.openxmlformats.org/officeDocument/2006/relationships/oleObject" Target="../embeddings/oleObject67.bin"/><Relationship Id="rId44" Type="http://schemas.openxmlformats.org/officeDocument/2006/relationships/oleObject" Target="../embeddings/oleObject80.bin"/><Relationship Id="rId4" Type="http://schemas.openxmlformats.org/officeDocument/2006/relationships/oleObject" Target="../embeddings/oleObject41.bin"/><Relationship Id="rId9" Type="http://schemas.openxmlformats.org/officeDocument/2006/relationships/oleObject" Target="../embeddings/oleObject45.bin"/><Relationship Id="rId14" Type="http://schemas.openxmlformats.org/officeDocument/2006/relationships/oleObject" Target="../embeddings/oleObject50.bin"/><Relationship Id="rId22" Type="http://schemas.openxmlformats.org/officeDocument/2006/relationships/oleObject" Target="../embeddings/oleObject58.bin"/><Relationship Id="rId27" Type="http://schemas.openxmlformats.org/officeDocument/2006/relationships/oleObject" Target="../embeddings/oleObject63.bin"/><Relationship Id="rId30" Type="http://schemas.openxmlformats.org/officeDocument/2006/relationships/oleObject" Target="../embeddings/oleObject66.bin"/><Relationship Id="rId35" Type="http://schemas.openxmlformats.org/officeDocument/2006/relationships/oleObject" Target="../embeddings/oleObject71.bin"/><Relationship Id="rId43" Type="http://schemas.openxmlformats.org/officeDocument/2006/relationships/oleObject" Target="../embeddings/oleObject79.bin"/></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1858" name="Rectangle 2"/>
          <p:cNvSpPr>
            <a:spLocks noGrp="1" noChangeArrowheads="1"/>
          </p:cNvSpPr>
          <p:nvPr>
            <p:ph type="ctrTitle"/>
          </p:nvPr>
        </p:nvSpPr>
        <p:spPr>
          <a:xfrm>
            <a:off x="1447800" y="1981200"/>
            <a:ext cx="6324600" cy="1066800"/>
          </a:xfrm>
          <a:solidFill>
            <a:schemeClr val="accent1"/>
          </a:solidFill>
          <a:ln>
            <a:solidFill>
              <a:schemeClr val="accent1"/>
            </a:solidFill>
            <a:miter lim="800000"/>
            <a:headEnd/>
            <a:tailEnd/>
          </a:ln>
        </p:spPr>
        <p:txBody>
          <a:bodyPr/>
          <a:lstStyle/>
          <a:p>
            <a:pPr eaLnBrk="1" hangingPunct="1">
              <a:defRPr/>
            </a:pPr>
            <a:r>
              <a:rPr lang="fa-IR" altLang="en-US" sz="5400" dirty="0" smtClean="0">
                <a:solidFill>
                  <a:schemeClr val="tx1"/>
                </a:solidFill>
                <a:effectLst>
                  <a:outerShdw blurRad="38100" dist="38100" dir="2700000" algn="tl">
                    <a:srgbClr val="FFFFFF"/>
                  </a:outerShdw>
                </a:effectLst>
                <a:latin typeface="IranNastaliq" pitchFamily="18" charset="0"/>
                <a:cs typeface="IranNastaliq" pitchFamily="18" charset="0"/>
              </a:rPr>
              <a:t>هوش تجاری </a:t>
            </a:r>
            <a:r>
              <a:rPr lang="en-US" altLang="en-US" sz="5400" dirty="0" smtClean="0">
                <a:solidFill>
                  <a:schemeClr val="tx1"/>
                </a:solidFill>
                <a:effectLst>
                  <a:outerShdw blurRad="38100" dist="38100" dir="2700000" algn="tl">
                    <a:srgbClr val="FFFFFF"/>
                  </a:outerShdw>
                </a:effectLst>
                <a:latin typeface="IranNastaliq" pitchFamily="18" charset="0"/>
                <a:cs typeface="IranNastaliq" pitchFamily="18" charset="0"/>
              </a:rPr>
              <a:t>BI</a:t>
            </a:r>
          </a:p>
        </p:txBody>
      </p:sp>
      <p:sp>
        <p:nvSpPr>
          <p:cNvPr id="121859" name="Rectangle 3"/>
          <p:cNvSpPr>
            <a:spLocks noGrp="1" noChangeArrowheads="1"/>
          </p:cNvSpPr>
          <p:nvPr>
            <p:ph type="subTitle" idx="1"/>
          </p:nvPr>
        </p:nvSpPr>
        <p:spPr/>
        <p:txBody>
          <a:bodyPr/>
          <a:lstStyle/>
          <a:p>
            <a:pPr eaLnBrk="1" hangingPunct="1">
              <a:lnSpc>
                <a:spcPct val="80000"/>
              </a:lnSpc>
              <a:defRPr/>
            </a:pPr>
            <a:r>
              <a:rPr lang="fa-IR" altLang="en-US" sz="4400" smtClean="0">
                <a:latin typeface="IranNastaliq" pitchFamily="18" charset="0"/>
                <a:cs typeface="IranNastaliq" pitchFamily="18" charset="0"/>
              </a:rPr>
              <a:t>تهیه کننده :الهام قهرمانی</a:t>
            </a:r>
          </a:p>
          <a:p>
            <a:pPr eaLnBrk="1" hangingPunct="1">
              <a:lnSpc>
                <a:spcPct val="80000"/>
              </a:lnSpc>
              <a:defRPr/>
            </a:pPr>
            <a:r>
              <a:rPr lang="fa-IR" altLang="en-US" sz="4400" smtClean="0">
                <a:latin typeface="IranNastaliq" pitchFamily="18" charset="0"/>
                <a:cs typeface="IranNastaliq" pitchFamily="18" charset="0"/>
              </a:rPr>
              <a:t>استاد محترم :مهندس علی بهرامی زاده</a:t>
            </a:r>
          </a:p>
          <a:p>
            <a:pPr eaLnBrk="1" hangingPunct="1">
              <a:lnSpc>
                <a:spcPct val="80000"/>
              </a:lnSpc>
              <a:defRPr/>
            </a:pPr>
            <a:r>
              <a:rPr lang="fa-IR" altLang="en-US" sz="4400" smtClean="0">
                <a:latin typeface="IranNastaliq" pitchFamily="18" charset="0"/>
                <a:cs typeface="IranNastaliq" pitchFamily="18" charset="0"/>
              </a:rPr>
              <a:t>دانشگاه علمی صنعتی خراسان</a:t>
            </a:r>
          </a:p>
          <a:p>
            <a:pPr eaLnBrk="1" hangingPunct="1">
              <a:lnSpc>
                <a:spcPct val="80000"/>
              </a:lnSpc>
              <a:defRPr/>
            </a:pPr>
            <a:endParaRPr lang="en-US" altLang="en-US" sz="4400" smtClean="0">
              <a:latin typeface="IranNastaliq" pitchFamily="18" charset="0"/>
              <a:cs typeface="IranNastaliq"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a:xfrm>
            <a:off x="228600" y="914400"/>
            <a:ext cx="8534400" cy="5334000"/>
          </a:xfrm>
          <a:solidFill>
            <a:schemeClr val="accent1"/>
          </a:solidFill>
        </p:spPr>
        <p:txBody>
          <a:bodyPr/>
          <a:lstStyle/>
          <a:p>
            <a:pPr marL="952500" indent="-952500" algn="r" eaLnBrk="1" hangingPunct="1">
              <a:buFontTx/>
              <a:buChar char="•"/>
              <a:defRPr/>
            </a:pPr>
            <a:r>
              <a:rPr lang="ar-SA" altLang="en-US" sz="1700" smtClean="0">
                <a:solidFill>
                  <a:schemeClr val="tx1"/>
                </a:solidFill>
                <a:effectLst>
                  <a:outerShdw blurRad="38100" dist="38100" dir="2700000" algn="tl">
                    <a:srgbClr val="FFFFFF"/>
                  </a:outerShdw>
                </a:effectLst>
              </a:rPr>
              <a:t>مي توان هوش تجاري را از منظر هاي زير تعريف نمود. هر يک از اين تعاريف داراي ويژگي هايي به خصوصي هستند که از بين تع</a:t>
            </a:r>
            <a:r>
              <a:rPr lang="fa-IR" altLang="en-US" sz="1700" smtClean="0">
                <a:solidFill>
                  <a:schemeClr val="tx1"/>
                </a:solidFill>
                <a:effectLst>
                  <a:outerShdw blurRad="38100" dist="38100" dir="2700000" algn="tl">
                    <a:srgbClr val="FFFFFF"/>
                  </a:outerShdw>
                </a:effectLst>
              </a:rPr>
              <a:t>ا</a:t>
            </a:r>
            <a:r>
              <a:rPr lang="ar-SA" altLang="en-US" sz="1700" smtClean="0">
                <a:solidFill>
                  <a:schemeClr val="tx1"/>
                </a:solidFill>
                <a:effectLst>
                  <a:outerShdw blurRad="38100" dist="38100" dir="2700000" algn="tl">
                    <a:srgbClr val="FFFFFF"/>
                  </a:outerShdw>
                </a:effectLst>
              </a:rPr>
              <a:t>ريف مختلف موجود، به دست آمده اند.</a:t>
            </a:r>
            <a:br>
              <a:rPr lang="ar-SA" altLang="en-US" sz="1700" smtClean="0">
                <a:solidFill>
                  <a:schemeClr val="tx1"/>
                </a:solidFill>
                <a:effectLst>
                  <a:outerShdw blurRad="38100" dist="38100" dir="2700000" algn="tl">
                    <a:srgbClr val="FFFFFF"/>
                  </a:outerShdw>
                </a:effectLst>
              </a:rPr>
            </a:br>
            <a:r>
              <a:rPr lang="ar-SA" altLang="en-US" sz="1700" smtClean="0">
                <a:solidFill>
                  <a:schemeClr val="tx1"/>
                </a:solidFill>
                <a:effectLst>
                  <a:outerShdw blurRad="38100" dist="38100" dir="2700000" algn="tl">
                    <a:srgbClr val="FFFFFF"/>
                  </a:outerShdw>
                </a:effectLst>
              </a:rPr>
              <a:t>• </a:t>
            </a:r>
            <a:r>
              <a:rPr lang="ar-SA" altLang="en-US" sz="1700" smtClean="0">
                <a:solidFill>
                  <a:srgbClr val="FF99FF"/>
                </a:solidFill>
                <a:effectLst>
                  <a:outerShdw blurRad="38100" dist="38100" dir="2700000" algn="tl">
                    <a:srgbClr val="000000"/>
                  </a:outerShdw>
                </a:effectLst>
              </a:rPr>
              <a:t>منظر مديريتي.</a:t>
            </a:r>
            <a:r>
              <a:rPr lang="ar-SA" altLang="en-US" sz="1700" smtClean="0">
                <a:solidFill>
                  <a:schemeClr val="tx1"/>
                </a:solidFill>
                <a:effectLst>
                  <a:outerShdw blurRad="38100" dist="38100" dir="2700000" algn="tl">
                    <a:srgbClr val="FFFFFF"/>
                  </a:outerShdw>
                </a:effectLst>
              </a:rPr>
              <a:t> در اين منظر </a:t>
            </a:r>
            <a:r>
              <a:rPr lang="en-US" altLang="en-US" sz="1700" smtClean="0">
                <a:solidFill>
                  <a:schemeClr val="tx1"/>
                </a:solidFill>
                <a:effectLst>
                  <a:outerShdw blurRad="38100" dist="38100" dir="2700000" algn="tl">
                    <a:srgbClr val="FFFFFF"/>
                  </a:outerShdw>
                </a:effectLst>
              </a:rPr>
              <a:t>BI</a:t>
            </a:r>
            <a:r>
              <a:rPr lang="ar-SA" altLang="en-US" sz="1700" smtClean="0">
                <a:solidFill>
                  <a:schemeClr val="tx1"/>
                </a:solidFill>
                <a:effectLst>
                  <a:outerShdw blurRad="38100" dist="38100" dir="2700000" algn="tl">
                    <a:srgbClr val="FFFFFF"/>
                  </a:outerShdw>
                </a:effectLst>
              </a:rPr>
              <a:t> داراي شاخصه هاي زير است:</a:t>
            </a:r>
            <a:br>
              <a:rPr lang="ar-SA" altLang="en-US" sz="1700" smtClean="0">
                <a:solidFill>
                  <a:schemeClr val="tx1"/>
                </a:solidFill>
                <a:effectLst>
                  <a:outerShdw blurRad="38100" dist="38100" dir="2700000" algn="tl">
                    <a:srgbClr val="FFFFFF"/>
                  </a:outerShdw>
                </a:effectLst>
              </a:rPr>
            </a:br>
            <a:r>
              <a:rPr lang="ar-SA" altLang="en-US" sz="1700" smtClean="0">
                <a:solidFill>
                  <a:schemeClr val="tx1"/>
                </a:solidFill>
                <a:effectLst>
                  <a:outerShdw blurRad="38100" dist="38100" dir="2700000" algn="tl">
                    <a:srgbClr val="FFFFFF"/>
                  </a:outerShdw>
                </a:effectLst>
              </a:rPr>
              <a:t>1. تصحيح و پياده سازي فرايند تصميم گيري مديران که در آنها دانشي بر پايه دقيق ترين و جامع ترين اطلاعات واقعي سازمان، ايجاد مي شود</a:t>
            </a:r>
            <a:r>
              <a:rPr lang="ar-SA" altLang="en-US" sz="1700" smtClean="0">
                <a:solidFill>
                  <a:schemeClr val="bg1"/>
                </a:solidFill>
                <a:effectLst>
                  <a:outerShdw blurRad="38100" dist="38100" dir="2700000" algn="tl">
                    <a:srgbClr val="000000"/>
                  </a:outerShdw>
                </a:effectLst>
              </a:rPr>
              <a:t>.</a:t>
            </a:r>
            <a:br>
              <a:rPr lang="ar-SA" altLang="en-US" sz="1700" smtClean="0">
                <a:solidFill>
                  <a:schemeClr val="bg1"/>
                </a:solidFill>
                <a:effectLst>
                  <a:outerShdw blurRad="38100" dist="38100" dir="2700000" algn="tl">
                    <a:srgbClr val="000000"/>
                  </a:outerShdw>
                </a:effectLst>
              </a:rPr>
            </a:br>
            <a:r>
              <a:rPr lang="ar-SA" altLang="en-US" sz="1700" smtClean="0">
                <a:solidFill>
                  <a:schemeClr val="tx1"/>
                </a:solidFill>
                <a:effectLst>
                  <a:outerShdw blurRad="38100" dist="38100" dir="2700000" algn="tl">
                    <a:srgbClr val="FFFFFF"/>
                  </a:outerShdw>
                </a:effectLst>
              </a:rPr>
              <a:t>2</a:t>
            </a:r>
            <a:r>
              <a:rPr lang="ar-SA" altLang="en-US" sz="1700" smtClean="0">
                <a:effectLst>
                  <a:outerShdw blurRad="38100" dist="38100" dir="2700000" algn="tl">
                    <a:srgbClr val="000000"/>
                  </a:outerShdw>
                </a:effectLst>
              </a:rPr>
              <a:t>. </a:t>
            </a:r>
            <a:r>
              <a:rPr lang="ar-SA" altLang="en-US" sz="1700" smtClean="0">
                <a:solidFill>
                  <a:schemeClr val="tx1"/>
                </a:solidFill>
                <a:effectLst>
                  <a:outerShdw blurRad="38100" dist="38100" dir="2700000" algn="tl">
                    <a:srgbClr val="FFFFFF"/>
                  </a:outerShdw>
                </a:effectLst>
              </a:rPr>
              <a:t>استفاده از دانش ايجاد شده براي تصميم گيري در سطوح مختلف مسايل ساخت يافته، نيمه ساخت يافته و غير ساخت يافته..</a:t>
            </a:r>
            <a:br>
              <a:rPr lang="ar-SA" altLang="en-US" sz="1700" smtClean="0">
                <a:solidFill>
                  <a:schemeClr val="tx1"/>
                </a:solidFill>
                <a:effectLst>
                  <a:outerShdw blurRad="38100" dist="38100" dir="2700000" algn="tl">
                    <a:srgbClr val="FFFFFF"/>
                  </a:outerShdw>
                </a:effectLst>
              </a:rPr>
            </a:br>
            <a:r>
              <a:rPr lang="ar-SA" altLang="en-US" sz="1700" smtClean="0">
                <a:solidFill>
                  <a:schemeClr val="tx1"/>
                </a:solidFill>
                <a:effectLst>
                  <a:outerShdw blurRad="38100" dist="38100" dir="2700000" algn="tl">
                    <a:srgbClr val="FFFFFF"/>
                  </a:outerShdw>
                </a:effectLst>
              </a:rPr>
              <a:t>3. افزايش توانايي مدير در اعمال تصميمات استراتژيک</a:t>
            </a:r>
            <a:r>
              <a:rPr lang="ar-SA" altLang="en-US" sz="1700" smtClean="0">
                <a:effectLst>
                  <a:outerShdw blurRad="38100" dist="38100" dir="2700000" algn="tl">
                    <a:srgbClr val="000000"/>
                  </a:outerShdw>
                </a:effectLst>
              </a:rPr>
              <a:t>.</a:t>
            </a:r>
            <a:br>
              <a:rPr lang="ar-SA" altLang="en-US" sz="1700" smtClean="0">
                <a:effectLst>
                  <a:outerShdw blurRad="38100" dist="38100" dir="2700000" algn="tl">
                    <a:srgbClr val="000000"/>
                  </a:outerShdw>
                </a:effectLst>
              </a:rPr>
            </a:br>
            <a:r>
              <a:rPr lang="ar-SA" altLang="en-US" sz="1700" smtClean="0">
                <a:solidFill>
                  <a:srgbClr val="FF99FF"/>
                </a:solidFill>
                <a:effectLst>
                  <a:outerShdw blurRad="38100" dist="38100" dir="2700000" algn="tl">
                    <a:srgbClr val="000000"/>
                  </a:outerShdw>
                </a:effectLst>
                <a:latin typeface="Arial"/>
              </a:rPr>
              <a:t>• منظر معماري و فرايندهاي سازماني</a:t>
            </a:r>
            <a:r>
              <a:rPr lang="ar-SA" altLang="en-US" sz="1700" smtClean="0">
                <a:effectLst>
                  <a:outerShdw blurRad="38100" dist="38100" dir="2700000" algn="tl">
                    <a:srgbClr val="000000"/>
                  </a:outerShdw>
                </a:effectLst>
              </a:rPr>
              <a:t/>
            </a:r>
            <a:br>
              <a:rPr lang="ar-SA" altLang="en-US" sz="1700" smtClean="0">
                <a:effectLst>
                  <a:outerShdw blurRad="38100" dist="38100" dir="2700000" algn="tl">
                    <a:srgbClr val="000000"/>
                  </a:outerShdw>
                </a:effectLst>
              </a:rPr>
            </a:br>
            <a:r>
              <a:rPr lang="ar-SA" altLang="en-US" sz="1700" smtClean="0">
                <a:solidFill>
                  <a:schemeClr val="tx1"/>
                </a:solidFill>
                <a:effectLst>
                  <a:outerShdw blurRad="38100" dist="38100" dir="2700000" algn="tl">
                    <a:srgbClr val="FFFFFF"/>
                  </a:outerShdw>
                </a:effectLst>
              </a:rPr>
              <a:t>1. </a:t>
            </a:r>
            <a:r>
              <a:rPr lang="en-US" altLang="en-US" sz="1700" smtClean="0">
                <a:solidFill>
                  <a:schemeClr val="tx1"/>
                </a:solidFill>
                <a:effectLst>
                  <a:outerShdw blurRad="38100" dist="38100" dir="2700000" algn="tl">
                    <a:srgbClr val="FFFFFF"/>
                  </a:outerShdw>
                </a:effectLst>
              </a:rPr>
              <a:t>BI</a:t>
            </a:r>
            <a:r>
              <a:rPr lang="ar-SA" altLang="en-US" sz="1700" smtClean="0">
                <a:solidFill>
                  <a:schemeClr val="tx1"/>
                </a:solidFill>
                <a:effectLst>
                  <a:outerShdw blurRad="38100" dist="38100" dir="2700000" algn="tl">
                    <a:srgbClr val="FFFFFF"/>
                  </a:outerShdw>
                </a:effectLst>
              </a:rPr>
              <a:t> يک </a:t>
            </a:r>
            <a:r>
              <a:rPr lang="en-US" altLang="en-US" sz="1700" smtClean="0">
                <a:solidFill>
                  <a:schemeClr val="tx1"/>
                </a:solidFill>
                <a:effectLst>
                  <a:outerShdw blurRad="38100" dist="38100" dir="2700000" algn="tl">
                    <a:srgbClr val="FFFFFF"/>
                  </a:outerShdw>
                </a:effectLst>
              </a:rPr>
              <a:t>framework</a:t>
            </a:r>
            <a:r>
              <a:rPr lang="ar-SA" altLang="en-US" sz="1700" smtClean="0">
                <a:solidFill>
                  <a:schemeClr val="tx1"/>
                </a:solidFill>
                <a:effectLst>
                  <a:outerShdw blurRad="38100" dist="38100" dir="2700000" algn="tl">
                    <a:srgbClr val="FFFFFF"/>
                  </a:outerShdw>
                </a:effectLst>
              </a:rPr>
              <a:t> است.</a:t>
            </a:r>
            <a:br>
              <a:rPr lang="ar-SA" altLang="en-US" sz="1700" smtClean="0">
                <a:solidFill>
                  <a:schemeClr val="tx1"/>
                </a:solidFill>
                <a:effectLst>
                  <a:outerShdw blurRad="38100" dist="38100" dir="2700000" algn="tl">
                    <a:srgbClr val="FFFFFF"/>
                  </a:outerShdw>
                </a:effectLst>
              </a:rPr>
            </a:br>
            <a:r>
              <a:rPr lang="ar-SA" altLang="en-US" sz="1700" smtClean="0">
                <a:solidFill>
                  <a:schemeClr val="tx1"/>
                </a:solidFill>
                <a:effectLst>
                  <a:outerShdw blurRad="38100" dist="38100" dir="2700000" algn="tl">
                    <a:srgbClr val="FFFFFF"/>
                  </a:outerShdw>
                </a:effectLst>
              </a:rPr>
              <a:t>2. بستري براي حرکت از داده به اطلاعات و از اطلاعات به دانش با ايجاد ارزش افزوده براي سازمان.</a:t>
            </a:r>
            <a:br>
              <a:rPr lang="ar-SA" altLang="en-US" sz="1700" smtClean="0">
                <a:solidFill>
                  <a:schemeClr val="tx1"/>
                </a:solidFill>
                <a:effectLst>
                  <a:outerShdw blurRad="38100" dist="38100" dir="2700000" algn="tl">
                    <a:srgbClr val="FFFFFF"/>
                  </a:outerShdw>
                </a:effectLst>
              </a:rPr>
            </a:br>
            <a:r>
              <a:rPr lang="ar-SA" altLang="en-US" sz="1700" smtClean="0">
                <a:solidFill>
                  <a:schemeClr val="tx1"/>
                </a:solidFill>
                <a:effectLst>
                  <a:outerShdw blurRad="38100" dist="38100" dir="2700000" algn="tl">
                    <a:srgbClr val="FFFFFF"/>
                  </a:outerShdw>
                </a:effectLst>
              </a:rPr>
              <a:t>3. تمرکز بر فرايندهاي تصميم گيري در سطوح مختلف مديريتي در سازمان.</a:t>
            </a:r>
            <a:br>
              <a:rPr lang="ar-SA" altLang="en-US" sz="1700" smtClean="0">
                <a:solidFill>
                  <a:schemeClr val="tx1"/>
                </a:solidFill>
                <a:effectLst>
                  <a:outerShdw blurRad="38100" dist="38100" dir="2700000" algn="tl">
                    <a:srgbClr val="FFFFFF"/>
                  </a:outerShdw>
                </a:effectLst>
              </a:rPr>
            </a:br>
            <a:r>
              <a:rPr lang="ar-SA" altLang="en-US" sz="1700" smtClean="0">
                <a:solidFill>
                  <a:schemeClr val="tx1"/>
                </a:solidFill>
                <a:effectLst>
                  <a:outerShdw blurRad="38100" dist="38100" dir="2700000" algn="tl">
                    <a:srgbClr val="FFFFFF"/>
                  </a:outerShdw>
                </a:effectLst>
              </a:rPr>
              <a:t>4. افزايش کارآيي سازمان با توجه به بخش هايي مانند پرسنل مجرب، اطلاعات پنهان تجاري، کاهش 5</a:t>
            </a:r>
            <a:r>
              <a:rPr lang="fa-IR" altLang="en-US" sz="1700" smtClean="0">
                <a:solidFill>
                  <a:schemeClr val="tx1"/>
                </a:solidFill>
                <a:effectLst>
                  <a:outerShdw blurRad="38100" dist="38100" dir="2700000" algn="tl">
                    <a:srgbClr val="FFFFFF"/>
                  </a:outerShdw>
                </a:effectLst>
              </a:rPr>
              <a:t/>
            </a:r>
            <a:br>
              <a:rPr lang="fa-IR" altLang="en-US" sz="1700" smtClean="0">
                <a:solidFill>
                  <a:schemeClr val="tx1"/>
                </a:solidFill>
                <a:effectLst>
                  <a:outerShdw blurRad="38100" dist="38100" dir="2700000" algn="tl">
                    <a:srgbClr val="FFFFFF"/>
                  </a:outerShdw>
                </a:effectLst>
              </a:rPr>
            </a:br>
            <a:r>
              <a:rPr lang="fa-IR" altLang="en-US" sz="1700" smtClean="0">
                <a:solidFill>
                  <a:schemeClr val="tx1"/>
                </a:solidFill>
                <a:effectLst>
                  <a:outerShdw blurRad="38100" dist="38100" dir="2700000" algn="tl">
                    <a:srgbClr val="FFFFFF"/>
                  </a:outerShdw>
                </a:effectLst>
              </a:rPr>
              <a:t>5</a:t>
            </a:r>
            <a:r>
              <a:rPr lang="ar-SA" altLang="en-US" sz="1700" smtClean="0">
                <a:solidFill>
                  <a:schemeClr val="tx1"/>
                </a:solidFill>
                <a:effectLst>
                  <a:outerShdw blurRad="38100" dist="38100" dir="2700000" algn="tl">
                    <a:srgbClr val="FFFFFF"/>
                  </a:outerShdw>
                </a:effectLst>
              </a:rPr>
              <a:t>. اتحاد و يکپارچگي فرايندهاي سازمان.</a:t>
            </a:r>
            <a:br>
              <a:rPr lang="ar-SA" altLang="en-US" sz="1700" smtClean="0">
                <a:solidFill>
                  <a:schemeClr val="tx1"/>
                </a:solidFill>
                <a:effectLst>
                  <a:outerShdw blurRad="38100" dist="38100" dir="2700000" algn="tl">
                    <a:srgbClr val="FFFFFF"/>
                  </a:outerShdw>
                </a:effectLst>
              </a:rPr>
            </a:br>
            <a:r>
              <a:rPr lang="ar-SA" altLang="en-US" sz="1700" smtClean="0">
                <a:solidFill>
                  <a:schemeClr val="tx1"/>
                </a:solidFill>
                <a:effectLst>
                  <a:outerShdw blurRad="38100" dist="38100" dir="2700000" algn="tl">
                    <a:srgbClr val="FFFFFF"/>
                  </a:outerShdw>
                </a:effectLst>
              </a:rPr>
              <a:t/>
            </a:r>
            <a:br>
              <a:rPr lang="ar-SA" altLang="en-US" sz="1700" smtClean="0">
                <a:solidFill>
                  <a:schemeClr val="tx1"/>
                </a:solidFill>
                <a:effectLst>
                  <a:outerShdw blurRad="38100" dist="38100" dir="2700000" algn="tl">
                    <a:srgbClr val="FFFFFF"/>
                  </a:outerShdw>
                </a:effectLst>
              </a:rPr>
            </a:br>
            <a:r>
              <a:rPr lang="en-US" altLang="en-US" sz="1700" b="1" smtClean="0">
                <a:effectLst>
                  <a:outerShdw blurRad="38100" dist="38100" dir="2700000" algn="tl">
                    <a:srgbClr val="000000"/>
                  </a:outerShdw>
                </a:effectLst>
              </a:rPr>
              <a:t/>
            </a:r>
            <a:br>
              <a:rPr lang="en-US" altLang="en-US" sz="1700" b="1" smtClean="0">
                <a:effectLst>
                  <a:outerShdw blurRad="38100" dist="38100" dir="2700000" algn="tl">
                    <a:srgbClr val="000000"/>
                  </a:outerShdw>
                </a:effectLst>
              </a:rPr>
            </a:br>
            <a:r>
              <a:rPr lang="ar-SA" altLang="en-US" sz="1700" b="1" smtClean="0">
                <a:effectLst>
                  <a:outerShdw blurRad="38100" dist="38100" dir="2700000" algn="tl">
                    <a:srgbClr val="000000"/>
                  </a:outerShdw>
                </a:effectLst>
              </a:rPr>
              <a:t/>
            </a:r>
            <a:br>
              <a:rPr lang="ar-SA" altLang="en-US" sz="1700" b="1" smtClean="0">
                <a:effectLst>
                  <a:outerShdw blurRad="38100" dist="38100" dir="2700000" algn="tl">
                    <a:srgbClr val="000000"/>
                  </a:outerShdw>
                </a:effectLst>
              </a:rPr>
            </a:br>
            <a:r>
              <a:rPr lang="ar-SA" altLang="en-US" sz="1700" b="1" smtClean="0">
                <a:effectLst>
                  <a:outerShdw blurRad="38100" dist="38100" dir="2700000" algn="tl">
                    <a:srgbClr val="000000"/>
                  </a:outerShdw>
                </a:effectLst>
              </a:rPr>
              <a:t/>
            </a:r>
            <a:br>
              <a:rPr lang="ar-SA" altLang="en-US" sz="1700" b="1" smtClean="0">
                <a:effectLst>
                  <a:outerShdw blurRad="38100" dist="38100" dir="2700000" algn="tl">
                    <a:srgbClr val="000000"/>
                  </a:outerShdw>
                </a:effectLst>
              </a:rPr>
            </a:br>
            <a:endParaRPr lang="en-US" altLang="en-US" sz="1700" b="1" smtClean="0">
              <a:effectLst>
                <a:outerShdw blurRad="38100" dist="38100" dir="2700000" algn="tl">
                  <a:srgbClr val="000000"/>
                </a:outerShdw>
              </a:effectLst>
            </a:endParaRPr>
          </a:p>
        </p:txBody>
      </p:sp>
      <p:sp>
        <p:nvSpPr>
          <p:cNvPr id="50179" name="Rectangle 3"/>
          <p:cNvSpPr>
            <a:spLocks noGrp="1" noChangeArrowheads="1"/>
          </p:cNvSpPr>
          <p:nvPr>
            <p:ph type="subTitle" idx="1"/>
          </p:nvPr>
        </p:nvSpPr>
        <p:spPr>
          <a:xfrm>
            <a:off x="838200" y="6477000"/>
            <a:ext cx="6781800" cy="152400"/>
          </a:xfrm>
        </p:spPr>
        <p:txBody>
          <a:bodyPr/>
          <a:lstStyle/>
          <a:p>
            <a:pPr marL="647700" indent="-647700" eaLnBrk="1" hangingPunct="1">
              <a:lnSpc>
                <a:spcPct val="80000"/>
              </a:lnSpc>
              <a:defRPr/>
            </a:pPr>
            <a:endParaRPr lang="en-US" altLang="en-US" sz="110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304800" y="1676400"/>
            <a:ext cx="8839200" cy="4572000"/>
          </a:xfrm>
          <a:solidFill>
            <a:schemeClr val="accent1"/>
          </a:solidFill>
        </p:spPr>
        <p:txBody>
          <a:bodyPr/>
          <a:lstStyle/>
          <a:p>
            <a:pPr algn="r" eaLnBrk="1" hangingPunct="1">
              <a:lnSpc>
                <a:spcPct val="105000"/>
              </a:lnSpc>
              <a:defRPr/>
            </a:pPr>
            <a:r>
              <a:rPr lang="ar-SA" altLang="en-US" sz="1700" b="1" smtClean="0">
                <a:effectLst>
                  <a:outerShdw blurRad="38100" dist="38100" dir="2700000" algn="tl">
                    <a:srgbClr val="000000"/>
                  </a:outerShdw>
                </a:effectLst>
              </a:rPr>
              <a:t/>
            </a:r>
            <a:br>
              <a:rPr lang="ar-SA" altLang="en-US" sz="1700" b="1" smtClean="0">
                <a:effectLst>
                  <a:outerShdw blurRad="38100" dist="38100" dir="2700000" algn="tl">
                    <a:srgbClr val="000000"/>
                  </a:outerShdw>
                </a:effectLst>
              </a:rPr>
            </a:br>
            <a:r>
              <a:rPr lang="ar-SA" altLang="en-US" sz="1900" b="1" smtClean="0">
                <a:solidFill>
                  <a:srgbClr val="FF99FF"/>
                </a:solidFill>
                <a:effectLst>
                  <a:outerShdw blurRad="38100" dist="38100" dir="2700000" algn="tl">
                    <a:srgbClr val="000000"/>
                  </a:outerShdw>
                </a:effectLst>
                <a:latin typeface="Arial"/>
              </a:rPr>
              <a:t>• منظر بازار:</a:t>
            </a:r>
            <a:r>
              <a:rPr lang="ar-SA" altLang="en-US" sz="1900" b="1" smtClean="0">
                <a:effectLst>
                  <a:outerShdw blurRad="38100" dist="38100" dir="2700000" algn="tl">
                    <a:srgbClr val="000000"/>
                  </a:outerShdw>
                </a:effectLst>
              </a:rPr>
              <a:t> </a:t>
            </a:r>
            <a:br>
              <a:rPr lang="ar-SA" altLang="en-US" sz="1900" b="1" smtClean="0">
                <a:effectLst>
                  <a:outerShdw blurRad="38100" dist="38100" dir="2700000" algn="tl">
                    <a:srgbClr val="000000"/>
                  </a:outerShdw>
                </a:effectLst>
              </a:rPr>
            </a:br>
            <a:r>
              <a:rPr lang="ar-SA" altLang="en-US" sz="1700" b="1" smtClean="0">
                <a:effectLst>
                  <a:outerShdw blurRad="38100" dist="38100" dir="2700000" algn="tl">
                    <a:srgbClr val="000000"/>
                  </a:outerShdw>
                </a:effectLst>
              </a:rPr>
              <a:t>1</a:t>
            </a:r>
            <a:r>
              <a:rPr lang="ar-SA" altLang="en-US" sz="1700" b="1" smtClean="0">
                <a:solidFill>
                  <a:schemeClr val="bg1"/>
                </a:solidFill>
                <a:effectLst>
                  <a:outerShdw blurRad="38100" dist="38100" dir="2700000" algn="tl">
                    <a:srgbClr val="000000"/>
                  </a:outerShdw>
                </a:effectLst>
              </a:rPr>
              <a:t>. </a:t>
            </a:r>
            <a:r>
              <a:rPr lang="ar-SA" altLang="en-US" sz="1700" b="1" smtClean="0">
                <a:solidFill>
                  <a:schemeClr val="tx1"/>
                </a:solidFill>
                <a:effectLst>
                  <a:outerShdw blurRad="38100" dist="38100" dir="2700000" algn="tl">
                    <a:srgbClr val="FFFFFF"/>
                  </a:outerShdw>
                </a:effectLst>
              </a:rPr>
              <a:t>ايجاد برتري رقابتي با استفاده از ابزارهاي قدرتمند تحليل رقبا.</a:t>
            </a:r>
            <a:br>
              <a:rPr lang="ar-SA" altLang="en-US" sz="1700" b="1" smtClean="0">
                <a:solidFill>
                  <a:schemeClr val="tx1"/>
                </a:solidFill>
                <a:effectLst>
                  <a:outerShdw blurRad="38100" dist="38100" dir="2700000" algn="tl">
                    <a:srgbClr val="FFFFFF"/>
                  </a:outerShdw>
                </a:effectLst>
              </a:rPr>
            </a:br>
            <a:r>
              <a:rPr lang="ar-SA" altLang="en-US" sz="1700" b="1" smtClean="0">
                <a:solidFill>
                  <a:schemeClr val="tx1"/>
                </a:solidFill>
                <a:effectLst>
                  <a:outerShdw blurRad="38100" dist="38100" dir="2700000" algn="tl">
                    <a:srgbClr val="FFFFFF"/>
                  </a:outerShdw>
                </a:effectLst>
              </a:rPr>
              <a:t>2. نظارت (</a:t>
            </a:r>
            <a:r>
              <a:rPr lang="en-US" altLang="en-US" sz="1700" b="1" smtClean="0">
                <a:solidFill>
                  <a:schemeClr val="tx1"/>
                </a:solidFill>
                <a:effectLst>
                  <a:outerShdw blurRad="38100" dist="38100" dir="2700000" algn="tl">
                    <a:srgbClr val="FFFFFF"/>
                  </a:outerShdw>
                </a:effectLst>
              </a:rPr>
              <a:t>Monitoring</a:t>
            </a:r>
            <a:r>
              <a:rPr lang="ar-SA" altLang="en-US" sz="1700" b="1" smtClean="0">
                <a:solidFill>
                  <a:schemeClr val="tx1"/>
                </a:solidFill>
                <a:effectLst>
                  <a:outerShdw blurRad="38100" dist="38100" dir="2700000" algn="tl">
                    <a:srgbClr val="FFFFFF"/>
                  </a:outerShdw>
                </a:effectLst>
              </a:rPr>
              <a:t>) هوشمند تعامل با مشتريان، شرکاي تجاري (مانند </a:t>
            </a:r>
            <a:r>
              <a:rPr lang="en-US" altLang="en-US" sz="1700" b="1" smtClean="0">
                <a:solidFill>
                  <a:schemeClr val="tx1"/>
                </a:solidFill>
                <a:effectLst>
                  <a:outerShdw blurRad="38100" dist="38100" dir="2700000" algn="tl">
                    <a:srgbClr val="FFFFFF"/>
                  </a:outerShdw>
                </a:effectLst>
              </a:rPr>
              <a:t>supplyer</a:t>
            </a:r>
            <a:r>
              <a:rPr lang="ar-SA" altLang="en-US" sz="1700" b="1" smtClean="0">
                <a:solidFill>
                  <a:schemeClr val="tx1"/>
                </a:solidFill>
                <a:effectLst>
                  <a:outerShdw blurRad="38100" dist="38100" dir="2700000" algn="tl">
                    <a:srgbClr val="FFFFFF"/>
                  </a:outerShdw>
                </a:effectLst>
              </a:rPr>
              <a:t> ها).</a:t>
            </a:r>
            <a:br>
              <a:rPr lang="ar-SA" altLang="en-US" sz="1700" b="1" smtClean="0">
                <a:solidFill>
                  <a:schemeClr val="tx1"/>
                </a:solidFill>
                <a:effectLst>
                  <a:outerShdw blurRad="38100" dist="38100" dir="2700000" algn="tl">
                    <a:srgbClr val="FFFFFF"/>
                  </a:outerShdw>
                </a:effectLst>
              </a:rPr>
            </a:br>
            <a:r>
              <a:rPr lang="ar-SA" altLang="en-US" sz="1700" b="1" smtClean="0">
                <a:solidFill>
                  <a:schemeClr val="tx1"/>
                </a:solidFill>
                <a:effectLst>
                  <a:outerShdw blurRad="38100" dist="38100" dir="2700000" algn="tl">
                    <a:srgbClr val="FFFFFF"/>
                  </a:outerShdw>
                </a:effectLst>
              </a:rPr>
              <a:t>3. نظارت هوشمند بازار و شناسايي تغييرات آتي آن.</a:t>
            </a:r>
            <a:br>
              <a:rPr lang="ar-SA" altLang="en-US" sz="1700" b="1" smtClean="0">
                <a:solidFill>
                  <a:schemeClr val="tx1"/>
                </a:solidFill>
                <a:effectLst>
                  <a:outerShdw blurRad="38100" dist="38100" dir="2700000" algn="tl">
                    <a:srgbClr val="FFFFFF"/>
                  </a:outerShdw>
                </a:effectLst>
              </a:rPr>
            </a:br>
            <a:r>
              <a:rPr lang="ar-SA" altLang="en-US" sz="1700" b="1" smtClean="0">
                <a:solidFill>
                  <a:schemeClr val="tx1"/>
                </a:solidFill>
                <a:effectLst>
                  <a:outerShdw blurRad="38100" dist="38100" dir="2700000" algn="tl">
                    <a:srgbClr val="FFFFFF"/>
                  </a:outerShdw>
                </a:effectLst>
              </a:rPr>
              <a:t>4. فرآيند بالابردن سوددهي سازمان در بازار رقابتي</a:t>
            </a:r>
            <a:br>
              <a:rPr lang="ar-SA" altLang="en-US" sz="1700" b="1" smtClean="0">
                <a:solidFill>
                  <a:schemeClr val="tx1"/>
                </a:solidFill>
                <a:effectLst>
                  <a:outerShdw blurRad="38100" dist="38100" dir="2700000" algn="tl">
                    <a:srgbClr val="FFFFFF"/>
                  </a:outerShdw>
                </a:effectLst>
              </a:rPr>
            </a:br>
            <a:r>
              <a:rPr lang="ar-SA" altLang="en-US" sz="1700" b="1" smtClean="0">
                <a:solidFill>
                  <a:schemeClr val="tx1"/>
                </a:solidFill>
                <a:effectLst>
                  <a:outerShdw blurRad="38100" dist="38100" dir="2700000" algn="tl">
                    <a:srgbClr val="FFFFFF"/>
                  </a:outerShdw>
                </a:effectLst>
              </a:rPr>
              <a:t>• </a:t>
            </a:r>
            <a:r>
              <a:rPr lang="ar-SA" altLang="en-US" sz="1900" b="1" smtClean="0">
                <a:solidFill>
                  <a:srgbClr val="FF99FF"/>
                </a:solidFill>
                <a:effectLst>
                  <a:outerShdw blurRad="38100" dist="38100" dir="2700000" algn="tl">
                    <a:srgbClr val="000000"/>
                  </a:outerShdw>
                </a:effectLst>
              </a:rPr>
              <a:t>منظر فناوري:</a:t>
            </a:r>
            <a:br>
              <a:rPr lang="ar-SA" altLang="en-US" sz="1900" b="1" smtClean="0">
                <a:solidFill>
                  <a:srgbClr val="FF99FF"/>
                </a:solidFill>
                <a:effectLst>
                  <a:outerShdw blurRad="38100" dist="38100" dir="2700000" algn="tl">
                    <a:srgbClr val="000000"/>
                  </a:outerShdw>
                </a:effectLst>
              </a:rPr>
            </a:br>
            <a:r>
              <a:rPr lang="ar-SA" altLang="en-US" sz="1700" b="1" smtClean="0">
                <a:solidFill>
                  <a:schemeClr val="tx1"/>
                </a:solidFill>
                <a:effectLst>
                  <a:outerShdw blurRad="38100" dist="38100" dir="2700000" algn="tl">
                    <a:srgbClr val="FFFFFF"/>
                  </a:outerShdw>
                </a:effectLst>
              </a:rPr>
              <a:t>1. يک سيستم هوشمند.</a:t>
            </a:r>
            <a:br>
              <a:rPr lang="ar-SA" altLang="en-US" sz="1700" b="1" smtClean="0">
                <a:solidFill>
                  <a:schemeClr val="tx1"/>
                </a:solidFill>
                <a:effectLst>
                  <a:outerShdw blurRad="38100" dist="38100" dir="2700000" algn="tl">
                    <a:srgbClr val="FFFFFF"/>
                  </a:outerShdw>
                </a:effectLst>
              </a:rPr>
            </a:br>
            <a:r>
              <a:rPr lang="ar-SA" altLang="en-US" sz="1700" b="1" smtClean="0">
                <a:solidFill>
                  <a:schemeClr val="tx1"/>
                </a:solidFill>
                <a:effectLst>
                  <a:outerShdw blurRad="38100" dist="38100" dir="2700000" algn="tl">
                    <a:srgbClr val="FFFFFF"/>
                  </a:outerShdw>
                </a:effectLst>
              </a:rPr>
              <a:t>2. ايجاد بستر فني و معماري مناسب جهت گسترش و استفاده بهينه از منابع.</a:t>
            </a:r>
            <a:br>
              <a:rPr lang="ar-SA" altLang="en-US" sz="1700" b="1" smtClean="0">
                <a:solidFill>
                  <a:schemeClr val="tx1"/>
                </a:solidFill>
                <a:effectLst>
                  <a:outerShdw blurRad="38100" dist="38100" dir="2700000" algn="tl">
                    <a:srgbClr val="FFFFFF"/>
                  </a:outerShdw>
                </a:effectLst>
              </a:rPr>
            </a:br>
            <a:r>
              <a:rPr lang="ar-SA" altLang="en-US" sz="1700" b="1" smtClean="0">
                <a:solidFill>
                  <a:schemeClr val="tx1"/>
                </a:solidFill>
                <a:effectLst>
                  <a:outerShdw blurRad="38100" dist="38100" dir="2700000" algn="tl">
                    <a:srgbClr val="FFFFFF"/>
                  </a:outerShdw>
                </a:effectLst>
              </a:rPr>
              <a:t>3. استفاده از ابزارهاي نرم افزاري و سخت افزاري در راستاي شناسايي، جمع آوري، پردازش و نتيجه گيري و نمايش داده ها و اطلاعات مورد نياز در سازمان.</a:t>
            </a:r>
            <a:br>
              <a:rPr lang="ar-SA" altLang="en-US" sz="1700" b="1" smtClean="0">
                <a:solidFill>
                  <a:schemeClr val="tx1"/>
                </a:solidFill>
                <a:effectLst>
                  <a:outerShdw blurRad="38100" dist="38100" dir="2700000" algn="tl">
                    <a:srgbClr val="FFFFFF"/>
                  </a:outerShdw>
                </a:effectLst>
              </a:rPr>
            </a:br>
            <a:r>
              <a:rPr lang="ar-SA" altLang="en-US" sz="1700" b="1" smtClean="0">
                <a:solidFill>
                  <a:schemeClr val="tx1"/>
                </a:solidFill>
                <a:effectLst>
                  <a:outerShdw blurRad="38100" dist="38100" dir="2700000" algn="tl">
                    <a:srgbClr val="FFFFFF"/>
                  </a:outerShdw>
                </a:effectLst>
              </a:rPr>
              <a:t>4. مبتني بر پايگاه داده هاي بزرگي مانند </a:t>
            </a:r>
            <a:r>
              <a:rPr lang="en-US" altLang="en-US" sz="1700" b="1" smtClean="0">
                <a:solidFill>
                  <a:schemeClr val="tx1"/>
                </a:solidFill>
                <a:effectLst>
                  <a:outerShdw blurRad="38100" dist="38100" dir="2700000" algn="tl">
                    <a:srgbClr val="FFFFFF"/>
                  </a:outerShdw>
                </a:effectLst>
              </a:rPr>
              <a:t>data ware house</a:t>
            </a:r>
            <a:r>
              <a:rPr lang="ar-SA" altLang="en-US" sz="1700" b="1" smtClean="0">
                <a:solidFill>
                  <a:schemeClr val="tx1"/>
                </a:solidFill>
                <a:effectLst>
                  <a:outerShdw blurRad="38100" dist="38100" dir="2700000" algn="tl">
                    <a:srgbClr val="FFFFFF"/>
                  </a:outerShdw>
                </a:effectLst>
              </a:rPr>
              <a:t> و پايگاه داده هاي عملياتي.</a:t>
            </a:r>
            <a:br>
              <a:rPr lang="ar-SA" altLang="en-US" sz="1700" b="1" smtClean="0">
                <a:solidFill>
                  <a:schemeClr val="tx1"/>
                </a:solidFill>
                <a:effectLst>
                  <a:outerShdw blurRad="38100" dist="38100" dir="2700000" algn="tl">
                    <a:srgbClr val="FFFFFF"/>
                  </a:outerShdw>
                </a:effectLst>
              </a:rPr>
            </a:br>
            <a:r>
              <a:rPr lang="ar-SA" altLang="en-US" sz="1700" b="1" smtClean="0">
                <a:solidFill>
                  <a:schemeClr val="tx1"/>
                </a:solidFill>
                <a:effectLst>
                  <a:outerShdw blurRad="38100" dist="38100" dir="2700000" algn="tl">
                    <a:srgbClr val="FFFFFF"/>
                  </a:outerShdw>
                </a:effectLst>
              </a:rPr>
              <a:t>5. در تعامل با بسياري از سيستم هاي کامپيوتري ديگر.</a:t>
            </a:r>
            <a:br>
              <a:rPr lang="ar-SA" altLang="en-US" sz="1700" b="1" smtClean="0">
                <a:solidFill>
                  <a:schemeClr val="tx1"/>
                </a:solidFill>
                <a:effectLst>
                  <a:outerShdw blurRad="38100" dist="38100" dir="2700000" algn="tl">
                    <a:srgbClr val="FFFFFF"/>
                  </a:outerShdw>
                </a:effectLst>
              </a:rPr>
            </a:br>
            <a:r>
              <a:rPr lang="ar-SA" altLang="en-US" sz="1700" b="1" smtClean="0">
                <a:solidFill>
                  <a:schemeClr val="tx1"/>
                </a:solidFill>
                <a:effectLst>
                  <a:outerShdw blurRad="38100" dist="38100" dir="2700000" algn="tl">
                    <a:srgbClr val="FFFFFF"/>
                  </a:outerShdw>
                </a:effectLst>
              </a:rPr>
              <a:t>6. مبتني بر پردازش تحليلي بر خط (</a:t>
            </a:r>
            <a:r>
              <a:rPr lang="en-US" altLang="en-US" sz="1700" b="1" smtClean="0">
                <a:solidFill>
                  <a:schemeClr val="tx1"/>
                </a:solidFill>
                <a:effectLst>
                  <a:outerShdw blurRad="38100" dist="38100" dir="2700000" algn="tl">
                    <a:srgbClr val="FFFFFF"/>
                  </a:outerShdw>
                </a:effectLst>
              </a:rPr>
              <a:t>OLAP</a:t>
            </a:r>
            <a:r>
              <a:rPr lang="ar-SA" altLang="en-US" sz="1700" b="1" smtClean="0">
                <a:solidFill>
                  <a:schemeClr val="tx1"/>
                </a:solidFill>
                <a:effectLst>
                  <a:outerShdw blurRad="38100" dist="38100" dir="2700000" algn="tl">
                    <a:srgbClr val="FFFFFF"/>
                  </a:outerShdw>
                </a:effectLst>
              </a:rPr>
              <a:t>).</a:t>
            </a:r>
            <a:r>
              <a:rPr lang="en-US" altLang="en-US" sz="1700" smtClean="0">
                <a:solidFill>
                  <a:schemeClr val="tx1"/>
                </a:solidFill>
                <a:effectLst>
                  <a:outerShdw blurRad="38100" dist="38100" dir="2700000" algn="tl">
                    <a:srgbClr val="FFFFFF"/>
                  </a:outerShdw>
                </a:effectLst>
              </a:rPr>
              <a:t> </a:t>
            </a:r>
            <a:r>
              <a:rPr lang="ar-SA" altLang="en-US" sz="1700" b="1" smtClean="0">
                <a:solidFill>
                  <a:schemeClr val="tx1"/>
                </a:solidFill>
                <a:effectLst>
                  <a:outerShdw blurRad="38100" dist="38100" dir="2700000" algn="tl">
                    <a:srgbClr val="FFFFFF"/>
                  </a:outerShdw>
                </a:effectLst>
              </a:rPr>
              <a:t/>
            </a:r>
            <a:br>
              <a:rPr lang="ar-SA" altLang="en-US" sz="1700" b="1" smtClean="0">
                <a:solidFill>
                  <a:schemeClr val="tx1"/>
                </a:solidFill>
                <a:effectLst>
                  <a:outerShdw blurRad="38100" dist="38100" dir="2700000" algn="tl">
                    <a:srgbClr val="FFFFFF"/>
                  </a:outerShdw>
                </a:effectLst>
              </a:rPr>
            </a:br>
            <a:endParaRPr lang="en-US" altLang="en-US" sz="1700" b="1" smtClean="0">
              <a:solidFill>
                <a:schemeClr val="tx1"/>
              </a:solidFill>
              <a:effectLst>
                <a:outerShdw blurRad="38100" dist="38100" dir="2700000" algn="tl">
                  <a:srgbClr val="FFFFFF"/>
                </a:outerShdw>
              </a:effectLst>
            </a:endParaRPr>
          </a:p>
        </p:txBody>
      </p:sp>
      <p:sp>
        <p:nvSpPr>
          <p:cNvPr id="51203" name="Rectangle 3"/>
          <p:cNvSpPr>
            <a:spLocks noGrp="1" noChangeArrowheads="1"/>
          </p:cNvSpPr>
          <p:nvPr>
            <p:ph type="subTitle" idx="1"/>
          </p:nvPr>
        </p:nvSpPr>
        <p:spPr>
          <a:xfrm>
            <a:off x="838200" y="6477000"/>
            <a:ext cx="6781800" cy="152400"/>
          </a:xfrm>
        </p:spPr>
        <p:txBody>
          <a:bodyPr/>
          <a:lstStyle/>
          <a:p>
            <a:pPr marL="647700" indent="-647700" eaLnBrk="1" hangingPunct="1">
              <a:lnSpc>
                <a:spcPct val="80000"/>
              </a:lnSpc>
              <a:defRPr/>
            </a:pPr>
            <a:endParaRPr lang="en-US" altLang="en-US" sz="1100"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a:xfrm>
            <a:off x="304800" y="2819400"/>
            <a:ext cx="8839200" cy="3505200"/>
          </a:xfrm>
          <a:solidFill>
            <a:schemeClr val="accent1"/>
          </a:solidFill>
          <a:ln>
            <a:solidFill>
              <a:schemeClr val="tx2"/>
            </a:solidFill>
            <a:miter lim="800000"/>
            <a:headEnd/>
            <a:tailEnd/>
          </a:ln>
        </p:spPr>
        <p:txBody>
          <a:bodyPr/>
          <a:lstStyle/>
          <a:p>
            <a:pPr algn="r" eaLnBrk="1" hangingPunct="1">
              <a:defRPr/>
            </a:pPr>
            <a:r>
              <a:rPr lang="en-US" altLang="en-US" sz="1900" smtClean="0">
                <a:solidFill>
                  <a:srgbClr val="FF99FF"/>
                </a:solidFill>
                <a:effectLst>
                  <a:outerShdw blurRad="38100" dist="38100" dir="2700000" algn="tl">
                    <a:srgbClr val="000000"/>
                  </a:outerShdw>
                </a:effectLst>
              </a:rPr>
              <a:t>bI </a:t>
            </a:r>
            <a:r>
              <a:rPr lang="ar-SA" altLang="en-US" sz="1900" smtClean="0">
                <a:solidFill>
                  <a:srgbClr val="66CCFF"/>
                </a:solidFill>
                <a:effectLst>
                  <a:outerShdw blurRad="38100" dist="38100" dir="2700000" algn="tl">
                    <a:srgbClr val="000000"/>
                  </a:outerShdw>
                </a:effectLst>
              </a:rPr>
              <a:t>در سطوح مختلف سازمان كاربرد دارد كه عبارتند از</a:t>
            </a:r>
            <a:r>
              <a:rPr lang="en-US" altLang="en-US" sz="1900" smtClean="0">
                <a:solidFill>
                  <a:srgbClr val="66CCFF"/>
                </a:solidFill>
                <a:effectLst>
                  <a:outerShdw blurRad="38100" dist="38100" dir="2700000" algn="tl">
                    <a:srgbClr val="000000"/>
                  </a:outerShdw>
                </a:effectLst>
              </a:rPr>
              <a:t>:</a:t>
            </a:r>
            <a:r>
              <a:rPr lang="ar-SA" altLang="en-US" sz="1900" smtClean="0">
                <a:solidFill>
                  <a:srgbClr val="66CCFF"/>
                </a:solidFill>
                <a:effectLst>
                  <a:outerShdw blurRad="38100" dist="38100" dir="2700000" algn="tl">
                    <a:srgbClr val="000000"/>
                  </a:outerShdw>
                </a:effectLst>
              </a:rPr>
              <a:t/>
            </a:r>
            <a:br>
              <a:rPr lang="ar-SA" altLang="en-US" sz="1900" smtClean="0">
                <a:solidFill>
                  <a:srgbClr val="66CCFF"/>
                </a:solidFill>
                <a:effectLst>
                  <a:outerShdw blurRad="38100" dist="38100" dir="2700000" algn="tl">
                    <a:srgbClr val="000000"/>
                  </a:outerShdw>
                </a:effectLst>
              </a:rPr>
            </a:br>
            <a:r>
              <a:rPr lang="ar-SA" altLang="en-US" sz="1900" smtClean="0">
                <a:solidFill>
                  <a:schemeClr val="tx1"/>
                </a:solidFill>
                <a:effectLst>
                  <a:outerShdw blurRad="38100" dist="38100" dir="2700000" algn="tl">
                    <a:srgbClr val="FFFFFF"/>
                  </a:outerShdw>
                </a:effectLst>
              </a:rPr>
              <a:t>1-</a:t>
            </a:r>
            <a:r>
              <a:rPr lang="en-US" altLang="en-US" sz="1900" smtClean="0">
                <a:solidFill>
                  <a:schemeClr val="tx1"/>
                </a:solidFill>
                <a:effectLst>
                  <a:outerShdw blurRad="38100" dist="38100" dir="2700000" algn="tl">
                    <a:srgbClr val="FFFFFF"/>
                  </a:outerShdw>
                </a:effectLst>
              </a:rPr>
              <a:t> - </a:t>
            </a:r>
            <a:r>
              <a:rPr lang="ar-SA" altLang="en-US" sz="1900" b="1" smtClean="0">
                <a:solidFill>
                  <a:schemeClr val="tx1"/>
                </a:solidFill>
                <a:effectLst>
                  <a:outerShdw blurRad="38100" dist="38100" dir="2700000" algn="tl">
                    <a:srgbClr val="FFFFFF"/>
                  </a:outerShdw>
                </a:effectLst>
              </a:rPr>
              <a:t>سطح استراتژیك</a:t>
            </a:r>
            <a:r>
              <a:rPr lang="en-US" altLang="en-US" sz="1900" b="1" smtClean="0">
                <a:solidFill>
                  <a:schemeClr val="tx1"/>
                </a:solidFill>
                <a:effectLst>
                  <a:outerShdw blurRad="38100" dist="38100" dir="2700000" algn="tl">
                    <a:srgbClr val="FFFFFF"/>
                  </a:outerShdw>
                </a:effectLst>
              </a:rPr>
              <a:t> (Strategic level</a:t>
            </a:r>
            <a:r>
              <a:rPr lang="ar-SA" altLang="en-US" sz="1900" smtClean="0">
                <a:solidFill>
                  <a:schemeClr val="tx1"/>
                </a:solidFill>
                <a:effectLst>
                  <a:outerShdw blurRad="38100" dist="38100" dir="2700000" algn="tl">
                    <a:srgbClr val="FFFFFF"/>
                  </a:outerShdw>
                </a:effectLst>
              </a:rPr>
              <a:t> ه مربوط به تصمیم‌گیری‌های كلان سازمان توسط مدیران رده بالا است</a:t>
            </a:r>
            <a:r>
              <a:rPr lang="en-US" altLang="en-US" sz="1900" smtClean="0">
                <a:solidFill>
                  <a:schemeClr val="tx1"/>
                </a:solidFill>
                <a:effectLst>
                  <a:outerShdw blurRad="38100" dist="38100" dir="2700000" algn="tl">
                    <a:srgbClr val="FFFFFF"/>
                  </a:outerShdw>
                </a:effectLst>
              </a:rPr>
              <a:t>.</a:t>
            </a:r>
            <a:r>
              <a:rPr lang="ar-SA" altLang="en-US" sz="1900" smtClean="0">
                <a:solidFill>
                  <a:schemeClr val="tx1"/>
                </a:solidFill>
                <a:effectLst>
                  <a:outerShdw blurRad="38100" dist="38100" dir="2700000" algn="tl">
                    <a:srgbClr val="FFFFFF"/>
                  </a:outerShdw>
                </a:effectLst>
              </a:rPr>
              <a:t> كه در دوره هاي طولاني انجام ميشود و با حجم بالاي  داده ها همراه است نتایج حاصل از این تصمیمات، تاثیرات بلندمدت</a:t>
            </a:r>
            <a:r>
              <a:rPr lang="en-US" altLang="en-US" sz="1900" smtClean="0">
                <a:solidFill>
                  <a:schemeClr val="tx1"/>
                </a:solidFill>
                <a:effectLst>
                  <a:outerShdw blurRad="38100" dist="38100" dir="2700000" algn="tl">
                    <a:srgbClr val="FFFFFF"/>
                  </a:outerShdw>
                </a:effectLst>
              </a:rPr>
              <a:t> (Long </a:t>
            </a:r>
            <a:r>
              <a:rPr lang="en-US" altLang="en-US" sz="1900" smtClean="0">
                <a:solidFill>
                  <a:schemeClr val="tx1"/>
                </a:solidFill>
                <a:effectLst>
                  <a:outerShdw blurRad="38100" dist="38100" dir="2700000" algn="tl">
                    <a:srgbClr val="FFFFFF"/>
                  </a:outerShdw>
                </a:effectLst>
                <a:latin typeface="Arial"/>
              </a:rPr>
              <a:t>–</a:t>
            </a:r>
            <a:r>
              <a:rPr lang="en-US" altLang="en-US" sz="1900" smtClean="0">
                <a:solidFill>
                  <a:schemeClr val="tx1"/>
                </a:solidFill>
                <a:effectLst>
                  <a:outerShdw blurRad="38100" dist="38100" dir="2700000" algn="tl">
                    <a:srgbClr val="FFFFFF"/>
                  </a:outerShdw>
                </a:effectLst>
              </a:rPr>
              <a:t> term effect) </a:t>
            </a:r>
            <a:r>
              <a:rPr lang="ar-SA" altLang="en-US" sz="1900" smtClean="0">
                <a:solidFill>
                  <a:schemeClr val="tx1"/>
                </a:solidFill>
                <a:effectLst>
                  <a:outerShdw blurRad="38100" dist="38100" dir="2700000" algn="tl">
                    <a:srgbClr val="FFFFFF"/>
                  </a:outerShdw>
                </a:effectLst>
              </a:rPr>
              <a:t>و كلانی در سازمان دارند</a:t>
            </a:r>
            <a:r>
              <a:rPr lang="en-US" altLang="en-US" sz="1900" smtClean="0">
                <a:solidFill>
                  <a:schemeClr val="tx1"/>
                </a:solidFill>
                <a:effectLst>
                  <a:outerShdw blurRad="38100" dist="38100" dir="2700000" algn="tl">
                    <a:srgbClr val="FFFFFF"/>
                  </a:outerShdw>
                </a:effectLst>
              </a:rPr>
              <a:t>.</a:t>
            </a:r>
            <a:br>
              <a:rPr lang="en-US" altLang="en-US" sz="1900" smtClean="0">
                <a:solidFill>
                  <a:schemeClr val="tx1"/>
                </a:solidFill>
                <a:effectLst>
                  <a:outerShdw blurRad="38100" dist="38100" dir="2700000" algn="tl">
                    <a:srgbClr val="FFFFFF"/>
                  </a:outerShdw>
                </a:effectLst>
              </a:rPr>
            </a:br>
            <a:r>
              <a:rPr lang="ar-SA" altLang="en-US" sz="1900" smtClean="0">
                <a:solidFill>
                  <a:schemeClr val="tx1"/>
                </a:solidFill>
                <a:effectLst>
                  <a:outerShdw blurRad="38100" dist="38100" dir="2700000" algn="tl">
                    <a:srgbClr val="FFFFFF"/>
                  </a:outerShdw>
                </a:effectLst>
              </a:rPr>
              <a:t>2</a:t>
            </a:r>
            <a:r>
              <a:rPr lang="en-US" altLang="en-US" sz="1900" smtClean="0">
                <a:solidFill>
                  <a:schemeClr val="tx1"/>
                </a:solidFill>
                <a:effectLst>
                  <a:outerShdw blurRad="38100" dist="38100" dir="2700000" algn="tl">
                    <a:srgbClr val="FFFFFF"/>
                  </a:outerShdw>
                </a:effectLst>
              </a:rPr>
              <a:t> </a:t>
            </a:r>
            <a:r>
              <a:rPr lang="en-US" altLang="en-US" sz="1900" b="1" smtClean="0">
                <a:solidFill>
                  <a:schemeClr val="tx1"/>
                </a:solidFill>
                <a:effectLst>
                  <a:outerShdw blurRad="38100" dist="38100" dir="2700000" algn="tl">
                    <a:srgbClr val="FFFFFF"/>
                  </a:outerShdw>
                </a:effectLst>
              </a:rPr>
              <a:t>- </a:t>
            </a:r>
            <a:r>
              <a:rPr lang="ar-SA" altLang="en-US" sz="1900" b="1" smtClean="0">
                <a:solidFill>
                  <a:schemeClr val="tx1"/>
                </a:solidFill>
                <a:effectLst>
                  <a:outerShdw blurRad="38100" dist="38100" dir="2700000" algn="tl">
                    <a:srgbClr val="FFFFFF"/>
                  </a:outerShdw>
                </a:effectLst>
              </a:rPr>
              <a:t>سطح تاكتیكی</a:t>
            </a:r>
            <a:r>
              <a:rPr lang="en-US" altLang="en-US" sz="1900" b="1" smtClean="0">
                <a:solidFill>
                  <a:schemeClr val="tx1"/>
                </a:solidFill>
                <a:effectLst>
                  <a:outerShdw blurRad="38100" dist="38100" dir="2700000" algn="tl">
                    <a:srgbClr val="FFFFFF"/>
                  </a:outerShdw>
                </a:effectLst>
              </a:rPr>
              <a:t> (Tactical Level):</a:t>
            </a:r>
            <a:r>
              <a:rPr lang="en-US" altLang="en-US" sz="1900" smtClean="0">
                <a:solidFill>
                  <a:schemeClr val="tx1"/>
                </a:solidFill>
                <a:effectLst>
                  <a:outerShdw blurRad="38100" dist="38100" dir="2700000" algn="tl">
                    <a:srgbClr val="FFFFFF"/>
                  </a:outerShdw>
                </a:effectLst>
              </a:rPr>
              <a:t> </a:t>
            </a:r>
            <a:r>
              <a:rPr lang="ar-SA" altLang="en-US" sz="1900" smtClean="0">
                <a:solidFill>
                  <a:schemeClr val="tx1"/>
                </a:solidFill>
                <a:effectLst>
                  <a:outerShdw blurRad="38100" dist="38100" dir="2700000" algn="tl">
                    <a:srgbClr val="FFFFFF"/>
                  </a:outerShdw>
                </a:effectLst>
              </a:rPr>
              <a:t>مربوط به عملیاتی است كه در حوزه مدیران میانی انجام می‌شود شامل پیگیری عملیت در سطح پایین، نحوه انجام آن، گزارش‌گیری و نهایتا جمع‌بندی داده‌های مفید برای اتخاذ تصمیمات میان‌مدت سازمان باشد</a:t>
            </a:r>
            <a:br>
              <a:rPr lang="ar-SA" altLang="en-US" sz="1900" smtClean="0">
                <a:solidFill>
                  <a:schemeClr val="tx1"/>
                </a:solidFill>
                <a:effectLst>
                  <a:outerShdw blurRad="38100" dist="38100" dir="2700000" algn="tl">
                    <a:srgbClr val="FFFFFF"/>
                  </a:outerShdw>
                </a:effectLst>
              </a:rPr>
            </a:br>
            <a:r>
              <a:rPr lang="ar-SA" altLang="en-US" sz="1900" smtClean="0">
                <a:solidFill>
                  <a:schemeClr val="tx1"/>
                </a:solidFill>
                <a:effectLst>
                  <a:outerShdw blurRad="38100" dist="38100" dir="2700000" algn="tl">
                    <a:srgbClr val="FFFFFF"/>
                  </a:outerShdw>
                </a:effectLst>
              </a:rPr>
              <a:t>3- </a:t>
            </a:r>
            <a:r>
              <a:rPr lang="en-US" altLang="en-US" sz="1900" b="1" smtClean="0">
                <a:solidFill>
                  <a:schemeClr val="tx1"/>
                </a:solidFill>
                <a:effectLst>
                  <a:outerShdw blurRad="38100" dist="38100" dir="2700000" algn="tl">
                    <a:srgbClr val="FFFFFF"/>
                  </a:outerShdw>
                </a:effectLst>
              </a:rPr>
              <a:t>- </a:t>
            </a:r>
            <a:r>
              <a:rPr lang="ar-SA" altLang="en-US" sz="1900" b="1" smtClean="0">
                <a:solidFill>
                  <a:schemeClr val="tx1"/>
                </a:solidFill>
                <a:effectLst>
                  <a:outerShdw blurRad="38100" dist="38100" dir="2700000" algn="tl">
                    <a:srgbClr val="FFFFFF"/>
                  </a:outerShdw>
                </a:effectLst>
              </a:rPr>
              <a:t>سطح عملیاتی</a:t>
            </a:r>
            <a:r>
              <a:rPr lang="en-US" altLang="en-US" sz="1900" b="1" smtClean="0">
                <a:solidFill>
                  <a:schemeClr val="tx1"/>
                </a:solidFill>
                <a:effectLst>
                  <a:outerShdw blurRad="38100" dist="38100" dir="2700000" algn="tl">
                    <a:srgbClr val="FFFFFF"/>
                  </a:outerShdw>
                </a:effectLst>
              </a:rPr>
              <a:t> (Operational LeveL):</a:t>
            </a:r>
            <a:r>
              <a:rPr lang="en-US" altLang="en-US" sz="1900" smtClean="0">
                <a:solidFill>
                  <a:schemeClr val="tx1"/>
                </a:solidFill>
                <a:effectLst>
                  <a:outerShdw blurRad="38100" dist="38100" dir="2700000" algn="tl">
                    <a:srgbClr val="FFFFFF"/>
                  </a:outerShdw>
                </a:effectLst>
              </a:rPr>
              <a:t> </a:t>
            </a:r>
            <a:r>
              <a:rPr lang="ar-SA" altLang="en-US" sz="1900" smtClean="0">
                <a:solidFill>
                  <a:schemeClr val="tx1"/>
                </a:solidFill>
                <a:effectLst>
                  <a:outerShdw blurRad="38100" dist="38100" dir="2700000" algn="tl">
                    <a:srgbClr val="FFFFFF"/>
                  </a:outerShdw>
                </a:effectLst>
              </a:rPr>
              <a:t>پایین‌ترین سطح انجام فعالیت‌های تجاری یك سازمان است كه در دفعات بالا معمولا به صورت تكراری در رده‌های پایین عملیاتی </a:t>
            </a:r>
            <a:r>
              <a:rPr lang="en-US" altLang="en-US" sz="1900" smtClean="0">
                <a:solidFill>
                  <a:schemeClr val="tx1"/>
                </a:solidFill>
                <a:effectLst>
                  <a:outerShdw blurRad="38100" dist="38100" dir="2700000" algn="tl">
                    <a:srgbClr val="FFFFFF"/>
                  </a:outerShdw>
                </a:effectLst>
              </a:rPr>
              <a:t/>
            </a:r>
            <a:br>
              <a:rPr lang="en-US" altLang="en-US" sz="1900" smtClean="0">
                <a:solidFill>
                  <a:schemeClr val="tx1"/>
                </a:solidFill>
                <a:effectLst>
                  <a:outerShdw blurRad="38100" dist="38100" dir="2700000" algn="tl">
                    <a:srgbClr val="FFFFFF"/>
                  </a:outerShdw>
                </a:effectLst>
              </a:rPr>
            </a:br>
            <a:r>
              <a:rPr lang="fa-IR" altLang="en-US" sz="1900" smtClean="0">
                <a:solidFill>
                  <a:schemeClr val="tx1"/>
                </a:solidFill>
                <a:effectLst>
                  <a:outerShdw blurRad="38100" dist="38100" dir="2700000" algn="tl">
                    <a:srgbClr val="FFFFFF"/>
                  </a:outerShdw>
                </a:effectLst>
              </a:rPr>
              <a:t>ن</a:t>
            </a:r>
            <a:r>
              <a:rPr lang="ar-SA" altLang="en-US" sz="1700" smtClean="0">
                <a:solidFill>
                  <a:schemeClr val="tx1"/>
                </a:solidFill>
                <a:effectLst>
                  <a:outerShdw blurRad="38100" dist="38100" dir="2700000" algn="tl">
                    <a:srgbClr val="FFFFFF"/>
                  </a:outerShdw>
                </a:effectLst>
              </a:rPr>
              <a:t>تایج حاصل از این تصمیمات، تاثیرات كوتاه مدت</a:t>
            </a:r>
            <a:r>
              <a:rPr lang="en-US" altLang="en-US" sz="1700" smtClean="0">
                <a:solidFill>
                  <a:schemeClr val="tx1"/>
                </a:solidFill>
                <a:effectLst>
                  <a:outerShdw blurRad="38100" dist="38100" dir="2700000" algn="tl">
                    <a:srgbClr val="FFFFFF"/>
                  </a:outerShdw>
                </a:effectLst>
              </a:rPr>
              <a:t> (Short </a:t>
            </a:r>
            <a:r>
              <a:rPr lang="en-US" altLang="en-US" sz="1700" smtClean="0">
                <a:solidFill>
                  <a:schemeClr val="tx1"/>
                </a:solidFill>
                <a:effectLst>
                  <a:outerShdw blurRad="38100" dist="38100" dir="2700000" algn="tl">
                    <a:srgbClr val="FFFFFF"/>
                  </a:outerShdw>
                </a:effectLst>
                <a:latin typeface="Arial"/>
              </a:rPr>
              <a:t>–</a:t>
            </a:r>
            <a:r>
              <a:rPr lang="en-US" altLang="en-US" sz="1700" smtClean="0">
                <a:solidFill>
                  <a:schemeClr val="tx1"/>
                </a:solidFill>
                <a:effectLst>
                  <a:outerShdw blurRad="38100" dist="38100" dir="2700000" algn="tl">
                    <a:srgbClr val="FFFFFF"/>
                  </a:outerShdw>
                </a:effectLst>
              </a:rPr>
              <a:t> term effect) </a:t>
            </a:r>
            <a:r>
              <a:rPr lang="ar-SA" altLang="en-US" sz="1700" smtClean="0">
                <a:solidFill>
                  <a:schemeClr val="tx1"/>
                </a:solidFill>
                <a:effectLst>
                  <a:outerShdw blurRad="38100" dist="38100" dir="2700000" algn="tl">
                    <a:srgbClr val="FFFFFF"/>
                  </a:outerShdw>
                </a:effectLst>
              </a:rPr>
              <a:t>و خرد در سازمان دارند</a:t>
            </a:r>
            <a:r>
              <a:rPr lang="en-US" altLang="en-US" sz="1700" smtClean="0">
                <a:solidFill>
                  <a:schemeClr val="tx1"/>
                </a:solidFill>
                <a:effectLst>
                  <a:outerShdw blurRad="38100" dist="38100" dir="2700000" algn="tl">
                    <a:srgbClr val="FFFFFF"/>
                  </a:outerShdw>
                </a:effectLst>
              </a:rPr>
              <a:t>.</a:t>
            </a:r>
            <a:r>
              <a:rPr lang="ar-SA" altLang="en-US" sz="1700" smtClean="0">
                <a:solidFill>
                  <a:schemeClr val="tx1"/>
                </a:solidFill>
                <a:effectLst>
                  <a:outerShdw blurRad="38100" dist="38100" dir="2700000" algn="tl">
                    <a:srgbClr val="FFFFFF"/>
                  </a:outerShdw>
                </a:effectLst>
              </a:rPr>
              <a:t/>
            </a:r>
            <a:br>
              <a:rPr lang="ar-SA" altLang="en-US" sz="1700" smtClean="0">
                <a:solidFill>
                  <a:schemeClr val="tx1"/>
                </a:solidFill>
                <a:effectLst>
                  <a:outerShdw blurRad="38100" dist="38100" dir="2700000" algn="tl">
                    <a:srgbClr val="FFFFFF"/>
                  </a:outerShdw>
                </a:effectLst>
              </a:rPr>
            </a:br>
            <a:r>
              <a:rPr lang="ar-SA" altLang="en-US" sz="1700" smtClean="0">
                <a:solidFill>
                  <a:schemeClr val="tx1"/>
                </a:solidFill>
                <a:effectLst>
                  <a:outerShdw blurRad="38100" dist="38100" dir="2700000" algn="tl">
                    <a:srgbClr val="FFFFFF"/>
                  </a:outerShdw>
                </a:effectLst>
              </a:rPr>
              <a:t> </a:t>
            </a:r>
            <a:r>
              <a:rPr lang="en-US" altLang="en-US" sz="1700" smtClean="0">
                <a:solidFill>
                  <a:schemeClr val="tx1"/>
                </a:solidFill>
                <a:effectLst>
                  <a:outerShdw blurRad="38100" dist="38100" dir="2700000" algn="tl">
                    <a:srgbClr val="FFFFFF"/>
                  </a:outerShdw>
                </a:effectLst>
              </a:rPr>
              <a:t/>
            </a:r>
            <a:br>
              <a:rPr lang="en-US" altLang="en-US" sz="1700" smtClean="0">
                <a:solidFill>
                  <a:schemeClr val="tx1"/>
                </a:solidFill>
                <a:effectLst>
                  <a:outerShdw blurRad="38100" dist="38100" dir="2700000" algn="tl">
                    <a:srgbClr val="FFFFFF"/>
                  </a:outerShdw>
                </a:effectLst>
              </a:rPr>
            </a:br>
            <a:endParaRPr lang="en-US" altLang="en-US" sz="1700" smtClean="0">
              <a:solidFill>
                <a:schemeClr val="tx1"/>
              </a:solidFill>
              <a:effectLst>
                <a:outerShdw blurRad="38100" dist="38100" dir="2700000" algn="tl">
                  <a:srgbClr val="FFFFFF"/>
                </a:outerShdw>
              </a:effectLst>
            </a:endParaRPr>
          </a:p>
        </p:txBody>
      </p:sp>
      <p:sp>
        <p:nvSpPr>
          <p:cNvPr id="36867" name="Rectangle 3"/>
          <p:cNvSpPr>
            <a:spLocks noGrp="1" noChangeArrowheads="1"/>
          </p:cNvSpPr>
          <p:nvPr>
            <p:ph type="subTitle" idx="1"/>
          </p:nvPr>
        </p:nvSpPr>
        <p:spPr>
          <a:xfrm>
            <a:off x="1143000" y="4648200"/>
            <a:ext cx="8001000" cy="1828800"/>
          </a:xfrm>
        </p:spPr>
        <p:txBody>
          <a:bodyPr/>
          <a:lstStyle/>
          <a:p>
            <a:pPr marL="647700" indent="-647700" eaLnBrk="1" hangingPunct="1">
              <a:lnSpc>
                <a:spcPct val="80000"/>
              </a:lnSpc>
              <a:defRPr/>
            </a:pPr>
            <a:r>
              <a:rPr lang="ar-SA" altLang="en-US" sz="1100" smtClean="0"/>
              <a:t> </a:t>
            </a:r>
            <a:endParaRPr lang="en-US" altLang="en-US" sz="1100"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941388" y="260350"/>
            <a:ext cx="6361112" cy="1333500"/>
          </a:xfrm>
        </p:spPr>
        <p:txBody>
          <a:bodyPr/>
          <a:lstStyle/>
          <a:p>
            <a:pPr eaLnBrk="1" hangingPunct="1"/>
            <a:r>
              <a:rPr lang="en-US" altLang="en-US" sz="3200" b="1" smtClean="0"/>
              <a:t>    OLAP (O</a:t>
            </a:r>
            <a:r>
              <a:rPr lang="en-US" altLang="en-US" sz="3200" b="1" smtClean="0">
                <a:cs typeface="Nazanin" panose="00000400000000000000" pitchFamily="2" charset="-78"/>
              </a:rPr>
              <a:t>n-Line Analytical Processing)</a:t>
            </a:r>
            <a:r>
              <a:rPr lang="en-US" altLang="en-US" sz="3200" b="1" smtClean="0"/>
              <a:t>  </a:t>
            </a:r>
          </a:p>
        </p:txBody>
      </p:sp>
      <p:sp>
        <p:nvSpPr>
          <p:cNvPr id="22531" name="Rectangle 3"/>
          <p:cNvSpPr>
            <a:spLocks noGrp="1" noChangeArrowheads="1"/>
          </p:cNvSpPr>
          <p:nvPr>
            <p:ph type="body" idx="1"/>
          </p:nvPr>
        </p:nvSpPr>
        <p:spPr>
          <a:xfrm>
            <a:off x="684213" y="1557338"/>
            <a:ext cx="7850187" cy="4386262"/>
          </a:xfrm>
          <a:solidFill>
            <a:schemeClr val="accent1"/>
          </a:solidFill>
        </p:spPr>
        <p:txBody>
          <a:bodyPr/>
          <a:lstStyle/>
          <a:p>
            <a:pPr algn="just" eaLnBrk="1" hangingPunct="1">
              <a:lnSpc>
                <a:spcPct val="120000"/>
              </a:lnSpc>
            </a:pPr>
            <a:r>
              <a:rPr lang="fa-IR" altLang="en-US" sz="2200" smtClean="0"/>
              <a:t>پردازش تحليلی برخط (</a:t>
            </a:r>
            <a:r>
              <a:rPr lang="en-US" altLang="en-US" sz="2000" smtClean="0"/>
              <a:t>OLAP</a:t>
            </a:r>
            <a:r>
              <a:rPr lang="fa-IR" altLang="en-US" sz="2200" smtClean="0"/>
              <a:t>)</a:t>
            </a:r>
          </a:p>
          <a:p>
            <a:pPr lvl="1" algn="just" eaLnBrk="1" hangingPunct="1">
              <a:lnSpc>
                <a:spcPct val="120000"/>
              </a:lnSpc>
            </a:pPr>
            <a:r>
              <a:rPr lang="fa-IR" altLang="en-US" sz="2000" smtClean="0"/>
              <a:t>سرويس هايی که از پايگاه داده تحليلی به منظور پاسخگويی سريع به پرسش های تحليلی کاربران استفاده می کنند،</a:t>
            </a:r>
          </a:p>
          <a:p>
            <a:pPr lvl="1" algn="just" eaLnBrk="1" hangingPunct="1">
              <a:lnSpc>
                <a:spcPct val="120000"/>
              </a:lnSpc>
            </a:pPr>
            <a:r>
              <a:rPr lang="fa-IR" altLang="en-US" sz="2000" smtClean="0"/>
              <a:t>عبارت است از مجموعه ای از نرم افزارها برای </a:t>
            </a:r>
          </a:p>
          <a:p>
            <a:pPr lvl="2" algn="just" eaLnBrk="1" hangingPunct="1">
              <a:lnSpc>
                <a:spcPct val="120000"/>
              </a:lnSpc>
            </a:pPr>
            <a:r>
              <a:rPr lang="fa-IR" altLang="en-US" sz="1800" smtClean="0"/>
              <a:t>اکتشاف و تحليل سريع داده های مبتنی بر يک شيوة چند بُعدی با چندين سطح از مجموع سازی (</a:t>
            </a:r>
            <a:r>
              <a:rPr lang="en-US" altLang="en-US" sz="1600" smtClean="0"/>
              <a:t>Aggregation</a:t>
            </a:r>
            <a:r>
              <a:rPr lang="fa-IR" altLang="en-US" sz="1800" smtClean="0"/>
              <a:t>) جهت</a:t>
            </a:r>
          </a:p>
          <a:p>
            <a:pPr lvl="3" algn="just" eaLnBrk="1" hangingPunct="1">
              <a:lnSpc>
                <a:spcPct val="120000"/>
              </a:lnSpc>
            </a:pPr>
            <a:r>
              <a:rPr lang="fa-IR" altLang="en-US" sz="1600" smtClean="0"/>
              <a:t>تسريع و آسان سازی تصميم گيری  </a:t>
            </a:r>
          </a:p>
          <a:p>
            <a:pPr algn="just" eaLnBrk="1" hangingPunct="1">
              <a:lnSpc>
                <a:spcPct val="120000"/>
              </a:lnSpc>
            </a:pPr>
            <a:r>
              <a:rPr lang="fa-IR" altLang="en-US" sz="2200" smtClean="0"/>
              <a:t> آسان شدن تصميم گيری به دليل </a:t>
            </a:r>
          </a:p>
          <a:p>
            <a:pPr lvl="1" algn="just" eaLnBrk="1" hangingPunct="1">
              <a:lnSpc>
                <a:spcPct val="120000"/>
              </a:lnSpc>
            </a:pPr>
            <a:r>
              <a:rPr lang="fa-IR" altLang="en-US" sz="2000" smtClean="0"/>
              <a:t>قابليت هدايت تحليل ها بدون نياز به يک زبان پرس  و جوی اصلی يا فهم ساختار زيرين بانک اطلاعاتی حاصل می شود.     </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365375" y="152400"/>
            <a:ext cx="5191125" cy="1600200"/>
          </a:xfrm>
        </p:spPr>
        <p:txBody>
          <a:bodyPr/>
          <a:lstStyle/>
          <a:p>
            <a:pPr rtl="0" eaLnBrk="1" hangingPunct="1"/>
            <a:r>
              <a:rPr lang="en-US" altLang="en-US" smtClean="0">
                <a:cs typeface="Lotus" pitchFamily="2" charset="-78"/>
              </a:rPr>
              <a:t>   ( </a:t>
            </a:r>
            <a:r>
              <a:rPr lang="en-US" altLang="en-US" sz="4200" smtClean="0">
                <a:cs typeface="Lotus" pitchFamily="2" charset="-78"/>
              </a:rPr>
              <a:t>Data Mining</a:t>
            </a:r>
            <a:r>
              <a:rPr lang="en-US" altLang="en-US" smtClean="0">
                <a:cs typeface="Lotus" pitchFamily="2" charset="-78"/>
              </a:rPr>
              <a:t> ) </a:t>
            </a:r>
            <a:r>
              <a:rPr lang="fa-IR" altLang="en-US" b="1" smtClean="0">
                <a:cs typeface="Lotus" pitchFamily="2" charset="-78"/>
              </a:rPr>
              <a:t>داده کاوی</a:t>
            </a:r>
            <a:endParaRPr lang="en-US" altLang="en-US" b="1" smtClean="0">
              <a:cs typeface="Lotus" pitchFamily="2" charset="-78"/>
            </a:endParaRPr>
          </a:p>
        </p:txBody>
      </p:sp>
      <p:sp>
        <p:nvSpPr>
          <p:cNvPr id="24579" name="Rectangle 3"/>
          <p:cNvSpPr>
            <a:spLocks noGrp="1" noChangeArrowheads="1"/>
          </p:cNvSpPr>
          <p:nvPr>
            <p:ph type="body" idx="1"/>
          </p:nvPr>
        </p:nvSpPr>
        <p:spPr>
          <a:xfrm>
            <a:off x="684213" y="1614488"/>
            <a:ext cx="7772400" cy="4191000"/>
          </a:xfrm>
        </p:spPr>
        <p:txBody>
          <a:bodyPr/>
          <a:lstStyle/>
          <a:p>
            <a:pPr algn="just" eaLnBrk="1" hangingPunct="1">
              <a:lnSpc>
                <a:spcPct val="110000"/>
              </a:lnSpc>
            </a:pPr>
            <a:r>
              <a:rPr lang="fa-IR" altLang="en-US" sz="2600" smtClean="0"/>
              <a:t>عبارت داده کاوی به فرآ</a:t>
            </a:r>
            <a:r>
              <a:rPr lang="ar-SA" altLang="en-US" sz="2600" smtClean="0"/>
              <a:t>ي</a:t>
            </a:r>
            <a:r>
              <a:rPr lang="fa-IR" altLang="en-US" sz="2600" smtClean="0"/>
              <a:t>ند تحل</a:t>
            </a:r>
            <a:r>
              <a:rPr lang="ar-SA" altLang="en-US" sz="2600" smtClean="0"/>
              <a:t>ي</a:t>
            </a:r>
            <a:r>
              <a:rPr lang="fa-IR" altLang="en-US" sz="2600" smtClean="0"/>
              <a:t>ل ن</a:t>
            </a:r>
            <a:r>
              <a:rPr lang="ar-SA" altLang="en-US" sz="2600" smtClean="0"/>
              <a:t>ي</a:t>
            </a:r>
            <a:r>
              <a:rPr lang="fa-IR" altLang="en-US" sz="2600" smtClean="0"/>
              <a:t>مه خودکار پا</a:t>
            </a:r>
            <a:r>
              <a:rPr lang="ar-SA" altLang="en-US" sz="2600" smtClean="0"/>
              <a:t>ي</a:t>
            </a:r>
            <a:r>
              <a:rPr lang="fa-IR" altLang="en-US" sz="2600" smtClean="0"/>
              <a:t>گاه داده های بزرگ، به منظور </a:t>
            </a:r>
            <a:r>
              <a:rPr lang="ar-SA" altLang="en-US" sz="2600" smtClean="0"/>
              <a:t>ي</a:t>
            </a:r>
            <a:r>
              <a:rPr lang="fa-IR" altLang="en-US" sz="2600" smtClean="0"/>
              <a:t>افتن الگوهای مناسب اطلاق می گردد. </a:t>
            </a:r>
          </a:p>
          <a:p>
            <a:pPr algn="just" eaLnBrk="1" hangingPunct="1">
              <a:lnSpc>
                <a:spcPct val="110000"/>
              </a:lnSpc>
            </a:pPr>
            <a:r>
              <a:rPr lang="fa-IR" altLang="en-US" sz="2600" smtClean="0"/>
              <a:t>همانند کشف دانش در هوش مصنوعی (که آنرا </a:t>
            </a:r>
            <a:r>
              <a:rPr lang="ar-SA" altLang="en-US" sz="2600" smtClean="0"/>
              <a:t>ي</a:t>
            </a:r>
            <a:r>
              <a:rPr lang="fa-IR" altLang="en-US" sz="2600" smtClean="0"/>
              <a:t>ادگ</a:t>
            </a:r>
            <a:r>
              <a:rPr lang="ar-SA" altLang="en-US" sz="2600" smtClean="0"/>
              <a:t>ي</a:t>
            </a:r>
            <a:r>
              <a:rPr lang="fa-IR" altLang="en-US" sz="2600" smtClean="0"/>
              <a:t>ری ماش</a:t>
            </a:r>
            <a:r>
              <a:rPr lang="ar-SA" altLang="en-US" sz="2600" smtClean="0"/>
              <a:t>ي</a:t>
            </a:r>
            <a:r>
              <a:rPr lang="fa-IR" altLang="en-US" sz="2600" smtClean="0"/>
              <a:t>ن هم می نامند )، </a:t>
            </a:r>
            <a:r>
              <a:rPr lang="ar-SA" altLang="en-US" sz="2600" smtClean="0"/>
              <a:t>ي</a:t>
            </a:r>
            <a:r>
              <a:rPr lang="fa-IR" altLang="en-US" sz="2600" smtClean="0"/>
              <a:t>ا تحل</a:t>
            </a:r>
            <a:r>
              <a:rPr lang="ar-SA" altLang="en-US" sz="2600" smtClean="0"/>
              <a:t>ي</a:t>
            </a:r>
            <a:r>
              <a:rPr lang="fa-IR" altLang="en-US" sz="2600" smtClean="0"/>
              <a:t>ل آماری، داده کاوی هم سعی در </a:t>
            </a:r>
            <a:r>
              <a:rPr lang="ar-SA" altLang="en-US" sz="2600" smtClean="0"/>
              <a:t>ي</a:t>
            </a:r>
            <a:r>
              <a:rPr lang="fa-IR" altLang="en-US" sz="2600" smtClean="0"/>
              <a:t>افتن قوان</a:t>
            </a:r>
            <a:r>
              <a:rPr lang="ar-SA" altLang="en-US" sz="2600" smtClean="0"/>
              <a:t>ي</a:t>
            </a:r>
            <a:r>
              <a:rPr lang="fa-IR" altLang="en-US" sz="2600" smtClean="0"/>
              <a:t>ن والگوها از داده ها دارد.</a:t>
            </a:r>
          </a:p>
          <a:p>
            <a:pPr algn="just" eaLnBrk="1" hangingPunct="1">
              <a:lnSpc>
                <a:spcPct val="110000"/>
              </a:lnSpc>
            </a:pPr>
            <a:r>
              <a:rPr lang="fa-IR" altLang="en-US" sz="2600" smtClean="0"/>
              <a:t>داده کاوی از ا</a:t>
            </a:r>
            <a:r>
              <a:rPr lang="ar-SA" altLang="en-US" sz="2600" smtClean="0"/>
              <a:t>ي</a:t>
            </a:r>
            <a:r>
              <a:rPr lang="fa-IR" altLang="en-US" sz="2600" smtClean="0"/>
              <a:t>ن جهت که با حجم عظ</a:t>
            </a:r>
            <a:r>
              <a:rPr lang="ar-SA" altLang="en-US" sz="2600" smtClean="0"/>
              <a:t>ي</a:t>
            </a:r>
            <a:r>
              <a:rPr lang="fa-IR" altLang="en-US" sz="2600" smtClean="0"/>
              <a:t>م اطلاعاتی، که اغلب روی د</a:t>
            </a:r>
            <a:r>
              <a:rPr lang="ar-SA" altLang="en-US" sz="2600" smtClean="0"/>
              <a:t>ي</a:t>
            </a:r>
            <a:r>
              <a:rPr lang="fa-IR" altLang="en-US" sz="2600" smtClean="0"/>
              <a:t>سک ذخ</a:t>
            </a:r>
            <a:r>
              <a:rPr lang="ar-SA" altLang="en-US" sz="2600" smtClean="0"/>
              <a:t>ي</a:t>
            </a:r>
            <a:r>
              <a:rPr lang="fa-IR" altLang="en-US" sz="2600" smtClean="0"/>
              <a:t>ره شده است روبروست، با </a:t>
            </a:r>
            <a:r>
              <a:rPr lang="ar-SA" altLang="en-US" sz="2600" smtClean="0"/>
              <a:t>ي</a:t>
            </a:r>
            <a:r>
              <a:rPr lang="fa-IR" altLang="en-US" sz="2600" smtClean="0"/>
              <a:t>ادگ</a:t>
            </a:r>
            <a:r>
              <a:rPr lang="ar-SA" altLang="en-US" sz="2600" smtClean="0"/>
              <a:t>ي</a:t>
            </a:r>
            <a:r>
              <a:rPr lang="fa-IR" altLang="en-US" sz="2600" smtClean="0"/>
              <a:t>ری ماش</a:t>
            </a:r>
            <a:r>
              <a:rPr lang="ar-SA" altLang="en-US" sz="2600" smtClean="0"/>
              <a:t>ي</a:t>
            </a:r>
            <a:r>
              <a:rPr lang="fa-IR" altLang="en-US" sz="2600" smtClean="0"/>
              <a:t>ن و آمار متفاوت است.    </a:t>
            </a:r>
          </a:p>
          <a:p>
            <a:pPr algn="just" eaLnBrk="1" hangingPunct="1">
              <a:lnSpc>
                <a:spcPct val="110000"/>
              </a:lnSpc>
            </a:pPr>
            <a:r>
              <a:rPr lang="fa-IR" altLang="en-US" sz="2600" smtClean="0"/>
              <a:t>   داده کاو ی با کشف دانش در پا</a:t>
            </a:r>
            <a:r>
              <a:rPr lang="ar-SA" altLang="en-US" sz="2600" smtClean="0"/>
              <a:t>ي</a:t>
            </a:r>
            <a:r>
              <a:rPr lang="fa-IR" altLang="en-US" sz="2600" smtClean="0"/>
              <a:t>گاه های داده سر و کار دارد.</a:t>
            </a:r>
            <a:endParaRPr lang="en-US" altLang="en-US" sz="2600" smtClean="0"/>
          </a:p>
        </p:txBody>
      </p:sp>
      <p:sp>
        <p:nvSpPr>
          <p:cNvPr id="24580" name="AutoShape 6">
            <a:hlinkClick r:id="rId3" action="ppaction://hlinksldjump"/>
          </p:cNvPr>
          <p:cNvSpPr>
            <a:spLocks noChangeArrowheads="1"/>
          </p:cNvSpPr>
          <p:nvPr/>
        </p:nvSpPr>
        <p:spPr bwMode="auto">
          <a:xfrm rot="-2475885">
            <a:off x="268288" y="5913438"/>
            <a:ext cx="649287" cy="639762"/>
          </a:xfrm>
          <a:custGeom>
            <a:avLst/>
            <a:gdLst>
              <a:gd name="T0" fmla="*/ 2147483646 w 21600"/>
              <a:gd name="T1" fmla="*/ 0 h 21600"/>
              <a:gd name="T2" fmla="*/ 2147483646 w 21600"/>
              <a:gd name="T3" fmla="*/ 2147483646 h 21600"/>
              <a:gd name="T4" fmla="*/ 2147483646 w 21600"/>
              <a:gd name="T5" fmla="*/ 2147483646 h 21600"/>
              <a:gd name="T6" fmla="*/ 2147483646 w 21600"/>
              <a:gd name="T7" fmla="*/ 2147483646 h 21600"/>
              <a:gd name="T8" fmla="*/ 2147483646 w 21600"/>
              <a:gd name="T9" fmla="*/ 2147483646 h 21600"/>
              <a:gd name="T10" fmla="*/ 17694720 60000 65536"/>
              <a:gd name="T11" fmla="*/ 5898240 60000 65536"/>
              <a:gd name="T12" fmla="*/ 5898240 60000 65536"/>
              <a:gd name="T13" fmla="*/ 5898240 60000 65536"/>
              <a:gd name="T14" fmla="*/ 0 60000 65536"/>
              <a:gd name="T15" fmla="*/ 0 w 21600"/>
              <a:gd name="T16" fmla="*/ 8310 h 21600"/>
              <a:gd name="T17" fmla="*/ 6110 w 21600"/>
              <a:gd name="T18" fmla="*/ 21600 h 21600"/>
            </a:gdLst>
            <a:ahLst/>
            <a:cxnLst>
              <a:cxn ang="T10">
                <a:pos x="T0" y="T1"/>
              </a:cxn>
              <a:cxn ang="T11">
                <a:pos x="T2" y="T3"/>
              </a:cxn>
              <a:cxn ang="T12">
                <a:pos x="T4" y="T5"/>
              </a:cxn>
              <a:cxn ang="T13">
                <a:pos x="T6" y="T7"/>
              </a:cxn>
              <a:cxn ang="T14">
                <a:pos x="T8" y="T9"/>
              </a:cxn>
            </a:cxnLst>
            <a:rect l="T15" t="T16" r="T17" b="T18"/>
            <a:pathLst>
              <a:path w="21600" h="21600">
                <a:moveTo>
                  <a:pt x="15662" y="14285"/>
                </a:moveTo>
                <a:lnTo>
                  <a:pt x="21600" y="8310"/>
                </a:lnTo>
                <a:lnTo>
                  <a:pt x="18630" y="8310"/>
                </a:lnTo>
                <a:cubicBezTo>
                  <a:pt x="18630" y="3721"/>
                  <a:pt x="14430" y="0"/>
                  <a:pt x="9250" y="0"/>
                </a:cubicBezTo>
                <a:cubicBezTo>
                  <a:pt x="4141" y="0"/>
                  <a:pt x="0" y="3799"/>
                  <a:pt x="0" y="8485"/>
                </a:cubicBezTo>
                <a:lnTo>
                  <a:pt x="0" y="21600"/>
                </a:lnTo>
                <a:lnTo>
                  <a:pt x="6110" y="21600"/>
                </a:lnTo>
                <a:lnTo>
                  <a:pt x="6110" y="8310"/>
                </a:lnTo>
                <a:cubicBezTo>
                  <a:pt x="6110" y="6947"/>
                  <a:pt x="7362" y="5842"/>
                  <a:pt x="8907" y="5842"/>
                </a:cubicBezTo>
                <a:lnTo>
                  <a:pt x="9725" y="5842"/>
                </a:lnTo>
                <a:cubicBezTo>
                  <a:pt x="11269" y="5842"/>
                  <a:pt x="12520" y="6947"/>
                  <a:pt x="12520" y="8310"/>
                </a:cubicBezTo>
                <a:lnTo>
                  <a:pt x="9725" y="8310"/>
                </a:lnTo>
                <a:lnTo>
                  <a:pt x="15662" y="14285"/>
                </a:lnTo>
                <a:close/>
              </a:path>
            </a:pathLst>
          </a:custGeom>
          <a:solidFill>
            <a:schemeClr val="bg2"/>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2365375" y="152400"/>
            <a:ext cx="5191125" cy="1600200"/>
          </a:xfrm>
        </p:spPr>
        <p:txBody>
          <a:bodyPr/>
          <a:lstStyle/>
          <a:p>
            <a:pPr rtl="0" eaLnBrk="1" hangingPunct="1"/>
            <a:r>
              <a:rPr lang="en-US" altLang="en-US" sz="4700" b="1" smtClean="0"/>
              <a:t>Supply Chain</a:t>
            </a:r>
          </a:p>
        </p:txBody>
      </p:sp>
      <p:sp>
        <p:nvSpPr>
          <p:cNvPr id="26627" name="Rectangle 3"/>
          <p:cNvSpPr>
            <a:spLocks noGrp="1" noChangeArrowheads="1"/>
          </p:cNvSpPr>
          <p:nvPr>
            <p:ph type="body" idx="1"/>
          </p:nvPr>
        </p:nvSpPr>
        <p:spPr>
          <a:xfrm>
            <a:off x="684213" y="1614488"/>
            <a:ext cx="7772400" cy="4191000"/>
          </a:xfrm>
        </p:spPr>
        <p:txBody>
          <a:bodyPr/>
          <a:lstStyle/>
          <a:p>
            <a:pPr algn="just" eaLnBrk="1" hangingPunct="1">
              <a:lnSpc>
                <a:spcPct val="120000"/>
              </a:lnSpc>
            </a:pPr>
            <a:r>
              <a:rPr lang="fa-IR" altLang="en-US" sz="2600" smtClean="0">
                <a:cs typeface="Nazanin" panose="00000400000000000000" pitchFamily="2" charset="-78"/>
              </a:rPr>
              <a:t>: حرکت منابع تجاری (مواد و اطلاعات و سرويسها ) از مواد خام واز طريق کارخانجات و انبارها تا مشتريان نهايی. </a:t>
            </a:r>
          </a:p>
          <a:p>
            <a:pPr algn="just" eaLnBrk="1" hangingPunct="1">
              <a:lnSpc>
                <a:spcPct val="120000"/>
              </a:lnSpc>
            </a:pPr>
            <a:r>
              <a:rPr lang="fa-IR" altLang="en-US" sz="2600" smtClean="0">
                <a:cs typeface="Nazanin" panose="00000400000000000000" pitchFamily="2" charset="-78"/>
              </a:rPr>
              <a:t>همچنین شامل سازمانها وفرآيندهايی است که اين محصولات، اطلاعت و سرويسها را توليد و تحويل مشتريان نهايی می دهند.  </a:t>
            </a:r>
          </a:p>
          <a:p>
            <a:pPr algn="just" eaLnBrk="1" hangingPunct="1">
              <a:lnSpc>
                <a:spcPct val="120000"/>
              </a:lnSpc>
            </a:pPr>
            <a:r>
              <a:rPr lang="en-US" altLang="en-US" sz="2600" smtClean="0">
                <a:cs typeface="Nazanin" panose="00000400000000000000" pitchFamily="2" charset="-78"/>
              </a:rPr>
              <a:t>Supply Chain</a:t>
            </a:r>
            <a:r>
              <a:rPr lang="fa-IR" altLang="en-US" sz="2600" smtClean="0">
                <a:cs typeface="Nazanin" panose="00000400000000000000" pitchFamily="2" charset="-78"/>
              </a:rPr>
              <a:t> شامل فعاليتهای متعددی ازجمله خريد و فروش و تدارکات و حمل و نقل و اداره و کنترل مواد خام و برنامه ريزی و کنترل توليد و انبار و کنترل ليست اموال و توزيع و تحويل و...</a:t>
            </a:r>
          </a:p>
          <a:p>
            <a:pPr algn="just" eaLnBrk="1" hangingPunct="1">
              <a:lnSpc>
                <a:spcPct val="110000"/>
              </a:lnSpc>
            </a:pPr>
            <a:endParaRPr lang="en-US" altLang="en-US" sz="2600" smtClean="0"/>
          </a:p>
        </p:txBody>
      </p:sp>
      <p:sp>
        <p:nvSpPr>
          <p:cNvPr id="26628" name="AutoShape 4">
            <a:hlinkClick r:id="rId3" action="ppaction://hlinksldjump"/>
          </p:cNvPr>
          <p:cNvSpPr>
            <a:spLocks noChangeArrowheads="1"/>
          </p:cNvSpPr>
          <p:nvPr/>
        </p:nvSpPr>
        <p:spPr bwMode="auto">
          <a:xfrm rot="-2475885">
            <a:off x="268288" y="5913438"/>
            <a:ext cx="649287" cy="639762"/>
          </a:xfrm>
          <a:custGeom>
            <a:avLst/>
            <a:gdLst>
              <a:gd name="T0" fmla="*/ 2147483646 w 21600"/>
              <a:gd name="T1" fmla="*/ 0 h 21600"/>
              <a:gd name="T2" fmla="*/ 2147483646 w 21600"/>
              <a:gd name="T3" fmla="*/ 2147483646 h 21600"/>
              <a:gd name="T4" fmla="*/ 2147483646 w 21600"/>
              <a:gd name="T5" fmla="*/ 2147483646 h 21600"/>
              <a:gd name="T6" fmla="*/ 2147483646 w 21600"/>
              <a:gd name="T7" fmla="*/ 2147483646 h 21600"/>
              <a:gd name="T8" fmla="*/ 2147483646 w 21600"/>
              <a:gd name="T9" fmla="*/ 2147483646 h 21600"/>
              <a:gd name="T10" fmla="*/ 17694720 60000 65536"/>
              <a:gd name="T11" fmla="*/ 5898240 60000 65536"/>
              <a:gd name="T12" fmla="*/ 5898240 60000 65536"/>
              <a:gd name="T13" fmla="*/ 5898240 60000 65536"/>
              <a:gd name="T14" fmla="*/ 0 60000 65536"/>
              <a:gd name="T15" fmla="*/ 0 w 21600"/>
              <a:gd name="T16" fmla="*/ 8310 h 21600"/>
              <a:gd name="T17" fmla="*/ 6110 w 21600"/>
              <a:gd name="T18" fmla="*/ 21600 h 21600"/>
            </a:gdLst>
            <a:ahLst/>
            <a:cxnLst>
              <a:cxn ang="T10">
                <a:pos x="T0" y="T1"/>
              </a:cxn>
              <a:cxn ang="T11">
                <a:pos x="T2" y="T3"/>
              </a:cxn>
              <a:cxn ang="T12">
                <a:pos x="T4" y="T5"/>
              </a:cxn>
              <a:cxn ang="T13">
                <a:pos x="T6" y="T7"/>
              </a:cxn>
              <a:cxn ang="T14">
                <a:pos x="T8" y="T9"/>
              </a:cxn>
            </a:cxnLst>
            <a:rect l="T15" t="T16" r="T17" b="T18"/>
            <a:pathLst>
              <a:path w="21600" h="21600">
                <a:moveTo>
                  <a:pt x="15662" y="14285"/>
                </a:moveTo>
                <a:lnTo>
                  <a:pt x="21600" y="8310"/>
                </a:lnTo>
                <a:lnTo>
                  <a:pt x="18630" y="8310"/>
                </a:lnTo>
                <a:cubicBezTo>
                  <a:pt x="18630" y="3721"/>
                  <a:pt x="14430" y="0"/>
                  <a:pt x="9250" y="0"/>
                </a:cubicBezTo>
                <a:cubicBezTo>
                  <a:pt x="4141" y="0"/>
                  <a:pt x="0" y="3799"/>
                  <a:pt x="0" y="8485"/>
                </a:cubicBezTo>
                <a:lnTo>
                  <a:pt x="0" y="21600"/>
                </a:lnTo>
                <a:lnTo>
                  <a:pt x="6110" y="21600"/>
                </a:lnTo>
                <a:lnTo>
                  <a:pt x="6110" y="8310"/>
                </a:lnTo>
                <a:cubicBezTo>
                  <a:pt x="6110" y="6947"/>
                  <a:pt x="7362" y="5842"/>
                  <a:pt x="8907" y="5842"/>
                </a:cubicBezTo>
                <a:lnTo>
                  <a:pt x="9725" y="5842"/>
                </a:lnTo>
                <a:cubicBezTo>
                  <a:pt x="11269" y="5842"/>
                  <a:pt x="12520" y="6947"/>
                  <a:pt x="12520" y="8310"/>
                </a:cubicBezTo>
                <a:lnTo>
                  <a:pt x="9725" y="8310"/>
                </a:lnTo>
                <a:lnTo>
                  <a:pt x="15662" y="14285"/>
                </a:lnTo>
                <a:close/>
              </a:path>
            </a:pathLst>
          </a:custGeom>
          <a:solidFill>
            <a:schemeClr val="bg2"/>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fa-IR" altLang="en-US" b="1" smtClean="0">
                <a:cs typeface="Lotus" pitchFamily="2" charset="-78"/>
              </a:rPr>
              <a:t>نقشه راه هوش تجاری</a:t>
            </a:r>
            <a:endParaRPr lang="en-US" altLang="en-US" b="1" smtClean="0">
              <a:cs typeface="Lotus" pitchFamily="2" charset="-78"/>
            </a:endParaRPr>
          </a:p>
        </p:txBody>
      </p:sp>
      <p:sp>
        <p:nvSpPr>
          <p:cNvPr id="28675" name="Rectangle 3"/>
          <p:cNvSpPr>
            <a:spLocks noGrp="1" noChangeArrowheads="1"/>
          </p:cNvSpPr>
          <p:nvPr>
            <p:ph type="body" idx="1"/>
          </p:nvPr>
        </p:nvSpPr>
        <p:spPr>
          <a:xfrm>
            <a:off x="673100" y="2108200"/>
            <a:ext cx="7772400" cy="4191000"/>
          </a:xfrm>
        </p:spPr>
        <p:txBody>
          <a:bodyPr/>
          <a:lstStyle/>
          <a:p>
            <a:pPr algn="just" eaLnBrk="1" hangingPunct="1"/>
            <a:r>
              <a:rPr lang="fa-IR" altLang="en-US" sz="2200" smtClean="0"/>
              <a:t>برای برنامه های کاربردی هوش تجاری با نيازمندی های خاص از جمله استفاده از داده های غير ساخت يافته مثلاً کاوش در متن و محتوا و صوت و... نياز به گسترش فعاليت ها و نقش ها در قالب گام های توليد مناسب است</a:t>
            </a:r>
            <a:endParaRPr lang="en-US" altLang="en-US" sz="2200" smtClean="0"/>
          </a:p>
          <a:p>
            <a:pPr algn="just" eaLnBrk="1" hangingPunct="1"/>
            <a:r>
              <a:rPr lang="fa-IR" altLang="en-US" sz="2200" smtClean="0"/>
              <a:t>نقشه راه هوش تجاری اساساً يک راهنمای چرخة حيات پروژه برای ايجاد برنامه های کاربردی تصميم يارهوش تجاری با استفاده از داده های ساخت يافته است.</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5474" name="Rectangle 2"/>
          <p:cNvSpPr>
            <a:spLocks noChangeArrowheads="1"/>
          </p:cNvSpPr>
          <p:nvPr/>
        </p:nvSpPr>
        <p:spPr bwMode="auto">
          <a:xfrm>
            <a:off x="7519988" y="3568700"/>
            <a:ext cx="1624012" cy="504825"/>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3175">
            <a:solidFill>
              <a:srgbClr val="401F0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rtl="1" eaLnBrk="1" hangingPunct="1">
              <a:defRPr/>
            </a:pPr>
            <a:endParaRPr lang="en-US">
              <a:cs typeface="Arial" charset="0"/>
            </a:endParaRPr>
          </a:p>
        </p:txBody>
      </p:sp>
      <p:sp>
        <p:nvSpPr>
          <p:cNvPr id="30723" name="Rectangle 3"/>
          <p:cNvSpPr>
            <a:spLocks noGrp="1" noChangeArrowheads="1"/>
          </p:cNvSpPr>
          <p:nvPr>
            <p:ph type="body" idx="1"/>
          </p:nvPr>
        </p:nvSpPr>
        <p:spPr>
          <a:xfrm>
            <a:off x="611188" y="620713"/>
            <a:ext cx="7772400" cy="300037"/>
          </a:xfrm>
        </p:spPr>
        <p:txBody>
          <a:bodyPr/>
          <a:lstStyle/>
          <a:p>
            <a:pPr eaLnBrk="1" hangingPunct="1">
              <a:lnSpc>
                <a:spcPct val="80000"/>
              </a:lnSpc>
              <a:buFontTx/>
              <a:buNone/>
            </a:pPr>
            <a:r>
              <a:rPr lang="fa-IR" altLang="en-US" sz="1600" smtClean="0"/>
              <a:t>                   </a:t>
            </a:r>
          </a:p>
          <a:p>
            <a:pPr eaLnBrk="1" hangingPunct="1">
              <a:lnSpc>
                <a:spcPct val="80000"/>
              </a:lnSpc>
              <a:buFontTx/>
              <a:buNone/>
            </a:pPr>
            <a:endParaRPr lang="fa-IR" altLang="en-US" sz="1600" smtClean="0"/>
          </a:p>
        </p:txBody>
      </p:sp>
      <p:sp>
        <p:nvSpPr>
          <p:cNvPr id="105476" name="Rectangle 4"/>
          <p:cNvSpPr>
            <a:spLocks noChangeArrowheads="1"/>
          </p:cNvSpPr>
          <p:nvPr/>
        </p:nvSpPr>
        <p:spPr bwMode="auto">
          <a:xfrm>
            <a:off x="6516688" y="2708275"/>
            <a:ext cx="827087" cy="2378075"/>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3175">
            <a:solidFill>
              <a:srgbClr val="401F0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rtl="1" eaLnBrk="1" hangingPunct="1">
              <a:defRPr/>
            </a:pPr>
            <a:endParaRPr lang="en-US">
              <a:cs typeface="Arial" charset="0"/>
            </a:endParaRPr>
          </a:p>
        </p:txBody>
      </p:sp>
      <p:sp>
        <p:nvSpPr>
          <p:cNvPr id="105477" name="Rectangle 5"/>
          <p:cNvSpPr>
            <a:spLocks noChangeArrowheads="1"/>
          </p:cNvSpPr>
          <p:nvPr/>
        </p:nvSpPr>
        <p:spPr bwMode="auto">
          <a:xfrm>
            <a:off x="4630738" y="2708275"/>
            <a:ext cx="1657350" cy="2378075"/>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3175">
            <a:solidFill>
              <a:srgbClr val="401F0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rtl="1" eaLnBrk="1" hangingPunct="1">
              <a:defRPr/>
            </a:pPr>
            <a:endParaRPr lang="en-US">
              <a:cs typeface="Arial" charset="0"/>
            </a:endParaRPr>
          </a:p>
        </p:txBody>
      </p:sp>
      <p:sp>
        <p:nvSpPr>
          <p:cNvPr id="105478" name="Rectangle 6"/>
          <p:cNvSpPr>
            <a:spLocks noChangeArrowheads="1"/>
          </p:cNvSpPr>
          <p:nvPr/>
        </p:nvSpPr>
        <p:spPr bwMode="auto">
          <a:xfrm>
            <a:off x="2670175" y="2708275"/>
            <a:ext cx="1728788" cy="2376488"/>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3175">
            <a:solidFill>
              <a:srgbClr val="401F0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rtl="1" eaLnBrk="1" hangingPunct="1">
              <a:defRPr/>
            </a:pPr>
            <a:endParaRPr lang="en-US">
              <a:cs typeface="Arial" charset="0"/>
            </a:endParaRPr>
          </a:p>
        </p:txBody>
      </p:sp>
      <p:sp>
        <p:nvSpPr>
          <p:cNvPr id="105479" name="Rectangle 7"/>
          <p:cNvSpPr>
            <a:spLocks noChangeArrowheads="1"/>
          </p:cNvSpPr>
          <p:nvPr/>
        </p:nvSpPr>
        <p:spPr bwMode="auto">
          <a:xfrm>
            <a:off x="996950" y="3644900"/>
            <a:ext cx="1584325" cy="504825"/>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3175">
            <a:solidFill>
              <a:srgbClr val="401F0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rtl="1" eaLnBrk="1" hangingPunct="1">
              <a:defRPr/>
            </a:pPr>
            <a:endParaRPr lang="en-US">
              <a:cs typeface="Arial" charset="0"/>
            </a:endParaRPr>
          </a:p>
        </p:txBody>
      </p:sp>
      <p:sp>
        <p:nvSpPr>
          <p:cNvPr id="105480" name="Rectangle 8"/>
          <p:cNvSpPr>
            <a:spLocks noChangeArrowheads="1"/>
          </p:cNvSpPr>
          <p:nvPr/>
        </p:nvSpPr>
        <p:spPr bwMode="auto">
          <a:xfrm>
            <a:off x="25400" y="3644900"/>
            <a:ext cx="827088" cy="504825"/>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3175">
            <a:solidFill>
              <a:srgbClr val="401F0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rtl="1" eaLnBrk="1" hangingPunct="1">
              <a:defRPr/>
            </a:pPr>
            <a:endParaRPr lang="en-US">
              <a:cs typeface="Arial" charset="0"/>
            </a:endParaRPr>
          </a:p>
        </p:txBody>
      </p:sp>
      <p:sp>
        <p:nvSpPr>
          <p:cNvPr id="105481" name="Oval 9"/>
          <p:cNvSpPr>
            <a:spLocks noChangeArrowheads="1"/>
          </p:cNvSpPr>
          <p:nvPr/>
        </p:nvSpPr>
        <p:spPr bwMode="auto">
          <a:xfrm>
            <a:off x="76200" y="3716338"/>
            <a:ext cx="720725" cy="360362"/>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0">
            <a:solidFill>
              <a:srgbClr val="401F0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rtl="1" eaLnBrk="1" hangingPunct="1">
              <a:spcBef>
                <a:spcPct val="20000"/>
              </a:spcBef>
              <a:buSzPct val="100000"/>
              <a:defRPr/>
            </a:pPr>
            <a:r>
              <a:rPr lang="fa-IR" altLang="en-US">
                <a:solidFill>
                  <a:srgbClr val="401F0C"/>
                </a:solidFill>
                <a:latin typeface="Times New Roman" pitchFamily="18" charset="0"/>
                <a:cs typeface="Lotus" pitchFamily="2" charset="-78"/>
              </a:rPr>
              <a:t>گام 1  </a:t>
            </a:r>
            <a:endParaRPr lang="en-US" altLang="en-US">
              <a:solidFill>
                <a:srgbClr val="401F0C"/>
              </a:solidFill>
              <a:latin typeface="Times New Roman" pitchFamily="18" charset="0"/>
              <a:cs typeface="Lotus" pitchFamily="2" charset="-78"/>
            </a:endParaRPr>
          </a:p>
        </p:txBody>
      </p:sp>
      <p:sp>
        <p:nvSpPr>
          <p:cNvPr id="105482" name="Oval 10"/>
          <p:cNvSpPr>
            <a:spLocks noChangeArrowheads="1"/>
          </p:cNvSpPr>
          <p:nvPr/>
        </p:nvSpPr>
        <p:spPr bwMode="auto">
          <a:xfrm>
            <a:off x="1027113" y="3716338"/>
            <a:ext cx="720725" cy="360362"/>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0">
            <a:solidFill>
              <a:srgbClr val="401F0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rtl="1" eaLnBrk="1" hangingPunct="1">
              <a:spcBef>
                <a:spcPct val="20000"/>
              </a:spcBef>
              <a:buSzPct val="100000"/>
              <a:defRPr/>
            </a:pPr>
            <a:r>
              <a:rPr lang="fa-IR" altLang="en-US">
                <a:solidFill>
                  <a:srgbClr val="401F0C"/>
                </a:solidFill>
                <a:latin typeface="Times New Roman" pitchFamily="18" charset="0"/>
                <a:cs typeface="Lotus" pitchFamily="2" charset="-78"/>
              </a:rPr>
              <a:t>گام 2    </a:t>
            </a:r>
            <a:endParaRPr lang="en-US" altLang="en-US">
              <a:solidFill>
                <a:srgbClr val="401F0C"/>
              </a:solidFill>
              <a:latin typeface="Times New Roman" pitchFamily="18" charset="0"/>
              <a:cs typeface="Lotus" pitchFamily="2" charset="-78"/>
            </a:endParaRPr>
          </a:p>
        </p:txBody>
      </p:sp>
      <p:sp>
        <p:nvSpPr>
          <p:cNvPr id="105483" name="Oval 11"/>
          <p:cNvSpPr>
            <a:spLocks noChangeArrowheads="1"/>
          </p:cNvSpPr>
          <p:nvPr/>
        </p:nvSpPr>
        <p:spPr bwMode="auto">
          <a:xfrm>
            <a:off x="1819275" y="3716338"/>
            <a:ext cx="720725" cy="360362"/>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0">
            <a:solidFill>
              <a:srgbClr val="401F0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rtl="1" eaLnBrk="1" hangingPunct="1">
              <a:spcBef>
                <a:spcPct val="20000"/>
              </a:spcBef>
              <a:buSzPct val="100000"/>
              <a:defRPr/>
            </a:pPr>
            <a:r>
              <a:rPr lang="fa-IR" altLang="en-US">
                <a:solidFill>
                  <a:srgbClr val="401F0C"/>
                </a:solidFill>
                <a:latin typeface="Times New Roman" pitchFamily="18" charset="0"/>
                <a:cs typeface="Lotus" pitchFamily="2" charset="-78"/>
              </a:rPr>
              <a:t>گام 3        </a:t>
            </a:r>
            <a:endParaRPr lang="en-US" altLang="en-US">
              <a:solidFill>
                <a:srgbClr val="401F0C"/>
              </a:solidFill>
              <a:latin typeface="Times New Roman" pitchFamily="18" charset="0"/>
              <a:cs typeface="Lotus" pitchFamily="2" charset="-78"/>
            </a:endParaRPr>
          </a:p>
        </p:txBody>
      </p:sp>
      <p:sp>
        <p:nvSpPr>
          <p:cNvPr id="105484" name="Oval 12"/>
          <p:cNvSpPr>
            <a:spLocks noChangeArrowheads="1"/>
          </p:cNvSpPr>
          <p:nvPr/>
        </p:nvSpPr>
        <p:spPr bwMode="auto">
          <a:xfrm>
            <a:off x="2738438" y="3716338"/>
            <a:ext cx="720725" cy="360362"/>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0">
            <a:solidFill>
              <a:srgbClr val="401F0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rtl="1" eaLnBrk="1" hangingPunct="1">
              <a:spcBef>
                <a:spcPct val="20000"/>
              </a:spcBef>
              <a:buSzPct val="100000"/>
              <a:defRPr/>
            </a:pPr>
            <a:r>
              <a:rPr lang="fa-IR" altLang="en-US">
                <a:solidFill>
                  <a:srgbClr val="401F0C"/>
                </a:solidFill>
                <a:latin typeface="Times New Roman" pitchFamily="18" charset="0"/>
                <a:cs typeface="Lotus" pitchFamily="2" charset="-78"/>
              </a:rPr>
              <a:t>گام 4</a:t>
            </a:r>
            <a:endParaRPr lang="en-US" altLang="en-US">
              <a:solidFill>
                <a:srgbClr val="401F0C"/>
              </a:solidFill>
              <a:latin typeface="Times New Roman" pitchFamily="18" charset="0"/>
              <a:cs typeface="Lotus" pitchFamily="2" charset="-78"/>
            </a:endParaRPr>
          </a:p>
        </p:txBody>
      </p:sp>
      <p:sp>
        <p:nvSpPr>
          <p:cNvPr id="105485" name="Oval 13"/>
          <p:cNvSpPr>
            <a:spLocks noChangeArrowheads="1"/>
          </p:cNvSpPr>
          <p:nvPr/>
        </p:nvSpPr>
        <p:spPr bwMode="auto">
          <a:xfrm>
            <a:off x="3609975" y="2951163"/>
            <a:ext cx="720725" cy="360362"/>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0">
            <a:solidFill>
              <a:srgbClr val="401F0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rtl="1" eaLnBrk="1" hangingPunct="1">
              <a:spcBef>
                <a:spcPct val="20000"/>
              </a:spcBef>
              <a:buSzPct val="100000"/>
              <a:defRPr/>
            </a:pPr>
            <a:endParaRPr lang="fa-IR" altLang="en-US">
              <a:solidFill>
                <a:srgbClr val="401F0C"/>
              </a:solidFill>
              <a:latin typeface="Times New Roman" pitchFamily="18" charset="0"/>
              <a:cs typeface="Lotus" pitchFamily="2" charset="-78"/>
            </a:endParaRPr>
          </a:p>
          <a:p>
            <a:pPr algn="ctr" rtl="1" eaLnBrk="1" hangingPunct="1">
              <a:spcBef>
                <a:spcPct val="20000"/>
              </a:spcBef>
              <a:buSzPct val="100000"/>
              <a:defRPr/>
            </a:pPr>
            <a:endParaRPr lang="fa-IR" altLang="en-US">
              <a:solidFill>
                <a:srgbClr val="401F0C"/>
              </a:solidFill>
              <a:latin typeface="Times New Roman" pitchFamily="18" charset="0"/>
              <a:cs typeface="Lotus" pitchFamily="2" charset="-78"/>
            </a:endParaRPr>
          </a:p>
          <a:p>
            <a:pPr algn="ctr" rtl="1" eaLnBrk="1" hangingPunct="1">
              <a:spcBef>
                <a:spcPct val="20000"/>
              </a:spcBef>
              <a:buSzPct val="100000"/>
              <a:defRPr/>
            </a:pPr>
            <a:endParaRPr lang="fa-IR" altLang="en-US">
              <a:solidFill>
                <a:srgbClr val="401F0C"/>
              </a:solidFill>
              <a:latin typeface="Times New Roman" pitchFamily="18" charset="0"/>
              <a:cs typeface="Lotus" pitchFamily="2" charset="-78"/>
            </a:endParaRPr>
          </a:p>
          <a:p>
            <a:pPr algn="ctr" rtl="1" eaLnBrk="1" hangingPunct="1">
              <a:spcBef>
                <a:spcPct val="20000"/>
              </a:spcBef>
              <a:buSzPct val="100000"/>
              <a:defRPr/>
            </a:pPr>
            <a:r>
              <a:rPr lang="fa-IR" altLang="en-US">
                <a:solidFill>
                  <a:srgbClr val="401F0C"/>
                </a:solidFill>
                <a:latin typeface="Times New Roman" pitchFamily="18" charset="0"/>
                <a:cs typeface="Lotus" pitchFamily="2" charset="-78"/>
              </a:rPr>
              <a:t>گام 5</a:t>
            </a:r>
          </a:p>
          <a:p>
            <a:pPr algn="ctr" rtl="1" eaLnBrk="1" hangingPunct="1">
              <a:spcBef>
                <a:spcPct val="20000"/>
              </a:spcBef>
              <a:buSzPct val="100000"/>
              <a:defRPr/>
            </a:pPr>
            <a:endParaRPr lang="fa-IR" altLang="en-US">
              <a:solidFill>
                <a:srgbClr val="401F0C"/>
              </a:solidFill>
              <a:latin typeface="Times New Roman" pitchFamily="18" charset="0"/>
              <a:cs typeface="Lotus" pitchFamily="2" charset="-78"/>
            </a:endParaRPr>
          </a:p>
          <a:p>
            <a:pPr algn="ctr" rtl="1" eaLnBrk="1" hangingPunct="1">
              <a:spcBef>
                <a:spcPct val="20000"/>
              </a:spcBef>
              <a:buSzPct val="100000"/>
              <a:defRPr/>
            </a:pPr>
            <a:endParaRPr lang="fa-IR" altLang="en-US">
              <a:solidFill>
                <a:srgbClr val="401F0C"/>
              </a:solidFill>
              <a:latin typeface="Times New Roman" pitchFamily="18" charset="0"/>
              <a:cs typeface="Lotus" pitchFamily="2" charset="-78"/>
            </a:endParaRPr>
          </a:p>
          <a:p>
            <a:pPr algn="ctr" rtl="1" eaLnBrk="1" hangingPunct="1">
              <a:spcBef>
                <a:spcPct val="20000"/>
              </a:spcBef>
              <a:buSzPct val="100000"/>
              <a:defRPr/>
            </a:pPr>
            <a:r>
              <a:rPr lang="fa-IR" altLang="en-US">
                <a:solidFill>
                  <a:srgbClr val="401F0C"/>
                </a:solidFill>
                <a:latin typeface="Times New Roman" pitchFamily="18" charset="0"/>
                <a:cs typeface="Lotus" pitchFamily="2" charset="-78"/>
              </a:rPr>
              <a:t>    </a:t>
            </a:r>
            <a:endParaRPr lang="en-US" altLang="en-US">
              <a:solidFill>
                <a:srgbClr val="401F0C"/>
              </a:solidFill>
              <a:latin typeface="Times New Roman" pitchFamily="18" charset="0"/>
              <a:cs typeface="Lotus" pitchFamily="2" charset="-78"/>
            </a:endParaRPr>
          </a:p>
        </p:txBody>
      </p:sp>
      <p:sp>
        <p:nvSpPr>
          <p:cNvPr id="105486" name="Oval 14"/>
          <p:cNvSpPr>
            <a:spLocks noChangeArrowheads="1"/>
          </p:cNvSpPr>
          <p:nvPr/>
        </p:nvSpPr>
        <p:spPr bwMode="auto">
          <a:xfrm>
            <a:off x="3609975" y="3716338"/>
            <a:ext cx="720725" cy="360362"/>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0">
            <a:solidFill>
              <a:srgbClr val="401F0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rtl="1" eaLnBrk="1" hangingPunct="1">
              <a:spcBef>
                <a:spcPct val="20000"/>
              </a:spcBef>
              <a:buSzPct val="100000"/>
              <a:defRPr/>
            </a:pPr>
            <a:r>
              <a:rPr lang="fa-IR" altLang="en-US">
                <a:solidFill>
                  <a:srgbClr val="401F0C"/>
                </a:solidFill>
                <a:latin typeface="Times New Roman" pitchFamily="18" charset="0"/>
                <a:cs typeface="Lotus" pitchFamily="2" charset="-78"/>
              </a:rPr>
              <a:t>گام 6</a:t>
            </a:r>
            <a:endParaRPr lang="en-US" altLang="en-US">
              <a:solidFill>
                <a:srgbClr val="401F0C"/>
              </a:solidFill>
              <a:latin typeface="Times New Roman" pitchFamily="18" charset="0"/>
              <a:cs typeface="Lotus" pitchFamily="2" charset="-78"/>
            </a:endParaRPr>
          </a:p>
        </p:txBody>
      </p:sp>
      <p:sp>
        <p:nvSpPr>
          <p:cNvPr id="105487" name="Oval 15"/>
          <p:cNvSpPr>
            <a:spLocks noChangeArrowheads="1"/>
          </p:cNvSpPr>
          <p:nvPr/>
        </p:nvSpPr>
        <p:spPr bwMode="auto">
          <a:xfrm>
            <a:off x="3609975" y="4432300"/>
            <a:ext cx="720725" cy="360363"/>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0">
            <a:solidFill>
              <a:srgbClr val="401F0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rtl="1" eaLnBrk="1" hangingPunct="1">
              <a:spcBef>
                <a:spcPct val="20000"/>
              </a:spcBef>
              <a:buSzPct val="100000"/>
              <a:defRPr/>
            </a:pPr>
            <a:r>
              <a:rPr lang="fa-IR" altLang="en-US">
                <a:solidFill>
                  <a:srgbClr val="401F0C"/>
                </a:solidFill>
                <a:latin typeface="Times New Roman" pitchFamily="18" charset="0"/>
                <a:cs typeface="Lotus" pitchFamily="2" charset="-78"/>
              </a:rPr>
              <a:t>گام 7</a:t>
            </a:r>
            <a:endParaRPr lang="en-US" altLang="en-US">
              <a:solidFill>
                <a:srgbClr val="401F0C"/>
              </a:solidFill>
              <a:latin typeface="Times New Roman" pitchFamily="18" charset="0"/>
              <a:cs typeface="Lotus" pitchFamily="2" charset="-78"/>
            </a:endParaRPr>
          </a:p>
        </p:txBody>
      </p:sp>
      <p:sp>
        <p:nvSpPr>
          <p:cNvPr id="105488" name="Oval 16"/>
          <p:cNvSpPr>
            <a:spLocks noChangeArrowheads="1"/>
          </p:cNvSpPr>
          <p:nvPr/>
        </p:nvSpPr>
        <p:spPr bwMode="auto">
          <a:xfrm>
            <a:off x="4673600" y="3357563"/>
            <a:ext cx="720725" cy="360362"/>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0">
            <a:solidFill>
              <a:srgbClr val="401F0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rtl="1" eaLnBrk="1" hangingPunct="1">
              <a:spcBef>
                <a:spcPct val="20000"/>
              </a:spcBef>
              <a:buSzPct val="100000"/>
              <a:defRPr/>
            </a:pPr>
            <a:r>
              <a:rPr lang="fa-IR" altLang="en-US">
                <a:solidFill>
                  <a:srgbClr val="401F0C"/>
                </a:solidFill>
                <a:latin typeface="Times New Roman" pitchFamily="18" charset="0"/>
                <a:cs typeface="Lotus" pitchFamily="2" charset="-78"/>
              </a:rPr>
              <a:t>گام 8</a:t>
            </a:r>
            <a:endParaRPr lang="en-US" altLang="en-US">
              <a:solidFill>
                <a:srgbClr val="401F0C"/>
              </a:solidFill>
              <a:latin typeface="Times New Roman" pitchFamily="18" charset="0"/>
              <a:cs typeface="Lotus" pitchFamily="2" charset="-78"/>
            </a:endParaRPr>
          </a:p>
        </p:txBody>
      </p:sp>
      <p:sp>
        <p:nvSpPr>
          <p:cNvPr id="105489" name="Oval 17"/>
          <p:cNvSpPr>
            <a:spLocks noChangeArrowheads="1"/>
          </p:cNvSpPr>
          <p:nvPr/>
        </p:nvSpPr>
        <p:spPr bwMode="auto">
          <a:xfrm>
            <a:off x="8372475" y="3636963"/>
            <a:ext cx="771525" cy="360362"/>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0">
            <a:solidFill>
              <a:srgbClr val="401F0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rtl="1" eaLnBrk="1" hangingPunct="1">
              <a:spcBef>
                <a:spcPct val="20000"/>
              </a:spcBef>
              <a:buSzPct val="100000"/>
              <a:defRPr/>
            </a:pPr>
            <a:r>
              <a:rPr lang="fa-IR" altLang="en-US">
                <a:solidFill>
                  <a:srgbClr val="401F0C"/>
                </a:solidFill>
                <a:latin typeface="Times New Roman" pitchFamily="18" charset="0"/>
                <a:cs typeface="Lotus" pitchFamily="2" charset="-78"/>
              </a:rPr>
              <a:t>گام 16</a:t>
            </a:r>
            <a:endParaRPr lang="en-US" altLang="en-US">
              <a:solidFill>
                <a:srgbClr val="401F0C"/>
              </a:solidFill>
              <a:latin typeface="Times New Roman" pitchFamily="18" charset="0"/>
              <a:cs typeface="Lotus" pitchFamily="2" charset="-78"/>
            </a:endParaRPr>
          </a:p>
        </p:txBody>
      </p:sp>
      <p:sp>
        <p:nvSpPr>
          <p:cNvPr id="105490" name="Oval 18"/>
          <p:cNvSpPr>
            <a:spLocks noChangeArrowheads="1"/>
          </p:cNvSpPr>
          <p:nvPr/>
        </p:nvSpPr>
        <p:spPr bwMode="auto">
          <a:xfrm>
            <a:off x="6554788" y="2865438"/>
            <a:ext cx="720725" cy="360362"/>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0">
            <a:solidFill>
              <a:srgbClr val="401F0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rtl="1" eaLnBrk="1" hangingPunct="1">
              <a:spcBef>
                <a:spcPct val="20000"/>
              </a:spcBef>
              <a:buSzPct val="100000"/>
              <a:defRPr/>
            </a:pPr>
            <a:r>
              <a:rPr lang="fa-IR" altLang="en-US">
                <a:solidFill>
                  <a:srgbClr val="401F0C"/>
                </a:solidFill>
                <a:latin typeface="Times New Roman" pitchFamily="18" charset="0"/>
                <a:cs typeface="Lotus" pitchFamily="2" charset="-78"/>
              </a:rPr>
              <a:t>گام 11</a:t>
            </a:r>
            <a:endParaRPr lang="en-US" altLang="en-US">
              <a:solidFill>
                <a:srgbClr val="401F0C"/>
              </a:solidFill>
              <a:latin typeface="Times New Roman" pitchFamily="18" charset="0"/>
              <a:cs typeface="Lotus" pitchFamily="2" charset="-78"/>
            </a:endParaRPr>
          </a:p>
        </p:txBody>
      </p:sp>
      <p:sp>
        <p:nvSpPr>
          <p:cNvPr id="105491" name="Oval 19"/>
          <p:cNvSpPr>
            <a:spLocks noChangeArrowheads="1"/>
          </p:cNvSpPr>
          <p:nvPr/>
        </p:nvSpPr>
        <p:spPr bwMode="auto">
          <a:xfrm>
            <a:off x="5546725" y="2832100"/>
            <a:ext cx="720725" cy="360363"/>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0">
            <a:solidFill>
              <a:srgbClr val="401F0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rtl="1" eaLnBrk="1" hangingPunct="1">
              <a:spcBef>
                <a:spcPct val="20000"/>
              </a:spcBef>
              <a:buSzPct val="100000"/>
              <a:defRPr/>
            </a:pPr>
            <a:r>
              <a:rPr lang="fa-IR" altLang="en-US">
                <a:solidFill>
                  <a:srgbClr val="401F0C"/>
                </a:solidFill>
                <a:latin typeface="Times New Roman" pitchFamily="18" charset="0"/>
                <a:cs typeface="Lotus" pitchFamily="2" charset="-78"/>
              </a:rPr>
              <a:t>گام 9</a:t>
            </a:r>
            <a:endParaRPr lang="en-US" altLang="en-US">
              <a:solidFill>
                <a:srgbClr val="401F0C"/>
              </a:solidFill>
              <a:latin typeface="Times New Roman" pitchFamily="18" charset="0"/>
              <a:cs typeface="Lotus" pitchFamily="2" charset="-78"/>
            </a:endParaRPr>
          </a:p>
        </p:txBody>
      </p:sp>
      <p:sp>
        <p:nvSpPr>
          <p:cNvPr id="105492" name="Oval 20"/>
          <p:cNvSpPr>
            <a:spLocks noChangeArrowheads="1"/>
          </p:cNvSpPr>
          <p:nvPr/>
        </p:nvSpPr>
        <p:spPr bwMode="auto">
          <a:xfrm>
            <a:off x="4673600" y="4419600"/>
            <a:ext cx="720725" cy="360363"/>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0">
            <a:solidFill>
              <a:srgbClr val="401F0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rtl="1" eaLnBrk="1" hangingPunct="1">
              <a:spcBef>
                <a:spcPct val="20000"/>
              </a:spcBef>
              <a:buSzPct val="100000"/>
              <a:defRPr/>
            </a:pPr>
            <a:r>
              <a:rPr lang="fa-IR" altLang="en-US">
                <a:solidFill>
                  <a:srgbClr val="401F0C"/>
                </a:solidFill>
                <a:latin typeface="Times New Roman" pitchFamily="18" charset="0"/>
                <a:cs typeface="Lotus" pitchFamily="2" charset="-78"/>
              </a:rPr>
              <a:t>گام 10</a:t>
            </a:r>
            <a:endParaRPr lang="en-US" altLang="en-US">
              <a:solidFill>
                <a:srgbClr val="401F0C"/>
              </a:solidFill>
              <a:latin typeface="Times New Roman" pitchFamily="18" charset="0"/>
              <a:cs typeface="Lotus" pitchFamily="2" charset="-78"/>
            </a:endParaRPr>
          </a:p>
        </p:txBody>
      </p:sp>
      <p:sp>
        <p:nvSpPr>
          <p:cNvPr id="105493" name="Oval 21"/>
          <p:cNvSpPr>
            <a:spLocks noChangeArrowheads="1"/>
          </p:cNvSpPr>
          <p:nvPr/>
        </p:nvSpPr>
        <p:spPr bwMode="auto">
          <a:xfrm>
            <a:off x="7562850" y="3644900"/>
            <a:ext cx="720725" cy="360363"/>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0">
            <a:solidFill>
              <a:srgbClr val="401F0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rtl="1" eaLnBrk="1" hangingPunct="1">
              <a:spcBef>
                <a:spcPct val="20000"/>
              </a:spcBef>
              <a:buSzPct val="100000"/>
              <a:defRPr/>
            </a:pPr>
            <a:r>
              <a:rPr lang="fa-IR" altLang="en-US">
                <a:solidFill>
                  <a:srgbClr val="401F0C"/>
                </a:solidFill>
                <a:latin typeface="Times New Roman" pitchFamily="18" charset="0"/>
                <a:cs typeface="Lotus" pitchFamily="2" charset="-78"/>
              </a:rPr>
              <a:t>گام 15</a:t>
            </a:r>
            <a:endParaRPr lang="en-US" altLang="en-US">
              <a:solidFill>
                <a:srgbClr val="401F0C"/>
              </a:solidFill>
              <a:latin typeface="Times New Roman" pitchFamily="18" charset="0"/>
              <a:cs typeface="Lotus" pitchFamily="2" charset="-78"/>
            </a:endParaRPr>
          </a:p>
        </p:txBody>
      </p:sp>
      <p:sp>
        <p:nvSpPr>
          <p:cNvPr id="105494" name="Oval 22"/>
          <p:cNvSpPr>
            <a:spLocks noChangeArrowheads="1"/>
          </p:cNvSpPr>
          <p:nvPr/>
        </p:nvSpPr>
        <p:spPr bwMode="auto">
          <a:xfrm>
            <a:off x="6554788" y="4406900"/>
            <a:ext cx="720725" cy="360363"/>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0">
            <a:solidFill>
              <a:srgbClr val="401F0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rtl="1" eaLnBrk="1" hangingPunct="1">
              <a:spcBef>
                <a:spcPct val="20000"/>
              </a:spcBef>
              <a:buSzPct val="100000"/>
              <a:defRPr/>
            </a:pPr>
            <a:r>
              <a:rPr lang="fa-IR" altLang="en-US">
                <a:solidFill>
                  <a:srgbClr val="401F0C"/>
                </a:solidFill>
                <a:latin typeface="Times New Roman" pitchFamily="18" charset="0"/>
                <a:cs typeface="Lotus" pitchFamily="2" charset="-78"/>
              </a:rPr>
              <a:t>گام 14</a:t>
            </a:r>
            <a:endParaRPr lang="en-US" altLang="en-US">
              <a:solidFill>
                <a:srgbClr val="401F0C"/>
              </a:solidFill>
              <a:latin typeface="Times New Roman" pitchFamily="18" charset="0"/>
              <a:cs typeface="Lotus" pitchFamily="2" charset="-78"/>
            </a:endParaRPr>
          </a:p>
        </p:txBody>
      </p:sp>
      <p:sp>
        <p:nvSpPr>
          <p:cNvPr id="105495" name="Oval 23"/>
          <p:cNvSpPr>
            <a:spLocks noChangeArrowheads="1"/>
          </p:cNvSpPr>
          <p:nvPr/>
        </p:nvSpPr>
        <p:spPr bwMode="auto">
          <a:xfrm>
            <a:off x="6554788" y="3903663"/>
            <a:ext cx="720725" cy="360362"/>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0">
            <a:solidFill>
              <a:srgbClr val="401F0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rtl="1" eaLnBrk="1" hangingPunct="1">
              <a:spcBef>
                <a:spcPct val="20000"/>
              </a:spcBef>
              <a:buSzPct val="100000"/>
              <a:defRPr/>
            </a:pPr>
            <a:r>
              <a:rPr lang="fa-IR" altLang="en-US">
                <a:solidFill>
                  <a:srgbClr val="401F0C"/>
                </a:solidFill>
                <a:latin typeface="Times New Roman" pitchFamily="18" charset="0"/>
                <a:cs typeface="Lotus" pitchFamily="2" charset="-78"/>
              </a:rPr>
              <a:t>گام 13</a:t>
            </a:r>
            <a:endParaRPr lang="en-US" altLang="en-US">
              <a:solidFill>
                <a:srgbClr val="401F0C"/>
              </a:solidFill>
              <a:latin typeface="Times New Roman" pitchFamily="18" charset="0"/>
              <a:cs typeface="Lotus" pitchFamily="2" charset="-78"/>
            </a:endParaRPr>
          </a:p>
        </p:txBody>
      </p:sp>
      <p:sp>
        <p:nvSpPr>
          <p:cNvPr id="105496" name="Oval 24"/>
          <p:cNvSpPr>
            <a:spLocks noChangeArrowheads="1"/>
          </p:cNvSpPr>
          <p:nvPr/>
        </p:nvSpPr>
        <p:spPr bwMode="auto">
          <a:xfrm>
            <a:off x="6554788" y="3398838"/>
            <a:ext cx="720725" cy="360362"/>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0">
            <a:solidFill>
              <a:srgbClr val="401F0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rtl="1" eaLnBrk="1" hangingPunct="1">
              <a:spcBef>
                <a:spcPct val="20000"/>
              </a:spcBef>
              <a:buSzPct val="100000"/>
              <a:defRPr/>
            </a:pPr>
            <a:r>
              <a:rPr lang="fa-IR" altLang="en-US">
                <a:solidFill>
                  <a:srgbClr val="401F0C"/>
                </a:solidFill>
                <a:latin typeface="Times New Roman" pitchFamily="18" charset="0"/>
                <a:cs typeface="Lotus" pitchFamily="2" charset="-78"/>
              </a:rPr>
              <a:t>گام 12</a:t>
            </a:r>
            <a:endParaRPr lang="en-US" altLang="en-US">
              <a:solidFill>
                <a:srgbClr val="401F0C"/>
              </a:solidFill>
              <a:latin typeface="Times New Roman" pitchFamily="18" charset="0"/>
              <a:cs typeface="Lotus" pitchFamily="2" charset="-78"/>
            </a:endParaRPr>
          </a:p>
        </p:txBody>
      </p:sp>
      <p:sp>
        <p:nvSpPr>
          <p:cNvPr id="30745" name="Line 25"/>
          <p:cNvSpPr>
            <a:spLocks noChangeShapeType="1"/>
          </p:cNvSpPr>
          <p:nvPr/>
        </p:nvSpPr>
        <p:spPr bwMode="auto">
          <a:xfrm>
            <a:off x="768350" y="3886200"/>
            <a:ext cx="287338" cy="0"/>
          </a:xfrm>
          <a:prstGeom prst="line">
            <a:avLst/>
          </a:prstGeom>
          <a:noFill/>
          <a:ln w="57150">
            <a:solidFill>
              <a:srgbClr val="401F0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0746" name="Line 26"/>
          <p:cNvSpPr>
            <a:spLocks noChangeShapeType="1"/>
          </p:cNvSpPr>
          <p:nvPr/>
        </p:nvSpPr>
        <p:spPr bwMode="auto">
          <a:xfrm>
            <a:off x="1751013" y="3886200"/>
            <a:ext cx="71437" cy="0"/>
          </a:xfrm>
          <a:prstGeom prst="line">
            <a:avLst/>
          </a:prstGeom>
          <a:noFill/>
          <a:ln w="57150">
            <a:solidFill>
              <a:srgbClr val="401F0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0747" name="Line 27"/>
          <p:cNvSpPr>
            <a:spLocks noChangeShapeType="1"/>
          </p:cNvSpPr>
          <p:nvPr/>
        </p:nvSpPr>
        <p:spPr bwMode="auto">
          <a:xfrm>
            <a:off x="2543175" y="3873500"/>
            <a:ext cx="215900" cy="0"/>
          </a:xfrm>
          <a:prstGeom prst="line">
            <a:avLst/>
          </a:prstGeom>
          <a:noFill/>
          <a:ln w="57150">
            <a:solidFill>
              <a:srgbClr val="401F0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0748" name="Line 28"/>
          <p:cNvSpPr>
            <a:spLocks noChangeShapeType="1"/>
          </p:cNvSpPr>
          <p:nvPr/>
        </p:nvSpPr>
        <p:spPr bwMode="auto">
          <a:xfrm flipV="1">
            <a:off x="3348038" y="3200400"/>
            <a:ext cx="287337" cy="576263"/>
          </a:xfrm>
          <a:prstGeom prst="line">
            <a:avLst/>
          </a:prstGeom>
          <a:noFill/>
          <a:ln w="57150">
            <a:solidFill>
              <a:srgbClr val="401F0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0749" name="Line 29"/>
          <p:cNvSpPr>
            <a:spLocks noChangeShapeType="1"/>
          </p:cNvSpPr>
          <p:nvPr/>
        </p:nvSpPr>
        <p:spPr bwMode="auto">
          <a:xfrm>
            <a:off x="3432175" y="3873500"/>
            <a:ext cx="215900" cy="0"/>
          </a:xfrm>
          <a:prstGeom prst="line">
            <a:avLst/>
          </a:prstGeom>
          <a:noFill/>
          <a:ln w="57150">
            <a:solidFill>
              <a:srgbClr val="401F0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0750" name="Line 30"/>
          <p:cNvSpPr>
            <a:spLocks noChangeShapeType="1"/>
          </p:cNvSpPr>
          <p:nvPr/>
        </p:nvSpPr>
        <p:spPr bwMode="auto">
          <a:xfrm>
            <a:off x="3322638" y="4030663"/>
            <a:ext cx="385762" cy="477837"/>
          </a:xfrm>
          <a:prstGeom prst="line">
            <a:avLst/>
          </a:prstGeom>
          <a:noFill/>
          <a:ln w="57150">
            <a:solidFill>
              <a:srgbClr val="401F0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0751" name="Line 31"/>
          <p:cNvSpPr>
            <a:spLocks noChangeShapeType="1"/>
          </p:cNvSpPr>
          <p:nvPr/>
        </p:nvSpPr>
        <p:spPr bwMode="auto">
          <a:xfrm>
            <a:off x="4305300" y="3205163"/>
            <a:ext cx="398463" cy="261937"/>
          </a:xfrm>
          <a:prstGeom prst="line">
            <a:avLst/>
          </a:prstGeom>
          <a:noFill/>
          <a:ln w="57150">
            <a:solidFill>
              <a:srgbClr val="401F0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0752" name="Line 32"/>
          <p:cNvSpPr>
            <a:spLocks noChangeShapeType="1"/>
          </p:cNvSpPr>
          <p:nvPr/>
        </p:nvSpPr>
        <p:spPr bwMode="auto">
          <a:xfrm flipV="1">
            <a:off x="4318000" y="3573463"/>
            <a:ext cx="360363" cy="287337"/>
          </a:xfrm>
          <a:prstGeom prst="line">
            <a:avLst/>
          </a:prstGeom>
          <a:noFill/>
          <a:ln w="57150">
            <a:solidFill>
              <a:srgbClr val="401F0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0753" name="Line 33"/>
          <p:cNvSpPr>
            <a:spLocks noChangeShapeType="1"/>
          </p:cNvSpPr>
          <p:nvPr/>
        </p:nvSpPr>
        <p:spPr bwMode="auto">
          <a:xfrm>
            <a:off x="4330700" y="4594225"/>
            <a:ext cx="360363" cy="0"/>
          </a:xfrm>
          <a:prstGeom prst="line">
            <a:avLst/>
          </a:prstGeom>
          <a:noFill/>
          <a:ln w="57150">
            <a:solidFill>
              <a:srgbClr val="401F0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0754" name="Line 34"/>
          <p:cNvSpPr>
            <a:spLocks noChangeShapeType="1"/>
          </p:cNvSpPr>
          <p:nvPr/>
        </p:nvSpPr>
        <p:spPr bwMode="auto">
          <a:xfrm flipV="1">
            <a:off x="5330825" y="3141663"/>
            <a:ext cx="320675" cy="312737"/>
          </a:xfrm>
          <a:prstGeom prst="line">
            <a:avLst/>
          </a:prstGeom>
          <a:noFill/>
          <a:ln w="57150">
            <a:solidFill>
              <a:srgbClr val="401F0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0755" name="Line 35"/>
          <p:cNvSpPr>
            <a:spLocks noChangeShapeType="1"/>
          </p:cNvSpPr>
          <p:nvPr/>
        </p:nvSpPr>
        <p:spPr bwMode="auto">
          <a:xfrm>
            <a:off x="5376863" y="4581525"/>
            <a:ext cx="1198562" cy="0"/>
          </a:xfrm>
          <a:prstGeom prst="line">
            <a:avLst/>
          </a:prstGeom>
          <a:noFill/>
          <a:ln w="57150">
            <a:solidFill>
              <a:srgbClr val="401F0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0756" name="Line 36"/>
          <p:cNvSpPr>
            <a:spLocks noChangeShapeType="1"/>
          </p:cNvSpPr>
          <p:nvPr/>
        </p:nvSpPr>
        <p:spPr bwMode="auto">
          <a:xfrm>
            <a:off x="5402263" y="3538538"/>
            <a:ext cx="1152525" cy="0"/>
          </a:xfrm>
          <a:prstGeom prst="line">
            <a:avLst/>
          </a:prstGeom>
          <a:noFill/>
          <a:ln w="57150">
            <a:solidFill>
              <a:srgbClr val="401F0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0757" name="Line 37"/>
          <p:cNvSpPr>
            <a:spLocks noChangeShapeType="1"/>
          </p:cNvSpPr>
          <p:nvPr/>
        </p:nvSpPr>
        <p:spPr bwMode="auto">
          <a:xfrm>
            <a:off x="5376863" y="3619500"/>
            <a:ext cx="1223962" cy="863600"/>
          </a:xfrm>
          <a:prstGeom prst="line">
            <a:avLst/>
          </a:prstGeom>
          <a:noFill/>
          <a:ln w="57150">
            <a:solidFill>
              <a:srgbClr val="401F0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0758" name="Line 38"/>
          <p:cNvSpPr>
            <a:spLocks noChangeShapeType="1"/>
          </p:cNvSpPr>
          <p:nvPr/>
        </p:nvSpPr>
        <p:spPr bwMode="auto">
          <a:xfrm>
            <a:off x="6265863" y="3013075"/>
            <a:ext cx="288925" cy="0"/>
          </a:xfrm>
          <a:prstGeom prst="line">
            <a:avLst/>
          </a:prstGeom>
          <a:noFill/>
          <a:ln w="57150">
            <a:solidFill>
              <a:srgbClr val="401F0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0759" name="Line 39"/>
          <p:cNvSpPr>
            <a:spLocks noChangeShapeType="1"/>
          </p:cNvSpPr>
          <p:nvPr/>
        </p:nvSpPr>
        <p:spPr bwMode="auto">
          <a:xfrm>
            <a:off x="7223125" y="3119438"/>
            <a:ext cx="431800" cy="576262"/>
          </a:xfrm>
          <a:prstGeom prst="line">
            <a:avLst/>
          </a:prstGeom>
          <a:noFill/>
          <a:ln w="57150">
            <a:solidFill>
              <a:srgbClr val="401F0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0760" name="Line 40"/>
          <p:cNvSpPr>
            <a:spLocks noChangeShapeType="1"/>
          </p:cNvSpPr>
          <p:nvPr/>
        </p:nvSpPr>
        <p:spPr bwMode="auto">
          <a:xfrm>
            <a:off x="7235825" y="3644900"/>
            <a:ext cx="360363" cy="144463"/>
          </a:xfrm>
          <a:prstGeom prst="line">
            <a:avLst/>
          </a:prstGeom>
          <a:noFill/>
          <a:ln w="57150">
            <a:solidFill>
              <a:srgbClr val="401F0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0761" name="Line 41"/>
          <p:cNvSpPr>
            <a:spLocks noChangeShapeType="1"/>
          </p:cNvSpPr>
          <p:nvPr/>
        </p:nvSpPr>
        <p:spPr bwMode="auto">
          <a:xfrm flipV="1">
            <a:off x="7248525" y="3895725"/>
            <a:ext cx="360363" cy="142875"/>
          </a:xfrm>
          <a:prstGeom prst="line">
            <a:avLst/>
          </a:prstGeom>
          <a:noFill/>
          <a:ln w="57150">
            <a:solidFill>
              <a:srgbClr val="401F0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0762" name="Line 42"/>
          <p:cNvSpPr>
            <a:spLocks noChangeShapeType="1"/>
          </p:cNvSpPr>
          <p:nvPr/>
        </p:nvSpPr>
        <p:spPr bwMode="auto">
          <a:xfrm flipV="1">
            <a:off x="7258050" y="3941763"/>
            <a:ext cx="431800" cy="576262"/>
          </a:xfrm>
          <a:prstGeom prst="line">
            <a:avLst/>
          </a:prstGeom>
          <a:noFill/>
          <a:ln w="57150">
            <a:solidFill>
              <a:srgbClr val="401F0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0763" name="Line 43"/>
          <p:cNvSpPr>
            <a:spLocks noChangeShapeType="1"/>
          </p:cNvSpPr>
          <p:nvPr/>
        </p:nvSpPr>
        <p:spPr bwMode="auto">
          <a:xfrm>
            <a:off x="8316913" y="3789363"/>
            <a:ext cx="0" cy="0"/>
          </a:xfrm>
          <a:prstGeom prst="line">
            <a:avLst/>
          </a:prstGeom>
          <a:noFill/>
          <a:ln w="57150">
            <a:solidFill>
              <a:srgbClr val="401F0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0764" name="Line 44"/>
          <p:cNvSpPr>
            <a:spLocks noChangeShapeType="1"/>
          </p:cNvSpPr>
          <p:nvPr/>
        </p:nvSpPr>
        <p:spPr bwMode="auto">
          <a:xfrm>
            <a:off x="8243888" y="3814763"/>
            <a:ext cx="144462" cy="0"/>
          </a:xfrm>
          <a:prstGeom prst="line">
            <a:avLst/>
          </a:prstGeom>
          <a:noFill/>
          <a:ln w="57150">
            <a:solidFill>
              <a:srgbClr val="401F0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05517" name="Text Box 45"/>
          <p:cNvSpPr txBox="1">
            <a:spLocks noChangeArrowheads="1"/>
          </p:cNvSpPr>
          <p:nvPr/>
        </p:nvSpPr>
        <p:spPr bwMode="auto">
          <a:xfrm>
            <a:off x="-88900" y="4157663"/>
            <a:ext cx="971550" cy="549275"/>
          </a:xfrm>
          <a:prstGeom prst="rect">
            <a:avLst/>
          </a:prstGeom>
          <a:noFill/>
          <a:ln>
            <a:noFill/>
          </a:ln>
          <a:effectLst/>
          <a:extLst>
            <a:ext uri="{909E8E84-426E-40DD-AFC4-6F175D3DCCD1}">
              <a14:hiddenFill xmlns:a14="http://schemas.microsoft.com/office/drawing/2010/main">
                <a:gradFill rotWithShape="0">
                  <a:gsLst>
                    <a:gs pos="0">
                      <a:schemeClr val="bg1">
                        <a:gamma/>
                        <a:shade val="46275"/>
                        <a:invGamma/>
                      </a:schemeClr>
                    </a:gs>
                    <a:gs pos="50000">
                      <a:schemeClr val="bg1"/>
                    </a:gs>
                    <a:gs pos="100000">
                      <a:schemeClr val="bg1">
                        <a:gamma/>
                        <a:shade val="46275"/>
                        <a:invGamma/>
                      </a:schemeClr>
                    </a:gs>
                  </a:gsLst>
                  <a:lin ang="5400000" scaled="1"/>
                </a:gradFill>
              </a14:hiddenFill>
            </a:ext>
            <a:ext uri="{91240B29-F687-4F45-9708-019B960494DF}">
              <a14:hiddenLine xmlns:a14="http://schemas.microsoft.com/office/drawing/2010/main" w="57150">
                <a:solidFill>
                  <a:srgbClr val="401F0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buSzPct val="100000"/>
              <a:defRPr/>
            </a:pPr>
            <a:r>
              <a:rPr lang="fa-IR" altLang="en-US" sz="3000">
                <a:solidFill>
                  <a:srgbClr val="401F0C"/>
                </a:solidFill>
                <a:latin typeface="Times New Roman" pitchFamily="18" charset="0"/>
                <a:cs typeface="Lotus" pitchFamily="2" charset="-78"/>
              </a:rPr>
              <a:t>هدف</a:t>
            </a:r>
            <a:endParaRPr lang="en-US" altLang="en-US" sz="3000">
              <a:solidFill>
                <a:srgbClr val="401F0C"/>
              </a:solidFill>
              <a:latin typeface="Times New Roman" pitchFamily="18" charset="0"/>
              <a:cs typeface="Lotus" pitchFamily="2" charset="-78"/>
            </a:endParaRPr>
          </a:p>
        </p:txBody>
      </p:sp>
      <p:sp>
        <p:nvSpPr>
          <p:cNvPr id="105518" name="Text Box 46"/>
          <p:cNvSpPr txBox="1">
            <a:spLocks noChangeArrowheads="1"/>
          </p:cNvSpPr>
          <p:nvPr/>
        </p:nvSpPr>
        <p:spPr bwMode="auto">
          <a:xfrm>
            <a:off x="930275" y="4149725"/>
            <a:ext cx="1655763" cy="549275"/>
          </a:xfrm>
          <a:prstGeom prst="rect">
            <a:avLst/>
          </a:prstGeom>
          <a:noFill/>
          <a:ln>
            <a:noFill/>
          </a:ln>
          <a:effectLst/>
          <a:extLst>
            <a:ext uri="{909E8E84-426E-40DD-AFC4-6F175D3DCCD1}">
              <a14:hiddenFill xmlns:a14="http://schemas.microsoft.com/office/drawing/2010/main">
                <a:gradFill rotWithShape="0">
                  <a:gsLst>
                    <a:gs pos="0">
                      <a:schemeClr val="bg1">
                        <a:gamma/>
                        <a:shade val="46275"/>
                        <a:invGamma/>
                      </a:schemeClr>
                    </a:gs>
                    <a:gs pos="50000">
                      <a:schemeClr val="bg1"/>
                    </a:gs>
                    <a:gs pos="100000">
                      <a:schemeClr val="bg1">
                        <a:gamma/>
                        <a:shade val="46275"/>
                        <a:invGamma/>
                      </a:schemeClr>
                    </a:gs>
                  </a:gsLst>
                  <a:lin ang="5400000" scaled="1"/>
                </a:gradFill>
              </a14:hiddenFill>
            </a:ext>
            <a:ext uri="{91240B29-F687-4F45-9708-019B960494DF}">
              <a14:hiddenLine xmlns:a14="http://schemas.microsoft.com/office/drawing/2010/main" w="57150">
                <a:solidFill>
                  <a:srgbClr val="401F0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buSzPct val="100000"/>
              <a:defRPr/>
            </a:pPr>
            <a:r>
              <a:rPr lang="fa-IR" altLang="en-US" sz="3000">
                <a:solidFill>
                  <a:srgbClr val="401F0C"/>
                </a:solidFill>
                <a:latin typeface="Times New Roman" pitchFamily="18" charset="0"/>
                <a:cs typeface="Lotus" pitchFamily="2" charset="-78"/>
              </a:rPr>
              <a:t>طرح ريزی</a:t>
            </a:r>
            <a:endParaRPr lang="en-US" altLang="en-US" sz="3000">
              <a:solidFill>
                <a:srgbClr val="401F0C"/>
              </a:solidFill>
              <a:latin typeface="Times New Roman" pitchFamily="18" charset="0"/>
              <a:cs typeface="Lotus" pitchFamily="2" charset="-78"/>
            </a:endParaRPr>
          </a:p>
        </p:txBody>
      </p:sp>
      <p:sp>
        <p:nvSpPr>
          <p:cNvPr id="105519" name="Text Box 47"/>
          <p:cNvSpPr txBox="1">
            <a:spLocks noChangeArrowheads="1"/>
          </p:cNvSpPr>
          <p:nvPr/>
        </p:nvSpPr>
        <p:spPr bwMode="auto">
          <a:xfrm>
            <a:off x="2192338" y="5076825"/>
            <a:ext cx="2592387" cy="549275"/>
          </a:xfrm>
          <a:prstGeom prst="rect">
            <a:avLst/>
          </a:prstGeom>
          <a:noFill/>
          <a:ln>
            <a:noFill/>
          </a:ln>
          <a:effectLst/>
          <a:extLst>
            <a:ext uri="{909E8E84-426E-40DD-AFC4-6F175D3DCCD1}">
              <a14:hiddenFill xmlns:a14="http://schemas.microsoft.com/office/drawing/2010/main">
                <a:gradFill rotWithShape="0">
                  <a:gsLst>
                    <a:gs pos="0">
                      <a:schemeClr val="bg1">
                        <a:gamma/>
                        <a:shade val="46275"/>
                        <a:invGamma/>
                      </a:schemeClr>
                    </a:gs>
                    <a:gs pos="50000">
                      <a:schemeClr val="bg1"/>
                    </a:gs>
                    <a:gs pos="100000">
                      <a:schemeClr val="bg1">
                        <a:gamma/>
                        <a:shade val="46275"/>
                        <a:invGamma/>
                      </a:schemeClr>
                    </a:gs>
                  </a:gsLst>
                  <a:lin ang="5400000" scaled="1"/>
                </a:gradFill>
              </a14:hiddenFill>
            </a:ext>
            <a:ext uri="{91240B29-F687-4F45-9708-019B960494DF}">
              <a14:hiddenLine xmlns:a14="http://schemas.microsoft.com/office/drawing/2010/main" w="57150">
                <a:solidFill>
                  <a:srgbClr val="401F0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buSzPct val="100000"/>
              <a:defRPr/>
            </a:pPr>
            <a:r>
              <a:rPr lang="fa-IR" altLang="en-US" sz="3000">
                <a:solidFill>
                  <a:srgbClr val="401F0C"/>
                </a:solidFill>
                <a:latin typeface="Times New Roman" pitchFamily="18" charset="0"/>
                <a:cs typeface="Lotus" pitchFamily="2" charset="-78"/>
              </a:rPr>
              <a:t>تحليل تجاری</a:t>
            </a:r>
            <a:endParaRPr lang="en-US" altLang="en-US" sz="3000">
              <a:solidFill>
                <a:srgbClr val="401F0C"/>
              </a:solidFill>
              <a:latin typeface="Times New Roman" pitchFamily="18" charset="0"/>
              <a:cs typeface="Lotus" pitchFamily="2" charset="-78"/>
            </a:endParaRPr>
          </a:p>
        </p:txBody>
      </p:sp>
      <p:sp>
        <p:nvSpPr>
          <p:cNvPr id="105520" name="Text Box 48"/>
          <p:cNvSpPr txBox="1">
            <a:spLocks noChangeArrowheads="1"/>
          </p:cNvSpPr>
          <p:nvPr/>
        </p:nvSpPr>
        <p:spPr bwMode="auto">
          <a:xfrm>
            <a:off x="4643438" y="5064125"/>
            <a:ext cx="1657350" cy="549275"/>
          </a:xfrm>
          <a:prstGeom prst="rect">
            <a:avLst/>
          </a:prstGeom>
          <a:noFill/>
          <a:ln>
            <a:noFill/>
          </a:ln>
          <a:effectLst/>
          <a:extLst>
            <a:ext uri="{909E8E84-426E-40DD-AFC4-6F175D3DCCD1}">
              <a14:hiddenFill xmlns:a14="http://schemas.microsoft.com/office/drawing/2010/main">
                <a:gradFill rotWithShape="0">
                  <a:gsLst>
                    <a:gs pos="0">
                      <a:schemeClr val="bg1">
                        <a:gamma/>
                        <a:shade val="46275"/>
                        <a:invGamma/>
                      </a:schemeClr>
                    </a:gs>
                    <a:gs pos="50000">
                      <a:schemeClr val="bg1"/>
                    </a:gs>
                    <a:gs pos="100000">
                      <a:schemeClr val="bg1">
                        <a:gamma/>
                        <a:shade val="46275"/>
                        <a:invGamma/>
                      </a:schemeClr>
                    </a:gs>
                  </a:gsLst>
                  <a:lin ang="5400000" scaled="1"/>
                </a:gradFill>
              </a14:hiddenFill>
            </a:ext>
            <a:ext uri="{91240B29-F687-4F45-9708-019B960494DF}">
              <a14:hiddenLine xmlns:a14="http://schemas.microsoft.com/office/drawing/2010/main" w="57150">
                <a:solidFill>
                  <a:srgbClr val="401F0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buSzPct val="100000"/>
              <a:defRPr/>
            </a:pPr>
            <a:r>
              <a:rPr lang="fa-IR" altLang="en-US" sz="3000">
                <a:solidFill>
                  <a:srgbClr val="401F0C"/>
                </a:solidFill>
                <a:latin typeface="Times New Roman" pitchFamily="18" charset="0"/>
                <a:cs typeface="Lotus" pitchFamily="2" charset="-78"/>
              </a:rPr>
              <a:t>طراحی</a:t>
            </a:r>
            <a:endParaRPr lang="en-US" altLang="en-US" sz="3000">
              <a:solidFill>
                <a:srgbClr val="401F0C"/>
              </a:solidFill>
              <a:latin typeface="Times New Roman" pitchFamily="18" charset="0"/>
              <a:cs typeface="Lotus" pitchFamily="2" charset="-78"/>
            </a:endParaRPr>
          </a:p>
        </p:txBody>
      </p:sp>
      <p:sp>
        <p:nvSpPr>
          <p:cNvPr id="105521" name="Text Box 49"/>
          <p:cNvSpPr txBox="1">
            <a:spLocks noChangeArrowheads="1"/>
          </p:cNvSpPr>
          <p:nvPr/>
        </p:nvSpPr>
        <p:spPr bwMode="auto">
          <a:xfrm>
            <a:off x="6300788" y="5076825"/>
            <a:ext cx="1152525" cy="549275"/>
          </a:xfrm>
          <a:prstGeom prst="rect">
            <a:avLst/>
          </a:prstGeom>
          <a:noFill/>
          <a:ln>
            <a:noFill/>
          </a:ln>
          <a:effectLst/>
          <a:extLst>
            <a:ext uri="{909E8E84-426E-40DD-AFC4-6F175D3DCCD1}">
              <a14:hiddenFill xmlns:a14="http://schemas.microsoft.com/office/drawing/2010/main">
                <a:gradFill rotWithShape="0">
                  <a:gsLst>
                    <a:gs pos="0">
                      <a:schemeClr val="bg1">
                        <a:gamma/>
                        <a:shade val="46275"/>
                        <a:invGamma/>
                      </a:schemeClr>
                    </a:gs>
                    <a:gs pos="50000">
                      <a:schemeClr val="bg1"/>
                    </a:gs>
                    <a:gs pos="100000">
                      <a:schemeClr val="bg1">
                        <a:gamma/>
                        <a:shade val="46275"/>
                        <a:invGamma/>
                      </a:schemeClr>
                    </a:gs>
                  </a:gsLst>
                  <a:lin ang="5400000" scaled="1"/>
                </a:gradFill>
              </a14:hiddenFill>
            </a:ext>
            <a:ext uri="{91240B29-F687-4F45-9708-019B960494DF}">
              <a14:hiddenLine xmlns:a14="http://schemas.microsoft.com/office/drawing/2010/main" w="57150">
                <a:solidFill>
                  <a:srgbClr val="401F0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buSzPct val="100000"/>
              <a:defRPr/>
            </a:pPr>
            <a:r>
              <a:rPr lang="fa-IR" altLang="en-US" sz="3000">
                <a:solidFill>
                  <a:srgbClr val="401F0C"/>
                </a:solidFill>
                <a:latin typeface="Times New Roman" pitchFamily="18" charset="0"/>
                <a:cs typeface="Lotus" pitchFamily="2" charset="-78"/>
              </a:rPr>
              <a:t>ساخت</a:t>
            </a:r>
            <a:endParaRPr lang="en-US" altLang="en-US" sz="3000">
              <a:solidFill>
                <a:srgbClr val="401F0C"/>
              </a:solidFill>
              <a:latin typeface="Times New Roman" pitchFamily="18" charset="0"/>
              <a:cs typeface="Lotus" pitchFamily="2" charset="-78"/>
            </a:endParaRPr>
          </a:p>
        </p:txBody>
      </p:sp>
      <p:sp>
        <p:nvSpPr>
          <p:cNvPr id="105522" name="Text Box 50"/>
          <p:cNvSpPr txBox="1">
            <a:spLocks noChangeArrowheads="1"/>
          </p:cNvSpPr>
          <p:nvPr/>
        </p:nvSpPr>
        <p:spPr bwMode="auto">
          <a:xfrm>
            <a:off x="7812088" y="4094163"/>
            <a:ext cx="1079500" cy="549275"/>
          </a:xfrm>
          <a:prstGeom prst="rect">
            <a:avLst/>
          </a:prstGeom>
          <a:noFill/>
          <a:ln>
            <a:noFill/>
          </a:ln>
          <a:effectLst/>
          <a:extLst>
            <a:ext uri="{909E8E84-426E-40DD-AFC4-6F175D3DCCD1}">
              <a14:hiddenFill xmlns:a14="http://schemas.microsoft.com/office/drawing/2010/main">
                <a:gradFill rotWithShape="0">
                  <a:gsLst>
                    <a:gs pos="0">
                      <a:schemeClr val="bg1">
                        <a:gamma/>
                        <a:shade val="46275"/>
                        <a:invGamma/>
                      </a:schemeClr>
                    </a:gs>
                    <a:gs pos="50000">
                      <a:schemeClr val="bg1"/>
                    </a:gs>
                    <a:gs pos="100000">
                      <a:schemeClr val="bg1">
                        <a:gamma/>
                        <a:shade val="46275"/>
                        <a:invGamma/>
                      </a:schemeClr>
                    </a:gs>
                  </a:gsLst>
                  <a:lin ang="5400000" scaled="1"/>
                </a:gradFill>
              </a14:hiddenFill>
            </a:ext>
            <a:ext uri="{91240B29-F687-4F45-9708-019B960494DF}">
              <a14:hiddenLine xmlns:a14="http://schemas.microsoft.com/office/drawing/2010/main" w="57150">
                <a:solidFill>
                  <a:srgbClr val="401F0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buSzPct val="100000"/>
              <a:defRPr/>
            </a:pPr>
            <a:r>
              <a:rPr lang="fa-IR" altLang="en-US" sz="3000">
                <a:solidFill>
                  <a:srgbClr val="401F0C"/>
                </a:solidFill>
                <a:latin typeface="Times New Roman" pitchFamily="18" charset="0"/>
                <a:cs typeface="Lotus" pitchFamily="2" charset="-78"/>
              </a:rPr>
              <a:t>استقرار</a:t>
            </a:r>
            <a:endParaRPr lang="en-US" altLang="en-US" sz="3000">
              <a:solidFill>
                <a:srgbClr val="401F0C"/>
              </a:solidFill>
              <a:latin typeface="Times New Roman" pitchFamily="18" charset="0"/>
              <a:cs typeface="Lotus" pitchFamily="2" charset="-78"/>
            </a:endParaRPr>
          </a:p>
        </p:txBody>
      </p:sp>
      <p:sp>
        <p:nvSpPr>
          <p:cNvPr id="105523" name="Rectangle 51"/>
          <p:cNvSpPr>
            <a:spLocks noChangeArrowheads="1"/>
          </p:cNvSpPr>
          <p:nvPr/>
        </p:nvSpPr>
        <p:spPr bwMode="auto">
          <a:xfrm>
            <a:off x="1084263" y="787400"/>
            <a:ext cx="6599237" cy="625475"/>
          </a:xfrm>
          <a:prstGeom prst="rect">
            <a:avLst/>
          </a:prstGeom>
          <a:noFill/>
          <a:ln>
            <a:noFill/>
          </a:ln>
          <a:effectLst/>
          <a:extLst>
            <a:ext uri="{909E8E84-426E-40DD-AFC4-6F175D3DCCD1}">
              <a14:hiddenFill xmlns:a14="http://schemas.microsoft.com/office/drawing/2010/main">
                <a:gradFill rotWithShape="0">
                  <a:gsLst>
                    <a:gs pos="0">
                      <a:schemeClr val="bg1">
                        <a:gamma/>
                        <a:shade val="46275"/>
                        <a:invGamma/>
                      </a:schemeClr>
                    </a:gs>
                    <a:gs pos="50000">
                      <a:schemeClr val="bg1"/>
                    </a:gs>
                    <a:gs pos="100000">
                      <a:schemeClr val="bg1">
                        <a:gamma/>
                        <a:shade val="46275"/>
                        <a:invGamma/>
                      </a:schemeClr>
                    </a:gs>
                  </a:gsLst>
                  <a:lin ang="5400000" scaled="1"/>
                </a:gradFill>
              </a14:hiddenFill>
            </a:ext>
            <a:ext uri="{91240B29-F687-4F45-9708-019B960494DF}">
              <a14:hiddenLine xmlns:a14="http://schemas.microsoft.com/office/drawing/2010/main" w="57150">
                <a:solidFill>
                  <a:srgbClr val="401F0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rtl="1" eaLnBrk="1" hangingPunct="1">
              <a:spcBef>
                <a:spcPct val="20000"/>
              </a:spcBef>
              <a:buSzPct val="100000"/>
              <a:defRPr/>
            </a:pPr>
            <a:r>
              <a:rPr lang="fa-IR" altLang="en-US" sz="3500" b="1">
                <a:solidFill>
                  <a:schemeClr val="tx2"/>
                </a:solidFill>
                <a:latin typeface="Times New Roman" pitchFamily="18" charset="0"/>
                <a:cs typeface="Lotus" pitchFamily="2" charset="-78"/>
              </a:rPr>
              <a:t>شمای نقشة راه توليد يک پروژة هوش تجاری</a:t>
            </a:r>
            <a:endParaRPr lang="en-US" altLang="en-US" sz="3500" b="1">
              <a:solidFill>
                <a:schemeClr val="tx2"/>
              </a:solidFill>
              <a:latin typeface="Times New Roman" pitchFamily="18" charset="0"/>
              <a:cs typeface="Lotus" pitchFamily="2" charset="-78"/>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23850" y="476250"/>
            <a:ext cx="8686800" cy="1371600"/>
          </a:xfrm>
        </p:spPr>
        <p:txBody>
          <a:bodyPr/>
          <a:lstStyle/>
          <a:p>
            <a:pPr eaLnBrk="1" hangingPunct="1"/>
            <a:r>
              <a:rPr lang="fa-IR" altLang="en-US" sz="4000" b="1" smtClean="0">
                <a:cs typeface="Lotus" pitchFamily="2" charset="-78"/>
              </a:rPr>
              <a:t>نقشة راه توليد يک پروژة هوش تجاری</a:t>
            </a:r>
            <a:endParaRPr lang="en-US" altLang="en-US" sz="4000" b="1" smtClean="0">
              <a:cs typeface="Lotus" pitchFamily="2" charset="-78"/>
            </a:endParaRPr>
          </a:p>
        </p:txBody>
      </p:sp>
      <p:sp>
        <p:nvSpPr>
          <p:cNvPr id="32771" name="Rectangle 3"/>
          <p:cNvSpPr>
            <a:spLocks noGrp="1" noChangeArrowheads="1"/>
          </p:cNvSpPr>
          <p:nvPr>
            <p:ph type="body" idx="1"/>
          </p:nvPr>
        </p:nvSpPr>
        <p:spPr>
          <a:xfrm>
            <a:off x="660400" y="2070100"/>
            <a:ext cx="7772400" cy="4191000"/>
          </a:xfrm>
        </p:spPr>
        <p:txBody>
          <a:bodyPr/>
          <a:lstStyle/>
          <a:p>
            <a:pPr eaLnBrk="1" hangingPunct="1">
              <a:lnSpc>
                <a:spcPct val="90000"/>
              </a:lnSpc>
            </a:pPr>
            <a:r>
              <a:rPr lang="fa-IR" altLang="en-US" sz="2200" smtClean="0"/>
              <a:t>اين نقشه 16 گام برای ساخت يک پروژة هوش تجاری را بر طبق همان 6 مرحلة انجام هر پروژة مهندسی که قبلاً ذکر شد، به شرح زير بيان می کند:</a:t>
            </a:r>
          </a:p>
          <a:p>
            <a:pPr lvl="1" eaLnBrk="1" hangingPunct="1">
              <a:lnSpc>
                <a:spcPct val="90000"/>
              </a:lnSpc>
            </a:pPr>
            <a:r>
              <a:rPr lang="fa-IR" altLang="en-US" sz="2200" smtClean="0"/>
              <a:t>مرحلة هدف و منظور:</a:t>
            </a:r>
          </a:p>
          <a:p>
            <a:pPr lvl="2" eaLnBrk="1" hangingPunct="1">
              <a:lnSpc>
                <a:spcPct val="90000"/>
              </a:lnSpc>
            </a:pPr>
            <a:r>
              <a:rPr lang="fa-IR" altLang="en-US" sz="2200" smtClean="0"/>
              <a:t>گام </a:t>
            </a:r>
            <a:r>
              <a:rPr lang="fa-IR" altLang="en-US" sz="2200" smtClean="0">
                <a:hlinkClick r:id="" action="ppaction://noaction"/>
              </a:rPr>
              <a:t>1</a:t>
            </a:r>
            <a:r>
              <a:rPr lang="fa-IR" altLang="en-US" sz="2200" smtClean="0"/>
              <a:t>: ارزيابی وضعيت تجاری</a:t>
            </a:r>
            <a:r>
              <a:rPr lang="fa-IR" altLang="en-US" sz="2000" smtClean="0"/>
              <a:t>،</a:t>
            </a:r>
          </a:p>
          <a:p>
            <a:pPr lvl="1" eaLnBrk="1" hangingPunct="1">
              <a:lnSpc>
                <a:spcPct val="90000"/>
              </a:lnSpc>
            </a:pPr>
            <a:r>
              <a:rPr lang="fa-IR" altLang="en-US" sz="2200" smtClean="0"/>
              <a:t>مرحلة طرح ريزی:</a:t>
            </a:r>
          </a:p>
          <a:p>
            <a:pPr lvl="2" eaLnBrk="1" hangingPunct="1">
              <a:lnSpc>
                <a:spcPct val="90000"/>
              </a:lnSpc>
            </a:pPr>
            <a:r>
              <a:rPr lang="fa-IR" altLang="en-US" sz="2000" smtClean="0"/>
              <a:t>گام</a:t>
            </a:r>
            <a:r>
              <a:rPr lang="fa-IR" altLang="en-US" sz="2000" smtClean="0">
                <a:hlinkClick r:id="" action="ppaction://noaction"/>
              </a:rPr>
              <a:t> 2</a:t>
            </a:r>
            <a:r>
              <a:rPr lang="fa-IR" altLang="en-US" sz="2000" smtClean="0"/>
              <a:t>: ارزيابی زير ساخت </a:t>
            </a:r>
            <a:r>
              <a:rPr lang="en-US" altLang="en-US" sz="2000" smtClean="0"/>
              <a:t>Enterprise</a:t>
            </a:r>
            <a:r>
              <a:rPr lang="fa-IR" altLang="en-US" sz="2000" smtClean="0"/>
              <a:t>، 	</a:t>
            </a:r>
          </a:p>
          <a:p>
            <a:pPr lvl="2" eaLnBrk="1" hangingPunct="1">
              <a:lnSpc>
                <a:spcPct val="90000"/>
              </a:lnSpc>
            </a:pPr>
            <a:r>
              <a:rPr lang="fa-IR" altLang="en-US" sz="2000" smtClean="0"/>
              <a:t>گام</a:t>
            </a:r>
            <a:r>
              <a:rPr lang="fa-IR" altLang="en-US" sz="2000" smtClean="0">
                <a:hlinkClick r:id="" action="ppaction://noaction"/>
              </a:rPr>
              <a:t> 3</a:t>
            </a:r>
            <a:r>
              <a:rPr lang="fa-IR" altLang="en-US" sz="2000" smtClean="0"/>
              <a:t>: طرح ريزی پروژه،</a:t>
            </a:r>
          </a:p>
          <a:p>
            <a:pPr lvl="1" eaLnBrk="1" hangingPunct="1">
              <a:lnSpc>
                <a:spcPct val="90000"/>
              </a:lnSpc>
            </a:pPr>
            <a:r>
              <a:rPr lang="fa-IR" altLang="en-US" sz="2200" smtClean="0"/>
              <a:t>مرحلة تحليل تجاری:</a:t>
            </a:r>
          </a:p>
          <a:p>
            <a:pPr lvl="2" eaLnBrk="1" hangingPunct="1">
              <a:lnSpc>
                <a:spcPct val="90000"/>
              </a:lnSpc>
            </a:pPr>
            <a:r>
              <a:rPr lang="fa-IR" altLang="en-US" sz="2000" smtClean="0"/>
              <a:t>گام 4: تعريف نيازمندی های پروژه،</a:t>
            </a:r>
          </a:p>
          <a:p>
            <a:pPr lvl="2" eaLnBrk="1" hangingPunct="1">
              <a:lnSpc>
                <a:spcPct val="90000"/>
              </a:lnSpc>
            </a:pPr>
            <a:r>
              <a:rPr lang="fa-IR" altLang="en-US" sz="2000" smtClean="0"/>
              <a:t>گام 5: تحليل داده،</a:t>
            </a:r>
          </a:p>
          <a:p>
            <a:pPr lvl="2" eaLnBrk="1" hangingPunct="1">
              <a:lnSpc>
                <a:spcPct val="90000"/>
              </a:lnSpc>
            </a:pPr>
            <a:r>
              <a:rPr lang="fa-IR" altLang="en-US" sz="2000" smtClean="0"/>
              <a:t>گام 6: نمونه سازی برنامه کاربردی،	</a:t>
            </a:r>
          </a:p>
          <a:p>
            <a:pPr lvl="2" eaLnBrk="1" hangingPunct="1">
              <a:lnSpc>
                <a:spcPct val="90000"/>
              </a:lnSpc>
            </a:pPr>
            <a:r>
              <a:rPr lang="fa-IR" altLang="en-US" sz="2000" smtClean="0"/>
              <a:t>گام 7: تحليل مخزن فراداده،</a:t>
            </a:r>
          </a:p>
          <a:p>
            <a:pPr lvl="1" eaLnBrk="1" hangingPunct="1">
              <a:lnSpc>
                <a:spcPct val="90000"/>
              </a:lnSpc>
            </a:pPr>
            <a:endParaRPr lang="en-US" altLang="en-US" sz="240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xfrm>
            <a:off x="755650" y="2060575"/>
            <a:ext cx="7772400" cy="4191000"/>
          </a:xfrm>
        </p:spPr>
        <p:txBody>
          <a:bodyPr/>
          <a:lstStyle/>
          <a:p>
            <a:pPr eaLnBrk="1" hangingPunct="1">
              <a:lnSpc>
                <a:spcPct val="90000"/>
              </a:lnSpc>
            </a:pPr>
            <a:r>
              <a:rPr lang="fa-IR" altLang="en-US" sz="2000" smtClean="0"/>
              <a:t>مرحلة طراحی:</a:t>
            </a:r>
          </a:p>
          <a:p>
            <a:pPr lvl="1" eaLnBrk="1" hangingPunct="1">
              <a:lnSpc>
                <a:spcPct val="90000"/>
              </a:lnSpc>
            </a:pPr>
            <a:r>
              <a:rPr lang="fa-IR" altLang="en-US" sz="2000" smtClean="0"/>
              <a:t>گام 8: طراحی پايگاه داده،</a:t>
            </a:r>
          </a:p>
          <a:p>
            <a:pPr lvl="1" eaLnBrk="1" hangingPunct="1">
              <a:lnSpc>
                <a:spcPct val="90000"/>
              </a:lnSpc>
            </a:pPr>
            <a:r>
              <a:rPr lang="fa-IR" altLang="en-US" sz="2000" smtClean="0"/>
              <a:t>گام 9: طراحی </a:t>
            </a:r>
            <a:r>
              <a:rPr lang="en-US" altLang="en-US" sz="1800" smtClean="0"/>
              <a:t>ETL</a:t>
            </a:r>
            <a:r>
              <a:rPr lang="fa-IR" altLang="en-US" sz="2000" smtClean="0"/>
              <a:t> (استخراج/تبديل/بارگذاری)</a:t>
            </a:r>
          </a:p>
          <a:p>
            <a:pPr lvl="1" eaLnBrk="1" hangingPunct="1">
              <a:lnSpc>
                <a:spcPct val="90000"/>
              </a:lnSpc>
            </a:pPr>
            <a:r>
              <a:rPr lang="fa-IR" altLang="en-US" sz="2000" smtClean="0"/>
              <a:t>گام 10: طراحی مخزن فراداده،</a:t>
            </a:r>
          </a:p>
          <a:p>
            <a:pPr eaLnBrk="1" hangingPunct="1">
              <a:lnSpc>
                <a:spcPct val="90000"/>
              </a:lnSpc>
            </a:pPr>
            <a:r>
              <a:rPr lang="fa-IR" altLang="en-US" sz="2000" smtClean="0"/>
              <a:t>مرحلة ساخت:</a:t>
            </a:r>
          </a:p>
          <a:p>
            <a:pPr lvl="1" eaLnBrk="1" hangingPunct="1">
              <a:lnSpc>
                <a:spcPct val="90000"/>
              </a:lnSpc>
            </a:pPr>
            <a:r>
              <a:rPr lang="fa-IR" altLang="en-US" sz="2000" smtClean="0"/>
              <a:t>گام 11: توليد </a:t>
            </a:r>
            <a:r>
              <a:rPr lang="en-US" altLang="en-US" sz="1800" smtClean="0"/>
              <a:t>ETL</a:t>
            </a:r>
            <a:r>
              <a:rPr lang="fa-IR" altLang="en-US" sz="2000" smtClean="0"/>
              <a:t>،</a:t>
            </a:r>
          </a:p>
          <a:p>
            <a:pPr lvl="1" eaLnBrk="1" hangingPunct="1">
              <a:lnSpc>
                <a:spcPct val="90000"/>
              </a:lnSpc>
            </a:pPr>
            <a:r>
              <a:rPr lang="fa-IR" altLang="en-US" sz="2000" smtClean="0"/>
              <a:t>گام 12: توليد برنامة کاربردی،</a:t>
            </a:r>
          </a:p>
          <a:p>
            <a:pPr lvl="1" eaLnBrk="1" hangingPunct="1">
              <a:lnSpc>
                <a:spcPct val="90000"/>
              </a:lnSpc>
            </a:pPr>
            <a:r>
              <a:rPr lang="fa-IR" altLang="en-US" sz="2000" smtClean="0"/>
              <a:t>گام 13: داده کاوی،</a:t>
            </a:r>
          </a:p>
          <a:p>
            <a:pPr lvl="1" eaLnBrk="1" hangingPunct="1">
              <a:lnSpc>
                <a:spcPct val="90000"/>
              </a:lnSpc>
            </a:pPr>
            <a:r>
              <a:rPr lang="fa-IR" altLang="en-US" sz="2000" smtClean="0"/>
              <a:t>گام 14: توليد مخزن فراداده،</a:t>
            </a:r>
          </a:p>
          <a:p>
            <a:pPr eaLnBrk="1" hangingPunct="1">
              <a:lnSpc>
                <a:spcPct val="90000"/>
              </a:lnSpc>
            </a:pPr>
            <a:r>
              <a:rPr lang="fa-IR" altLang="en-US" sz="2000" smtClean="0"/>
              <a:t>مرحلة نصب و استقرار:</a:t>
            </a:r>
          </a:p>
          <a:p>
            <a:pPr lvl="1" eaLnBrk="1" hangingPunct="1">
              <a:lnSpc>
                <a:spcPct val="90000"/>
              </a:lnSpc>
            </a:pPr>
            <a:r>
              <a:rPr lang="fa-IR" altLang="en-US" sz="2000" smtClean="0"/>
              <a:t>گام 15: پياده سازی،</a:t>
            </a:r>
          </a:p>
          <a:p>
            <a:pPr lvl="1" eaLnBrk="1" hangingPunct="1">
              <a:lnSpc>
                <a:spcPct val="90000"/>
              </a:lnSpc>
            </a:pPr>
            <a:r>
              <a:rPr lang="fa-IR" altLang="en-US" sz="2000" smtClean="0"/>
              <a:t>گام 16: ارزيابی نسخه.</a:t>
            </a:r>
          </a:p>
          <a:p>
            <a:pPr lvl="1" eaLnBrk="1" hangingPunct="1">
              <a:lnSpc>
                <a:spcPct val="90000"/>
              </a:lnSpc>
            </a:pPr>
            <a:endParaRPr lang="fa-IR" altLang="en-US" sz="2000" smtClean="0"/>
          </a:p>
          <a:p>
            <a:pPr eaLnBrk="1" hangingPunct="1">
              <a:lnSpc>
                <a:spcPct val="90000"/>
              </a:lnSpc>
              <a:buFontTx/>
              <a:buNone/>
            </a:pPr>
            <a:endParaRPr lang="en-US" altLang="en-US" sz="2000" smtClean="0"/>
          </a:p>
        </p:txBody>
      </p:sp>
      <p:sp>
        <p:nvSpPr>
          <p:cNvPr id="109571" name="Rectangle 3"/>
          <p:cNvSpPr>
            <a:spLocks noChangeArrowheads="1"/>
          </p:cNvSpPr>
          <p:nvPr/>
        </p:nvSpPr>
        <p:spPr bwMode="auto">
          <a:xfrm>
            <a:off x="1293813" y="855663"/>
            <a:ext cx="7486650" cy="701675"/>
          </a:xfrm>
          <a:prstGeom prst="rect">
            <a:avLst/>
          </a:prstGeom>
          <a:noFill/>
          <a:ln>
            <a:noFill/>
          </a:ln>
          <a:effectLst/>
          <a:extLst>
            <a:ext uri="{909E8E84-426E-40DD-AFC4-6F175D3DCCD1}">
              <a14:hiddenFill xmlns:a14="http://schemas.microsoft.com/office/drawing/2010/main">
                <a:gradFill rotWithShape="0">
                  <a:gsLst>
                    <a:gs pos="0">
                      <a:schemeClr val="bg1">
                        <a:gamma/>
                        <a:shade val="46275"/>
                        <a:invGamma/>
                      </a:schemeClr>
                    </a:gs>
                    <a:gs pos="50000">
                      <a:schemeClr val="bg1"/>
                    </a:gs>
                    <a:gs pos="100000">
                      <a:schemeClr val="bg1">
                        <a:gamma/>
                        <a:shade val="46275"/>
                        <a:invGamma/>
                      </a:schemeClr>
                    </a:gs>
                  </a:gsLst>
                  <a:lin ang="5400000" scaled="1"/>
                </a:gradFill>
              </a14:hiddenFill>
            </a:ext>
            <a:ext uri="{91240B29-F687-4F45-9708-019B960494DF}">
              <a14:hiddenLine xmlns:a14="http://schemas.microsoft.com/office/drawing/2010/main" w="57150">
                <a:solidFill>
                  <a:srgbClr val="401F0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rtl="1" eaLnBrk="1" hangingPunct="1">
              <a:spcBef>
                <a:spcPct val="20000"/>
              </a:spcBef>
              <a:buSzPct val="100000"/>
              <a:defRPr/>
            </a:pPr>
            <a:r>
              <a:rPr lang="fa-IR" altLang="en-US" sz="4000" b="1">
                <a:solidFill>
                  <a:schemeClr val="tx2"/>
                </a:solidFill>
                <a:latin typeface="Times New Roman" pitchFamily="18" charset="0"/>
                <a:cs typeface="Lotus" pitchFamily="2" charset="-78"/>
              </a:rPr>
              <a:t>نقشة راه توليد يک پروژة هوش تجاری(ادامه)</a:t>
            </a:r>
            <a:endParaRPr lang="en-US" altLang="en-US" sz="4000" b="1">
              <a:solidFill>
                <a:schemeClr val="tx2"/>
              </a:solidFill>
              <a:latin typeface="Times New Roman" pitchFamily="18" charset="0"/>
              <a:cs typeface="Lotus" pitchFamily="2" charset="-78"/>
            </a:endParaRPr>
          </a:p>
        </p:txBody>
      </p:sp>
      <p:sp>
        <p:nvSpPr>
          <p:cNvPr id="4" name="Right Arrow 3">
            <a:hlinkClick r:id="" action="ppaction://noaction"/>
          </p:cNvPr>
          <p:cNvSpPr/>
          <p:nvPr/>
        </p:nvSpPr>
        <p:spPr>
          <a:xfrm>
            <a:off x="179388" y="5589588"/>
            <a:ext cx="1219200" cy="76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algn="r" rtl="1" fontAlgn="base">
              <a:spcBef>
                <a:spcPct val="0"/>
              </a:spcBef>
              <a:spcAft>
                <a:spcPct val="0"/>
              </a:spcAft>
              <a:defRPr>
                <a:solidFill>
                  <a:schemeClr val="tx1"/>
                </a:solidFill>
                <a:latin typeface="Arial" charset="0"/>
                <a:cs typeface="Arial" charset="0"/>
              </a:defRPr>
            </a:lvl6pPr>
            <a:lvl7pPr marL="2971800" indent="-228600" algn="r" rtl="1" fontAlgn="base">
              <a:spcBef>
                <a:spcPct val="0"/>
              </a:spcBef>
              <a:spcAft>
                <a:spcPct val="0"/>
              </a:spcAft>
              <a:defRPr>
                <a:solidFill>
                  <a:schemeClr val="tx1"/>
                </a:solidFill>
                <a:latin typeface="Arial" charset="0"/>
                <a:cs typeface="Arial" charset="0"/>
              </a:defRPr>
            </a:lvl7pPr>
            <a:lvl8pPr marL="3429000" indent="-228600" algn="r" rtl="1" fontAlgn="base">
              <a:spcBef>
                <a:spcPct val="0"/>
              </a:spcBef>
              <a:spcAft>
                <a:spcPct val="0"/>
              </a:spcAft>
              <a:defRPr>
                <a:solidFill>
                  <a:schemeClr val="tx1"/>
                </a:solidFill>
                <a:latin typeface="Arial" charset="0"/>
                <a:cs typeface="Arial" charset="0"/>
              </a:defRPr>
            </a:lvl8pPr>
            <a:lvl9pPr marL="3886200" indent="-228600" algn="r" rtl="1" fontAlgn="base">
              <a:spcBef>
                <a:spcPct val="0"/>
              </a:spcBef>
              <a:spcAft>
                <a:spcPct val="0"/>
              </a:spcAft>
              <a:defRPr>
                <a:solidFill>
                  <a:schemeClr val="tx1"/>
                </a:solidFill>
                <a:latin typeface="Arial" charset="0"/>
                <a:cs typeface="Arial" charset="0"/>
              </a:defRPr>
            </a:lvl9pPr>
          </a:lstStyle>
          <a:p>
            <a:pPr algn="ctr" eaLnBrk="1" hangingPunct="1">
              <a:defRPr/>
            </a:pPr>
            <a:r>
              <a:rPr lang="en-US" altLang="en-US" smtClean="0">
                <a:solidFill>
                  <a:srgbClr val="FFFFFF"/>
                </a:solidFill>
                <a:latin typeface="Calibri" pitchFamily="34" charset="0"/>
              </a:rPr>
              <a:t>Next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a:xfrm>
            <a:off x="914400" y="0"/>
            <a:ext cx="7772400" cy="1470025"/>
          </a:xfrm>
          <a:solidFill>
            <a:schemeClr val="bg1"/>
          </a:solidFill>
        </p:spPr>
        <p:txBody>
          <a:bodyPr/>
          <a:lstStyle/>
          <a:p>
            <a:pPr eaLnBrk="1" hangingPunct="1">
              <a:defRPr/>
            </a:pPr>
            <a:r>
              <a:rPr lang="fa-IR" altLang="en-US" smtClean="0">
                <a:solidFill>
                  <a:schemeClr val="tx1"/>
                </a:solidFill>
              </a:rPr>
              <a:t>هوش تجاری - چرا؟</a:t>
            </a:r>
            <a:endParaRPr lang="en-US" altLang="en-US" smtClean="0">
              <a:solidFill>
                <a:schemeClr val="tx1"/>
              </a:solidFill>
            </a:endParaRPr>
          </a:p>
        </p:txBody>
      </p:sp>
      <p:sp>
        <p:nvSpPr>
          <p:cNvPr id="53251" name="Rectangle 3"/>
          <p:cNvSpPr>
            <a:spLocks noGrp="1" noChangeArrowheads="1"/>
          </p:cNvSpPr>
          <p:nvPr>
            <p:ph type="subTitle" idx="1"/>
          </p:nvPr>
        </p:nvSpPr>
        <p:spPr>
          <a:xfrm flipV="1">
            <a:off x="1371600" y="7086600"/>
            <a:ext cx="6400800" cy="152400"/>
          </a:xfrm>
        </p:spPr>
        <p:txBody>
          <a:bodyPr/>
          <a:lstStyle/>
          <a:p>
            <a:pPr eaLnBrk="1" hangingPunct="1">
              <a:lnSpc>
                <a:spcPct val="80000"/>
              </a:lnSpc>
              <a:defRPr/>
            </a:pPr>
            <a:endParaRPr lang="en-US" altLang="en-US" sz="800" smtClean="0"/>
          </a:p>
        </p:txBody>
      </p:sp>
      <p:sp useBgFill="1">
        <p:nvSpPr>
          <p:cNvPr id="53252" name="Rectangle 4"/>
          <p:cNvSpPr>
            <a:spLocks noChangeArrowheads="1"/>
          </p:cNvSpPr>
          <p:nvPr/>
        </p:nvSpPr>
        <p:spPr bwMode="auto">
          <a:xfrm>
            <a:off x="1511300" y="1849438"/>
            <a:ext cx="6985000" cy="387350"/>
          </a:xfrm>
          <a:prstGeom prst="rect">
            <a:avLst/>
          </a:prstGeom>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72000" rIns="36000" bIns="72000" anchor="ctr">
            <a:spAutoFit/>
          </a:bodyPr>
          <a:lstStyle>
            <a:lvl1pPr algn="r" rtl="1">
              <a:spcBef>
                <a:spcPct val="20000"/>
              </a:spcBef>
              <a:buChar char="•"/>
              <a:defRPr sz="3200">
                <a:solidFill>
                  <a:schemeClr val="tx1"/>
                </a:solidFill>
                <a:latin typeface="Comic Sans MS" panose="030F0702030302020204" pitchFamily="66" charset="0"/>
                <a:cs typeface="Arial" panose="020B0604020202020204" pitchFamily="34" charset="0"/>
              </a:defRPr>
            </a:lvl1pPr>
            <a:lvl2pPr marL="742950" indent="-285750" algn="r" rtl="1">
              <a:spcBef>
                <a:spcPct val="20000"/>
              </a:spcBef>
              <a:buChar char="–"/>
              <a:defRPr sz="2800">
                <a:solidFill>
                  <a:schemeClr val="tx1"/>
                </a:solidFill>
                <a:latin typeface="Comic Sans MS" panose="030F0702030302020204" pitchFamily="66" charset="0"/>
                <a:cs typeface="Arial" panose="020B0604020202020204" pitchFamily="34" charset="0"/>
              </a:defRPr>
            </a:lvl2pPr>
            <a:lvl3pPr marL="1143000" indent="-228600" algn="r" rtl="1">
              <a:spcBef>
                <a:spcPct val="20000"/>
              </a:spcBef>
              <a:buChar char="•"/>
              <a:defRPr sz="2400">
                <a:solidFill>
                  <a:schemeClr val="tx1"/>
                </a:solidFill>
                <a:latin typeface="Comic Sans MS" panose="030F0702030302020204" pitchFamily="66" charset="0"/>
                <a:cs typeface="Arial" panose="020B0604020202020204" pitchFamily="34" charset="0"/>
              </a:defRPr>
            </a:lvl3pPr>
            <a:lvl4pPr marL="1600200" indent="-228600" algn="r" rtl="1">
              <a:spcBef>
                <a:spcPct val="20000"/>
              </a:spcBef>
              <a:buChar char="–"/>
              <a:defRPr sz="2000">
                <a:solidFill>
                  <a:schemeClr val="tx1"/>
                </a:solidFill>
                <a:latin typeface="Comic Sans MS" panose="030F0702030302020204" pitchFamily="66" charset="0"/>
                <a:cs typeface="Arial" panose="020B0604020202020204" pitchFamily="34" charset="0"/>
              </a:defRPr>
            </a:lvl4pPr>
            <a:lvl5pPr marL="2057400" indent="-228600" algn="r" rtl="1">
              <a:spcBef>
                <a:spcPct val="20000"/>
              </a:spcBef>
              <a:buChar char="»"/>
              <a:defRPr sz="2000">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9pPr>
          </a:lstStyle>
          <a:p>
            <a:pPr algn="ctr" eaLnBrk="1" hangingPunct="1">
              <a:lnSpc>
                <a:spcPct val="80000"/>
              </a:lnSpc>
              <a:buFontTx/>
              <a:buNone/>
            </a:pPr>
            <a:r>
              <a:rPr lang="fa-IR" altLang="en-US" sz="1800">
                <a:latin typeface="Times New Roman" panose="02020603050405020304" pitchFamily="18" charset="0"/>
                <a:cs typeface="B Nazanin" panose="00000400000000000000" pitchFamily="2" charset="-78"/>
              </a:rPr>
              <a:t>برای تولید یک محصول و یا سرویس جدید در یک شرکت و یا موسسه چه مراحلی باید طی شود؟</a:t>
            </a:r>
          </a:p>
        </p:txBody>
      </p:sp>
      <p:sp useBgFill="1">
        <p:nvSpPr>
          <p:cNvPr id="53253" name="Rectangle 5"/>
          <p:cNvSpPr>
            <a:spLocks noChangeArrowheads="1"/>
          </p:cNvSpPr>
          <p:nvPr/>
        </p:nvSpPr>
        <p:spPr bwMode="auto">
          <a:xfrm>
            <a:off x="4211638" y="2860675"/>
            <a:ext cx="2716212" cy="387350"/>
          </a:xfrm>
          <a:prstGeom prst="rect">
            <a:avLst/>
          </a:prstGeom>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72000" rIns="36000" bIns="72000" anchor="ctr">
            <a:spAutoFit/>
          </a:bodyPr>
          <a:lstStyle>
            <a:lvl1pPr algn="r" rtl="1">
              <a:spcBef>
                <a:spcPct val="20000"/>
              </a:spcBef>
              <a:buChar char="•"/>
              <a:defRPr sz="3200">
                <a:solidFill>
                  <a:schemeClr val="tx1"/>
                </a:solidFill>
                <a:latin typeface="Comic Sans MS" panose="030F0702030302020204" pitchFamily="66" charset="0"/>
                <a:cs typeface="Arial" panose="020B0604020202020204" pitchFamily="34" charset="0"/>
              </a:defRPr>
            </a:lvl1pPr>
            <a:lvl2pPr marL="742950" indent="-285750" algn="r" rtl="1">
              <a:spcBef>
                <a:spcPct val="20000"/>
              </a:spcBef>
              <a:buChar char="–"/>
              <a:defRPr sz="2800">
                <a:solidFill>
                  <a:schemeClr val="tx1"/>
                </a:solidFill>
                <a:latin typeface="Comic Sans MS" panose="030F0702030302020204" pitchFamily="66" charset="0"/>
                <a:cs typeface="Arial" panose="020B0604020202020204" pitchFamily="34" charset="0"/>
              </a:defRPr>
            </a:lvl2pPr>
            <a:lvl3pPr marL="1143000" indent="-228600" algn="r" rtl="1">
              <a:spcBef>
                <a:spcPct val="20000"/>
              </a:spcBef>
              <a:buChar char="•"/>
              <a:defRPr sz="2400">
                <a:solidFill>
                  <a:schemeClr val="tx1"/>
                </a:solidFill>
                <a:latin typeface="Comic Sans MS" panose="030F0702030302020204" pitchFamily="66" charset="0"/>
                <a:cs typeface="Arial" panose="020B0604020202020204" pitchFamily="34" charset="0"/>
              </a:defRPr>
            </a:lvl3pPr>
            <a:lvl4pPr marL="1600200" indent="-228600" algn="r" rtl="1">
              <a:spcBef>
                <a:spcPct val="20000"/>
              </a:spcBef>
              <a:buChar char="–"/>
              <a:defRPr sz="2000">
                <a:solidFill>
                  <a:schemeClr val="tx1"/>
                </a:solidFill>
                <a:latin typeface="Comic Sans MS" panose="030F0702030302020204" pitchFamily="66" charset="0"/>
                <a:cs typeface="Arial" panose="020B0604020202020204" pitchFamily="34" charset="0"/>
              </a:defRPr>
            </a:lvl4pPr>
            <a:lvl5pPr marL="2057400" indent="-228600" algn="r" rtl="1">
              <a:spcBef>
                <a:spcPct val="20000"/>
              </a:spcBef>
              <a:buChar char="»"/>
              <a:defRPr sz="2000">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9pPr>
          </a:lstStyle>
          <a:p>
            <a:pPr algn="ctr" eaLnBrk="1" hangingPunct="1">
              <a:lnSpc>
                <a:spcPct val="80000"/>
              </a:lnSpc>
              <a:buFontTx/>
              <a:buNone/>
            </a:pPr>
            <a:r>
              <a:rPr lang="fa-IR" altLang="en-US" sz="1800">
                <a:latin typeface="Times New Roman" panose="02020603050405020304" pitchFamily="18" charset="0"/>
                <a:cs typeface="B Nazanin" panose="00000400000000000000" pitchFamily="2" charset="-78"/>
              </a:rPr>
              <a:t>ارائه نظرات و پیشنهادهای مختلف</a:t>
            </a:r>
          </a:p>
        </p:txBody>
      </p:sp>
      <p:sp useBgFill="1">
        <p:nvSpPr>
          <p:cNvPr id="53254" name="Rectangle 6"/>
          <p:cNvSpPr>
            <a:spLocks noChangeArrowheads="1"/>
          </p:cNvSpPr>
          <p:nvPr/>
        </p:nvSpPr>
        <p:spPr bwMode="auto">
          <a:xfrm>
            <a:off x="2771775" y="4019550"/>
            <a:ext cx="2520950" cy="730250"/>
          </a:xfrm>
          <a:prstGeom prst="rect">
            <a:avLst/>
          </a:prstGeom>
          <a:ln w="38100"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72000" rIns="36000" bIns="72000" anchor="ctr">
            <a:spAutoFit/>
          </a:bodyPr>
          <a:lstStyle>
            <a:lvl1pPr algn="r" rtl="1">
              <a:spcBef>
                <a:spcPct val="20000"/>
              </a:spcBef>
              <a:buChar char="•"/>
              <a:defRPr sz="3200">
                <a:solidFill>
                  <a:schemeClr val="tx1"/>
                </a:solidFill>
                <a:latin typeface="Comic Sans MS" panose="030F0702030302020204" pitchFamily="66" charset="0"/>
                <a:cs typeface="Arial" panose="020B0604020202020204" pitchFamily="34" charset="0"/>
              </a:defRPr>
            </a:lvl1pPr>
            <a:lvl2pPr marL="742950" indent="-285750" algn="r" rtl="1">
              <a:spcBef>
                <a:spcPct val="20000"/>
              </a:spcBef>
              <a:buChar char="–"/>
              <a:defRPr sz="2800">
                <a:solidFill>
                  <a:schemeClr val="tx1"/>
                </a:solidFill>
                <a:latin typeface="Comic Sans MS" panose="030F0702030302020204" pitchFamily="66" charset="0"/>
                <a:cs typeface="Arial" panose="020B0604020202020204" pitchFamily="34" charset="0"/>
              </a:defRPr>
            </a:lvl2pPr>
            <a:lvl3pPr marL="1143000" indent="-228600" algn="r" rtl="1">
              <a:spcBef>
                <a:spcPct val="20000"/>
              </a:spcBef>
              <a:buChar char="•"/>
              <a:defRPr sz="2400">
                <a:solidFill>
                  <a:schemeClr val="tx1"/>
                </a:solidFill>
                <a:latin typeface="Comic Sans MS" panose="030F0702030302020204" pitchFamily="66" charset="0"/>
                <a:cs typeface="Arial" panose="020B0604020202020204" pitchFamily="34" charset="0"/>
              </a:defRPr>
            </a:lvl3pPr>
            <a:lvl4pPr marL="1600200" indent="-228600" algn="r" rtl="1">
              <a:spcBef>
                <a:spcPct val="20000"/>
              </a:spcBef>
              <a:buChar char="–"/>
              <a:defRPr sz="2000">
                <a:solidFill>
                  <a:schemeClr val="tx1"/>
                </a:solidFill>
                <a:latin typeface="Comic Sans MS" panose="030F0702030302020204" pitchFamily="66" charset="0"/>
                <a:cs typeface="Arial" panose="020B0604020202020204" pitchFamily="34" charset="0"/>
              </a:defRPr>
            </a:lvl4pPr>
            <a:lvl5pPr marL="2057400" indent="-228600" algn="r" rtl="1">
              <a:spcBef>
                <a:spcPct val="20000"/>
              </a:spcBef>
              <a:buChar char="»"/>
              <a:defRPr sz="2000">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9pPr>
          </a:lstStyle>
          <a:p>
            <a:pPr algn="ctr" eaLnBrk="1" hangingPunct="1">
              <a:buFontTx/>
              <a:buNone/>
            </a:pPr>
            <a:r>
              <a:rPr lang="fa-IR" altLang="en-US" sz="1800">
                <a:solidFill>
                  <a:srgbClr val="FF0000"/>
                </a:solidFill>
                <a:latin typeface="Times New Roman" panose="02020603050405020304" pitchFamily="18" charset="0"/>
                <a:cs typeface="B Nazanin" panose="00000400000000000000" pitchFamily="2" charset="-78"/>
              </a:rPr>
              <a:t>راه حل شنیدن نظر و تقاضای مشتری و افراد ذی نفع چیست؟</a:t>
            </a:r>
          </a:p>
        </p:txBody>
      </p:sp>
      <p:cxnSp>
        <p:nvCxnSpPr>
          <p:cNvPr id="53255" name="AutoShape 7"/>
          <p:cNvCxnSpPr>
            <a:cxnSpLocks noChangeShapeType="1"/>
          </p:cNvCxnSpPr>
          <p:nvPr/>
        </p:nvCxnSpPr>
        <p:spPr bwMode="auto">
          <a:xfrm>
            <a:off x="5572125" y="2420938"/>
            <a:ext cx="7938" cy="425450"/>
          </a:xfrm>
          <a:prstGeom prst="straightConnector1">
            <a:avLst/>
          </a:prstGeom>
          <a:noFill/>
          <a:ln w="412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256" name="AutoShape 8"/>
          <p:cNvCxnSpPr>
            <a:cxnSpLocks noChangeShapeType="1"/>
            <a:stCxn id="53253" idx="2"/>
          </p:cNvCxnSpPr>
          <p:nvPr/>
        </p:nvCxnSpPr>
        <p:spPr bwMode="auto">
          <a:xfrm rot="16200000" flipH="1">
            <a:off x="6065044" y="2766219"/>
            <a:ext cx="758825" cy="1747837"/>
          </a:xfrm>
          <a:prstGeom prst="bentConnector3">
            <a:avLst>
              <a:gd name="adj1" fmla="val 50000"/>
            </a:avLst>
          </a:prstGeom>
          <a:noFill/>
          <a:ln w="412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257" name="AutoShape 9"/>
          <p:cNvCxnSpPr>
            <a:cxnSpLocks noChangeShapeType="1"/>
            <a:stCxn id="53253" idx="2"/>
            <a:endCxn id="53254" idx="0"/>
          </p:cNvCxnSpPr>
          <p:nvPr/>
        </p:nvCxnSpPr>
        <p:spPr bwMode="auto">
          <a:xfrm rot="5400000">
            <a:off x="4431506" y="2861469"/>
            <a:ext cx="739775" cy="1538288"/>
          </a:xfrm>
          <a:prstGeom prst="bentConnector3">
            <a:avLst>
              <a:gd name="adj1" fmla="val 50431"/>
            </a:avLst>
          </a:prstGeom>
          <a:noFill/>
          <a:ln w="412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258" name="AutoShape 10"/>
          <p:cNvCxnSpPr>
            <a:cxnSpLocks noChangeShapeType="1"/>
          </p:cNvCxnSpPr>
          <p:nvPr/>
        </p:nvCxnSpPr>
        <p:spPr bwMode="auto">
          <a:xfrm rot="5400000">
            <a:off x="6065838" y="4262438"/>
            <a:ext cx="741362" cy="1763712"/>
          </a:xfrm>
          <a:prstGeom prst="bentConnector3">
            <a:avLst>
              <a:gd name="adj1" fmla="val 49894"/>
            </a:avLst>
          </a:prstGeom>
          <a:noFill/>
          <a:ln w="412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259" name="AutoShape 11"/>
          <p:cNvCxnSpPr>
            <a:cxnSpLocks noChangeShapeType="1"/>
            <a:stCxn id="53254" idx="2"/>
          </p:cNvCxnSpPr>
          <p:nvPr/>
        </p:nvCxnSpPr>
        <p:spPr bwMode="auto">
          <a:xfrm rot="16200000" flipH="1">
            <a:off x="4420394" y="4380706"/>
            <a:ext cx="746125" cy="1522413"/>
          </a:xfrm>
          <a:prstGeom prst="bentConnector3">
            <a:avLst>
              <a:gd name="adj1" fmla="val 49574"/>
            </a:avLst>
          </a:prstGeom>
          <a:noFill/>
          <a:ln w="412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useBgFill="1">
        <p:nvSpPr>
          <p:cNvPr id="53260" name="Rectangle 12"/>
          <p:cNvSpPr>
            <a:spLocks noChangeArrowheads="1"/>
          </p:cNvSpPr>
          <p:nvPr/>
        </p:nvSpPr>
        <p:spPr bwMode="auto">
          <a:xfrm>
            <a:off x="1835150" y="2852738"/>
            <a:ext cx="1295400" cy="387350"/>
          </a:xfrm>
          <a:prstGeom prst="rect">
            <a:avLst/>
          </a:prstGeom>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72000" rIns="36000" bIns="72000" anchor="ctr">
            <a:spAutoFit/>
          </a:bodyPr>
          <a:lstStyle>
            <a:lvl1pPr algn="r" rtl="1">
              <a:spcBef>
                <a:spcPct val="20000"/>
              </a:spcBef>
              <a:buChar char="•"/>
              <a:defRPr sz="3200">
                <a:solidFill>
                  <a:schemeClr val="tx1"/>
                </a:solidFill>
                <a:latin typeface="Comic Sans MS" panose="030F0702030302020204" pitchFamily="66" charset="0"/>
                <a:cs typeface="Arial" panose="020B0604020202020204" pitchFamily="34" charset="0"/>
              </a:defRPr>
            </a:lvl1pPr>
            <a:lvl2pPr marL="742950" indent="-285750" algn="r" rtl="1">
              <a:spcBef>
                <a:spcPct val="20000"/>
              </a:spcBef>
              <a:buChar char="–"/>
              <a:defRPr sz="2800">
                <a:solidFill>
                  <a:schemeClr val="tx1"/>
                </a:solidFill>
                <a:latin typeface="Comic Sans MS" panose="030F0702030302020204" pitchFamily="66" charset="0"/>
                <a:cs typeface="Arial" panose="020B0604020202020204" pitchFamily="34" charset="0"/>
              </a:defRPr>
            </a:lvl2pPr>
            <a:lvl3pPr marL="1143000" indent="-228600" algn="r" rtl="1">
              <a:spcBef>
                <a:spcPct val="20000"/>
              </a:spcBef>
              <a:buChar char="•"/>
              <a:defRPr sz="2400">
                <a:solidFill>
                  <a:schemeClr val="tx1"/>
                </a:solidFill>
                <a:latin typeface="Comic Sans MS" panose="030F0702030302020204" pitchFamily="66" charset="0"/>
                <a:cs typeface="Arial" panose="020B0604020202020204" pitchFamily="34" charset="0"/>
              </a:defRPr>
            </a:lvl3pPr>
            <a:lvl4pPr marL="1600200" indent="-228600" algn="r" rtl="1">
              <a:spcBef>
                <a:spcPct val="20000"/>
              </a:spcBef>
              <a:buChar char="–"/>
              <a:defRPr sz="2000">
                <a:solidFill>
                  <a:schemeClr val="tx1"/>
                </a:solidFill>
                <a:latin typeface="Comic Sans MS" panose="030F0702030302020204" pitchFamily="66" charset="0"/>
                <a:cs typeface="Arial" panose="020B0604020202020204" pitchFamily="34" charset="0"/>
              </a:defRPr>
            </a:lvl4pPr>
            <a:lvl5pPr marL="2057400" indent="-228600" algn="r" rtl="1">
              <a:spcBef>
                <a:spcPct val="20000"/>
              </a:spcBef>
              <a:buChar char="»"/>
              <a:defRPr sz="2000">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9pPr>
          </a:lstStyle>
          <a:p>
            <a:pPr algn="ctr" eaLnBrk="1" hangingPunct="1">
              <a:lnSpc>
                <a:spcPct val="80000"/>
              </a:lnSpc>
              <a:buFontTx/>
              <a:buNone/>
            </a:pPr>
            <a:r>
              <a:rPr lang="fa-IR" altLang="en-US" sz="1800">
                <a:latin typeface="Times New Roman" panose="02020603050405020304" pitchFamily="18" charset="0"/>
                <a:cs typeface="B Nazanin" panose="00000400000000000000" pitchFamily="2" charset="-78"/>
              </a:rPr>
              <a:t>آنالیز رقبا</a:t>
            </a:r>
          </a:p>
        </p:txBody>
      </p:sp>
      <p:cxnSp>
        <p:nvCxnSpPr>
          <p:cNvPr id="53261" name="AutoShape 13"/>
          <p:cNvCxnSpPr>
            <a:cxnSpLocks noChangeShapeType="1"/>
          </p:cNvCxnSpPr>
          <p:nvPr/>
        </p:nvCxnSpPr>
        <p:spPr bwMode="auto">
          <a:xfrm>
            <a:off x="2411413" y="2449513"/>
            <a:ext cx="7937" cy="425450"/>
          </a:xfrm>
          <a:prstGeom prst="straightConnector1">
            <a:avLst/>
          </a:prstGeom>
          <a:noFill/>
          <a:ln w="412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useBgFill="1">
        <p:nvSpPr>
          <p:cNvPr id="53262" name="Rectangle 14"/>
          <p:cNvSpPr>
            <a:spLocks noChangeArrowheads="1"/>
          </p:cNvSpPr>
          <p:nvPr/>
        </p:nvSpPr>
        <p:spPr bwMode="auto">
          <a:xfrm rot="-5400000">
            <a:off x="-307975" y="3771901"/>
            <a:ext cx="2663825" cy="825500"/>
          </a:xfrm>
          <a:prstGeom prst="rect">
            <a:avLst/>
          </a:prstGeom>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72000" rIns="36000" bIns="72000" anchor="ctr">
            <a:spAutoFit/>
          </a:bodyPr>
          <a:lstStyle>
            <a:lvl1pPr algn="r" rtl="1">
              <a:spcBef>
                <a:spcPct val="20000"/>
              </a:spcBef>
              <a:buChar char="•"/>
              <a:defRPr sz="3200">
                <a:solidFill>
                  <a:schemeClr val="tx1"/>
                </a:solidFill>
                <a:latin typeface="Comic Sans MS" panose="030F0702030302020204" pitchFamily="66" charset="0"/>
                <a:cs typeface="Arial" panose="020B0604020202020204" pitchFamily="34" charset="0"/>
              </a:defRPr>
            </a:lvl1pPr>
            <a:lvl2pPr marL="742950" indent="-285750" algn="r" rtl="1">
              <a:spcBef>
                <a:spcPct val="20000"/>
              </a:spcBef>
              <a:buChar char="–"/>
              <a:defRPr sz="2800">
                <a:solidFill>
                  <a:schemeClr val="tx1"/>
                </a:solidFill>
                <a:latin typeface="Comic Sans MS" panose="030F0702030302020204" pitchFamily="66" charset="0"/>
                <a:cs typeface="Arial" panose="020B0604020202020204" pitchFamily="34" charset="0"/>
              </a:defRPr>
            </a:lvl2pPr>
            <a:lvl3pPr marL="1143000" indent="-228600" algn="r" rtl="1">
              <a:spcBef>
                <a:spcPct val="20000"/>
              </a:spcBef>
              <a:buChar char="•"/>
              <a:defRPr sz="2400">
                <a:solidFill>
                  <a:schemeClr val="tx1"/>
                </a:solidFill>
                <a:latin typeface="Comic Sans MS" panose="030F0702030302020204" pitchFamily="66" charset="0"/>
                <a:cs typeface="Arial" panose="020B0604020202020204" pitchFamily="34" charset="0"/>
              </a:defRPr>
            </a:lvl3pPr>
            <a:lvl4pPr marL="1600200" indent="-228600" algn="r" rtl="1">
              <a:spcBef>
                <a:spcPct val="20000"/>
              </a:spcBef>
              <a:buChar char="–"/>
              <a:defRPr sz="2000">
                <a:solidFill>
                  <a:schemeClr val="tx1"/>
                </a:solidFill>
                <a:latin typeface="Comic Sans MS" panose="030F0702030302020204" pitchFamily="66" charset="0"/>
                <a:cs typeface="Arial" panose="020B0604020202020204" pitchFamily="34" charset="0"/>
              </a:defRPr>
            </a:lvl4pPr>
            <a:lvl5pPr marL="2057400" indent="-228600" algn="r" rtl="1">
              <a:spcBef>
                <a:spcPct val="20000"/>
              </a:spcBef>
              <a:buChar char="»"/>
              <a:defRPr sz="2000">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9pPr>
          </a:lstStyle>
          <a:p>
            <a:pPr algn="ctr" eaLnBrk="1" hangingPunct="1">
              <a:lnSpc>
                <a:spcPct val="80000"/>
              </a:lnSpc>
              <a:buFontTx/>
              <a:buNone/>
            </a:pPr>
            <a:r>
              <a:rPr lang="fa-IR" altLang="en-US" sz="1800">
                <a:latin typeface="Times New Roman" panose="02020603050405020304" pitchFamily="18" charset="0"/>
                <a:cs typeface="B Nazanin" panose="00000400000000000000" pitchFamily="2" charset="-78"/>
              </a:rPr>
              <a:t>بررسی استراتژیها، میزان فروش، امور مالی، توسعه و تحقیق، تولید، خرید، بازاریابی و ... در مورد رقبا</a:t>
            </a:r>
            <a:endParaRPr lang="fa-IR" altLang="en-US" sz="1800" b="1">
              <a:latin typeface="Arial" panose="020B0604020202020204" pitchFamily="34" charset="0"/>
            </a:endParaRPr>
          </a:p>
        </p:txBody>
      </p:sp>
      <p:sp useBgFill="1">
        <p:nvSpPr>
          <p:cNvPr id="53263" name="Rectangle 15"/>
          <p:cNvSpPr>
            <a:spLocks noChangeArrowheads="1"/>
          </p:cNvSpPr>
          <p:nvPr/>
        </p:nvSpPr>
        <p:spPr bwMode="auto">
          <a:xfrm>
            <a:off x="611188" y="5651500"/>
            <a:ext cx="2592387" cy="406400"/>
          </a:xfrm>
          <a:prstGeom prst="rect">
            <a:avLst/>
          </a:prstGeom>
          <a:ln w="44450"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72000" rIns="36000" bIns="72000" anchor="ctr">
            <a:spAutoFit/>
          </a:bodyPr>
          <a:lstStyle>
            <a:lvl1pPr algn="r" rtl="1">
              <a:spcBef>
                <a:spcPct val="20000"/>
              </a:spcBef>
              <a:buChar char="•"/>
              <a:defRPr sz="3200">
                <a:solidFill>
                  <a:schemeClr val="tx1"/>
                </a:solidFill>
                <a:latin typeface="Comic Sans MS" panose="030F0702030302020204" pitchFamily="66" charset="0"/>
                <a:cs typeface="Arial" panose="020B0604020202020204" pitchFamily="34" charset="0"/>
              </a:defRPr>
            </a:lvl1pPr>
            <a:lvl2pPr marL="742950" indent="-285750" algn="r" rtl="1">
              <a:spcBef>
                <a:spcPct val="20000"/>
              </a:spcBef>
              <a:buChar char="–"/>
              <a:defRPr sz="2800">
                <a:solidFill>
                  <a:schemeClr val="tx1"/>
                </a:solidFill>
                <a:latin typeface="Comic Sans MS" panose="030F0702030302020204" pitchFamily="66" charset="0"/>
                <a:cs typeface="Arial" panose="020B0604020202020204" pitchFamily="34" charset="0"/>
              </a:defRPr>
            </a:lvl2pPr>
            <a:lvl3pPr marL="1143000" indent="-228600" algn="r" rtl="1">
              <a:spcBef>
                <a:spcPct val="20000"/>
              </a:spcBef>
              <a:buChar char="•"/>
              <a:defRPr sz="2400">
                <a:solidFill>
                  <a:schemeClr val="tx1"/>
                </a:solidFill>
                <a:latin typeface="Comic Sans MS" panose="030F0702030302020204" pitchFamily="66" charset="0"/>
                <a:cs typeface="Arial" panose="020B0604020202020204" pitchFamily="34" charset="0"/>
              </a:defRPr>
            </a:lvl3pPr>
            <a:lvl4pPr marL="1600200" indent="-228600" algn="r" rtl="1">
              <a:spcBef>
                <a:spcPct val="20000"/>
              </a:spcBef>
              <a:buChar char="–"/>
              <a:defRPr sz="2000">
                <a:solidFill>
                  <a:schemeClr val="tx1"/>
                </a:solidFill>
                <a:latin typeface="Comic Sans MS" panose="030F0702030302020204" pitchFamily="66" charset="0"/>
                <a:cs typeface="Arial" panose="020B0604020202020204" pitchFamily="34" charset="0"/>
              </a:defRPr>
            </a:lvl4pPr>
            <a:lvl5pPr marL="2057400" indent="-228600" algn="r" rtl="1">
              <a:spcBef>
                <a:spcPct val="20000"/>
              </a:spcBef>
              <a:buChar char="»"/>
              <a:defRPr sz="2000">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9pPr>
          </a:lstStyle>
          <a:p>
            <a:pPr algn="ctr" eaLnBrk="1" hangingPunct="1">
              <a:lnSpc>
                <a:spcPct val="80000"/>
              </a:lnSpc>
              <a:buFontTx/>
              <a:buNone/>
            </a:pPr>
            <a:r>
              <a:rPr lang="fa-IR" altLang="en-US" sz="1800">
                <a:solidFill>
                  <a:srgbClr val="FF0000"/>
                </a:solidFill>
                <a:latin typeface="Times New Roman" panose="02020603050405020304" pitchFamily="18" charset="0"/>
                <a:cs typeface="B Nazanin" panose="00000400000000000000" pitchFamily="2" charset="-78"/>
                <a:hlinkClick r:id="rId2" action="ppaction://hlinksldjump"/>
              </a:rPr>
              <a:t>جمع آوری این اطلاعات از کجا؟</a:t>
            </a:r>
            <a:endParaRPr lang="fa-IR" altLang="en-US" sz="1800">
              <a:solidFill>
                <a:srgbClr val="FF0000"/>
              </a:solidFill>
              <a:latin typeface="Times New Roman" panose="02020603050405020304" pitchFamily="18" charset="0"/>
              <a:cs typeface="B Nazanin" panose="00000400000000000000" pitchFamily="2" charset="-78"/>
            </a:endParaRPr>
          </a:p>
        </p:txBody>
      </p:sp>
      <p:cxnSp>
        <p:nvCxnSpPr>
          <p:cNvPr id="53264" name="AutoShape 16"/>
          <p:cNvCxnSpPr>
            <a:cxnSpLocks noChangeShapeType="1"/>
            <a:stCxn id="53260" idx="2"/>
            <a:endCxn id="53262" idx="2"/>
          </p:cNvCxnSpPr>
          <p:nvPr/>
        </p:nvCxnSpPr>
        <p:spPr bwMode="auto">
          <a:xfrm rot="5400000">
            <a:off x="1500188" y="3201988"/>
            <a:ext cx="931862" cy="1033462"/>
          </a:xfrm>
          <a:prstGeom prst="bentConnector2">
            <a:avLst/>
          </a:prstGeom>
          <a:noFill/>
          <a:ln w="444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265" name="AutoShape 17"/>
          <p:cNvCxnSpPr>
            <a:cxnSpLocks noChangeShapeType="1"/>
            <a:stCxn id="53262" idx="2"/>
            <a:endCxn id="53263" idx="0"/>
          </p:cNvCxnSpPr>
          <p:nvPr/>
        </p:nvCxnSpPr>
        <p:spPr bwMode="auto">
          <a:xfrm>
            <a:off x="1449388" y="4184650"/>
            <a:ext cx="458787" cy="1444625"/>
          </a:xfrm>
          <a:prstGeom prst="bentConnector2">
            <a:avLst/>
          </a:prstGeom>
          <a:noFill/>
          <a:ln w="444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266" name="AutoShape 18"/>
          <p:cNvCxnSpPr>
            <a:cxnSpLocks noChangeShapeType="1"/>
          </p:cNvCxnSpPr>
          <p:nvPr/>
        </p:nvCxnSpPr>
        <p:spPr bwMode="auto">
          <a:xfrm>
            <a:off x="7812088" y="2420938"/>
            <a:ext cx="7937" cy="425450"/>
          </a:xfrm>
          <a:prstGeom prst="straightConnector1">
            <a:avLst/>
          </a:prstGeom>
          <a:noFill/>
          <a:ln w="412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useBgFill="1">
        <p:nvSpPr>
          <p:cNvPr id="53267" name="Rectangle 19"/>
          <p:cNvSpPr>
            <a:spLocks noChangeArrowheads="1"/>
          </p:cNvSpPr>
          <p:nvPr/>
        </p:nvSpPr>
        <p:spPr bwMode="auto">
          <a:xfrm>
            <a:off x="7451725" y="2876550"/>
            <a:ext cx="720725" cy="290513"/>
          </a:xfrm>
          <a:prstGeom prst="rect">
            <a:avLst/>
          </a:prstGeom>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72000" rIns="36000" bIns="72000" anchor="ctr">
            <a:spAutoFit/>
          </a:bodyPr>
          <a:lstStyle>
            <a:lvl1pPr algn="r" rtl="1">
              <a:spcBef>
                <a:spcPct val="20000"/>
              </a:spcBef>
              <a:buChar char="•"/>
              <a:defRPr sz="3200">
                <a:solidFill>
                  <a:schemeClr val="tx1"/>
                </a:solidFill>
                <a:latin typeface="Comic Sans MS" panose="030F0702030302020204" pitchFamily="66" charset="0"/>
                <a:cs typeface="Arial" panose="020B0604020202020204" pitchFamily="34" charset="0"/>
              </a:defRPr>
            </a:lvl1pPr>
            <a:lvl2pPr marL="742950" indent="-285750" algn="r" rtl="1">
              <a:spcBef>
                <a:spcPct val="20000"/>
              </a:spcBef>
              <a:buChar char="–"/>
              <a:defRPr sz="2800">
                <a:solidFill>
                  <a:schemeClr val="tx1"/>
                </a:solidFill>
                <a:latin typeface="Comic Sans MS" panose="030F0702030302020204" pitchFamily="66" charset="0"/>
                <a:cs typeface="Arial" panose="020B0604020202020204" pitchFamily="34" charset="0"/>
              </a:defRPr>
            </a:lvl2pPr>
            <a:lvl3pPr marL="1143000" indent="-228600" algn="r" rtl="1">
              <a:spcBef>
                <a:spcPct val="20000"/>
              </a:spcBef>
              <a:buChar char="•"/>
              <a:defRPr sz="2400">
                <a:solidFill>
                  <a:schemeClr val="tx1"/>
                </a:solidFill>
                <a:latin typeface="Comic Sans MS" panose="030F0702030302020204" pitchFamily="66" charset="0"/>
                <a:cs typeface="Arial" panose="020B0604020202020204" pitchFamily="34" charset="0"/>
              </a:defRPr>
            </a:lvl3pPr>
            <a:lvl4pPr marL="1600200" indent="-228600" algn="r" rtl="1">
              <a:spcBef>
                <a:spcPct val="20000"/>
              </a:spcBef>
              <a:buChar char="–"/>
              <a:defRPr sz="2000">
                <a:solidFill>
                  <a:schemeClr val="tx1"/>
                </a:solidFill>
                <a:latin typeface="Comic Sans MS" panose="030F0702030302020204" pitchFamily="66" charset="0"/>
                <a:cs typeface="Arial" panose="020B0604020202020204" pitchFamily="34" charset="0"/>
              </a:defRPr>
            </a:lvl4pPr>
            <a:lvl5pPr marL="2057400" indent="-228600" algn="r" rtl="1">
              <a:spcBef>
                <a:spcPct val="20000"/>
              </a:spcBef>
              <a:buChar char="»"/>
              <a:defRPr sz="2000">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9pPr>
          </a:lstStyle>
          <a:p>
            <a:pPr algn="ctr" eaLnBrk="1" hangingPunct="1">
              <a:lnSpc>
                <a:spcPct val="20000"/>
              </a:lnSpc>
              <a:buFontTx/>
              <a:buNone/>
            </a:pPr>
            <a:r>
              <a:rPr lang="fa-IR" altLang="en-US" sz="4000">
                <a:latin typeface="Times New Roman" panose="02020603050405020304" pitchFamily="18" charset="0"/>
                <a:cs typeface="B Nazanin" panose="00000400000000000000" pitchFamily="2" charset="-78"/>
              </a:rPr>
              <a:t>...</a:t>
            </a:r>
          </a:p>
        </p:txBody>
      </p:sp>
      <p:sp useBgFill="1">
        <p:nvSpPr>
          <p:cNvPr id="53268" name="Rectangle 20"/>
          <p:cNvSpPr>
            <a:spLocks noChangeArrowheads="1"/>
          </p:cNvSpPr>
          <p:nvPr/>
        </p:nvSpPr>
        <p:spPr bwMode="auto">
          <a:xfrm>
            <a:off x="5600700" y="4032250"/>
            <a:ext cx="3435350" cy="728663"/>
          </a:xfrm>
          <a:prstGeom prst="rect">
            <a:avLst/>
          </a:prstGeom>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72000" rIns="36000" bIns="72000" anchor="ctr">
            <a:spAutoFit/>
          </a:bodyPr>
          <a:lstStyle>
            <a:lvl1pPr algn="r" rtl="1">
              <a:spcBef>
                <a:spcPct val="20000"/>
              </a:spcBef>
              <a:buChar char="•"/>
              <a:defRPr sz="3200">
                <a:solidFill>
                  <a:schemeClr val="tx1"/>
                </a:solidFill>
                <a:latin typeface="Comic Sans MS" panose="030F0702030302020204" pitchFamily="66" charset="0"/>
                <a:cs typeface="Arial" panose="020B0604020202020204" pitchFamily="34" charset="0"/>
              </a:defRPr>
            </a:lvl1pPr>
            <a:lvl2pPr marL="742950" indent="-285750" algn="r" rtl="1">
              <a:spcBef>
                <a:spcPct val="20000"/>
              </a:spcBef>
              <a:buChar char="–"/>
              <a:defRPr sz="2800">
                <a:solidFill>
                  <a:schemeClr val="tx1"/>
                </a:solidFill>
                <a:latin typeface="Comic Sans MS" panose="030F0702030302020204" pitchFamily="66" charset="0"/>
                <a:cs typeface="Arial" panose="020B0604020202020204" pitchFamily="34" charset="0"/>
              </a:defRPr>
            </a:lvl2pPr>
            <a:lvl3pPr marL="1143000" indent="-228600" algn="r" rtl="1">
              <a:spcBef>
                <a:spcPct val="20000"/>
              </a:spcBef>
              <a:buChar char="•"/>
              <a:defRPr sz="2400">
                <a:solidFill>
                  <a:schemeClr val="tx1"/>
                </a:solidFill>
                <a:latin typeface="Comic Sans MS" panose="030F0702030302020204" pitchFamily="66" charset="0"/>
                <a:cs typeface="Arial" panose="020B0604020202020204" pitchFamily="34" charset="0"/>
              </a:defRPr>
            </a:lvl3pPr>
            <a:lvl4pPr marL="1600200" indent="-228600" algn="r" rtl="1">
              <a:spcBef>
                <a:spcPct val="20000"/>
              </a:spcBef>
              <a:buChar char="–"/>
              <a:defRPr sz="2000">
                <a:solidFill>
                  <a:schemeClr val="tx1"/>
                </a:solidFill>
                <a:latin typeface="Comic Sans MS" panose="030F0702030302020204" pitchFamily="66" charset="0"/>
                <a:cs typeface="Arial" panose="020B0604020202020204" pitchFamily="34" charset="0"/>
              </a:defRPr>
            </a:lvl4pPr>
            <a:lvl5pPr marL="2057400" indent="-228600" algn="r" rtl="1">
              <a:spcBef>
                <a:spcPct val="20000"/>
              </a:spcBef>
              <a:buChar char="»"/>
              <a:defRPr sz="2000">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9pPr>
          </a:lstStyle>
          <a:p>
            <a:pPr algn="ctr" eaLnBrk="1" hangingPunct="1">
              <a:lnSpc>
                <a:spcPct val="80000"/>
              </a:lnSpc>
              <a:buFontTx/>
              <a:buNone/>
            </a:pPr>
            <a:r>
              <a:rPr lang="fa-IR" altLang="en-US" sz="1800">
                <a:latin typeface="Times New Roman" panose="02020603050405020304" pitchFamily="18" charset="0"/>
                <a:cs typeface="B Nazanin" panose="00000400000000000000" pitchFamily="2" charset="-78"/>
              </a:rPr>
              <a:t>از طرف افراد درون یک ارگان معمولاً با توجه به تولید کنونی و دیدی که از شرکت خود دارند</a:t>
            </a:r>
            <a:r>
              <a:rPr lang="fa-IR" altLang="en-US" sz="2800">
                <a:latin typeface="Times New Roman" panose="02020603050405020304" pitchFamily="18" charset="0"/>
                <a:cs typeface="B Nazanin" panose="00000400000000000000" pitchFamily="2" charset="-78"/>
              </a:rPr>
              <a:t> </a:t>
            </a:r>
          </a:p>
        </p:txBody>
      </p:sp>
      <p:sp useBgFill="1">
        <p:nvSpPr>
          <p:cNvPr id="53269" name="Rectangle 21"/>
          <p:cNvSpPr>
            <a:spLocks noChangeArrowheads="1"/>
          </p:cNvSpPr>
          <p:nvPr/>
        </p:nvSpPr>
        <p:spPr bwMode="auto">
          <a:xfrm>
            <a:off x="4160838" y="5527675"/>
            <a:ext cx="2787650" cy="717550"/>
          </a:xfrm>
          <a:prstGeom prst="rect">
            <a:avLst/>
          </a:prstGeom>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72000" rIns="36000" bIns="72000" anchor="ctr">
            <a:spAutoFit/>
          </a:bodyPr>
          <a:lstStyle>
            <a:lvl1pPr algn="r" rtl="1">
              <a:spcBef>
                <a:spcPct val="20000"/>
              </a:spcBef>
              <a:buChar char="•"/>
              <a:defRPr sz="3200">
                <a:solidFill>
                  <a:schemeClr val="tx1"/>
                </a:solidFill>
                <a:latin typeface="Comic Sans MS" panose="030F0702030302020204" pitchFamily="66" charset="0"/>
                <a:cs typeface="Arial" panose="020B0604020202020204" pitchFamily="34" charset="0"/>
              </a:defRPr>
            </a:lvl1pPr>
            <a:lvl2pPr marL="742950" indent="-285750" algn="r" rtl="1">
              <a:spcBef>
                <a:spcPct val="20000"/>
              </a:spcBef>
              <a:buChar char="–"/>
              <a:defRPr sz="2800">
                <a:solidFill>
                  <a:schemeClr val="tx1"/>
                </a:solidFill>
                <a:latin typeface="Comic Sans MS" panose="030F0702030302020204" pitchFamily="66" charset="0"/>
                <a:cs typeface="Arial" panose="020B0604020202020204" pitchFamily="34" charset="0"/>
              </a:defRPr>
            </a:lvl2pPr>
            <a:lvl3pPr marL="1143000" indent="-228600" algn="r" rtl="1">
              <a:spcBef>
                <a:spcPct val="20000"/>
              </a:spcBef>
              <a:buChar char="•"/>
              <a:defRPr sz="2400">
                <a:solidFill>
                  <a:schemeClr val="tx1"/>
                </a:solidFill>
                <a:latin typeface="Comic Sans MS" panose="030F0702030302020204" pitchFamily="66" charset="0"/>
                <a:cs typeface="Arial" panose="020B0604020202020204" pitchFamily="34" charset="0"/>
              </a:defRPr>
            </a:lvl3pPr>
            <a:lvl4pPr marL="1600200" indent="-228600" algn="r" rtl="1">
              <a:spcBef>
                <a:spcPct val="20000"/>
              </a:spcBef>
              <a:buChar char="–"/>
              <a:defRPr sz="2000">
                <a:solidFill>
                  <a:schemeClr val="tx1"/>
                </a:solidFill>
                <a:latin typeface="Comic Sans MS" panose="030F0702030302020204" pitchFamily="66" charset="0"/>
                <a:cs typeface="Arial" panose="020B0604020202020204" pitchFamily="34" charset="0"/>
              </a:defRPr>
            </a:lvl4pPr>
            <a:lvl5pPr marL="2057400" indent="-228600" algn="r" rtl="1">
              <a:spcBef>
                <a:spcPct val="20000"/>
              </a:spcBef>
              <a:buChar char="»"/>
              <a:defRPr sz="2000">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9pPr>
          </a:lstStyle>
          <a:p>
            <a:pPr algn="ctr" eaLnBrk="1" hangingPunct="1">
              <a:buFontTx/>
              <a:buNone/>
            </a:pPr>
            <a:r>
              <a:rPr lang="fa-IR" altLang="en-US" sz="1800">
                <a:latin typeface="Times New Roman" panose="02020603050405020304" pitchFamily="18" charset="0"/>
                <a:cs typeface="B Nazanin" panose="00000400000000000000" pitchFamily="2" charset="-78"/>
              </a:rPr>
              <a:t>بررسی پبشنهادات از لحاظ عملی بودن توسط بخش تحقیق و توسعه ارگانها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53251">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53251">
                                            <p:txEl>
                                              <p:pRg st="0" end="0"/>
                                            </p:txEl>
                                          </p:spTgt>
                                        </p:tgtEl>
                                        <p:attrNameLst>
                                          <p:attrName>ppt_c</p:attrName>
                                        </p:attrNameLst>
                                      </p:cBhvr>
                                      <p:to>
                                        <a:schemeClr val="bg2"/>
                                      </p:to>
                                    </p:animClr>
                                  </p:subTnLst>
                                </p:cTn>
                              </p:par>
                            </p:childTnLst>
                          </p:cTn>
                        </p:par>
                        <p:par>
                          <p:cTn id="7" fill="hold" nodeType="afterGroup">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3252"/>
                                        </p:tgtEl>
                                        <p:attrNameLst>
                                          <p:attrName>style.visibility</p:attrName>
                                        </p:attrNameLst>
                                      </p:cBhvr>
                                      <p:to>
                                        <p:strVal val="visible"/>
                                      </p:to>
                                    </p:set>
                                    <p:animEffect transition="in" filter="blinds(horizontal)">
                                      <p:cBhvr>
                                        <p:cTn id="10" dur="500"/>
                                        <p:tgtEl>
                                          <p:spTgt spid="53252"/>
                                        </p:tgtEl>
                                      </p:cBhvr>
                                    </p:animEffect>
                                  </p:childTnLst>
                                </p:cTn>
                              </p:par>
                            </p:childTnLst>
                          </p:cTn>
                        </p:par>
                        <p:par>
                          <p:cTn id="11" fill="hold" nodeType="afterGroup">
                            <p:stCondLst>
                              <p:cond delay="500"/>
                            </p:stCondLst>
                            <p:childTnLst>
                              <p:par>
                                <p:cTn id="12" presetID="3" presetClass="entr" presetSubtype="5" fill="hold" nodeType="afterEffect">
                                  <p:stCondLst>
                                    <p:cond delay="0"/>
                                  </p:stCondLst>
                                  <p:childTnLst>
                                    <p:set>
                                      <p:cBhvr>
                                        <p:cTn id="13" dur="1" fill="hold">
                                          <p:stCondLst>
                                            <p:cond delay="0"/>
                                          </p:stCondLst>
                                        </p:cTn>
                                        <p:tgtEl>
                                          <p:spTgt spid="53255"/>
                                        </p:tgtEl>
                                        <p:attrNameLst>
                                          <p:attrName>style.visibility</p:attrName>
                                        </p:attrNameLst>
                                      </p:cBhvr>
                                      <p:to>
                                        <p:strVal val="visible"/>
                                      </p:to>
                                    </p:set>
                                    <p:animEffect transition="in" filter="blinds(vertical)">
                                      <p:cBhvr>
                                        <p:cTn id="14" dur="500"/>
                                        <p:tgtEl>
                                          <p:spTgt spid="53255"/>
                                        </p:tgtEl>
                                      </p:cBhvr>
                                    </p:animEffect>
                                  </p:childTnLst>
                                </p:cTn>
                              </p:par>
                            </p:childTnLst>
                          </p:cTn>
                        </p:par>
                        <p:par>
                          <p:cTn id="15" fill="hold" nodeType="afterGroup">
                            <p:stCondLst>
                              <p:cond delay="1000"/>
                            </p:stCondLst>
                            <p:childTnLst>
                              <p:par>
                                <p:cTn id="16" presetID="3" presetClass="entr" presetSubtype="10" fill="hold" grpId="0" nodeType="afterEffect">
                                  <p:stCondLst>
                                    <p:cond delay="0"/>
                                  </p:stCondLst>
                                  <p:childTnLst>
                                    <p:set>
                                      <p:cBhvr>
                                        <p:cTn id="17" dur="1" fill="hold">
                                          <p:stCondLst>
                                            <p:cond delay="0"/>
                                          </p:stCondLst>
                                        </p:cTn>
                                        <p:tgtEl>
                                          <p:spTgt spid="53253"/>
                                        </p:tgtEl>
                                        <p:attrNameLst>
                                          <p:attrName>style.visibility</p:attrName>
                                        </p:attrNameLst>
                                      </p:cBhvr>
                                      <p:to>
                                        <p:strVal val="visible"/>
                                      </p:to>
                                    </p:set>
                                    <p:animEffect transition="in" filter="blinds(horizontal)">
                                      <p:cBhvr>
                                        <p:cTn id="18" dur="500"/>
                                        <p:tgtEl>
                                          <p:spTgt spid="53253"/>
                                        </p:tgtEl>
                                      </p:cBhvr>
                                    </p:animEffect>
                                  </p:childTnLst>
                                </p:cTn>
                              </p:par>
                            </p:childTnLst>
                          </p:cTn>
                        </p:par>
                        <p:par>
                          <p:cTn id="19" fill="hold" nodeType="afterGroup">
                            <p:stCondLst>
                              <p:cond delay="1500"/>
                            </p:stCondLst>
                            <p:childTnLst>
                              <p:par>
                                <p:cTn id="20" presetID="3" presetClass="entr" presetSubtype="5" fill="hold" nodeType="afterEffect">
                                  <p:stCondLst>
                                    <p:cond delay="0"/>
                                  </p:stCondLst>
                                  <p:childTnLst>
                                    <p:set>
                                      <p:cBhvr>
                                        <p:cTn id="21" dur="1" fill="hold">
                                          <p:stCondLst>
                                            <p:cond delay="0"/>
                                          </p:stCondLst>
                                        </p:cTn>
                                        <p:tgtEl>
                                          <p:spTgt spid="53256"/>
                                        </p:tgtEl>
                                        <p:attrNameLst>
                                          <p:attrName>style.visibility</p:attrName>
                                        </p:attrNameLst>
                                      </p:cBhvr>
                                      <p:to>
                                        <p:strVal val="visible"/>
                                      </p:to>
                                    </p:set>
                                    <p:animEffect transition="in" filter="blinds(vertical)">
                                      <p:cBhvr>
                                        <p:cTn id="22" dur="500"/>
                                        <p:tgtEl>
                                          <p:spTgt spid="53256"/>
                                        </p:tgtEl>
                                      </p:cBhvr>
                                    </p:animEffect>
                                  </p:childTnLst>
                                </p:cTn>
                              </p:par>
                            </p:childTnLst>
                          </p:cTn>
                        </p:par>
                        <p:par>
                          <p:cTn id="23" fill="hold" nodeType="afterGroup">
                            <p:stCondLst>
                              <p:cond delay="2000"/>
                            </p:stCondLst>
                            <p:childTnLst>
                              <p:par>
                                <p:cTn id="24" presetID="3" presetClass="entr" presetSubtype="5" fill="hold" nodeType="afterEffect">
                                  <p:stCondLst>
                                    <p:cond delay="0"/>
                                  </p:stCondLst>
                                  <p:childTnLst>
                                    <p:set>
                                      <p:cBhvr>
                                        <p:cTn id="25" dur="1" fill="hold">
                                          <p:stCondLst>
                                            <p:cond delay="0"/>
                                          </p:stCondLst>
                                        </p:cTn>
                                        <p:tgtEl>
                                          <p:spTgt spid="53258"/>
                                        </p:tgtEl>
                                        <p:attrNameLst>
                                          <p:attrName>style.visibility</p:attrName>
                                        </p:attrNameLst>
                                      </p:cBhvr>
                                      <p:to>
                                        <p:strVal val="visible"/>
                                      </p:to>
                                    </p:set>
                                    <p:animEffect transition="in" filter="blinds(vertical)">
                                      <p:cBhvr>
                                        <p:cTn id="26" dur="500"/>
                                        <p:tgtEl>
                                          <p:spTgt spid="53258"/>
                                        </p:tgtEl>
                                      </p:cBhvr>
                                    </p:animEffect>
                                  </p:childTnLst>
                                </p:cTn>
                              </p:par>
                            </p:childTnLst>
                          </p:cTn>
                        </p:par>
                        <p:par>
                          <p:cTn id="27" fill="hold" nodeType="afterGroup">
                            <p:stCondLst>
                              <p:cond delay="2500"/>
                            </p:stCondLst>
                            <p:childTnLst>
                              <p:par>
                                <p:cTn id="28" presetID="3" presetClass="entr" presetSubtype="5" fill="hold" nodeType="afterEffect">
                                  <p:stCondLst>
                                    <p:cond delay="0"/>
                                  </p:stCondLst>
                                  <p:childTnLst>
                                    <p:set>
                                      <p:cBhvr>
                                        <p:cTn id="29" dur="1" fill="hold">
                                          <p:stCondLst>
                                            <p:cond delay="0"/>
                                          </p:stCondLst>
                                        </p:cTn>
                                        <p:tgtEl>
                                          <p:spTgt spid="53257"/>
                                        </p:tgtEl>
                                        <p:attrNameLst>
                                          <p:attrName>style.visibility</p:attrName>
                                        </p:attrNameLst>
                                      </p:cBhvr>
                                      <p:to>
                                        <p:strVal val="visible"/>
                                      </p:to>
                                    </p:set>
                                    <p:animEffect transition="in" filter="blinds(vertical)">
                                      <p:cBhvr>
                                        <p:cTn id="30" dur="500"/>
                                        <p:tgtEl>
                                          <p:spTgt spid="53257"/>
                                        </p:tgtEl>
                                      </p:cBhvr>
                                    </p:animEffect>
                                  </p:childTnLst>
                                </p:cTn>
                              </p:par>
                            </p:childTnLst>
                          </p:cTn>
                        </p:par>
                        <p:par>
                          <p:cTn id="31" fill="hold" nodeType="afterGroup">
                            <p:stCondLst>
                              <p:cond delay="3000"/>
                            </p:stCondLst>
                            <p:childTnLst>
                              <p:par>
                                <p:cTn id="32" presetID="3" presetClass="entr" presetSubtype="10" repeatCount="3000" fill="hold" grpId="0" nodeType="afterEffect">
                                  <p:stCondLst>
                                    <p:cond delay="0"/>
                                  </p:stCondLst>
                                  <p:childTnLst>
                                    <p:set>
                                      <p:cBhvr>
                                        <p:cTn id="33" dur="1" fill="hold">
                                          <p:stCondLst>
                                            <p:cond delay="0"/>
                                          </p:stCondLst>
                                        </p:cTn>
                                        <p:tgtEl>
                                          <p:spTgt spid="53254"/>
                                        </p:tgtEl>
                                        <p:attrNameLst>
                                          <p:attrName>style.visibility</p:attrName>
                                        </p:attrNameLst>
                                      </p:cBhvr>
                                      <p:to>
                                        <p:strVal val="visible"/>
                                      </p:to>
                                    </p:set>
                                    <p:animEffect transition="in" filter="blinds(horizontal)">
                                      <p:cBhvr>
                                        <p:cTn id="34" dur="500"/>
                                        <p:tgtEl>
                                          <p:spTgt spid="53254"/>
                                        </p:tgtEl>
                                      </p:cBhvr>
                                    </p:animEffect>
                                  </p:childTnLst>
                                </p:cTn>
                              </p:par>
                            </p:childTnLst>
                          </p:cTn>
                        </p:par>
                        <p:par>
                          <p:cTn id="35" fill="hold" nodeType="afterGroup">
                            <p:stCondLst>
                              <p:cond delay="4500"/>
                            </p:stCondLst>
                            <p:childTnLst>
                              <p:par>
                                <p:cTn id="36" presetID="3" presetClass="entr" presetSubtype="5" fill="hold" nodeType="afterEffect">
                                  <p:stCondLst>
                                    <p:cond delay="0"/>
                                  </p:stCondLst>
                                  <p:childTnLst>
                                    <p:set>
                                      <p:cBhvr>
                                        <p:cTn id="37" dur="1" fill="hold">
                                          <p:stCondLst>
                                            <p:cond delay="0"/>
                                          </p:stCondLst>
                                        </p:cTn>
                                        <p:tgtEl>
                                          <p:spTgt spid="53259"/>
                                        </p:tgtEl>
                                        <p:attrNameLst>
                                          <p:attrName>style.visibility</p:attrName>
                                        </p:attrNameLst>
                                      </p:cBhvr>
                                      <p:to>
                                        <p:strVal val="visible"/>
                                      </p:to>
                                    </p:set>
                                    <p:animEffect transition="in" filter="blinds(vertical)">
                                      <p:cBhvr>
                                        <p:cTn id="38" dur="500"/>
                                        <p:tgtEl>
                                          <p:spTgt spid="53259"/>
                                        </p:tgtEl>
                                      </p:cBhvr>
                                    </p:animEffect>
                                  </p:childTnLst>
                                </p:cTn>
                              </p:par>
                            </p:childTnLst>
                          </p:cTn>
                        </p:par>
                        <p:par>
                          <p:cTn id="39" fill="hold" nodeType="afterGroup">
                            <p:stCondLst>
                              <p:cond delay="5000"/>
                            </p:stCondLst>
                            <p:childTnLst>
                              <p:par>
                                <p:cTn id="40" presetID="35" presetClass="emph" presetSubtype="0" repeatCount="3000" fill="hold" grpId="1" nodeType="afterEffect">
                                  <p:stCondLst>
                                    <p:cond delay="0"/>
                                  </p:stCondLst>
                                  <p:childTnLst>
                                    <p:anim calcmode="discrete" valueType="str">
                                      <p:cBhvr>
                                        <p:cTn id="41" dur="500" fill="hold"/>
                                        <p:tgtEl>
                                          <p:spTgt spid="53254"/>
                                        </p:tgtEl>
                                        <p:attrNameLst>
                                          <p:attrName>style.visibility</p:attrName>
                                        </p:attrNameLst>
                                      </p:cBhvr>
                                      <p:tavLst>
                                        <p:tav tm="0">
                                          <p:val>
                                            <p:strVal val="hidden"/>
                                          </p:val>
                                        </p:tav>
                                        <p:tav tm="50000">
                                          <p:val>
                                            <p:strVal val="visible"/>
                                          </p:val>
                                        </p:tav>
                                      </p:tavLst>
                                    </p:anim>
                                  </p:childTnLst>
                                </p:cTn>
                              </p:par>
                            </p:childTnLst>
                          </p:cTn>
                        </p:par>
                        <p:par>
                          <p:cTn id="42" fill="hold" nodeType="afterGroup">
                            <p:stCondLst>
                              <p:cond delay="6500"/>
                            </p:stCondLst>
                            <p:childTnLst>
                              <p:par>
                                <p:cTn id="43" presetID="3" presetClass="entr" presetSubtype="5" fill="hold" nodeType="afterEffect">
                                  <p:stCondLst>
                                    <p:cond delay="0"/>
                                  </p:stCondLst>
                                  <p:childTnLst>
                                    <p:set>
                                      <p:cBhvr>
                                        <p:cTn id="44" dur="1" fill="hold">
                                          <p:stCondLst>
                                            <p:cond delay="0"/>
                                          </p:stCondLst>
                                        </p:cTn>
                                        <p:tgtEl>
                                          <p:spTgt spid="53261"/>
                                        </p:tgtEl>
                                        <p:attrNameLst>
                                          <p:attrName>style.visibility</p:attrName>
                                        </p:attrNameLst>
                                      </p:cBhvr>
                                      <p:to>
                                        <p:strVal val="visible"/>
                                      </p:to>
                                    </p:set>
                                    <p:animEffect transition="in" filter="blinds(vertical)">
                                      <p:cBhvr>
                                        <p:cTn id="45" dur="500"/>
                                        <p:tgtEl>
                                          <p:spTgt spid="53261"/>
                                        </p:tgtEl>
                                      </p:cBhvr>
                                    </p:animEffect>
                                  </p:childTnLst>
                                </p:cTn>
                              </p:par>
                            </p:childTnLst>
                          </p:cTn>
                        </p:par>
                        <p:par>
                          <p:cTn id="46" fill="hold" nodeType="afterGroup">
                            <p:stCondLst>
                              <p:cond delay="7000"/>
                            </p:stCondLst>
                            <p:childTnLst>
                              <p:par>
                                <p:cTn id="47" presetID="3" presetClass="entr" presetSubtype="10" fill="hold" grpId="0" nodeType="afterEffect">
                                  <p:stCondLst>
                                    <p:cond delay="0"/>
                                  </p:stCondLst>
                                  <p:childTnLst>
                                    <p:set>
                                      <p:cBhvr>
                                        <p:cTn id="48" dur="1" fill="hold">
                                          <p:stCondLst>
                                            <p:cond delay="0"/>
                                          </p:stCondLst>
                                        </p:cTn>
                                        <p:tgtEl>
                                          <p:spTgt spid="53260"/>
                                        </p:tgtEl>
                                        <p:attrNameLst>
                                          <p:attrName>style.visibility</p:attrName>
                                        </p:attrNameLst>
                                      </p:cBhvr>
                                      <p:to>
                                        <p:strVal val="visible"/>
                                      </p:to>
                                    </p:set>
                                    <p:animEffect transition="in" filter="blinds(horizontal)">
                                      <p:cBhvr>
                                        <p:cTn id="49" dur="500"/>
                                        <p:tgtEl>
                                          <p:spTgt spid="53260"/>
                                        </p:tgtEl>
                                      </p:cBhvr>
                                    </p:animEffect>
                                  </p:childTnLst>
                                </p:cTn>
                              </p:par>
                            </p:childTnLst>
                          </p:cTn>
                        </p:par>
                        <p:par>
                          <p:cTn id="50" fill="hold" nodeType="afterGroup">
                            <p:stCondLst>
                              <p:cond delay="7500"/>
                            </p:stCondLst>
                            <p:childTnLst>
                              <p:par>
                                <p:cTn id="51" presetID="3" presetClass="entr" presetSubtype="10" fill="hold" grpId="0" nodeType="afterEffect">
                                  <p:stCondLst>
                                    <p:cond delay="0"/>
                                  </p:stCondLst>
                                  <p:childTnLst>
                                    <p:set>
                                      <p:cBhvr>
                                        <p:cTn id="52" dur="1" fill="hold">
                                          <p:stCondLst>
                                            <p:cond delay="0"/>
                                          </p:stCondLst>
                                        </p:cTn>
                                        <p:tgtEl>
                                          <p:spTgt spid="53262"/>
                                        </p:tgtEl>
                                        <p:attrNameLst>
                                          <p:attrName>style.visibility</p:attrName>
                                        </p:attrNameLst>
                                      </p:cBhvr>
                                      <p:to>
                                        <p:strVal val="visible"/>
                                      </p:to>
                                    </p:set>
                                    <p:animEffect transition="in" filter="blinds(horizontal)">
                                      <p:cBhvr>
                                        <p:cTn id="53" dur="500"/>
                                        <p:tgtEl>
                                          <p:spTgt spid="53262"/>
                                        </p:tgtEl>
                                      </p:cBhvr>
                                    </p:animEffect>
                                  </p:childTnLst>
                                </p:cTn>
                              </p:par>
                            </p:childTnLst>
                          </p:cTn>
                        </p:par>
                        <p:par>
                          <p:cTn id="54" fill="hold" nodeType="afterGroup">
                            <p:stCondLst>
                              <p:cond delay="8000"/>
                            </p:stCondLst>
                            <p:childTnLst>
                              <p:par>
                                <p:cTn id="55" presetID="3" presetClass="entr" presetSubtype="10" fill="hold" grpId="0" nodeType="afterEffect">
                                  <p:stCondLst>
                                    <p:cond delay="0"/>
                                  </p:stCondLst>
                                  <p:childTnLst>
                                    <p:set>
                                      <p:cBhvr>
                                        <p:cTn id="56" dur="1" fill="hold">
                                          <p:stCondLst>
                                            <p:cond delay="0"/>
                                          </p:stCondLst>
                                        </p:cTn>
                                        <p:tgtEl>
                                          <p:spTgt spid="53263"/>
                                        </p:tgtEl>
                                        <p:attrNameLst>
                                          <p:attrName>style.visibility</p:attrName>
                                        </p:attrNameLst>
                                      </p:cBhvr>
                                      <p:to>
                                        <p:strVal val="visible"/>
                                      </p:to>
                                    </p:set>
                                    <p:animEffect transition="in" filter="blinds(horizontal)">
                                      <p:cBhvr>
                                        <p:cTn id="57" dur="500"/>
                                        <p:tgtEl>
                                          <p:spTgt spid="53263"/>
                                        </p:tgtEl>
                                      </p:cBhvr>
                                    </p:animEffect>
                                  </p:childTnLst>
                                </p:cTn>
                              </p:par>
                            </p:childTnLst>
                          </p:cTn>
                        </p:par>
                        <p:par>
                          <p:cTn id="58" fill="hold" nodeType="afterGroup">
                            <p:stCondLst>
                              <p:cond delay="8500"/>
                            </p:stCondLst>
                            <p:childTnLst>
                              <p:par>
                                <p:cTn id="59" presetID="3" presetClass="entr" presetSubtype="5" fill="hold" nodeType="afterEffect">
                                  <p:stCondLst>
                                    <p:cond delay="0"/>
                                  </p:stCondLst>
                                  <p:childTnLst>
                                    <p:set>
                                      <p:cBhvr>
                                        <p:cTn id="60" dur="1" fill="hold">
                                          <p:stCondLst>
                                            <p:cond delay="0"/>
                                          </p:stCondLst>
                                        </p:cTn>
                                        <p:tgtEl>
                                          <p:spTgt spid="53264"/>
                                        </p:tgtEl>
                                        <p:attrNameLst>
                                          <p:attrName>style.visibility</p:attrName>
                                        </p:attrNameLst>
                                      </p:cBhvr>
                                      <p:to>
                                        <p:strVal val="visible"/>
                                      </p:to>
                                    </p:set>
                                    <p:animEffect transition="in" filter="blinds(vertical)">
                                      <p:cBhvr>
                                        <p:cTn id="61" dur="500"/>
                                        <p:tgtEl>
                                          <p:spTgt spid="53264"/>
                                        </p:tgtEl>
                                      </p:cBhvr>
                                    </p:animEffect>
                                  </p:childTnLst>
                                </p:cTn>
                              </p:par>
                            </p:childTnLst>
                          </p:cTn>
                        </p:par>
                        <p:par>
                          <p:cTn id="62" fill="hold" nodeType="afterGroup">
                            <p:stCondLst>
                              <p:cond delay="9000"/>
                            </p:stCondLst>
                            <p:childTnLst>
                              <p:par>
                                <p:cTn id="63" presetID="3" presetClass="entr" presetSubtype="5" fill="hold" nodeType="afterEffect">
                                  <p:stCondLst>
                                    <p:cond delay="0"/>
                                  </p:stCondLst>
                                  <p:childTnLst>
                                    <p:set>
                                      <p:cBhvr>
                                        <p:cTn id="64" dur="1" fill="hold">
                                          <p:stCondLst>
                                            <p:cond delay="0"/>
                                          </p:stCondLst>
                                        </p:cTn>
                                        <p:tgtEl>
                                          <p:spTgt spid="53265"/>
                                        </p:tgtEl>
                                        <p:attrNameLst>
                                          <p:attrName>style.visibility</p:attrName>
                                        </p:attrNameLst>
                                      </p:cBhvr>
                                      <p:to>
                                        <p:strVal val="visible"/>
                                      </p:to>
                                    </p:set>
                                    <p:animEffect transition="in" filter="blinds(vertical)">
                                      <p:cBhvr>
                                        <p:cTn id="65" dur="500"/>
                                        <p:tgtEl>
                                          <p:spTgt spid="53265"/>
                                        </p:tgtEl>
                                      </p:cBhvr>
                                    </p:animEffect>
                                  </p:childTnLst>
                                </p:cTn>
                              </p:par>
                            </p:childTnLst>
                          </p:cTn>
                        </p:par>
                        <p:par>
                          <p:cTn id="66" fill="hold" nodeType="afterGroup">
                            <p:stCondLst>
                              <p:cond delay="9500"/>
                            </p:stCondLst>
                            <p:childTnLst>
                              <p:par>
                                <p:cTn id="67" presetID="35" presetClass="emph" presetSubtype="0" repeatCount="3000" fill="hold" grpId="1" nodeType="afterEffect">
                                  <p:stCondLst>
                                    <p:cond delay="0"/>
                                  </p:stCondLst>
                                  <p:childTnLst>
                                    <p:anim calcmode="discrete" valueType="str">
                                      <p:cBhvr>
                                        <p:cTn id="68" dur="500" fill="hold"/>
                                        <p:tgtEl>
                                          <p:spTgt spid="53263"/>
                                        </p:tgtEl>
                                        <p:attrNameLst>
                                          <p:attrName>style.visibility</p:attrName>
                                        </p:attrNameLst>
                                      </p:cBhvr>
                                      <p:tavLst>
                                        <p:tav tm="0">
                                          <p:val>
                                            <p:strVal val="hidden"/>
                                          </p:val>
                                        </p:tav>
                                        <p:tav tm="50000">
                                          <p:val>
                                            <p:strVal val="visible"/>
                                          </p:val>
                                        </p:tav>
                                      </p:tavLst>
                                    </p:anim>
                                  </p:childTnLst>
                                </p:cTn>
                              </p:par>
                            </p:childTnLst>
                          </p:cTn>
                        </p:par>
                        <p:par>
                          <p:cTn id="69" fill="hold" nodeType="afterGroup">
                            <p:stCondLst>
                              <p:cond delay="11000"/>
                            </p:stCondLst>
                            <p:childTnLst>
                              <p:par>
                                <p:cTn id="70" presetID="3" presetClass="entr" presetSubtype="5" fill="hold" nodeType="afterEffect">
                                  <p:stCondLst>
                                    <p:cond delay="0"/>
                                  </p:stCondLst>
                                  <p:childTnLst>
                                    <p:set>
                                      <p:cBhvr>
                                        <p:cTn id="71" dur="1" fill="hold">
                                          <p:stCondLst>
                                            <p:cond delay="0"/>
                                          </p:stCondLst>
                                        </p:cTn>
                                        <p:tgtEl>
                                          <p:spTgt spid="53266"/>
                                        </p:tgtEl>
                                        <p:attrNameLst>
                                          <p:attrName>style.visibility</p:attrName>
                                        </p:attrNameLst>
                                      </p:cBhvr>
                                      <p:to>
                                        <p:strVal val="visible"/>
                                      </p:to>
                                    </p:set>
                                    <p:animEffect transition="in" filter="blinds(vertical)">
                                      <p:cBhvr>
                                        <p:cTn id="72" dur="500"/>
                                        <p:tgtEl>
                                          <p:spTgt spid="53266"/>
                                        </p:tgtEl>
                                      </p:cBhvr>
                                    </p:animEffect>
                                  </p:childTnLst>
                                </p:cTn>
                              </p:par>
                            </p:childTnLst>
                          </p:cTn>
                        </p:par>
                        <p:par>
                          <p:cTn id="73" fill="hold" nodeType="afterGroup">
                            <p:stCondLst>
                              <p:cond delay="11500"/>
                            </p:stCondLst>
                            <p:childTnLst>
                              <p:par>
                                <p:cTn id="74" presetID="3" presetClass="entr" presetSubtype="10" fill="hold" grpId="0" nodeType="afterEffect">
                                  <p:stCondLst>
                                    <p:cond delay="0"/>
                                  </p:stCondLst>
                                  <p:childTnLst>
                                    <p:set>
                                      <p:cBhvr>
                                        <p:cTn id="75" dur="1" fill="hold">
                                          <p:stCondLst>
                                            <p:cond delay="0"/>
                                          </p:stCondLst>
                                        </p:cTn>
                                        <p:tgtEl>
                                          <p:spTgt spid="53267"/>
                                        </p:tgtEl>
                                        <p:attrNameLst>
                                          <p:attrName>style.visibility</p:attrName>
                                        </p:attrNameLst>
                                      </p:cBhvr>
                                      <p:to>
                                        <p:strVal val="visible"/>
                                      </p:to>
                                    </p:set>
                                    <p:animEffect transition="in" filter="blinds(horizontal)">
                                      <p:cBhvr>
                                        <p:cTn id="76" dur="500"/>
                                        <p:tgtEl>
                                          <p:spTgt spid="53267"/>
                                        </p:tgtEl>
                                      </p:cBhvr>
                                    </p:animEffect>
                                  </p:childTnLst>
                                </p:cTn>
                              </p:par>
                            </p:childTnLst>
                          </p:cTn>
                        </p:par>
                        <p:par>
                          <p:cTn id="77" fill="hold" nodeType="afterGroup">
                            <p:stCondLst>
                              <p:cond delay="12000"/>
                            </p:stCondLst>
                            <p:childTnLst>
                              <p:par>
                                <p:cTn id="78" presetID="3" presetClass="entr" presetSubtype="10" fill="hold" grpId="0" nodeType="afterEffect">
                                  <p:stCondLst>
                                    <p:cond delay="0"/>
                                  </p:stCondLst>
                                  <p:childTnLst>
                                    <p:set>
                                      <p:cBhvr>
                                        <p:cTn id="79" dur="1" fill="hold">
                                          <p:stCondLst>
                                            <p:cond delay="0"/>
                                          </p:stCondLst>
                                        </p:cTn>
                                        <p:tgtEl>
                                          <p:spTgt spid="53268"/>
                                        </p:tgtEl>
                                        <p:attrNameLst>
                                          <p:attrName>style.visibility</p:attrName>
                                        </p:attrNameLst>
                                      </p:cBhvr>
                                      <p:to>
                                        <p:strVal val="visible"/>
                                      </p:to>
                                    </p:set>
                                    <p:animEffect transition="in" filter="blinds(horizontal)">
                                      <p:cBhvr>
                                        <p:cTn id="80" dur="500"/>
                                        <p:tgtEl>
                                          <p:spTgt spid="53268"/>
                                        </p:tgtEl>
                                      </p:cBhvr>
                                    </p:animEffect>
                                  </p:childTnLst>
                                </p:cTn>
                              </p:par>
                            </p:childTnLst>
                          </p:cTn>
                        </p:par>
                        <p:par>
                          <p:cTn id="81" fill="hold" nodeType="afterGroup">
                            <p:stCondLst>
                              <p:cond delay="12500"/>
                            </p:stCondLst>
                            <p:childTnLst>
                              <p:par>
                                <p:cTn id="82" presetID="3" presetClass="entr" presetSubtype="10" fill="hold" grpId="0" nodeType="afterEffect">
                                  <p:stCondLst>
                                    <p:cond delay="0"/>
                                  </p:stCondLst>
                                  <p:childTnLst>
                                    <p:set>
                                      <p:cBhvr>
                                        <p:cTn id="83" dur="1" fill="hold">
                                          <p:stCondLst>
                                            <p:cond delay="0"/>
                                          </p:stCondLst>
                                        </p:cTn>
                                        <p:tgtEl>
                                          <p:spTgt spid="53269"/>
                                        </p:tgtEl>
                                        <p:attrNameLst>
                                          <p:attrName>style.visibility</p:attrName>
                                        </p:attrNameLst>
                                      </p:cBhvr>
                                      <p:to>
                                        <p:strVal val="visible"/>
                                      </p:to>
                                    </p:set>
                                    <p:animEffect transition="in" filter="blinds(horizontal)">
                                      <p:cBhvr>
                                        <p:cTn id="84" dur="500"/>
                                        <p:tgtEl>
                                          <p:spTgt spid="532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P spid="53252" grpId="0" animBg="1"/>
      <p:bldP spid="53253" grpId="0" animBg="1"/>
      <p:bldP spid="53254" grpId="0" animBg="1"/>
      <p:bldP spid="53254" grpId="1" animBg="1"/>
      <p:bldP spid="53260" grpId="0" animBg="1"/>
      <p:bldP spid="53262" grpId="0" animBg="1"/>
      <p:bldP spid="53263" grpId="0" animBg="1"/>
      <p:bldP spid="53263" grpId="1" animBg="1"/>
      <p:bldP spid="53267" grpId="0" animBg="1"/>
      <p:bldP spid="53268" grpId="0" animBg="1"/>
      <p:bldP spid="53269"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755650" y="1447800"/>
            <a:ext cx="7772400" cy="4803775"/>
          </a:xfrm>
        </p:spPr>
        <p:txBody>
          <a:bodyPr/>
          <a:lstStyle/>
          <a:p>
            <a:pPr algn="just" eaLnBrk="1" hangingPunct="1">
              <a:lnSpc>
                <a:spcPct val="80000"/>
              </a:lnSpc>
            </a:pPr>
            <a:r>
              <a:rPr lang="fa-IR" altLang="en-US" sz="2800" smtClean="0"/>
              <a:t>ازآنجائيکه برنامه های کاربردی </a:t>
            </a:r>
            <a:r>
              <a:rPr lang="en-US" altLang="en-US" sz="2400" smtClean="0"/>
              <a:t>BI</a:t>
            </a:r>
            <a:r>
              <a:rPr lang="fa-IR" altLang="en-US" sz="2800" smtClean="0"/>
              <a:t>، برخاسته از تراکنش های بين سازمانی هستند، يک زير ساخت بايد برای پشتيبانی از آنها ايجاد شود. بعضی از مؤلفه های زيرساخت ممکن است قبل از آغاز پروژة </a:t>
            </a:r>
            <a:r>
              <a:rPr lang="en-US" altLang="en-US" sz="2400" smtClean="0"/>
              <a:t>BI</a:t>
            </a:r>
            <a:r>
              <a:rPr lang="fa-IR" altLang="en-US" sz="2800" smtClean="0"/>
              <a:t> در محل  موجود باشند. ساير مؤلفه ها نيز بايد بعنوان قسمتی از پروژه ، بمرور زمان ساخته شوند.</a:t>
            </a:r>
          </a:p>
          <a:p>
            <a:pPr algn="just" eaLnBrk="1" hangingPunct="1">
              <a:lnSpc>
                <a:spcPct val="80000"/>
              </a:lnSpc>
            </a:pPr>
            <a:r>
              <a:rPr lang="fa-IR" altLang="en-US" sz="2800" smtClean="0"/>
              <a:t>يک زير ساخت </a:t>
            </a:r>
            <a:r>
              <a:rPr lang="en-US" altLang="en-US" sz="2400" smtClean="0"/>
              <a:t>Enterprise</a:t>
            </a:r>
            <a:r>
              <a:rPr lang="fa-IR" altLang="en-US" sz="2800" smtClean="0"/>
              <a:t> دو مؤلفه دارد:</a:t>
            </a:r>
          </a:p>
          <a:p>
            <a:pPr lvl="1" algn="just" eaLnBrk="1" hangingPunct="1">
              <a:lnSpc>
                <a:spcPct val="80000"/>
              </a:lnSpc>
              <a:buSzPct val="85000"/>
              <a:buFontTx/>
              <a:buBlip>
                <a:blip r:embed="rId3"/>
              </a:buBlip>
            </a:pPr>
            <a:r>
              <a:rPr lang="fa-IR" altLang="en-US" smtClean="0"/>
              <a:t>زيرساخت تکنيکی: که شامل سخت افزار، نرم افزار، ميان افزار، سيستم مديريت پايگاه داده، سيستم عامل، مؤلفه های شبکه، انبارهای فراداده و... </a:t>
            </a:r>
          </a:p>
          <a:p>
            <a:pPr lvl="1" algn="just" eaLnBrk="1" hangingPunct="1">
              <a:lnSpc>
                <a:spcPct val="80000"/>
              </a:lnSpc>
              <a:buSzPct val="85000"/>
              <a:buFontTx/>
              <a:buBlip>
                <a:blip r:embed="rId3"/>
              </a:buBlip>
            </a:pPr>
            <a:r>
              <a:rPr lang="fa-IR" altLang="en-US" smtClean="0"/>
              <a:t>زيرساخت غيرتکنيکی: که شامل استانداردهای فراداده، استانداردهای نامگذاری داده، متدولوژی ها، رويه های تست، فرآيندهای کنترل تغيير و...         </a:t>
            </a:r>
            <a:r>
              <a:rPr lang="en-US" altLang="en-US" smtClean="0"/>
              <a:t> </a:t>
            </a:r>
          </a:p>
          <a:p>
            <a:pPr eaLnBrk="1" hangingPunct="1">
              <a:lnSpc>
                <a:spcPct val="80000"/>
              </a:lnSpc>
              <a:buFontTx/>
              <a:buNone/>
            </a:pPr>
            <a:endParaRPr lang="en-US" altLang="en-US" sz="2400" smtClean="0"/>
          </a:p>
        </p:txBody>
      </p:sp>
      <p:sp>
        <p:nvSpPr>
          <p:cNvPr id="117763" name="Rectangle 3"/>
          <p:cNvSpPr>
            <a:spLocks noChangeArrowheads="1"/>
          </p:cNvSpPr>
          <p:nvPr/>
        </p:nvSpPr>
        <p:spPr bwMode="auto">
          <a:xfrm>
            <a:off x="1143000" y="457200"/>
            <a:ext cx="6400800" cy="519113"/>
          </a:xfrm>
          <a:prstGeom prst="rect">
            <a:avLst/>
          </a:prstGeom>
          <a:noFill/>
          <a:ln>
            <a:noFill/>
          </a:ln>
          <a:effectLst/>
          <a:extLst>
            <a:ext uri="{909E8E84-426E-40DD-AFC4-6F175D3DCCD1}">
              <a14:hiddenFill xmlns:a14="http://schemas.microsoft.com/office/drawing/2010/main">
                <a:gradFill rotWithShape="0">
                  <a:gsLst>
                    <a:gs pos="0">
                      <a:schemeClr val="bg1">
                        <a:gamma/>
                        <a:shade val="46275"/>
                        <a:invGamma/>
                      </a:schemeClr>
                    </a:gs>
                    <a:gs pos="50000">
                      <a:schemeClr val="bg1"/>
                    </a:gs>
                    <a:gs pos="100000">
                      <a:schemeClr val="bg1">
                        <a:gamma/>
                        <a:shade val="46275"/>
                        <a:invGamma/>
                      </a:schemeClr>
                    </a:gs>
                  </a:gsLst>
                  <a:lin ang="5400000" scaled="1"/>
                </a:gradFill>
              </a14:hiddenFill>
            </a:ext>
            <a:ext uri="{91240B29-F687-4F45-9708-019B960494DF}">
              <a14:hiddenLine xmlns:a14="http://schemas.microsoft.com/office/drawing/2010/main" w="57150">
                <a:solidFill>
                  <a:srgbClr val="401F0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20000"/>
              </a:spcBef>
              <a:buSzPct val="100000"/>
              <a:defRPr/>
            </a:pPr>
            <a:r>
              <a:rPr lang="fa-IR" altLang="en-US" sz="2800" b="1">
                <a:cs typeface="Arial" charset="0"/>
              </a:rPr>
              <a:t>ارزيابی زير ساخت</a:t>
            </a:r>
            <a:r>
              <a:rPr lang="fa-IR" altLang="en-US" sz="2800">
                <a:cs typeface="Arial" charset="0"/>
              </a:rPr>
              <a:t> </a:t>
            </a:r>
            <a:r>
              <a:rPr lang="en-US" altLang="en-US" sz="2800">
                <a:cs typeface="Arial" charset="0"/>
              </a:rPr>
              <a:t>Enterprise</a:t>
            </a:r>
          </a:p>
        </p:txBody>
      </p:sp>
      <p:sp>
        <p:nvSpPr>
          <p:cNvPr id="4" name="Right Arrow 3">
            <a:hlinkClick r:id="" action="ppaction://noaction"/>
          </p:cNvPr>
          <p:cNvSpPr/>
          <p:nvPr/>
        </p:nvSpPr>
        <p:spPr>
          <a:xfrm>
            <a:off x="179388" y="5589588"/>
            <a:ext cx="1219200" cy="76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algn="r" rtl="1" fontAlgn="base">
              <a:spcBef>
                <a:spcPct val="0"/>
              </a:spcBef>
              <a:spcAft>
                <a:spcPct val="0"/>
              </a:spcAft>
              <a:defRPr>
                <a:solidFill>
                  <a:schemeClr val="tx1"/>
                </a:solidFill>
                <a:latin typeface="Arial" charset="0"/>
                <a:cs typeface="Arial" charset="0"/>
              </a:defRPr>
            </a:lvl6pPr>
            <a:lvl7pPr marL="2971800" indent="-228600" algn="r" rtl="1" fontAlgn="base">
              <a:spcBef>
                <a:spcPct val="0"/>
              </a:spcBef>
              <a:spcAft>
                <a:spcPct val="0"/>
              </a:spcAft>
              <a:defRPr>
                <a:solidFill>
                  <a:schemeClr val="tx1"/>
                </a:solidFill>
                <a:latin typeface="Arial" charset="0"/>
                <a:cs typeface="Arial" charset="0"/>
              </a:defRPr>
            </a:lvl7pPr>
            <a:lvl8pPr marL="3429000" indent="-228600" algn="r" rtl="1" fontAlgn="base">
              <a:spcBef>
                <a:spcPct val="0"/>
              </a:spcBef>
              <a:spcAft>
                <a:spcPct val="0"/>
              </a:spcAft>
              <a:defRPr>
                <a:solidFill>
                  <a:schemeClr val="tx1"/>
                </a:solidFill>
                <a:latin typeface="Arial" charset="0"/>
                <a:cs typeface="Arial" charset="0"/>
              </a:defRPr>
            </a:lvl8pPr>
            <a:lvl9pPr marL="3886200" indent="-228600" algn="r" rtl="1" fontAlgn="base">
              <a:spcBef>
                <a:spcPct val="0"/>
              </a:spcBef>
              <a:spcAft>
                <a:spcPct val="0"/>
              </a:spcAft>
              <a:defRPr>
                <a:solidFill>
                  <a:schemeClr val="tx1"/>
                </a:solidFill>
                <a:latin typeface="Arial" charset="0"/>
                <a:cs typeface="Arial" charset="0"/>
              </a:defRPr>
            </a:lvl9pPr>
          </a:lstStyle>
          <a:p>
            <a:pPr algn="ctr" eaLnBrk="1" hangingPunct="1">
              <a:defRPr/>
            </a:pPr>
            <a:r>
              <a:rPr lang="en-US" altLang="en-US" smtClean="0">
                <a:solidFill>
                  <a:srgbClr val="FFFFFF"/>
                </a:solidFill>
                <a:latin typeface="Calibri" pitchFamily="34" charset="0"/>
              </a:rPr>
              <a:t>Next</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2"/>
          <p:cNvSpPr>
            <a:spLocks noGrp="1" noChangeArrowheads="1"/>
          </p:cNvSpPr>
          <p:nvPr>
            <p:ph type="ctrTitle"/>
          </p:nvPr>
        </p:nvSpPr>
        <p:spPr>
          <a:xfrm>
            <a:off x="304800" y="1905000"/>
            <a:ext cx="8686800" cy="2362200"/>
          </a:xfrm>
          <a:solidFill>
            <a:schemeClr val="accent1"/>
          </a:solidFill>
        </p:spPr>
        <p:txBody>
          <a:bodyPr/>
          <a:lstStyle/>
          <a:p>
            <a:pPr algn="r" eaLnBrk="1" hangingPunct="1">
              <a:defRPr/>
            </a:pPr>
            <a:r>
              <a:rPr lang="ar-SA" altLang="en-US" sz="1700" smtClean="0">
                <a:solidFill>
                  <a:schemeClr val="tx1"/>
                </a:solidFill>
                <a:effectLst>
                  <a:outerShdw blurRad="38100" dist="38100" dir="2700000" algn="tl">
                    <a:srgbClr val="FFFFFF"/>
                  </a:outerShdw>
                </a:effectLst>
              </a:rPr>
              <a:t>تكنيك‌هاي تسهيل تصميم گيري هوش تجاري</a:t>
            </a:r>
            <a:r>
              <a:rPr lang="fa-IR" altLang="en-US" sz="1700" b="1" smtClean="0">
                <a:solidFill>
                  <a:schemeClr val="tx1"/>
                </a:solidFill>
                <a:effectLst>
                  <a:outerShdw blurRad="38100" dist="38100" dir="2700000" algn="tl">
                    <a:srgbClr val="FFFFFF"/>
                  </a:outerShdw>
                </a:effectLst>
              </a:rPr>
              <a:t> </a:t>
            </a:r>
            <a:r>
              <a:rPr lang="fa-IR" altLang="en-US" sz="1700" b="1" smtClean="0">
                <a:solidFill>
                  <a:srgbClr val="66CCFF"/>
                </a:solidFill>
                <a:effectLst>
                  <a:outerShdw blurRad="38100" dist="38100" dir="2700000" algn="tl">
                    <a:srgbClr val="000000"/>
                  </a:outerShdw>
                </a:effectLst>
              </a:rPr>
              <a:t/>
            </a:r>
            <a:br>
              <a:rPr lang="fa-IR" altLang="en-US" sz="1700" b="1" smtClean="0">
                <a:solidFill>
                  <a:srgbClr val="66CCFF"/>
                </a:solidFill>
                <a:effectLst>
                  <a:outerShdw blurRad="38100" dist="38100" dir="2700000" algn="tl">
                    <a:srgbClr val="000000"/>
                  </a:outerShdw>
                </a:effectLst>
              </a:rPr>
            </a:br>
            <a:r>
              <a:rPr lang="fa-IR" altLang="en-US" sz="1700" b="1" smtClean="0">
                <a:solidFill>
                  <a:srgbClr val="FF99FF"/>
                </a:solidFill>
                <a:effectLst>
                  <a:outerShdw blurRad="38100" dist="38100" dir="2700000" algn="tl">
                    <a:srgbClr val="000000"/>
                  </a:outerShdw>
                </a:effectLst>
              </a:rPr>
              <a:t>تنظیم و برنامه ریزی</a:t>
            </a:r>
            <a:r>
              <a:rPr lang="fa-IR" altLang="en-US" sz="1700" b="1" smtClean="0">
                <a:solidFill>
                  <a:srgbClr val="66CCFF"/>
                </a:solidFill>
                <a:effectLst>
                  <a:outerShdw blurRad="38100" dist="38100" dir="2700000" algn="tl">
                    <a:srgbClr val="000000"/>
                  </a:outerShdw>
                </a:effectLst>
              </a:rPr>
              <a:t/>
            </a:r>
            <a:br>
              <a:rPr lang="fa-IR" altLang="en-US" sz="1700" b="1" smtClean="0">
                <a:solidFill>
                  <a:srgbClr val="66CCFF"/>
                </a:solidFill>
                <a:effectLst>
                  <a:outerShdw blurRad="38100" dist="38100" dir="2700000" algn="tl">
                    <a:srgbClr val="000000"/>
                  </a:outerShdw>
                </a:effectLst>
              </a:rPr>
            </a:br>
            <a:r>
              <a:rPr lang="fa-IR" altLang="en-US" sz="1700" b="1" smtClean="0">
                <a:solidFill>
                  <a:schemeClr val="tx1"/>
                </a:solidFill>
                <a:effectLst>
                  <a:outerShdw blurRad="38100" dist="38100" dir="2700000" algn="tl">
                    <a:srgbClr val="FFFFFF"/>
                  </a:outerShdw>
                </a:effectLst>
              </a:rPr>
              <a:t>این قسمت فاز ابتدایی و نهایی این پروسه است. در این فاز برنامه ای مدون و زماندار برای جمع آوری اطلاعات ایجاد میشود.(روشهای جمع آوری،زمان و...)</a:t>
            </a:r>
            <a:br>
              <a:rPr lang="fa-IR" altLang="en-US" sz="1700" b="1" smtClean="0">
                <a:solidFill>
                  <a:schemeClr val="tx1"/>
                </a:solidFill>
                <a:effectLst>
                  <a:outerShdw blurRad="38100" dist="38100" dir="2700000" algn="tl">
                    <a:srgbClr val="FFFFFF"/>
                  </a:outerShdw>
                </a:effectLst>
              </a:rPr>
            </a:br>
            <a:r>
              <a:rPr lang="fa-IR" altLang="en-US" sz="1700" b="1" smtClean="0">
                <a:solidFill>
                  <a:srgbClr val="FF99FF"/>
                </a:solidFill>
                <a:effectLst>
                  <a:outerShdw blurRad="38100" dist="38100" dir="2700000" algn="tl">
                    <a:srgbClr val="000000"/>
                  </a:outerShdw>
                </a:effectLst>
              </a:rPr>
              <a:t>جمع آوری اطلاعات</a:t>
            </a:r>
            <a:r>
              <a:rPr lang="fa-IR" altLang="en-US" sz="1700" b="1" smtClean="0">
                <a:solidFill>
                  <a:schemeClr val="tx1"/>
                </a:solidFill>
                <a:effectLst>
                  <a:outerShdw blurRad="38100" dist="38100" dir="2700000" algn="tl">
                    <a:srgbClr val="FFFFFF"/>
                  </a:outerShdw>
                </a:effectLst>
              </a:rPr>
              <a:t/>
            </a:r>
            <a:br>
              <a:rPr lang="fa-IR" altLang="en-US" sz="1700" b="1" smtClean="0">
                <a:solidFill>
                  <a:schemeClr val="tx1"/>
                </a:solidFill>
                <a:effectLst>
                  <a:outerShdw blurRad="38100" dist="38100" dir="2700000" algn="tl">
                    <a:srgbClr val="FFFFFF"/>
                  </a:outerShdw>
                </a:effectLst>
              </a:rPr>
            </a:br>
            <a:r>
              <a:rPr lang="fa-IR" altLang="en-US" sz="1700" b="1" smtClean="0">
                <a:solidFill>
                  <a:schemeClr val="tx1"/>
                </a:solidFill>
                <a:effectLst>
                  <a:outerShdw blurRad="38100" dist="38100" dir="2700000" algn="tl">
                    <a:srgbClr val="FFFFFF"/>
                  </a:outerShdw>
                </a:effectLst>
              </a:rPr>
              <a:t>منابع زیادی برای کسب اطلاعات وجود دارند. باید توجه داشت که اینها فقط اطلاعات هستند و نه آگاهی و هوش. اطلاعات بعد از آنالیز و پردازش به هوش تبدیل میشوند. در این قسمت منابع مختلف مورد تحقیق و بررسی قرار میگیرند تا اطلاعات لازم و مناسب برای سوالات و خواسته ها بدست آید.</a:t>
            </a:r>
            <a:endParaRPr lang="en-US" altLang="en-US" sz="1700" b="1" smtClean="0">
              <a:solidFill>
                <a:schemeClr val="tx1"/>
              </a:solidFill>
              <a:effectLst>
                <a:outerShdw blurRad="38100" dist="38100" dir="2700000" algn="tl">
                  <a:srgbClr val="FFFFFF"/>
                </a:outerShdw>
              </a:effectLst>
            </a:endParaRPr>
          </a:p>
        </p:txBody>
      </p:sp>
      <p:sp>
        <p:nvSpPr>
          <p:cNvPr id="38915" name="Rectangle 3"/>
          <p:cNvSpPr>
            <a:spLocks noGrp="1" noChangeArrowheads="1"/>
          </p:cNvSpPr>
          <p:nvPr>
            <p:ph type="subTitle" idx="1"/>
          </p:nvPr>
        </p:nvSpPr>
        <p:spPr>
          <a:xfrm>
            <a:off x="457200" y="4419600"/>
            <a:ext cx="8534400" cy="2057400"/>
          </a:xfrm>
        </p:spPr>
        <p:txBody>
          <a:bodyPr/>
          <a:lstStyle/>
          <a:p>
            <a:pPr marL="647700" indent="-647700" algn="r" eaLnBrk="1" hangingPunct="1">
              <a:defRPr/>
            </a:pPr>
            <a:r>
              <a:rPr lang="fa-IR" altLang="en-US" sz="1700" b="1" smtClean="0">
                <a:solidFill>
                  <a:srgbClr val="FF99FF"/>
                </a:solidFill>
              </a:rPr>
              <a:t>پردازش داده ها</a:t>
            </a:r>
          </a:p>
          <a:p>
            <a:pPr marL="647700" indent="-647700" eaLnBrk="1" hangingPunct="1">
              <a:defRPr/>
            </a:pPr>
            <a:r>
              <a:rPr lang="fa-IR" altLang="en-US" sz="1700" b="1" smtClean="0"/>
              <a:t>در این قسمت داده های خام بصورتهای قابل آنالیز شدن تبدیل میشوند. این میتواند بصورت ایجاد </a:t>
            </a:r>
            <a:r>
              <a:rPr lang="en-GB" altLang="en-US" sz="1700" b="1" smtClean="0"/>
              <a:t>Database</a:t>
            </a:r>
            <a:r>
              <a:rPr lang="fa-IR" altLang="en-US" sz="1700" b="1" smtClean="0"/>
              <a:t> و یا افزودن داده ها به </a:t>
            </a:r>
            <a:r>
              <a:rPr lang="en-GB" altLang="en-US" sz="1700" b="1" smtClean="0"/>
              <a:t>Database</a:t>
            </a:r>
            <a:r>
              <a:rPr lang="fa-IR" altLang="en-US" sz="1700" b="1" smtClean="0"/>
              <a:t>فعلی و موجود و یا نمودار و گراف باشد. این مرحله را به اصطلاح مرحله استخراج، دگرگونی و بارگذاری </a:t>
            </a:r>
            <a:r>
              <a:rPr lang="en-GB" altLang="en-US" sz="1700" b="1" smtClean="0"/>
              <a:t>(Extract, Transform, Load) </a:t>
            </a:r>
            <a:r>
              <a:rPr lang="fa-IR" altLang="en-US" sz="1700" b="1" smtClean="0"/>
              <a:t>می نامند.</a:t>
            </a:r>
            <a:endParaRPr lang="en-US" altLang="en-US" sz="1700" b="1" smtClean="0"/>
          </a:p>
        </p:txBody>
      </p:sp>
      <p:pic>
        <p:nvPicPr>
          <p:cNvPr id="38916" name="Picture 4" descr="http://www.businessintelligence.com/issue/2/images/Lee%20Wittschen%20-%20Figure%201.gif"/>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4724400" y="304800"/>
            <a:ext cx="33528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a:xfrm>
            <a:off x="304800" y="914400"/>
            <a:ext cx="8686800" cy="3352800"/>
          </a:xfrm>
        </p:spPr>
        <p:txBody>
          <a:bodyPr/>
          <a:lstStyle/>
          <a:p>
            <a:pPr algn="r" eaLnBrk="1" hangingPunct="1">
              <a:defRPr/>
            </a:pPr>
            <a:r>
              <a:rPr lang="fa-IR" altLang="en-US" sz="1700" b="1" smtClean="0">
                <a:solidFill>
                  <a:srgbClr val="FF99FF"/>
                </a:solidFill>
              </a:rPr>
              <a:t>آنالیز و تولید</a:t>
            </a:r>
            <a:br>
              <a:rPr lang="fa-IR" altLang="en-US" sz="1700" b="1" smtClean="0">
                <a:solidFill>
                  <a:srgbClr val="FF99FF"/>
                </a:solidFill>
              </a:rPr>
            </a:br>
            <a:r>
              <a:rPr lang="fa-IR" altLang="en-US" sz="1700" b="1" smtClean="0">
                <a:solidFill>
                  <a:schemeClr val="tx1"/>
                </a:solidFill>
              </a:rPr>
              <a:t>تیم بررسی کننده از ابزارهای کاوش اطلاعات برای دسته بندی داده ها و آنالیز آنها استفاده کرده آگاهی و هوش ایجاد میکند. نتیجه این کار درواقع جواب سوالات است که گاهی اوقات بصورت یک گزارش معمولی و یا یک ارزیابی دقیق و موشکافانه باشد. (در این قسمت سوالات جانبی دیگری نیز ممکن است ایجاد شود که برای حل و رسیدن به جواب، به فاز اولیه فرستاده میشود.)</a:t>
            </a:r>
            <a:br>
              <a:rPr lang="fa-IR" altLang="en-US" sz="1700" b="1" smtClean="0">
                <a:solidFill>
                  <a:schemeClr val="tx1"/>
                </a:solidFill>
              </a:rPr>
            </a:br>
            <a:r>
              <a:rPr lang="fa-IR" altLang="en-US" sz="1700" b="1" smtClean="0">
                <a:solidFill>
                  <a:schemeClr val="tx1"/>
                </a:solidFill>
              </a:rPr>
              <a:t>(</a:t>
            </a:r>
            <a:r>
              <a:rPr lang="ar-SA" altLang="en-US" sz="1700" b="1" smtClean="0">
                <a:solidFill>
                  <a:schemeClr val="tx1"/>
                </a:solidFill>
              </a:rPr>
              <a:t>مهارتهاي تحليلي شامل خلاصه سازي تحليل و كاوش و تشريح درست داده ها است)</a:t>
            </a:r>
            <a:endParaRPr lang="en-US" altLang="en-US" sz="1700" b="1" smtClean="0">
              <a:solidFill>
                <a:schemeClr val="tx1"/>
              </a:solidFill>
            </a:endParaRPr>
          </a:p>
        </p:txBody>
      </p:sp>
      <p:sp>
        <p:nvSpPr>
          <p:cNvPr id="39939" name="Rectangle 3"/>
          <p:cNvSpPr>
            <a:spLocks noGrp="1" noChangeArrowheads="1"/>
          </p:cNvSpPr>
          <p:nvPr>
            <p:ph type="subTitle" idx="1"/>
          </p:nvPr>
        </p:nvSpPr>
        <p:spPr>
          <a:xfrm>
            <a:off x="331788" y="3962400"/>
            <a:ext cx="8812212" cy="2209800"/>
          </a:xfrm>
        </p:spPr>
        <p:txBody>
          <a:bodyPr/>
          <a:lstStyle/>
          <a:p>
            <a:pPr marL="647700" indent="-647700" eaLnBrk="1" hangingPunct="1">
              <a:defRPr/>
            </a:pPr>
            <a:r>
              <a:rPr lang="fa-IR" altLang="en-US" sz="1700" b="1" smtClean="0">
                <a:solidFill>
                  <a:srgbClr val="FF99FF"/>
                </a:solidFill>
              </a:rPr>
              <a:t>انتشار</a:t>
            </a:r>
          </a:p>
          <a:p>
            <a:pPr marL="647700" indent="-647700" eaLnBrk="1" hangingPunct="1">
              <a:defRPr/>
            </a:pPr>
            <a:r>
              <a:rPr lang="fa-IR" altLang="en-US" sz="1700" b="1" smtClean="0"/>
              <a:t>در این فاز هوش و آگاهی و در واقع جواب سوالات به درخواست کننده داده میشود که میتواند بصورت یک گزارش و یا سمینار باشد.</a:t>
            </a:r>
            <a:endParaRPr lang="en-US" altLang="en-US" sz="1700" b="1" smtClean="0"/>
          </a:p>
        </p:txBody>
      </p:sp>
      <p:pic>
        <p:nvPicPr>
          <p:cNvPr id="39940" name="Picture 4" descr="http://www.businessintelligence.com/issue/2/images/Lee%20Wittschen%20-%20Figure%201.gif"/>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6019800" y="304800"/>
            <a:ext cx="28956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2"/>
          <p:cNvSpPr>
            <a:spLocks noGrp="1" noChangeArrowheads="1"/>
          </p:cNvSpPr>
          <p:nvPr>
            <p:ph type="ctrTitle"/>
          </p:nvPr>
        </p:nvSpPr>
        <p:spPr>
          <a:xfrm>
            <a:off x="304800" y="2362200"/>
            <a:ext cx="8686800" cy="1447800"/>
          </a:xfrm>
          <a:solidFill>
            <a:schemeClr val="accent1"/>
          </a:solidFill>
        </p:spPr>
        <p:txBody>
          <a:bodyPr/>
          <a:lstStyle/>
          <a:p>
            <a:pPr algn="r" eaLnBrk="1" hangingPunct="1">
              <a:defRPr/>
            </a:pPr>
            <a:r>
              <a:rPr lang="fa-IR" altLang="en-US" sz="2000" b="1" smtClean="0">
                <a:solidFill>
                  <a:srgbClr val="FF99FF"/>
                </a:solidFill>
                <a:effectLst>
                  <a:outerShdw blurRad="38100" dist="38100" dir="2700000" algn="tl">
                    <a:srgbClr val="000000"/>
                  </a:outerShdw>
                </a:effectLst>
              </a:rPr>
              <a:t>هوش تجاری چطور کار می کند؟</a:t>
            </a:r>
            <a:br>
              <a:rPr lang="fa-IR" altLang="en-US" sz="2000" b="1" smtClean="0">
                <a:solidFill>
                  <a:srgbClr val="FF99FF"/>
                </a:solidFill>
                <a:effectLst>
                  <a:outerShdw blurRad="38100" dist="38100" dir="2700000" algn="tl">
                    <a:srgbClr val="000000"/>
                  </a:outerShdw>
                </a:effectLst>
              </a:rPr>
            </a:br>
            <a:r>
              <a:rPr lang="fa-IR" altLang="en-US" sz="1700" smtClean="0">
                <a:solidFill>
                  <a:srgbClr val="FF99FF"/>
                </a:solidFill>
                <a:effectLst>
                  <a:outerShdw blurRad="38100" dist="38100" dir="2700000" algn="tl">
                    <a:srgbClr val="000000"/>
                  </a:outerShdw>
                </a:effectLst>
              </a:rPr>
              <a:t> </a:t>
            </a:r>
            <a:r>
              <a:rPr lang="fa-IR" altLang="en-US" sz="1700" b="1" smtClean="0">
                <a:solidFill>
                  <a:schemeClr val="tx1"/>
                </a:solidFill>
                <a:effectLst>
                  <a:outerShdw blurRad="38100" dist="38100" dir="2700000" algn="tl">
                    <a:srgbClr val="FFFFFF"/>
                  </a:outerShdw>
                </a:effectLst>
              </a:rPr>
              <a:t>قدم اول: در اختیار داشتن داده های با کیفیت</a:t>
            </a:r>
            <a:br>
              <a:rPr lang="fa-IR" altLang="en-US" sz="1700" b="1" smtClean="0">
                <a:solidFill>
                  <a:schemeClr val="tx1"/>
                </a:solidFill>
                <a:effectLst>
                  <a:outerShdw blurRad="38100" dist="38100" dir="2700000" algn="tl">
                    <a:srgbClr val="FFFFFF"/>
                  </a:outerShdw>
                </a:effectLst>
              </a:rPr>
            </a:br>
            <a:r>
              <a:rPr lang="fa-IR" altLang="en-US" sz="1700" b="1" smtClean="0">
                <a:solidFill>
                  <a:schemeClr val="tx1"/>
                </a:solidFill>
                <a:effectLst>
                  <a:outerShdw blurRad="38100" dist="38100" dir="2700000" algn="tl">
                    <a:srgbClr val="FFFFFF"/>
                  </a:outerShdw>
                </a:effectLst>
              </a:rPr>
              <a:t>قدم دوم: درک بهتر و تسهیل فرآیند تصمیم سازی</a:t>
            </a:r>
            <a:br>
              <a:rPr lang="fa-IR" altLang="en-US" sz="1700" b="1" smtClean="0">
                <a:solidFill>
                  <a:schemeClr val="tx1"/>
                </a:solidFill>
                <a:effectLst>
                  <a:outerShdw blurRad="38100" dist="38100" dir="2700000" algn="tl">
                    <a:srgbClr val="FFFFFF"/>
                  </a:outerShdw>
                </a:effectLst>
              </a:rPr>
            </a:br>
            <a:r>
              <a:rPr lang="fa-IR" altLang="en-US" sz="1700" b="1" smtClean="0">
                <a:solidFill>
                  <a:schemeClr val="tx1"/>
                </a:solidFill>
                <a:effectLst>
                  <a:outerShdw blurRad="38100" dist="38100" dir="2700000" algn="tl">
                    <a:srgbClr val="FFFFFF"/>
                  </a:outerShdw>
                </a:effectLst>
              </a:rPr>
              <a:t>قدم سوم: هماهنگی تصمیمات با اهداف سازمانی</a:t>
            </a:r>
            <a:r>
              <a:rPr lang="en-US" altLang="en-US" sz="1700" smtClean="0">
                <a:effectLst>
                  <a:outerShdw blurRad="38100" dist="38100" dir="2700000" algn="tl">
                    <a:srgbClr val="000000"/>
                  </a:outerShdw>
                </a:effectLst>
              </a:rPr>
              <a:t> </a:t>
            </a:r>
          </a:p>
        </p:txBody>
      </p:sp>
      <p:sp>
        <p:nvSpPr>
          <p:cNvPr id="40963" name="Rectangle 3"/>
          <p:cNvSpPr>
            <a:spLocks noGrp="1" noChangeArrowheads="1"/>
          </p:cNvSpPr>
          <p:nvPr>
            <p:ph type="subTitle" idx="1"/>
          </p:nvPr>
        </p:nvSpPr>
        <p:spPr>
          <a:xfrm>
            <a:off x="609600" y="4191000"/>
            <a:ext cx="8428038" cy="2173288"/>
          </a:xfrm>
        </p:spPr>
        <p:txBody>
          <a:bodyPr/>
          <a:lstStyle/>
          <a:p>
            <a:pPr marL="647700" indent="-647700" eaLnBrk="1" hangingPunct="1">
              <a:defRPr/>
            </a:pPr>
            <a:r>
              <a:rPr lang="ar-SA" altLang="en-US" sz="1900" b="1" smtClean="0">
                <a:solidFill>
                  <a:srgbClr val="FF99FF"/>
                </a:solidFill>
                <a:hlinkClick r:id="rId2"/>
              </a:rPr>
              <a:t>فاکتورهای مهم در ایجاد شرایط مطلوب برای هوش تجاری در سازمان چیست؟</a:t>
            </a:r>
            <a:endParaRPr lang="en-US" altLang="en-US" sz="1900" b="1" smtClean="0">
              <a:solidFill>
                <a:srgbClr val="FF99FF"/>
              </a:solidFill>
            </a:endParaRPr>
          </a:p>
          <a:p>
            <a:pPr marL="647700" indent="-647700" eaLnBrk="1" hangingPunct="1">
              <a:defRPr/>
            </a:pPr>
            <a:r>
              <a:rPr lang="ar-SA" altLang="en-US" sz="1700" b="1" smtClean="0">
                <a:solidFill>
                  <a:schemeClr val="tx2"/>
                </a:solidFill>
              </a:rPr>
              <a:t>زیر ساخت های فنی و تکنیکی مورد استفاده در سازمان</a:t>
            </a:r>
          </a:p>
          <a:p>
            <a:pPr marL="647700" indent="-647700" eaLnBrk="1" hangingPunct="1">
              <a:buFontTx/>
              <a:buChar char="-"/>
              <a:defRPr/>
            </a:pPr>
            <a:r>
              <a:rPr lang="ar-SA" altLang="en-US" sz="1700" b="1" smtClean="0">
                <a:solidFill>
                  <a:srgbClr val="FF99FF"/>
                </a:solidFill>
              </a:rPr>
              <a:t>نیروی انسانی</a:t>
            </a:r>
            <a:r>
              <a:rPr lang="ar-SA" altLang="en-US" sz="1700" b="1" smtClean="0">
                <a:solidFill>
                  <a:schemeClr val="tx2"/>
                </a:solidFill>
              </a:rPr>
              <a:t>         </a:t>
            </a:r>
            <a:r>
              <a:rPr lang="ar-SA" altLang="en-US" sz="1700" b="1" smtClean="0"/>
              <a:t>یک سیستم </a:t>
            </a:r>
            <a:r>
              <a:rPr lang="en-US" altLang="en-US" sz="1700" b="1" smtClean="0"/>
              <a:t>bi</a:t>
            </a:r>
            <a:r>
              <a:rPr lang="fa-IR" altLang="en-US" sz="1700" b="1" smtClean="0"/>
              <a:t> در نهایت با نیروی انسانی شاغل در تعامل است</a:t>
            </a:r>
            <a:r>
              <a:rPr lang="ar-SA" altLang="en-US" sz="1700" b="1" smtClean="0"/>
              <a:t> از فاکتورهای مهمی که کاربران باید واجد آن باشند می¬توان به موارد زیر اشاره کرد:</a:t>
            </a:r>
            <a:br>
              <a:rPr lang="ar-SA" altLang="en-US" sz="1700" b="1" smtClean="0"/>
            </a:br>
            <a:r>
              <a:rPr lang="ar-SA" altLang="en-US" sz="1700" b="1" smtClean="0"/>
              <a:t>• مهارت های اطلاعاتی.</a:t>
            </a:r>
            <a:endParaRPr lang="fa-IR" altLang="en-US" sz="1700" b="1" smtClean="0"/>
          </a:p>
          <a:p>
            <a:pPr marL="647700" indent="-647700" eaLnBrk="1" hangingPunct="1">
              <a:buFontTx/>
              <a:buChar char="-"/>
              <a:defRPr/>
            </a:pPr>
            <a:r>
              <a:rPr lang="ar-SA" altLang="en-US" sz="1700" b="1" smtClean="0">
                <a:latin typeface="Arial"/>
              </a:rPr>
              <a:t>• تغییرپذیری.</a:t>
            </a:r>
            <a:br>
              <a:rPr lang="ar-SA" altLang="en-US" sz="1700" b="1" smtClean="0">
                <a:latin typeface="Arial"/>
              </a:rPr>
            </a:br>
            <a:r>
              <a:rPr lang="ar-SA" altLang="en-US" sz="1700" b="1" smtClean="0">
                <a:latin typeface="Arial"/>
              </a:rPr>
              <a:t>• یادگیری مداوم.</a:t>
            </a:r>
            <a:br>
              <a:rPr lang="ar-SA" altLang="en-US" sz="1700" b="1" smtClean="0">
                <a:latin typeface="Arial"/>
              </a:rPr>
            </a:br>
            <a:r>
              <a:rPr lang="ar-SA" altLang="en-US" sz="1700" b="1" smtClean="0">
                <a:latin typeface="Arial"/>
              </a:rPr>
              <a:t/>
            </a:r>
            <a:br>
              <a:rPr lang="ar-SA" altLang="en-US" sz="1700" b="1" smtClean="0">
                <a:latin typeface="Arial"/>
              </a:rPr>
            </a:br>
            <a:endParaRPr lang="en-US" altLang="en-US" sz="1700" b="1" smtClean="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a:xfrm>
            <a:off x="304800" y="2590800"/>
            <a:ext cx="8686800" cy="3276600"/>
          </a:xfrm>
          <a:solidFill>
            <a:schemeClr val="accent1"/>
          </a:solidFill>
        </p:spPr>
        <p:txBody>
          <a:bodyPr/>
          <a:lstStyle/>
          <a:p>
            <a:pPr algn="r" eaLnBrk="1" hangingPunct="1">
              <a:buFontTx/>
              <a:buChar char="-"/>
              <a:defRPr/>
            </a:pPr>
            <a:r>
              <a:rPr lang="ar-SA" altLang="en-US" sz="1700" b="1" smtClean="0">
                <a:solidFill>
                  <a:srgbClr val="FF99FF"/>
                </a:solidFill>
                <a:effectLst>
                  <a:outerShdw blurRad="38100" dist="38100" dir="2700000" algn="tl">
                    <a:srgbClr val="000000"/>
                  </a:outerShdw>
                </a:effectLst>
              </a:rPr>
              <a:t>فرایندها      </a:t>
            </a:r>
            <a:r>
              <a:rPr lang="ar-SA" altLang="en-US" sz="1700" b="1" smtClean="0">
                <a:solidFill>
                  <a:srgbClr val="0066FF"/>
                </a:solidFill>
                <a:effectLst>
                  <a:outerShdw blurRad="38100" dist="38100" dir="2700000" algn="tl">
                    <a:srgbClr val="000000"/>
                  </a:outerShdw>
                </a:effectLst>
              </a:rPr>
              <a:t>  </a:t>
            </a:r>
            <a:r>
              <a:rPr lang="ar-SA" altLang="en-US" sz="1700" b="1" smtClean="0">
                <a:solidFill>
                  <a:schemeClr val="tx1"/>
                </a:solidFill>
                <a:effectLst>
                  <a:outerShdw blurRad="38100" dist="38100" dir="2700000" algn="tl">
                    <a:srgbClr val="FFFFFF"/>
                  </a:outerShdw>
                </a:effectLst>
              </a:rPr>
              <a:t>فرایندهای تجاری و سازمانی، نحوه انجام، کنترل آنها و ... مواردی هستند که در استقرار یک سیستم هوش تجاری باید به دقت بررسی شوند     . برخی از مهمترین فاکتورهای مطلوب</a:t>
            </a:r>
            <a:r>
              <a:rPr lang="ar-SA" altLang="en-US" sz="1700" b="1" smtClean="0">
                <a:solidFill>
                  <a:srgbClr val="0066FF"/>
                </a:solidFill>
                <a:effectLst>
                  <a:outerShdw blurRad="38100" dist="38100" dir="2700000" algn="tl">
                    <a:srgbClr val="000000"/>
                  </a:outerShdw>
                </a:effectLst>
              </a:rPr>
              <a:t> </a:t>
            </a:r>
            <a:r>
              <a:rPr lang="ar-SA" altLang="en-US" sz="1700" b="1" smtClean="0">
                <a:solidFill>
                  <a:schemeClr val="bg1"/>
                </a:solidFill>
                <a:effectLst>
                  <a:outerShdw blurRad="38100" dist="38100" dir="2700000" algn="tl">
                    <a:srgbClr val="000000"/>
                  </a:outerShdw>
                </a:effectLst>
              </a:rPr>
              <a:t>فرایندهای سازمانی عبارتند از:</a:t>
            </a:r>
            <a:br>
              <a:rPr lang="ar-SA" altLang="en-US" sz="1700" b="1" smtClean="0">
                <a:solidFill>
                  <a:schemeClr val="bg1"/>
                </a:solidFill>
                <a:effectLst>
                  <a:outerShdw blurRad="38100" dist="38100" dir="2700000" algn="tl">
                    <a:srgbClr val="000000"/>
                  </a:outerShdw>
                </a:effectLst>
              </a:rPr>
            </a:br>
            <a:r>
              <a:rPr lang="ar-SA" altLang="en-US" sz="1700" b="1" smtClean="0">
                <a:solidFill>
                  <a:schemeClr val="tx1"/>
                </a:solidFill>
                <a:effectLst>
                  <a:outerShdw blurRad="38100" dist="38100" dir="2700000" algn="tl">
                    <a:srgbClr val="FFFFFF"/>
                  </a:outerShdw>
                </a:effectLst>
                <a:latin typeface="Arial"/>
              </a:rPr>
              <a:t>• نحوه مدیریت، کنترل و نظارت بر فرایندها.</a:t>
            </a:r>
            <a:br>
              <a:rPr lang="ar-SA" altLang="en-US" sz="1700" b="1" smtClean="0">
                <a:solidFill>
                  <a:schemeClr val="tx1"/>
                </a:solidFill>
                <a:effectLst>
                  <a:outerShdw blurRad="38100" dist="38100" dir="2700000" algn="tl">
                    <a:srgbClr val="FFFFFF"/>
                  </a:outerShdw>
                </a:effectLst>
                <a:latin typeface="Arial"/>
              </a:rPr>
            </a:br>
            <a:r>
              <a:rPr lang="ar-SA" altLang="en-US" sz="1700" b="1" smtClean="0">
                <a:solidFill>
                  <a:schemeClr val="tx1"/>
                </a:solidFill>
                <a:effectLst>
                  <a:outerShdw blurRad="38100" dist="38100" dir="2700000" algn="tl">
                    <a:srgbClr val="FFFFFF"/>
                  </a:outerShdw>
                </a:effectLst>
                <a:latin typeface="Arial"/>
              </a:rPr>
              <a:t>• میزان استاندار بودن روشها، ابزارها و...</a:t>
            </a:r>
            <a:br>
              <a:rPr lang="ar-SA" altLang="en-US" sz="1700" b="1" smtClean="0">
                <a:solidFill>
                  <a:schemeClr val="tx1"/>
                </a:solidFill>
                <a:effectLst>
                  <a:outerShdw blurRad="38100" dist="38100" dir="2700000" algn="tl">
                    <a:srgbClr val="FFFFFF"/>
                  </a:outerShdw>
                </a:effectLst>
                <a:latin typeface="Arial"/>
              </a:rPr>
            </a:br>
            <a:r>
              <a:rPr lang="ar-SA" altLang="en-US" sz="1700" b="1" smtClean="0">
                <a:solidFill>
                  <a:schemeClr val="tx1"/>
                </a:solidFill>
                <a:effectLst>
                  <a:outerShdw blurRad="38100" dist="38100" dir="2700000" algn="tl">
                    <a:srgbClr val="FFFFFF"/>
                  </a:outerShdw>
                </a:effectLst>
                <a:latin typeface="Arial"/>
              </a:rPr>
              <a:t>• رشد کیفی مداوم</a:t>
            </a:r>
            <a:r>
              <a:rPr lang="en-US" altLang="en-US" sz="1700" b="1" smtClean="0">
                <a:solidFill>
                  <a:schemeClr val="tx1"/>
                </a:solidFill>
                <a:effectLst>
                  <a:outerShdw blurRad="38100" dist="38100" dir="2700000" algn="tl">
                    <a:srgbClr val="FFFFFF"/>
                  </a:outerShdw>
                </a:effectLst>
              </a:rPr>
              <a:t/>
            </a:r>
            <a:br>
              <a:rPr lang="en-US" altLang="en-US" sz="1700" b="1" smtClean="0">
                <a:solidFill>
                  <a:schemeClr val="tx1"/>
                </a:solidFill>
                <a:effectLst>
                  <a:outerShdw blurRad="38100" dist="38100" dir="2700000" algn="tl">
                    <a:srgbClr val="FFFFFF"/>
                  </a:outerShdw>
                </a:effectLst>
              </a:rPr>
            </a:br>
            <a:r>
              <a:rPr lang="en-US" altLang="en-US" sz="1700" smtClean="0">
                <a:solidFill>
                  <a:schemeClr val="bg1"/>
                </a:solidFill>
                <a:effectLst>
                  <a:outerShdw blurRad="38100" dist="38100" dir="2700000" algn="tl">
                    <a:srgbClr val="000000"/>
                  </a:outerShdw>
                </a:effectLst>
              </a:rPr>
              <a:t> </a:t>
            </a:r>
            <a:r>
              <a:rPr lang="ar-SA" altLang="en-US" sz="1700" smtClean="0">
                <a:solidFill>
                  <a:srgbClr val="FF99FF"/>
                </a:solidFill>
                <a:effectLst>
                  <a:outerShdw blurRad="38100" dist="38100" dir="2700000" algn="tl">
                    <a:srgbClr val="000000"/>
                  </a:outerShdw>
                </a:effectLst>
              </a:rPr>
              <a:t>- </a:t>
            </a:r>
            <a:r>
              <a:rPr lang="ar-SA" altLang="en-US" sz="1700" b="1" smtClean="0">
                <a:solidFill>
                  <a:srgbClr val="FF99FF"/>
                </a:solidFill>
                <a:effectLst>
                  <a:outerShdw blurRad="38100" dist="38100" dir="2700000" algn="tl">
                    <a:srgbClr val="000000"/>
                  </a:outerShdw>
                </a:effectLst>
              </a:rPr>
              <a:t>فرهنگ سازمانی</a:t>
            </a:r>
            <a:r>
              <a:rPr lang="ar-SA" altLang="en-US" sz="1700" smtClean="0">
                <a:solidFill>
                  <a:schemeClr val="bg1"/>
                </a:solidFill>
                <a:effectLst>
                  <a:outerShdw blurRad="38100" dist="38100" dir="2700000" algn="tl">
                    <a:srgbClr val="000000"/>
                  </a:outerShdw>
                </a:effectLst>
              </a:rPr>
              <a:t>    </a:t>
            </a:r>
            <a:r>
              <a:rPr lang="ar-SA" altLang="en-US" sz="1700" b="1" smtClean="0">
                <a:solidFill>
                  <a:schemeClr val="tx1"/>
                </a:solidFill>
                <a:effectLst>
                  <a:outerShdw blurRad="38100" dist="38100" dir="2700000" algn="tl">
                    <a:srgbClr val="FFFFFF"/>
                  </a:outerShdw>
                </a:effectLst>
              </a:rPr>
              <a:t>فرهنگ سازمانی و نحوه نگرش، عکس العمل و کار سازمان با فناوری های نوین، نقش تعیین کننده ای در میزان موفقیت استقرار </a:t>
            </a:r>
            <a:r>
              <a:rPr lang="en-US" altLang="en-US" sz="1700" b="1" smtClean="0">
                <a:solidFill>
                  <a:schemeClr val="tx1"/>
                </a:solidFill>
                <a:effectLst>
                  <a:outerShdw blurRad="38100" dist="38100" dir="2700000" algn="tl">
                    <a:srgbClr val="FFFFFF"/>
                  </a:outerShdw>
                </a:effectLst>
              </a:rPr>
              <a:t>BI</a:t>
            </a:r>
            <a:r>
              <a:rPr lang="ar-SA" altLang="en-US" sz="1700" b="1" smtClean="0">
                <a:solidFill>
                  <a:schemeClr val="tx1"/>
                </a:solidFill>
                <a:effectLst>
                  <a:outerShdw blurRad="38100" dist="38100" dir="2700000" algn="tl">
                    <a:srgbClr val="FFFFFF"/>
                  </a:outerShdw>
                </a:effectLst>
              </a:rPr>
              <a:t> در یک سازمان دارد</a:t>
            </a:r>
            <a:br>
              <a:rPr lang="ar-SA" altLang="en-US" sz="1700" b="1" smtClean="0">
                <a:solidFill>
                  <a:schemeClr val="tx1"/>
                </a:solidFill>
                <a:effectLst>
                  <a:outerShdw blurRad="38100" dist="38100" dir="2700000" algn="tl">
                    <a:srgbClr val="FFFFFF"/>
                  </a:outerShdw>
                </a:effectLst>
              </a:rPr>
            </a:br>
            <a:r>
              <a:rPr lang="ar-SA" altLang="en-US" sz="1700" b="1" smtClean="0">
                <a:solidFill>
                  <a:schemeClr val="tx1"/>
                </a:solidFill>
                <a:effectLst>
                  <a:outerShdw blurRad="38100" dist="38100" dir="2700000" algn="tl">
                    <a:srgbClr val="FFFFFF"/>
                  </a:outerShdw>
                </a:effectLst>
              </a:rPr>
              <a:t>• تلقی سازمان از اطلاعات. اطلاعات باید به عنوان یکی از مهمترین منابع سازمانی محسوب شود.</a:t>
            </a:r>
            <a:br>
              <a:rPr lang="ar-SA" altLang="en-US" sz="1700" b="1" smtClean="0">
                <a:solidFill>
                  <a:schemeClr val="tx1"/>
                </a:solidFill>
                <a:effectLst>
                  <a:outerShdw blurRad="38100" dist="38100" dir="2700000" algn="tl">
                    <a:srgbClr val="FFFFFF"/>
                  </a:outerShdw>
                </a:effectLst>
              </a:rPr>
            </a:br>
            <a:r>
              <a:rPr lang="ar-SA" altLang="en-US" sz="1700" b="1" smtClean="0">
                <a:solidFill>
                  <a:schemeClr val="tx1"/>
                </a:solidFill>
                <a:effectLst>
                  <a:outerShdw blurRad="38100" dist="38100" dir="2700000" algn="tl">
                    <a:srgbClr val="FFFFFF"/>
                  </a:outerShdw>
                </a:effectLst>
              </a:rPr>
              <a:t>• نوآوری. نوآوری در سازمان باید بخشی از کار تجاری سازمان تلقی شود.</a:t>
            </a:r>
            <a:br>
              <a:rPr lang="ar-SA" altLang="en-US" sz="1700" b="1" smtClean="0">
                <a:solidFill>
                  <a:schemeClr val="tx1"/>
                </a:solidFill>
                <a:effectLst>
                  <a:outerShdw blurRad="38100" dist="38100" dir="2700000" algn="tl">
                    <a:srgbClr val="FFFFFF"/>
                  </a:outerShdw>
                </a:effectLst>
              </a:rPr>
            </a:br>
            <a:r>
              <a:rPr lang="ar-SA" altLang="en-US" sz="1700" b="1" smtClean="0">
                <a:solidFill>
                  <a:schemeClr val="tx1"/>
                </a:solidFill>
                <a:effectLst>
                  <a:outerShdw blurRad="38100" dist="38100" dir="2700000" algn="tl">
                    <a:srgbClr val="FFFFFF"/>
                  </a:outerShdw>
                </a:effectLst>
              </a:rPr>
              <a:t>• تغییرپذیری. تغییر در سازمان باید به عنوان یک فرصت تلقی شود نه تهدید..</a:t>
            </a:r>
            <a:br>
              <a:rPr lang="ar-SA" altLang="en-US" sz="1700" b="1" smtClean="0">
                <a:solidFill>
                  <a:schemeClr val="tx1"/>
                </a:solidFill>
                <a:effectLst>
                  <a:outerShdw blurRad="38100" dist="38100" dir="2700000" algn="tl">
                    <a:srgbClr val="FFFFFF"/>
                  </a:outerShdw>
                </a:effectLst>
              </a:rPr>
            </a:br>
            <a:r>
              <a:rPr lang="en-US" altLang="en-US" sz="1700" b="1" smtClean="0">
                <a:solidFill>
                  <a:srgbClr val="FF99FF"/>
                </a:solidFill>
                <a:effectLst>
                  <a:outerShdw blurRad="38100" dist="38100" dir="2700000" algn="tl">
                    <a:srgbClr val="000000"/>
                  </a:outerShdw>
                </a:effectLst>
              </a:rPr>
              <a:t>-</a:t>
            </a:r>
            <a:r>
              <a:rPr lang="ar-SA" altLang="en-US" sz="1700" b="1" smtClean="0">
                <a:solidFill>
                  <a:srgbClr val="FF99FF"/>
                </a:solidFill>
                <a:effectLst>
                  <a:outerShdw blurRad="38100" dist="38100" dir="2700000" algn="tl">
                    <a:srgbClr val="000000"/>
                  </a:outerShdw>
                </a:effectLst>
              </a:rPr>
              <a:t> زیرساخت های فنی</a:t>
            </a:r>
            <a:endParaRPr lang="en-US" altLang="en-US" sz="1700" b="1" smtClean="0">
              <a:solidFill>
                <a:srgbClr val="FF99FF"/>
              </a:solidFill>
              <a:effectLst>
                <a:outerShdw blurRad="38100" dist="38100" dir="2700000" algn="tl">
                  <a:srgbClr val="000000"/>
                </a:outerShdw>
              </a:effectLst>
            </a:endParaRPr>
          </a:p>
        </p:txBody>
      </p:sp>
      <p:sp>
        <p:nvSpPr>
          <p:cNvPr id="41987" name="Rectangle 3"/>
          <p:cNvSpPr>
            <a:spLocks noGrp="1" noChangeArrowheads="1"/>
          </p:cNvSpPr>
          <p:nvPr>
            <p:ph type="subTitle" idx="1"/>
          </p:nvPr>
        </p:nvSpPr>
        <p:spPr>
          <a:xfrm>
            <a:off x="457200" y="6248400"/>
            <a:ext cx="8534400" cy="228600"/>
          </a:xfrm>
        </p:spPr>
        <p:txBody>
          <a:bodyPr/>
          <a:lstStyle/>
          <a:p>
            <a:pPr marL="647700" indent="-647700" eaLnBrk="1" hangingPunct="1">
              <a:defRPr/>
            </a:pPr>
            <a:endParaRPr lang="en-US" altLang="en-US" sz="1700" b="1" smtClean="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a:xfrm>
            <a:off x="304800" y="2133600"/>
            <a:ext cx="8686800" cy="4073525"/>
          </a:xfrm>
          <a:solidFill>
            <a:schemeClr val="accent1"/>
          </a:solidFill>
        </p:spPr>
        <p:txBody>
          <a:bodyPr/>
          <a:lstStyle/>
          <a:p>
            <a:pPr algn="r" eaLnBrk="1" hangingPunct="1">
              <a:defRPr/>
            </a:pPr>
            <a:r>
              <a:rPr lang="ar-SA" altLang="en-US" sz="1700" b="1" smtClean="0">
                <a:solidFill>
                  <a:srgbClr val="FF99FF"/>
                </a:solidFill>
                <a:effectLst>
                  <a:outerShdw blurRad="38100" dist="38100" dir="2700000" algn="tl">
                    <a:srgbClr val="000000"/>
                  </a:outerShdw>
                </a:effectLst>
                <a:hlinkClick r:id="rId2"/>
              </a:rPr>
              <a:t>نکات پایه ای مهم در ساخت یک </a:t>
            </a:r>
            <a:r>
              <a:rPr lang="en-US" altLang="en-US" sz="1700" b="1" smtClean="0">
                <a:solidFill>
                  <a:srgbClr val="FF99FF"/>
                </a:solidFill>
                <a:effectLst>
                  <a:outerShdw blurRad="38100" dist="38100" dir="2700000" algn="tl">
                    <a:srgbClr val="000000"/>
                  </a:outerShdw>
                </a:effectLst>
                <a:hlinkClick r:id="rId2"/>
              </a:rPr>
              <a:t>BI</a:t>
            </a:r>
            <a:r>
              <a:rPr lang="ar-SA" altLang="en-US" sz="1700" b="1" smtClean="0">
                <a:solidFill>
                  <a:srgbClr val="FF99FF"/>
                </a:solidFill>
                <a:effectLst>
                  <a:outerShdw blurRad="38100" dist="38100" dir="2700000" algn="tl">
                    <a:srgbClr val="000000"/>
                  </a:outerShdw>
                </a:effectLst>
                <a:hlinkClick r:id="rId2"/>
              </a:rPr>
              <a:t> در سازمان چیست؟</a:t>
            </a:r>
            <a:r>
              <a:rPr lang="en-US" altLang="en-US" sz="1700" b="1" smtClean="0">
                <a:solidFill>
                  <a:srgbClr val="CC66FF"/>
                </a:solidFill>
                <a:effectLst>
                  <a:outerShdw blurRad="38100" dist="38100" dir="2700000" algn="tl">
                    <a:srgbClr val="000000"/>
                  </a:outerShdw>
                </a:effectLst>
              </a:rPr>
              <a:t/>
            </a:r>
            <a:br>
              <a:rPr lang="en-US" altLang="en-US" sz="1700" b="1" smtClean="0">
                <a:solidFill>
                  <a:srgbClr val="CC66FF"/>
                </a:solidFill>
                <a:effectLst>
                  <a:outerShdw blurRad="38100" dist="38100" dir="2700000" algn="tl">
                    <a:srgbClr val="000000"/>
                  </a:outerShdw>
                </a:effectLst>
              </a:rPr>
            </a:br>
            <a:r>
              <a:rPr lang="ar-SA" altLang="en-US" sz="1700" smtClean="0">
                <a:solidFill>
                  <a:schemeClr val="tx1"/>
                </a:solidFill>
                <a:effectLst>
                  <a:outerShdw blurRad="38100" dist="38100" dir="2700000" algn="tl">
                    <a:srgbClr val="FFFFFF"/>
                  </a:outerShdw>
                </a:effectLst>
              </a:rPr>
              <a:t>شرکت </a:t>
            </a:r>
            <a:r>
              <a:rPr lang="en-US" altLang="en-US" sz="1700" smtClean="0">
                <a:solidFill>
                  <a:schemeClr val="tx1"/>
                </a:solidFill>
                <a:effectLst>
                  <a:outerShdw blurRad="38100" dist="38100" dir="2700000" algn="tl">
                    <a:srgbClr val="FFFFFF"/>
                  </a:outerShdw>
                </a:effectLst>
              </a:rPr>
              <a:t>IBM</a:t>
            </a:r>
            <a:r>
              <a:rPr lang="ar-SA" altLang="en-US" sz="1700" smtClean="0">
                <a:solidFill>
                  <a:schemeClr val="tx1"/>
                </a:solidFill>
                <a:effectLst>
                  <a:outerShdw blurRad="38100" dist="38100" dir="2700000" algn="tl">
                    <a:srgbClr val="FFFFFF"/>
                  </a:outerShdw>
                </a:effectLst>
              </a:rPr>
              <a:t> براي ساخت يک </a:t>
            </a:r>
            <a:r>
              <a:rPr lang="en-US" altLang="en-US" sz="1700" smtClean="0">
                <a:solidFill>
                  <a:schemeClr val="tx1"/>
                </a:solidFill>
                <a:effectLst>
                  <a:outerShdw blurRad="38100" dist="38100" dir="2700000" algn="tl">
                    <a:srgbClr val="FFFFFF"/>
                  </a:outerShdw>
                </a:effectLst>
              </a:rPr>
              <a:t>BI</a:t>
            </a:r>
            <a:r>
              <a:rPr lang="ar-SA" altLang="en-US" sz="1700" smtClean="0">
                <a:solidFill>
                  <a:schemeClr val="tx1"/>
                </a:solidFill>
                <a:effectLst>
                  <a:outerShdw blurRad="38100" dist="38100" dir="2700000" algn="tl">
                    <a:srgbClr val="FFFFFF"/>
                  </a:outerShdw>
                </a:effectLst>
              </a:rPr>
              <a:t> در يک سازمان چند مسئله پايه اي را مهم معرفي مي کند:</a:t>
            </a:r>
            <a:br>
              <a:rPr lang="ar-SA" altLang="en-US" sz="1700" smtClean="0">
                <a:solidFill>
                  <a:schemeClr val="tx1"/>
                </a:solidFill>
                <a:effectLst>
                  <a:outerShdw blurRad="38100" dist="38100" dir="2700000" algn="tl">
                    <a:srgbClr val="FFFFFF"/>
                  </a:outerShdw>
                </a:effectLst>
              </a:rPr>
            </a:br>
            <a:r>
              <a:rPr lang="ar-SA" altLang="en-US" sz="1700" smtClean="0">
                <a:solidFill>
                  <a:schemeClr val="tx1"/>
                </a:solidFill>
                <a:effectLst>
                  <a:outerShdw blurRad="38100" dist="38100" dir="2700000" algn="tl">
                    <a:srgbClr val="FFFFFF"/>
                  </a:outerShdw>
                </a:effectLst>
              </a:rPr>
              <a:t>1- چه اطلاعات بحراني و ماموريتي (</a:t>
            </a:r>
            <a:r>
              <a:rPr lang="en-US" altLang="en-US" sz="1700" smtClean="0">
                <a:solidFill>
                  <a:schemeClr val="tx1"/>
                </a:solidFill>
                <a:effectLst>
                  <a:outerShdw blurRad="38100" dist="38100" dir="2700000" algn="tl">
                    <a:srgbClr val="FFFFFF"/>
                  </a:outerShdw>
                </a:effectLst>
              </a:rPr>
              <a:t>mission-critical</a:t>
            </a:r>
            <a:r>
              <a:rPr lang="ar-SA" altLang="en-US" sz="1700" smtClean="0">
                <a:solidFill>
                  <a:schemeClr val="tx1"/>
                </a:solidFill>
                <a:effectLst>
                  <a:outerShdw blurRad="38100" dist="38100" dir="2700000" algn="tl">
                    <a:srgbClr val="FFFFFF"/>
                  </a:outerShdw>
                </a:effectLst>
              </a:rPr>
              <a:t>) سازمان را براي به دست آوردن ارزش</a:t>
            </a:r>
            <a:r>
              <a:rPr lang="ar-SA" altLang="en-US" sz="1700" smtClean="0">
                <a:solidFill>
                  <a:srgbClr val="66CCFF"/>
                </a:solidFill>
                <a:effectLst>
                  <a:outerShdw blurRad="38100" dist="38100" dir="2700000" algn="tl">
                    <a:srgbClr val="000000"/>
                  </a:outerShdw>
                </a:effectLst>
              </a:rPr>
              <a:t> </a:t>
            </a:r>
            <a:r>
              <a:rPr lang="ar-SA" altLang="en-US" sz="1700" smtClean="0">
                <a:solidFill>
                  <a:schemeClr val="tx1"/>
                </a:solidFill>
                <a:effectLst>
                  <a:outerShdw blurRad="38100" dist="38100" dir="2700000" algn="tl">
                    <a:srgbClr val="FFFFFF"/>
                  </a:outerShdw>
                </a:effectLst>
              </a:rPr>
              <a:t>رقابتي پيش مي برد؟</a:t>
            </a:r>
            <a:br>
              <a:rPr lang="ar-SA" altLang="en-US" sz="1700" smtClean="0">
                <a:solidFill>
                  <a:schemeClr val="tx1"/>
                </a:solidFill>
                <a:effectLst>
                  <a:outerShdw blurRad="38100" dist="38100" dir="2700000" algn="tl">
                    <a:srgbClr val="FFFFFF"/>
                  </a:outerShdw>
                </a:effectLst>
              </a:rPr>
            </a:br>
            <a:r>
              <a:rPr lang="ar-SA" altLang="en-US" sz="1700" smtClean="0">
                <a:solidFill>
                  <a:schemeClr val="tx1"/>
                </a:solidFill>
                <a:effectLst>
                  <a:outerShdw blurRad="38100" dist="38100" dir="2700000" algn="tl">
                    <a:srgbClr val="FFFFFF"/>
                  </a:outerShdw>
                </a:effectLst>
              </a:rPr>
              <a:t>2- چه کسي، در چه زماني و به چه شکلي نيازمند اطلاعات فوق است؟</a:t>
            </a:r>
            <a:br>
              <a:rPr lang="ar-SA" altLang="en-US" sz="1700" smtClean="0">
                <a:solidFill>
                  <a:schemeClr val="tx1"/>
                </a:solidFill>
                <a:effectLst>
                  <a:outerShdw blurRad="38100" dist="38100" dir="2700000" algn="tl">
                    <a:srgbClr val="FFFFFF"/>
                  </a:outerShdw>
                </a:effectLst>
              </a:rPr>
            </a:br>
            <a:r>
              <a:rPr lang="ar-SA" altLang="en-US" sz="1700" smtClean="0">
                <a:solidFill>
                  <a:schemeClr val="tx1"/>
                </a:solidFill>
                <a:effectLst>
                  <a:outerShdw blurRad="38100" dist="38100" dir="2700000" algn="tl">
                    <a:srgbClr val="FFFFFF"/>
                  </a:outerShdw>
                </a:effectLst>
              </a:rPr>
              <a:t>3- چه فعاليت ها و پروسه هايي براي مديريت و حفاظت داده ها مورد استفاده قرار خواهد گرفت؟</a:t>
            </a:r>
            <a:br>
              <a:rPr lang="ar-SA" altLang="en-US" sz="1700" smtClean="0">
                <a:solidFill>
                  <a:schemeClr val="tx1"/>
                </a:solidFill>
                <a:effectLst>
                  <a:outerShdw blurRad="38100" dist="38100" dir="2700000" algn="tl">
                    <a:srgbClr val="FFFFFF"/>
                  </a:outerShdw>
                </a:effectLst>
              </a:rPr>
            </a:br>
            <a:r>
              <a:rPr lang="ar-SA" altLang="en-US" sz="1700" smtClean="0">
                <a:solidFill>
                  <a:schemeClr val="tx1"/>
                </a:solidFill>
                <a:effectLst>
                  <a:outerShdw blurRad="38100" dist="38100" dir="2700000" algn="tl">
                    <a:srgbClr val="FFFFFF"/>
                  </a:outerShdw>
                </a:effectLst>
              </a:rPr>
              <a:t>4- آيا سازمان از لحاظ مالي استطاعت پياده سازي اين فرايندهاي جديد را دارد؟</a:t>
            </a:r>
            <a:br>
              <a:rPr lang="ar-SA" altLang="en-US" sz="1700" smtClean="0">
                <a:solidFill>
                  <a:schemeClr val="tx1"/>
                </a:solidFill>
                <a:effectLst>
                  <a:outerShdw blurRad="38100" dist="38100" dir="2700000" algn="tl">
                    <a:srgbClr val="FFFFFF"/>
                  </a:outerShdw>
                </a:effectLst>
              </a:rPr>
            </a:br>
            <a:r>
              <a:rPr lang="ar-SA" altLang="en-US" sz="1700" smtClean="0">
                <a:solidFill>
                  <a:schemeClr val="tx1"/>
                </a:solidFill>
                <a:effectLst>
                  <a:outerShdw blurRad="38100" dist="38100" dir="2700000" algn="tl">
                    <a:srgbClr val="FFFFFF"/>
                  </a:outerShdw>
                </a:effectLst>
              </a:rPr>
              <a:t>5- آيا سازمان توانايي ايجاد و مديريت مهارت ها و سيستم هاي مورد نياز براي جمع آوري، تصديق (</a:t>
            </a:r>
            <a:r>
              <a:rPr lang="en-US" altLang="en-US" sz="1700" smtClean="0">
                <a:solidFill>
                  <a:schemeClr val="tx1"/>
                </a:solidFill>
                <a:effectLst>
                  <a:outerShdw blurRad="38100" dist="38100" dir="2700000" algn="tl">
                    <a:srgbClr val="FFFFFF"/>
                  </a:outerShdw>
                </a:effectLst>
              </a:rPr>
              <a:t>validate</a:t>
            </a:r>
            <a:r>
              <a:rPr lang="ar-SA" altLang="en-US" sz="1700" smtClean="0">
                <a:solidFill>
                  <a:schemeClr val="tx1"/>
                </a:solidFill>
                <a:effectLst>
                  <a:outerShdw blurRad="38100" dist="38100" dir="2700000" algn="tl">
                    <a:srgbClr val="FFFFFF"/>
                  </a:outerShdw>
                </a:effectLst>
              </a:rPr>
              <a:t>) و هماهنگ (</a:t>
            </a:r>
            <a:r>
              <a:rPr lang="en-US" altLang="en-US" sz="1700" smtClean="0">
                <a:solidFill>
                  <a:schemeClr val="tx1"/>
                </a:solidFill>
                <a:effectLst>
                  <a:outerShdw blurRad="38100" dist="38100" dir="2700000" algn="tl">
                    <a:srgbClr val="FFFFFF"/>
                  </a:outerShdw>
                </a:effectLst>
              </a:rPr>
              <a:t>synchronize</a:t>
            </a:r>
            <a:r>
              <a:rPr lang="ar-SA" altLang="en-US" sz="1700" smtClean="0">
                <a:solidFill>
                  <a:schemeClr val="tx1"/>
                </a:solidFill>
                <a:effectLst>
                  <a:outerShdw blurRad="38100" dist="38100" dir="2700000" algn="tl">
                    <a:srgbClr val="FFFFFF"/>
                  </a:outerShdw>
                </a:effectLst>
              </a:rPr>
              <a:t>) کردن داده ها را دارد؟</a:t>
            </a:r>
            <a:br>
              <a:rPr lang="ar-SA" altLang="en-US" sz="1700" smtClean="0">
                <a:solidFill>
                  <a:schemeClr val="tx1"/>
                </a:solidFill>
                <a:effectLst>
                  <a:outerShdw blurRad="38100" dist="38100" dir="2700000" algn="tl">
                    <a:srgbClr val="FFFFFF"/>
                  </a:outerShdw>
                </a:effectLst>
              </a:rPr>
            </a:br>
            <a:r>
              <a:rPr lang="ar-SA" altLang="en-US" sz="1700" smtClean="0">
                <a:solidFill>
                  <a:schemeClr val="tx1"/>
                </a:solidFill>
                <a:effectLst>
                  <a:outerShdw blurRad="38100" dist="38100" dir="2700000" algn="tl">
                    <a:srgbClr val="FFFFFF"/>
                  </a:outerShdw>
                </a:effectLst>
              </a:rPr>
              <a:t>براي مد نظر داشتن موارد فوق چهار لايه زير براي تعريف حوزه زيرساخت هاي </a:t>
            </a:r>
            <a:r>
              <a:rPr lang="en-US" altLang="en-US" sz="1700" smtClean="0">
                <a:solidFill>
                  <a:schemeClr val="tx1"/>
                </a:solidFill>
                <a:effectLst>
                  <a:outerShdw blurRad="38100" dist="38100" dir="2700000" algn="tl">
                    <a:srgbClr val="FFFFFF"/>
                  </a:outerShdw>
                </a:effectLst>
              </a:rPr>
              <a:t>BI</a:t>
            </a:r>
            <a:r>
              <a:rPr lang="ar-SA" altLang="en-US" sz="1700" smtClean="0">
                <a:solidFill>
                  <a:schemeClr val="tx1"/>
                </a:solidFill>
                <a:effectLst>
                  <a:outerShdw blurRad="38100" dist="38100" dir="2700000" algn="tl">
                    <a:srgbClr val="FFFFFF"/>
                  </a:outerShdw>
                </a:effectLst>
              </a:rPr>
              <a:t> مورد نياز يک سازمان مورد استفاده قرار مي گيرد:</a:t>
            </a:r>
            <a:br>
              <a:rPr lang="ar-SA" altLang="en-US" sz="1700" smtClean="0">
                <a:solidFill>
                  <a:schemeClr val="tx1"/>
                </a:solidFill>
                <a:effectLst>
                  <a:outerShdw blurRad="38100" dist="38100" dir="2700000" algn="tl">
                    <a:srgbClr val="FFFFFF"/>
                  </a:outerShdw>
                </a:effectLst>
              </a:rPr>
            </a:br>
            <a:r>
              <a:rPr lang="ar-SA" altLang="en-US" sz="1700" smtClean="0">
                <a:solidFill>
                  <a:schemeClr val="tx1"/>
                </a:solidFill>
                <a:effectLst>
                  <a:outerShdw blurRad="38100" dist="38100" dir="2700000" algn="tl">
                    <a:srgbClr val="FFFFFF"/>
                  </a:outerShdw>
                </a:effectLst>
              </a:rPr>
              <a:t>.لايه اول، شناسايي اطلاعات بحراني-ماموريتي</a:t>
            </a:r>
            <a:br>
              <a:rPr lang="ar-SA" altLang="en-US" sz="1700" smtClean="0">
                <a:solidFill>
                  <a:schemeClr val="tx1"/>
                </a:solidFill>
                <a:effectLst>
                  <a:outerShdw blurRad="38100" dist="38100" dir="2700000" algn="tl">
                    <a:srgbClr val="FFFFFF"/>
                  </a:outerShdw>
                </a:effectLst>
              </a:rPr>
            </a:br>
            <a:r>
              <a:rPr lang="ar-SA" altLang="en-US" sz="1700" smtClean="0">
                <a:solidFill>
                  <a:schemeClr val="tx1"/>
                </a:solidFill>
                <a:effectLst>
                  <a:outerShdw blurRad="38100" dist="38100" dir="2700000" algn="tl">
                    <a:srgbClr val="FFFFFF"/>
                  </a:outerShdw>
                </a:effectLst>
              </a:rPr>
              <a:t>.لايه دوم: تعيين کساني که به فرايندهاي </a:t>
            </a:r>
            <a:r>
              <a:rPr lang="en-US" altLang="en-US" sz="1700" smtClean="0">
                <a:solidFill>
                  <a:schemeClr val="tx1"/>
                </a:solidFill>
                <a:effectLst>
                  <a:outerShdw blurRad="38100" dist="38100" dir="2700000" algn="tl">
                    <a:srgbClr val="FFFFFF"/>
                  </a:outerShdw>
                </a:effectLst>
              </a:rPr>
              <a:t>BI</a:t>
            </a:r>
            <a:r>
              <a:rPr lang="ar-SA" altLang="en-US" sz="1700" smtClean="0">
                <a:solidFill>
                  <a:schemeClr val="tx1"/>
                </a:solidFill>
                <a:effectLst>
                  <a:outerShdw blurRad="38100" dist="38100" dir="2700000" algn="tl">
                    <a:srgbClr val="FFFFFF"/>
                  </a:outerShdw>
                </a:effectLst>
              </a:rPr>
              <a:t> نياز دارند</a:t>
            </a:r>
            <a:br>
              <a:rPr lang="ar-SA" altLang="en-US" sz="1700" smtClean="0">
                <a:solidFill>
                  <a:schemeClr val="tx1"/>
                </a:solidFill>
                <a:effectLst>
                  <a:outerShdw blurRad="38100" dist="38100" dir="2700000" algn="tl">
                    <a:srgbClr val="FFFFFF"/>
                  </a:outerShdw>
                </a:effectLst>
              </a:rPr>
            </a:br>
            <a:r>
              <a:rPr lang="ar-SA" altLang="en-US" sz="1700" smtClean="0">
                <a:solidFill>
                  <a:schemeClr val="tx1"/>
                </a:solidFill>
                <a:effectLst>
                  <a:outerShdw blurRad="38100" dist="38100" dir="2700000" algn="tl">
                    <a:srgbClr val="FFFFFF"/>
                  </a:outerShdw>
                </a:effectLst>
              </a:rPr>
              <a:t>.لايه سوم: محاسبه هزينه ها.</a:t>
            </a:r>
            <a:br>
              <a:rPr lang="ar-SA" altLang="en-US" sz="1700" smtClean="0">
                <a:solidFill>
                  <a:schemeClr val="tx1"/>
                </a:solidFill>
                <a:effectLst>
                  <a:outerShdw blurRad="38100" dist="38100" dir="2700000" algn="tl">
                    <a:srgbClr val="FFFFFF"/>
                  </a:outerShdw>
                </a:effectLst>
              </a:rPr>
            </a:br>
            <a:r>
              <a:rPr lang="ar-SA" altLang="en-US" sz="1700" smtClean="0">
                <a:solidFill>
                  <a:schemeClr val="tx1"/>
                </a:solidFill>
                <a:effectLst>
                  <a:outerShdw blurRad="38100" dist="38100" dir="2700000" algn="tl">
                    <a:srgbClr val="FFFFFF"/>
                  </a:outerShdw>
                </a:effectLst>
              </a:rPr>
              <a:t>.لايه چهارم: ساخت سيستم­ها و ايجاد مهارت­هاي لازم</a:t>
            </a:r>
            <a:endParaRPr lang="en-US" altLang="en-US" sz="1700" smtClean="0">
              <a:solidFill>
                <a:schemeClr val="tx1"/>
              </a:solidFill>
              <a:effectLst>
                <a:outerShdw blurRad="38100" dist="38100" dir="2700000" algn="tl">
                  <a:srgbClr val="FFFFFF"/>
                </a:outerShdw>
              </a:effectLst>
            </a:endParaRPr>
          </a:p>
        </p:txBody>
      </p:sp>
      <p:sp>
        <p:nvSpPr>
          <p:cNvPr id="45059" name="Rectangle 3"/>
          <p:cNvSpPr>
            <a:spLocks noGrp="1" noChangeArrowheads="1"/>
          </p:cNvSpPr>
          <p:nvPr>
            <p:ph type="subTitle" idx="1"/>
          </p:nvPr>
        </p:nvSpPr>
        <p:spPr>
          <a:xfrm>
            <a:off x="457200" y="6248400"/>
            <a:ext cx="8534400" cy="228600"/>
          </a:xfrm>
        </p:spPr>
        <p:txBody>
          <a:bodyPr/>
          <a:lstStyle/>
          <a:p>
            <a:pPr marL="647700" indent="-647700" eaLnBrk="1" hangingPunct="1">
              <a:defRPr/>
            </a:pPr>
            <a:endParaRPr lang="en-US" altLang="en-US" sz="1700" b="1" smtClean="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09600" y="228600"/>
            <a:ext cx="7543800" cy="685800"/>
          </a:xfrm>
        </p:spPr>
        <p:txBody>
          <a:bodyPr/>
          <a:lstStyle/>
          <a:p>
            <a:pPr eaLnBrk="1" hangingPunct="1"/>
            <a:r>
              <a:rPr lang="fa-IR" altLang="en-US" sz="4000" smtClean="0">
                <a:solidFill>
                  <a:schemeClr val="tx2"/>
                </a:solidFill>
              </a:rPr>
              <a:t>چگونه پروژه با شکست مواجه می شود؟؟</a:t>
            </a:r>
            <a:endParaRPr lang="en-US" altLang="en-US" sz="4000" smtClean="0">
              <a:solidFill>
                <a:schemeClr val="tx2"/>
              </a:solidFill>
            </a:endParaRPr>
          </a:p>
        </p:txBody>
      </p:sp>
      <p:sp>
        <p:nvSpPr>
          <p:cNvPr id="44035" name="Rectangle 3"/>
          <p:cNvSpPr>
            <a:spLocks noGrp="1" noChangeArrowheads="1"/>
          </p:cNvSpPr>
          <p:nvPr>
            <p:ph type="body" idx="1"/>
          </p:nvPr>
        </p:nvSpPr>
        <p:spPr>
          <a:xfrm>
            <a:off x="685800" y="990600"/>
            <a:ext cx="7696200" cy="5486400"/>
          </a:xfrm>
          <a:solidFill>
            <a:schemeClr val="accent1"/>
          </a:solidFill>
        </p:spPr>
        <p:txBody>
          <a:bodyPr/>
          <a:lstStyle/>
          <a:p>
            <a:pPr eaLnBrk="1" hangingPunct="1"/>
            <a:endParaRPr lang="fa-IR" altLang="en-US" sz="2000" smtClean="0"/>
          </a:p>
          <a:p>
            <a:pPr eaLnBrk="1" hangingPunct="1"/>
            <a:r>
              <a:rPr lang="ar-SA" altLang="en-US" sz="2400" smtClean="0"/>
              <a:t>استفاده از یک مدیر پروژه بدون داشتن پیش زمینه و دانش کافی در مورد هوش تجاری</a:t>
            </a:r>
            <a:r>
              <a:rPr lang="en-US" altLang="en-US" sz="2400" smtClean="0"/>
              <a:t> </a:t>
            </a:r>
            <a:endParaRPr lang="fa-IR" altLang="en-US" sz="2400" smtClean="0"/>
          </a:p>
          <a:p>
            <a:pPr eaLnBrk="1" hangingPunct="1"/>
            <a:r>
              <a:rPr lang="ar-SA" altLang="en-US" sz="2400" smtClean="0"/>
              <a:t>قدرت و اختیارات ناکافی برای مدیر پروژه</a:t>
            </a:r>
            <a:r>
              <a:rPr lang="en-US" altLang="en-US" sz="2400" smtClean="0"/>
              <a:t> BI </a:t>
            </a:r>
          </a:p>
          <a:p>
            <a:pPr eaLnBrk="1" hangingPunct="1"/>
            <a:r>
              <a:rPr lang="ar-SA" altLang="en-US" sz="2400" smtClean="0"/>
              <a:t>بی میل بودن نسبت به تغییرات در سازمان</a:t>
            </a:r>
            <a:r>
              <a:rPr lang="en-US" altLang="en-US" sz="2400" smtClean="0"/>
              <a:t> </a:t>
            </a:r>
          </a:p>
          <a:p>
            <a:pPr eaLnBrk="1" hangingPunct="1"/>
            <a:r>
              <a:rPr lang="ar-SA" altLang="en-US" sz="2400" smtClean="0"/>
              <a:t>عدم ایجاد خلاقیت، انگیزه و محرکهای سازمانی </a:t>
            </a:r>
            <a:endParaRPr lang="en-US" altLang="en-US" sz="2400" smtClean="0"/>
          </a:p>
          <a:p>
            <a:pPr eaLnBrk="1" hangingPunct="1"/>
            <a:r>
              <a:rPr lang="ar-SA" altLang="en-US" sz="2400" smtClean="0"/>
              <a:t>عدم وجود رویه</a:t>
            </a:r>
            <a:r>
              <a:rPr lang="fa-IR" altLang="en-US" sz="2400" smtClean="0"/>
              <a:t> </a:t>
            </a:r>
            <a:r>
              <a:rPr lang="ar-SA" altLang="en-US" sz="2400" smtClean="0"/>
              <a:t>ها و چارچوب</a:t>
            </a:r>
            <a:r>
              <a:rPr lang="fa-IR" altLang="en-US" sz="2400" smtClean="0"/>
              <a:t> </a:t>
            </a:r>
            <a:r>
              <a:rPr lang="ar-SA" altLang="en-US" sz="2400" smtClean="0"/>
              <a:t>های استاندارد در اجرای</a:t>
            </a:r>
            <a:r>
              <a:rPr lang="en-US" altLang="en-US" sz="2400" smtClean="0"/>
              <a:t> BI </a:t>
            </a:r>
            <a:r>
              <a:rPr lang="ar-SA" altLang="en-US" sz="2400" smtClean="0"/>
              <a:t>و کمبود استانداردها </a:t>
            </a:r>
            <a:endParaRPr lang="en-US" altLang="en-US" sz="2400" smtClean="0"/>
          </a:p>
          <a:p>
            <a:pPr eaLnBrk="1" hangingPunct="1"/>
            <a:r>
              <a:rPr lang="ar-SA" altLang="en-US" sz="2400" smtClean="0"/>
              <a:t>فقدان سرمایه کافی، عدم استفاده از امکانات سخت¬افزاری و نرم افزاری مناسب،</a:t>
            </a:r>
            <a:r>
              <a:rPr lang="en-US" altLang="en-US" sz="2400" smtClean="0"/>
              <a:t> </a:t>
            </a:r>
          </a:p>
          <a:p>
            <a:pPr eaLnBrk="1" hangingPunct="1"/>
            <a:r>
              <a:rPr lang="ar-SA" altLang="en-US" sz="2400" smtClean="0"/>
              <a:t>، نبود مهارت، دانش، تجربه، علاقه و کار تیمی در نیروی انسانی</a:t>
            </a:r>
            <a:r>
              <a:rPr lang="en-US" altLang="en-US" sz="2400" smtClean="0"/>
              <a:t>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066800" y="457200"/>
            <a:ext cx="6870700" cy="609600"/>
          </a:xfrm>
        </p:spPr>
        <p:txBody>
          <a:bodyPr/>
          <a:lstStyle/>
          <a:p>
            <a:pPr eaLnBrk="1" hangingPunct="1"/>
            <a:r>
              <a:rPr lang="fa-IR" altLang="en-US" sz="3600" smtClean="0">
                <a:solidFill>
                  <a:schemeClr val="tx2"/>
                </a:solidFill>
              </a:rPr>
              <a:t>چگونه پروژه موفق می شود؟؟</a:t>
            </a:r>
            <a:endParaRPr lang="en-US" altLang="en-US" sz="3600" smtClean="0">
              <a:solidFill>
                <a:schemeClr val="tx2"/>
              </a:solidFill>
            </a:endParaRPr>
          </a:p>
        </p:txBody>
      </p:sp>
      <p:sp>
        <p:nvSpPr>
          <p:cNvPr id="45059" name="Rectangle 3"/>
          <p:cNvSpPr>
            <a:spLocks noGrp="1" noChangeArrowheads="1"/>
          </p:cNvSpPr>
          <p:nvPr>
            <p:ph type="body" idx="1"/>
          </p:nvPr>
        </p:nvSpPr>
        <p:spPr>
          <a:solidFill>
            <a:schemeClr val="accent1"/>
          </a:solidFill>
          <a:ln>
            <a:solidFill>
              <a:schemeClr val="accent1"/>
            </a:solidFill>
            <a:miter lim="800000"/>
            <a:headEnd/>
            <a:tailEnd/>
          </a:ln>
        </p:spPr>
        <p:txBody>
          <a:bodyPr/>
          <a:lstStyle/>
          <a:p>
            <a:pPr eaLnBrk="1" hangingPunct="1"/>
            <a:r>
              <a:rPr lang="fa-IR" altLang="en-US" sz="2400" smtClean="0"/>
              <a:t>نظارت کامل مدیر بر روند پروژه</a:t>
            </a:r>
          </a:p>
          <a:p>
            <a:pPr eaLnBrk="1" hangingPunct="1"/>
            <a:r>
              <a:rPr lang="fa-IR" altLang="en-US" sz="2400" smtClean="0"/>
              <a:t>علاقه به کار تیمی در سازمان</a:t>
            </a:r>
          </a:p>
          <a:p>
            <a:pPr eaLnBrk="1" hangingPunct="1"/>
            <a:r>
              <a:rPr lang="fa-IR" altLang="en-US" sz="2400" smtClean="0"/>
              <a:t>ایجاد فرهنگ مکانیزه نمودن سازمان به منظور سوددهی بیشتر</a:t>
            </a:r>
          </a:p>
          <a:p>
            <a:pPr eaLnBrk="1" hangingPunct="1"/>
            <a:r>
              <a:rPr lang="fa-IR" altLang="en-US" sz="2400" smtClean="0"/>
              <a:t>زمینه کامل نرم افزاری و سخت افزاری</a:t>
            </a:r>
          </a:p>
          <a:p>
            <a:pPr eaLnBrk="1" hangingPunct="1"/>
            <a:r>
              <a:rPr lang="fa-IR" altLang="en-US" sz="2400" smtClean="0"/>
              <a:t>....</a:t>
            </a:r>
            <a:endParaRPr lang="en-US" altLang="en-US" sz="240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fa-IR" altLang="en-US" smtClean="0"/>
              <a:t>منابع:</a:t>
            </a:r>
            <a:endParaRPr lang="en-US" altLang="en-US" smtClean="0"/>
          </a:p>
        </p:txBody>
      </p:sp>
      <p:sp>
        <p:nvSpPr>
          <p:cNvPr id="46083" name="Rectangle 3"/>
          <p:cNvSpPr>
            <a:spLocks noGrp="1" noChangeArrowheads="1"/>
          </p:cNvSpPr>
          <p:nvPr>
            <p:ph type="body" idx="1"/>
          </p:nvPr>
        </p:nvSpPr>
        <p:spPr>
          <a:solidFill>
            <a:schemeClr val="bg1"/>
          </a:solidFill>
          <a:ln>
            <a:solidFill>
              <a:schemeClr val="accent2"/>
            </a:solidFill>
            <a:miter lim="800000"/>
            <a:headEnd/>
            <a:tailEnd/>
          </a:ln>
        </p:spPr>
        <p:txBody>
          <a:bodyPr/>
          <a:lstStyle/>
          <a:p>
            <a:pPr eaLnBrk="1" hangingPunct="1">
              <a:buFontTx/>
              <a:buNone/>
            </a:pPr>
            <a:r>
              <a:rPr lang="en-US" altLang="en-US" smtClean="0">
                <a:hlinkClick r:id="rId2"/>
              </a:rPr>
              <a:t>www.sppc.co.ir</a:t>
            </a:r>
            <a:endParaRPr lang="en-US" altLang="en-US" smtClean="0"/>
          </a:p>
          <a:p>
            <a:pPr eaLnBrk="1" hangingPunct="1">
              <a:buFontTx/>
              <a:buNone/>
            </a:pPr>
            <a:r>
              <a:rPr lang="en-US" altLang="en-US" smtClean="0"/>
              <a:t>Businessintelligence.blogfa.com</a:t>
            </a:r>
          </a:p>
          <a:p>
            <a:pPr eaLnBrk="1" hangingPunct="1">
              <a:buFontTx/>
              <a:buNone/>
            </a:pPr>
            <a:r>
              <a:rPr lang="en-US" altLang="en-US" smtClean="0"/>
              <a:t>www.bashgah.net</a:t>
            </a:r>
          </a:p>
          <a:p>
            <a:pPr eaLnBrk="1" hangingPunct="1"/>
            <a:endParaRPr lang="en-US" alt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fa-IR" altLang="en-US" smtClean="0"/>
              <a:t>هوش تجاری - چرا؟ (ادامه)</a:t>
            </a:r>
            <a:endParaRPr lang="en-US" altLang="en-US" smtClean="0"/>
          </a:p>
        </p:txBody>
      </p:sp>
      <p:sp>
        <p:nvSpPr>
          <p:cNvPr id="54275" name="Rectangle 3"/>
          <p:cNvSpPr>
            <a:spLocks noGrp="1" noChangeArrowheads="1"/>
          </p:cNvSpPr>
          <p:nvPr>
            <p:ph type="body" idx="1"/>
          </p:nvPr>
        </p:nvSpPr>
        <p:spPr/>
        <p:txBody>
          <a:bodyPr/>
          <a:lstStyle/>
          <a:p>
            <a:pPr eaLnBrk="1" hangingPunct="1"/>
            <a:endParaRPr lang="en-US" altLang="en-US" smtClean="0"/>
          </a:p>
        </p:txBody>
      </p:sp>
      <p:sp useBgFill="1">
        <p:nvSpPr>
          <p:cNvPr id="54276" name="Rectangle 4"/>
          <p:cNvSpPr>
            <a:spLocks noChangeArrowheads="1"/>
          </p:cNvSpPr>
          <p:nvPr/>
        </p:nvSpPr>
        <p:spPr bwMode="auto">
          <a:xfrm>
            <a:off x="1258888" y="2205038"/>
            <a:ext cx="6985000" cy="727075"/>
          </a:xfrm>
          <a:prstGeom prst="rect">
            <a:avLst/>
          </a:prstGeom>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72000" rIns="36000" bIns="72000" anchor="ctr">
            <a:spAutoFit/>
          </a:bodyPr>
          <a:lstStyle>
            <a:lvl1pPr algn="r" rtl="1">
              <a:spcBef>
                <a:spcPct val="20000"/>
              </a:spcBef>
              <a:buChar char="•"/>
              <a:defRPr sz="3200">
                <a:solidFill>
                  <a:schemeClr val="tx1"/>
                </a:solidFill>
                <a:latin typeface="Comic Sans MS" panose="030F0702030302020204" pitchFamily="66" charset="0"/>
                <a:cs typeface="Arial" panose="020B0604020202020204" pitchFamily="34" charset="0"/>
              </a:defRPr>
            </a:lvl1pPr>
            <a:lvl2pPr marL="742950" indent="-285750" algn="r" rtl="1">
              <a:spcBef>
                <a:spcPct val="20000"/>
              </a:spcBef>
              <a:buChar char="–"/>
              <a:defRPr sz="2800">
                <a:solidFill>
                  <a:schemeClr val="tx1"/>
                </a:solidFill>
                <a:latin typeface="Comic Sans MS" panose="030F0702030302020204" pitchFamily="66" charset="0"/>
                <a:cs typeface="Arial" panose="020B0604020202020204" pitchFamily="34" charset="0"/>
              </a:defRPr>
            </a:lvl2pPr>
            <a:lvl3pPr marL="1143000" indent="-228600" algn="r" rtl="1">
              <a:spcBef>
                <a:spcPct val="20000"/>
              </a:spcBef>
              <a:buChar char="•"/>
              <a:defRPr sz="2400">
                <a:solidFill>
                  <a:schemeClr val="tx1"/>
                </a:solidFill>
                <a:latin typeface="Comic Sans MS" panose="030F0702030302020204" pitchFamily="66" charset="0"/>
                <a:cs typeface="Arial" panose="020B0604020202020204" pitchFamily="34" charset="0"/>
              </a:defRPr>
            </a:lvl3pPr>
            <a:lvl4pPr marL="1600200" indent="-228600" algn="r" rtl="1">
              <a:spcBef>
                <a:spcPct val="20000"/>
              </a:spcBef>
              <a:buChar char="–"/>
              <a:defRPr sz="2000">
                <a:solidFill>
                  <a:schemeClr val="tx1"/>
                </a:solidFill>
                <a:latin typeface="Comic Sans MS" panose="030F0702030302020204" pitchFamily="66" charset="0"/>
                <a:cs typeface="Arial" panose="020B0604020202020204" pitchFamily="34" charset="0"/>
              </a:defRPr>
            </a:lvl4pPr>
            <a:lvl5pPr marL="2057400" indent="-228600" algn="r" rtl="1">
              <a:spcBef>
                <a:spcPct val="20000"/>
              </a:spcBef>
              <a:buChar char="»"/>
              <a:defRPr sz="2000">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9pPr>
          </a:lstStyle>
          <a:p>
            <a:pPr algn="ctr" rtl="0">
              <a:lnSpc>
                <a:spcPts val="2200"/>
              </a:lnSpc>
              <a:spcBef>
                <a:spcPct val="0"/>
              </a:spcBef>
              <a:buFontTx/>
              <a:buNone/>
            </a:pPr>
            <a:r>
              <a:rPr lang="fa-IR" altLang="en-US" sz="1800">
                <a:latin typeface="Arial" panose="020B0604020202020204" pitchFamily="34" charset="0"/>
                <a:cs typeface="B Nazanin" panose="00000400000000000000" pitchFamily="2" charset="-78"/>
              </a:rPr>
              <a:t>این اطلاعات اغلب در روزنامه ها، مطالب منتشر شده توسط یک شرکت، گزارش سالیانه، مطالب و یافته های علمی، دستاوردهای جدید در تکنولوژی و غیره پیدا میشوند. </a:t>
            </a:r>
          </a:p>
        </p:txBody>
      </p:sp>
      <p:sp useBgFill="1">
        <p:nvSpPr>
          <p:cNvPr id="54277" name="Rectangle 5"/>
          <p:cNvSpPr>
            <a:spLocks noChangeArrowheads="1"/>
          </p:cNvSpPr>
          <p:nvPr/>
        </p:nvSpPr>
        <p:spPr bwMode="auto">
          <a:xfrm>
            <a:off x="4643438" y="3519488"/>
            <a:ext cx="3889375" cy="606425"/>
          </a:xfrm>
          <a:prstGeom prst="rect">
            <a:avLst/>
          </a:prstGeom>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72000" rIns="36000" bIns="72000" anchor="ctr">
            <a:spAutoFit/>
          </a:bodyPr>
          <a:lstStyle>
            <a:lvl1pPr algn="r" rtl="1">
              <a:spcBef>
                <a:spcPct val="20000"/>
              </a:spcBef>
              <a:buChar char="•"/>
              <a:defRPr sz="3200">
                <a:solidFill>
                  <a:schemeClr val="tx1"/>
                </a:solidFill>
                <a:latin typeface="Comic Sans MS" panose="030F0702030302020204" pitchFamily="66" charset="0"/>
                <a:cs typeface="Arial" panose="020B0604020202020204" pitchFamily="34" charset="0"/>
              </a:defRPr>
            </a:lvl1pPr>
            <a:lvl2pPr marL="742950" indent="-285750" algn="r" rtl="1">
              <a:spcBef>
                <a:spcPct val="20000"/>
              </a:spcBef>
              <a:buChar char="–"/>
              <a:defRPr sz="2800">
                <a:solidFill>
                  <a:schemeClr val="tx1"/>
                </a:solidFill>
                <a:latin typeface="Comic Sans MS" panose="030F0702030302020204" pitchFamily="66" charset="0"/>
                <a:cs typeface="Arial" panose="020B0604020202020204" pitchFamily="34" charset="0"/>
              </a:defRPr>
            </a:lvl2pPr>
            <a:lvl3pPr marL="1143000" indent="-228600" algn="r" rtl="1">
              <a:spcBef>
                <a:spcPct val="20000"/>
              </a:spcBef>
              <a:buChar char="•"/>
              <a:defRPr sz="2400">
                <a:solidFill>
                  <a:schemeClr val="tx1"/>
                </a:solidFill>
                <a:latin typeface="Comic Sans MS" panose="030F0702030302020204" pitchFamily="66" charset="0"/>
                <a:cs typeface="Arial" panose="020B0604020202020204" pitchFamily="34" charset="0"/>
              </a:defRPr>
            </a:lvl3pPr>
            <a:lvl4pPr marL="1600200" indent="-228600" algn="r" rtl="1">
              <a:spcBef>
                <a:spcPct val="20000"/>
              </a:spcBef>
              <a:buChar char="–"/>
              <a:defRPr sz="2000">
                <a:solidFill>
                  <a:schemeClr val="tx1"/>
                </a:solidFill>
                <a:latin typeface="Comic Sans MS" panose="030F0702030302020204" pitchFamily="66" charset="0"/>
                <a:cs typeface="Arial" panose="020B0604020202020204" pitchFamily="34" charset="0"/>
              </a:defRPr>
            </a:lvl4pPr>
            <a:lvl5pPr marL="2057400" indent="-228600" algn="r" rtl="1">
              <a:spcBef>
                <a:spcPct val="20000"/>
              </a:spcBef>
              <a:buChar char="»"/>
              <a:defRPr sz="2000">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9pPr>
          </a:lstStyle>
          <a:p>
            <a:pPr algn="ctr" eaLnBrk="1" hangingPunct="1">
              <a:lnSpc>
                <a:spcPct val="80000"/>
              </a:lnSpc>
              <a:buFontTx/>
              <a:buNone/>
            </a:pPr>
            <a:r>
              <a:rPr lang="fa-IR" altLang="en-US" sz="1800">
                <a:latin typeface="Arial" panose="020B0604020202020204" pitchFamily="34" charset="0"/>
                <a:cs typeface="B Nazanin" panose="00000400000000000000" pitchFamily="2" charset="-78"/>
              </a:rPr>
              <a:t>اطلاعات کیفی: آندسته از اطلاعاتی هستند که براساس آنالیزها و یا اظهار نظرات دیگران استوار است.</a:t>
            </a:r>
          </a:p>
        </p:txBody>
      </p:sp>
      <p:sp useBgFill="1">
        <p:nvSpPr>
          <p:cNvPr id="54278" name="Rectangle 6"/>
          <p:cNvSpPr>
            <a:spLocks noChangeArrowheads="1"/>
          </p:cNvSpPr>
          <p:nvPr/>
        </p:nvSpPr>
        <p:spPr bwMode="auto">
          <a:xfrm>
            <a:off x="1258888" y="3529013"/>
            <a:ext cx="3168650" cy="727075"/>
          </a:xfrm>
          <a:prstGeom prst="rect">
            <a:avLst/>
          </a:prstGeom>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72000" rIns="36000" bIns="72000" anchor="ctr">
            <a:spAutoFit/>
          </a:bodyPr>
          <a:lstStyle>
            <a:lvl1pPr algn="r" rtl="1">
              <a:spcBef>
                <a:spcPct val="20000"/>
              </a:spcBef>
              <a:buChar char="•"/>
              <a:defRPr sz="3200">
                <a:solidFill>
                  <a:schemeClr val="tx1"/>
                </a:solidFill>
                <a:latin typeface="Comic Sans MS" panose="030F0702030302020204" pitchFamily="66" charset="0"/>
                <a:cs typeface="Arial" panose="020B0604020202020204" pitchFamily="34" charset="0"/>
              </a:defRPr>
            </a:lvl1pPr>
            <a:lvl2pPr marL="742950" indent="-285750" algn="r" rtl="1">
              <a:spcBef>
                <a:spcPct val="20000"/>
              </a:spcBef>
              <a:buChar char="–"/>
              <a:defRPr sz="2800">
                <a:solidFill>
                  <a:schemeClr val="tx1"/>
                </a:solidFill>
                <a:latin typeface="Comic Sans MS" panose="030F0702030302020204" pitchFamily="66" charset="0"/>
                <a:cs typeface="Arial" panose="020B0604020202020204" pitchFamily="34" charset="0"/>
              </a:defRPr>
            </a:lvl2pPr>
            <a:lvl3pPr marL="1143000" indent="-228600" algn="r" rtl="1">
              <a:spcBef>
                <a:spcPct val="20000"/>
              </a:spcBef>
              <a:buChar char="•"/>
              <a:defRPr sz="2400">
                <a:solidFill>
                  <a:schemeClr val="tx1"/>
                </a:solidFill>
                <a:latin typeface="Comic Sans MS" panose="030F0702030302020204" pitchFamily="66" charset="0"/>
                <a:cs typeface="Arial" panose="020B0604020202020204" pitchFamily="34" charset="0"/>
              </a:defRPr>
            </a:lvl3pPr>
            <a:lvl4pPr marL="1600200" indent="-228600" algn="r" rtl="1">
              <a:spcBef>
                <a:spcPct val="20000"/>
              </a:spcBef>
              <a:buChar char="–"/>
              <a:defRPr sz="2000">
                <a:solidFill>
                  <a:schemeClr val="tx1"/>
                </a:solidFill>
                <a:latin typeface="Comic Sans MS" panose="030F0702030302020204" pitchFamily="66" charset="0"/>
                <a:cs typeface="Arial" panose="020B0604020202020204" pitchFamily="34" charset="0"/>
              </a:defRPr>
            </a:lvl4pPr>
            <a:lvl5pPr marL="2057400" indent="-228600" algn="r" rtl="1">
              <a:spcBef>
                <a:spcPct val="20000"/>
              </a:spcBef>
              <a:buChar char="»"/>
              <a:defRPr sz="2000">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9pPr>
          </a:lstStyle>
          <a:p>
            <a:pPr algn="ctr" rtl="0">
              <a:lnSpc>
                <a:spcPts val="2200"/>
              </a:lnSpc>
              <a:spcBef>
                <a:spcPct val="0"/>
              </a:spcBef>
              <a:buFontTx/>
              <a:buNone/>
            </a:pPr>
            <a:r>
              <a:rPr lang="fa-IR" altLang="en-US" sz="1800">
                <a:latin typeface="Arial" panose="020B0604020202020204" pitchFamily="34" charset="0"/>
                <a:cs typeface="B Nazanin" panose="00000400000000000000" pitchFamily="2" charset="-78"/>
              </a:rPr>
              <a:t>اطلاعات حقیقی: آمار و ارقامی است که در منابع اطلاعاتی و بصورت موثق وجود دارند.</a:t>
            </a:r>
          </a:p>
        </p:txBody>
      </p:sp>
      <p:cxnSp>
        <p:nvCxnSpPr>
          <p:cNvPr id="54279" name="AutoShape 7"/>
          <p:cNvCxnSpPr>
            <a:cxnSpLocks noChangeShapeType="1"/>
            <a:stCxn id="54276" idx="2"/>
            <a:endCxn id="54277" idx="0"/>
          </p:cNvCxnSpPr>
          <p:nvPr/>
        </p:nvCxnSpPr>
        <p:spPr bwMode="auto">
          <a:xfrm rot="16200000" flipH="1">
            <a:off x="5388769" y="2307432"/>
            <a:ext cx="561975" cy="1836737"/>
          </a:xfrm>
          <a:prstGeom prst="bentConnector3">
            <a:avLst>
              <a:gd name="adj1" fmla="val 50000"/>
            </a:avLst>
          </a:prstGeom>
          <a:noFill/>
          <a:ln w="412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280" name="AutoShape 8"/>
          <p:cNvCxnSpPr>
            <a:cxnSpLocks noChangeShapeType="1"/>
            <a:stCxn id="54276" idx="2"/>
            <a:endCxn id="54278" idx="0"/>
          </p:cNvCxnSpPr>
          <p:nvPr/>
        </p:nvCxnSpPr>
        <p:spPr bwMode="auto">
          <a:xfrm rot="5400000">
            <a:off x="3511551" y="2276475"/>
            <a:ext cx="571500" cy="1908175"/>
          </a:xfrm>
          <a:prstGeom prst="bentConnector3">
            <a:avLst>
              <a:gd name="adj1" fmla="val 50000"/>
            </a:avLst>
          </a:prstGeom>
          <a:noFill/>
          <a:ln w="412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useBgFill="1">
        <p:nvSpPr>
          <p:cNvPr id="54281" name="Rectangle 9"/>
          <p:cNvSpPr>
            <a:spLocks noChangeArrowheads="1"/>
          </p:cNvSpPr>
          <p:nvPr/>
        </p:nvSpPr>
        <p:spPr bwMode="auto">
          <a:xfrm>
            <a:off x="3276600" y="5222875"/>
            <a:ext cx="2879725" cy="460375"/>
          </a:xfrm>
          <a:prstGeom prst="rect">
            <a:avLst/>
          </a:prstGeom>
          <a:ln w="38100"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72000" rIns="36000" bIns="72000" anchor="ctr">
            <a:spAutoFit/>
          </a:bodyPr>
          <a:lstStyle>
            <a:lvl1pPr algn="r" rtl="1">
              <a:spcBef>
                <a:spcPct val="20000"/>
              </a:spcBef>
              <a:buChar char="•"/>
              <a:defRPr sz="3200">
                <a:solidFill>
                  <a:schemeClr val="tx1"/>
                </a:solidFill>
                <a:latin typeface="Comic Sans MS" panose="030F0702030302020204" pitchFamily="66" charset="0"/>
                <a:cs typeface="Arial" panose="020B0604020202020204" pitchFamily="34" charset="0"/>
              </a:defRPr>
            </a:lvl1pPr>
            <a:lvl2pPr marL="742950" indent="-285750" algn="r" rtl="1">
              <a:spcBef>
                <a:spcPct val="20000"/>
              </a:spcBef>
              <a:buChar char="–"/>
              <a:defRPr sz="2800">
                <a:solidFill>
                  <a:schemeClr val="tx1"/>
                </a:solidFill>
                <a:latin typeface="Comic Sans MS" panose="030F0702030302020204" pitchFamily="66" charset="0"/>
                <a:cs typeface="Arial" panose="020B0604020202020204" pitchFamily="34" charset="0"/>
              </a:defRPr>
            </a:lvl2pPr>
            <a:lvl3pPr marL="1143000" indent="-228600" algn="r" rtl="1">
              <a:spcBef>
                <a:spcPct val="20000"/>
              </a:spcBef>
              <a:buChar char="•"/>
              <a:defRPr sz="2400">
                <a:solidFill>
                  <a:schemeClr val="tx1"/>
                </a:solidFill>
                <a:latin typeface="Comic Sans MS" panose="030F0702030302020204" pitchFamily="66" charset="0"/>
                <a:cs typeface="Arial" panose="020B0604020202020204" pitchFamily="34" charset="0"/>
              </a:defRPr>
            </a:lvl3pPr>
            <a:lvl4pPr marL="1600200" indent="-228600" algn="r" rtl="1">
              <a:spcBef>
                <a:spcPct val="20000"/>
              </a:spcBef>
              <a:buChar char="–"/>
              <a:defRPr sz="2000">
                <a:solidFill>
                  <a:schemeClr val="tx1"/>
                </a:solidFill>
                <a:latin typeface="Comic Sans MS" panose="030F0702030302020204" pitchFamily="66" charset="0"/>
                <a:cs typeface="Arial" panose="020B0604020202020204" pitchFamily="34" charset="0"/>
              </a:defRPr>
            </a:lvl4pPr>
            <a:lvl5pPr marL="2057400" indent="-228600" algn="r" rtl="1">
              <a:spcBef>
                <a:spcPct val="20000"/>
              </a:spcBef>
              <a:buChar char="»"/>
              <a:defRPr sz="2000">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9pPr>
          </a:lstStyle>
          <a:p>
            <a:pPr algn="ctr" rtl="0">
              <a:lnSpc>
                <a:spcPts val="2200"/>
              </a:lnSpc>
              <a:spcBef>
                <a:spcPct val="0"/>
              </a:spcBef>
              <a:buFontTx/>
              <a:buNone/>
            </a:pPr>
            <a:r>
              <a:rPr lang="fa-IR" altLang="en-US" sz="1800">
                <a:solidFill>
                  <a:srgbClr val="FF0000"/>
                </a:solidFill>
                <a:latin typeface="Arial" panose="020B0604020202020204" pitchFamily="34" charset="0"/>
                <a:cs typeface="B Nazanin" panose="00000400000000000000" pitchFamily="2" charset="-78"/>
                <a:hlinkClick r:id="rId3" action="ppaction://hlinksldjump"/>
              </a:rPr>
              <a:t>با مشکل حجم زیاد اطلاعات چه کنیم؟</a:t>
            </a:r>
            <a:endParaRPr lang="fa-IR" altLang="en-US" sz="1800">
              <a:solidFill>
                <a:srgbClr val="FF0000"/>
              </a:solidFill>
              <a:latin typeface="Arial" panose="020B0604020202020204" pitchFamily="34" charset="0"/>
              <a:cs typeface="B Nazanin" panose="00000400000000000000"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5427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54275">
                                            <p:txEl>
                                              <p:pRg st="0" end="0"/>
                                            </p:txEl>
                                          </p:spTgt>
                                        </p:tgtEl>
                                        <p:attrNameLst>
                                          <p:attrName>ppt_c</p:attrName>
                                        </p:attrNameLst>
                                      </p:cBhvr>
                                      <p:to>
                                        <a:schemeClr val="bg2"/>
                                      </p:to>
                                    </p:animClr>
                                  </p:subTnLst>
                                </p:cTn>
                              </p:par>
                            </p:childTnLst>
                          </p:cTn>
                        </p:par>
                        <p:par>
                          <p:cTn id="7" fill="hold" nodeType="afterGroup">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4276"/>
                                        </p:tgtEl>
                                        <p:attrNameLst>
                                          <p:attrName>style.visibility</p:attrName>
                                        </p:attrNameLst>
                                      </p:cBhvr>
                                      <p:to>
                                        <p:strVal val="visible"/>
                                      </p:to>
                                    </p:set>
                                    <p:animEffect transition="in" filter="blinds(horizontal)">
                                      <p:cBhvr>
                                        <p:cTn id="10" dur="500"/>
                                        <p:tgtEl>
                                          <p:spTgt spid="54276"/>
                                        </p:tgtEl>
                                      </p:cBhvr>
                                    </p:animEffect>
                                  </p:childTnLst>
                                </p:cTn>
                              </p:par>
                            </p:childTnLst>
                          </p:cTn>
                        </p:par>
                        <p:par>
                          <p:cTn id="11" fill="hold" nodeType="afterGroup">
                            <p:stCondLst>
                              <p:cond delay="500"/>
                            </p:stCondLst>
                            <p:childTnLst>
                              <p:par>
                                <p:cTn id="12" presetID="3" presetClass="entr" presetSubtype="5" fill="hold" nodeType="afterEffect">
                                  <p:stCondLst>
                                    <p:cond delay="0"/>
                                  </p:stCondLst>
                                  <p:childTnLst>
                                    <p:set>
                                      <p:cBhvr>
                                        <p:cTn id="13" dur="1" fill="hold">
                                          <p:stCondLst>
                                            <p:cond delay="0"/>
                                          </p:stCondLst>
                                        </p:cTn>
                                        <p:tgtEl>
                                          <p:spTgt spid="54279"/>
                                        </p:tgtEl>
                                        <p:attrNameLst>
                                          <p:attrName>style.visibility</p:attrName>
                                        </p:attrNameLst>
                                      </p:cBhvr>
                                      <p:to>
                                        <p:strVal val="visible"/>
                                      </p:to>
                                    </p:set>
                                    <p:animEffect transition="in" filter="blinds(vertical)">
                                      <p:cBhvr>
                                        <p:cTn id="14" dur="500"/>
                                        <p:tgtEl>
                                          <p:spTgt spid="54279"/>
                                        </p:tgtEl>
                                      </p:cBhvr>
                                    </p:animEffect>
                                  </p:childTnLst>
                                </p:cTn>
                              </p:par>
                            </p:childTnLst>
                          </p:cTn>
                        </p:par>
                        <p:par>
                          <p:cTn id="15" fill="hold" nodeType="afterGroup">
                            <p:stCondLst>
                              <p:cond delay="1000"/>
                            </p:stCondLst>
                            <p:childTnLst>
                              <p:par>
                                <p:cTn id="16" presetID="3" presetClass="entr" presetSubtype="5" fill="hold" nodeType="afterEffect">
                                  <p:stCondLst>
                                    <p:cond delay="0"/>
                                  </p:stCondLst>
                                  <p:childTnLst>
                                    <p:set>
                                      <p:cBhvr>
                                        <p:cTn id="17" dur="1" fill="hold">
                                          <p:stCondLst>
                                            <p:cond delay="0"/>
                                          </p:stCondLst>
                                        </p:cTn>
                                        <p:tgtEl>
                                          <p:spTgt spid="54280"/>
                                        </p:tgtEl>
                                        <p:attrNameLst>
                                          <p:attrName>style.visibility</p:attrName>
                                        </p:attrNameLst>
                                      </p:cBhvr>
                                      <p:to>
                                        <p:strVal val="visible"/>
                                      </p:to>
                                    </p:set>
                                    <p:animEffect transition="in" filter="blinds(vertical)">
                                      <p:cBhvr>
                                        <p:cTn id="18" dur="500"/>
                                        <p:tgtEl>
                                          <p:spTgt spid="54280"/>
                                        </p:tgtEl>
                                      </p:cBhvr>
                                    </p:animEffect>
                                  </p:childTnLst>
                                </p:cTn>
                              </p:par>
                            </p:childTnLst>
                          </p:cTn>
                        </p:par>
                        <p:par>
                          <p:cTn id="19" fill="hold" nodeType="afterGroup">
                            <p:stCondLst>
                              <p:cond delay="1500"/>
                            </p:stCondLst>
                            <p:childTnLst>
                              <p:par>
                                <p:cTn id="20" presetID="3" presetClass="entr" presetSubtype="10" fill="hold" grpId="0" nodeType="afterEffect">
                                  <p:stCondLst>
                                    <p:cond delay="0"/>
                                  </p:stCondLst>
                                  <p:childTnLst>
                                    <p:set>
                                      <p:cBhvr>
                                        <p:cTn id="21" dur="1" fill="hold">
                                          <p:stCondLst>
                                            <p:cond delay="0"/>
                                          </p:stCondLst>
                                        </p:cTn>
                                        <p:tgtEl>
                                          <p:spTgt spid="54277"/>
                                        </p:tgtEl>
                                        <p:attrNameLst>
                                          <p:attrName>style.visibility</p:attrName>
                                        </p:attrNameLst>
                                      </p:cBhvr>
                                      <p:to>
                                        <p:strVal val="visible"/>
                                      </p:to>
                                    </p:set>
                                    <p:animEffect transition="in" filter="blinds(horizontal)">
                                      <p:cBhvr>
                                        <p:cTn id="22" dur="500"/>
                                        <p:tgtEl>
                                          <p:spTgt spid="54277"/>
                                        </p:tgtEl>
                                      </p:cBhvr>
                                    </p:animEffect>
                                  </p:childTnLst>
                                </p:cTn>
                              </p:par>
                            </p:childTnLst>
                          </p:cTn>
                        </p:par>
                        <p:par>
                          <p:cTn id="23" fill="hold" nodeType="afterGroup">
                            <p:stCondLst>
                              <p:cond delay="2000"/>
                            </p:stCondLst>
                            <p:childTnLst>
                              <p:par>
                                <p:cTn id="24" presetID="3" presetClass="entr" presetSubtype="10" fill="hold" grpId="0" nodeType="afterEffect">
                                  <p:stCondLst>
                                    <p:cond delay="0"/>
                                  </p:stCondLst>
                                  <p:childTnLst>
                                    <p:set>
                                      <p:cBhvr>
                                        <p:cTn id="25" dur="1" fill="hold">
                                          <p:stCondLst>
                                            <p:cond delay="0"/>
                                          </p:stCondLst>
                                        </p:cTn>
                                        <p:tgtEl>
                                          <p:spTgt spid="54278"/>
                                        </p:tgtEl>
                                        <p:attrNameLst>
                                          <p:attrName>style.visibility</p:attrName>
                                        </p:attrNameLst>
                                      </p:cBhvr>
                                      <p:to>
                                        <p:strVal val="visible"/>
                                      </p:to>
                                    </p:set>
                                    <p:animEffect transition="in" filter="blinds(horizontal)">
                                      <p:cBhvr>
                                        <p:cTn id="26" dur="500"/>
                                        <p:tgtEl>
                                          <p:spTgt spid="54278"/>
                                        </p:tgtEl>
                                      </p:cBhvr>
                                    </p:animEffect>
                                  </p:childTnLst>
                                </p:cTn>
                              </p:par>
                            </p:childTnLst>
                          </p:cTn>
                        </p:par>
                        <p:par>
                          <p:cTn id="27" fill="hold" nodeType="afterGroup">
                            <p:stCondLst>
                              <p:cond delay="2500"/>
                            </p:stCondLst>
                            <p:childTnLst>
                              <p:par>
                                <p:cTn id="28" presetID="3" presetClass="entr" presetSubtype="10" fill="hold" grpId="0" nodeType="afterEffect">
                                  <p:stCondLst>
                                    <p:cond delay="0"/>
                                  </p:stCondLst>
                                  <p:childTnLst>
                                    <p:set>
                                      <p:cBhvr>
                                        <p:cTn id="29" dur="1" fill="hold">
                                          <p:stCondLst>
                                            <p:cond delay="0"/>
                                          </p:stCondLst>
                                        </p:cTn>
                                        <p:tgtEl>
                                          <p:spTgt spid="54281"/>
                                        </p:tgtEl>
                                        <p:attrNameLst>
                                          <p:attrName>style.visibility</p:attrName>
                                        </p:attrNameLst>
                                      </p:cBhvr>
                                      <p:to>
                                        <p:strVal val="visible"/>
                                      </p:to>
                                    </p:set>
                                    <p:animEffect transition="in" filter="blinds(horizontal)">
                                      <p:cBhvr>
                                        <p:cTn id="30" dur="500"/>
                                        <p:tgtEl>
                                          <p:spTgt spid="54281"/>
                                        </p:tgtEl>
                                      </p:cBhvr>
                                    </p:animEffect>
                                  </p:childTnLst>
                                </p:cTn>
                              </p:par>
                            </p:childTnLst>
                          </p:cTn>
                        </p:par>
                        <p:par>
                          <p:cTn id="31" fill="hold" nodeType="afterGroup">
                            <p:stCondLst>
                              <p:cond delay="3000"/>
                            </p:stCondLst>
                            <p:childTnLst>
                              <p:par>
                                <p:cTn id="32" presetID="35" presetClass="emph" presetSubtype="0" repeatCount="3000" fill="hold" grpId="1" nodeType="afterEffect">
                                  <p:stCondLst>
                                    <p:cond delay="0"/>
                                  </p:stCondLst>
                                  <p:childTnLst>
                                    <p:anim calcmode="discrete" valueType="str">
                                      <p:cBhvr>
                                        <p:cTn id="33" dur="1000" fill="hold"/>
                                        <p:tgtEl>
                                          <p:spTgt spid="54281"/>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p:bldP spid="54276" grpId="0" animBg="1"/>
      <p:bldP spid="54277" grpId="0" animBg="1"/>
      <p:bldP spid="54278" grpId="0" animBg="1"/>
      <p:bldP spid="54281" grpId="0" animBg="1"/>
      <p:bldP spid="54281" grpId="1"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fa-IR" altLang="en-US" sz="3900" b="1" smtClean="0">
                <a:cs typeface="Lotus" pitchFamily="2" charset="-78"/>
              </a:rPr>
              <a:t>هوش تجاری-چرا؟ (ادامه)</a:t>
            </a:r>
            <a:endParaRPr lang="en-US" altLang="en-US" sz="3900" b="1" smtClean="0">
              <a:cs typeface="Lotus" pitchFamily="2" charset="-78"/>
            </a:endParaRPr>
          </a:p>
        </p:txBody>
      </p:sp>
      <p:sp>
        <p:nvSpPr>
          <p:cNvPr id="10243" name="Rectangle 3"/>
          <p:cNvSpPr>
            <a:spLocks noGrp="1" noChangeArrowheads="1"/>
          </p:cNvSpPr>
          <p:nvPr>
            <p:ph type="body" idx="1"/>
          </p:nvPr>
        </p:nvSpPr>
        <p:spPr>
          <a:xfrm>
            <a:off x="685800" y="1828800"/>
            <a:ext cx="7696200" cy="3886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80000"/>
              </a:lnSpc>
            </a:pPr>
            <a:r>
              <a:rPr lang="fa-IR" altLang="en-US" sz="2000" smtClean="0"/>
              <a:t>دلا</a:t>
            </a:r>
            <a:r>
              <a:rPr lang="ar-SA" altLang="en-US" sz="2000" smtClean="0"/>
              <a:t>ِي</a:t>
            </a:r>
            <a:r>
              <a:rPr lang="fa-IR" altLang="en-US" sz="2000" smtClean="0"/>
              <a:t>ل اقتصادی.</a:t>
            </a:r>
          </a:p>
          <a:p>
            <a:pPr eaLnBrk="1" hangingPunct="1">
              <a:lnSpc>
                <a:spcPct val="80000"/>
              </a:lnSpc>
            </a:pPr>
            <a:r>
              <a:rPr lang="fa-IR" altLang="en-US" sz="2000" smtClean="0"/>
              <a:t>دنبال نمودن اهداف کارا</a:t>
            </a:r>
            <a:r>
              <a:rPr lang="ar-SA" altLang="en-US" sz="2000" smtClean="0"/>
              <a:t>ِي</a:t>
            </a:r>
            <a:r>
              <a:rPr lang="fa-IR" altLang="en-US" sz="2000" smtClean="0"/>
              <a:t>ی س</a:t>
            </a:r>
            <a:r>
              <a:rPr lang="ar-SA" altLang="en-US" sz="2000" smtClean="0"/>
              <a:t>ِي</a:t>
            </a:r>
            <a:r>
              <a:rPr lang="fa-IR" altLang="en-US" sz="2000" smtClean="0"/>
              <a:t>ستم کاربردی.</a:t>
            </a:r>
          </a:p>
          <a:p>
            <a:pPr eaLnBrk="1" hangingPunct="1">
              <a:lnSpc>
                <a:spcPct val="80000"/>
              </a:lnSpc>
            </a:pPr>
            <a:r>
              <a:rPr lang="fa-IR" altLang="en-US" sz="2000" smtClean="0"/>
              <a:t>افزا</a:t>
            </a:r>
            <a:r>
              <a:rPr lang="ar-SA" altLang="en-US" sz="2000" smtClean="0"/>
              <a:t>ِي</a:t>
            </a:r>
            <a:r>
              <a:rPr lang="fa-IR" altLang="en-US" sz="2000" smtClean="0"/>
              <a:t>ش رقابت ها.</a:t>
            </a:r>
          </a:p>
          <a:p>
            <a:pPr eaLnBrk="1" hangingPunct="1">
              <a:lnSpc>
                <a:spcPct val="80000"/>
              </a:lnSpc>
            </a:pPr>
            <a:r>
              <a:rPr lang="fa-IR" altLang="en-US" sz="2000" smtClean="0"/>
              <a:t>تجارت الکترون</a:t>
            </a:r>
            <a:r>
              <a:rPr lang="ar-SA" altLang="en-US" sz="2000" smtClean="0"/>
              <a:t>ِي</a:t>
            </a:r>
            <a:r>
              <a:rPr lang="fa-IR" altLang="en-US" sz="2000" smtClean="0"/>
              <a:t>کی.</a:t>
            </a:r>
          </a:p>
          <a:p>
            <a:pPr eaLnBrk="1" hangingPunct="1">
              <a:lnSpc>
                <a:spcPct val="80000"/>
              </a:lnSpc>
            </a:pPr>
            <a:r>
              <a:rPr lang="fa-IR" altLang="en-US" sz="2000" smtClean="0"/>
              <a:t>حما</a:t>
            </a:r>
            <a:r>
              <a:rPr lang="ar-SA" altLang="en-US" sz="2000" smtClean="0"/>
              <a:t>ِي</a:t>
            </a:r>
            <a:r>
              <a:rPr lang="fa-IR" altLang="en-US" sz="2000" smtClean="0"/>
              <a:t>ت از تصم</a:t>
            </a:r>
            <a:r>
              <a:rPr lang="ar-SA" altLang="en-US" sz="2000" smtClean="0"/>
              <a:t>ِي</a:t>
            </a:r>
            <a:r>
              <a:rPr lang="fa-IR" altLang="en-US" sz="2000" smtClean="0"/>
              <a:t>م گ</a:t>
            </a:r>
            <a:r>
              <a:rPr lang="ar-SA" altLang="en-US" sz="2000" smtClean="0"/>
              <a:t>ِي</a:t>
            </a:r>
            <a:r>
              <a:rPr lang="fa-IR" altLang="en-US" sz="2000" smtClean="0"/>
              <a:t>ری های س</a:t>
            </a:r>
            <a:r>
              <a:rPr lang="ar-SA" altLang="en-US" sz="2000" smtClean="0"/>
              <a:t>ِي</a:t>
            </a:r>
            <a:r>
              <a:rPr lang="fa-IR" altLang="en-US" sz="2000" smtClean="0"/>
              <a:t>ستم کاربردی.</a:t>
            </a:r>
          </a:p>
          <a:p>
            <a:pPr eaLnBrk="1" hangingPunct="1">
              <a:lnSpc>
                <a:spcPct val="80000"/>
              </a:lnSpc>
            </a:pPr>
            <a:r>
              <a:rPr lang="fa-IR" altLang="en-US" sz="2000" smtClean="0"/>
              <a:t>کثرت مشتر</a:t>
            </a:r>
            <a:r>
              <a:rPr lang="ar-SA" altLang="en-US" sz="2000" smtClean="0"/>
              <a:t>ِي</a:t>
            </a:r>
            <a:r>
              <a:rPr lang="fa-IR" altLang="en-US" sz="2000" smtClean="0"/>
              <a:t>ان.</a:t>
            </a:r>
          </a:p>
          <a:p>
            <a:pPr eaLnBrk="1" hangingPunct="1">
              <a:lnSpc>
                <a:spcPct val="80000"/>
              </a:lnSpc>
            </a:pPr>
            <a:r>
              <a:rPr lang="fa-IR" altLang="en-US" sz="2000" smtClean="0"/>
              <a:t>ن</a:t>
            </a:r>
            <a:r>
              <a:rPr lang="ar-SA" altLang="en-US" sz="2000" smtClean="0"/>
              <a:t>ِي</a:t>
            </a:r>
            <a:r>
              <a:rPr lang="fa-IR" altLang="en-US" sz="2000" smtClean="0"/>
              <a:t>از به آنال</a:t>
            </a:r>
            <a:r>
              <a:rPr lang="ar-SA" altLang="en-US" sz="2000" smtClean="0"/>
              <a:t>ِي</a:t>
            </a:r>
            <a:r>
              <a:rPr lang="fa-IR" altLang="en-US" sz="2000" smtClean="0"/>
              <a:t>ز عمل</a:t>
            </a:r>
            <a:r>
              <a:rPr lang="ar-SA" altLang="en-US" sz="2000" smtClean="0"/>
              <a:t>ِي</a:t>
            </a:r>
            <a:r>
              <a:rPr lang="fa-IR" altLang="en-US" sz="2000" smtClean="0"/>
              <a:t>ّات س</a:t>
            </a:r>
            <a:r>
              <a:rPr lang="ar-SA" altLang="en-US" sz="2000" smtClean="0"/>
              <a:t>ِي</a:t>
            </a:r>
            <a:r>
              <a:rPr lang="fa-IR" altLang="en-US" sz="2000" smtClean="0"/>
              <a:t>ستم.</a:t>
            </a:r>
          </a:p>
          <a:p>
            <a:pPr eaLnBrk="1" hangingPunct="1">
              <a:lnSpc>
                <a:spcPct val="80000"/>
              </a:lnSpc>
            </a:pPr>
            <a:r>
              <a:rPr lang="fa-IR" altLang="en-US" sz="2000" smtClean="0"/>
              <a:t>صحّت و دقّت اطّلاعات حاصل از س</a:t>
            </a:r>
            <a:r>
              <a:rPr lang="ar-SA" altLang="en-US" sz="2000" smtClean="0"/>
              <a:t>ِي</a:t>
            </a:r>
            <a:r>
              <a:rPr lang="fa-IR" altLang="en-US" sz="2000" smtClean="0"/>
              <a:t>ستم.</a:t>
            </a:r>
          </a:p>
          <a:p>
            <a:pPr eaLnBrk="1" hangingPunct="1">
              <a:lnSpc>
                <a:spcPct val="80000"/>
              </a:lnSpc>
            </a:pPr>
            <a:r>
              <a:rPr lang="fa-IR" altLang="en-US" sz="2000" smtClean="0"/>
              <a:t>دسترسی به داده های بهنگام شده.</a:t>
            </a:r>
          </a:p>
          <a:p>
            <a:pPr eaLnBrk="1" hangingPunct="1">
              <a:lnSpc>
                <a:spcPct val="80000"/>
              </a:lnSpc>
            </a:pPr>
            <a:r>
              <a:rPr lang="fa-IR" altLang="en-US" sz="2000" smtClean="0"/>
              <a:t>کاهش هز</a:t>
            </a:r>
            <a:r>
              <a:rPr lang="ar-SA" altLang="en-US" sz="2000" smtClean="0"/>
              <a:t>ِي</a:t>
            </a:r>
            <a:r>
              <a:rPr lang="fa-IR" altLang="en-US" sz="2000" smtClean="0"/>
              <a:t>نه.</a:t>
            </a:r>
          </a:p>
          <a:p>
            <a:pPr eaLnBrk="1" hangingPunct="1">
              <a:lnSpc>
                <a:spcPct val="80000"/>
              </a:lnSpc>
            </a:pPr>
            <a:r>
              <a:rPr lang="fa-IR" altLang="en-US" sz="2000" smtClean="0"/>
              <a:t>رضا</a:t>
            </a:r>
            <a:r>
              <a:rPr lang="ar-SA" altLang="en-US" sz="2000" smtClean="0"/>
              <a:t>ِي</a:t>
            </a:r>
            <a:r>
              <a:rPr lang="fa-IR" altLang="en-US" sz="2000" smtClean="0"/>
              <a:t>ت کاربران نها</a:t>
            </a:r>
            <a:r>
              <a:rPr lang="ar-SA" altLang="en-US" sz="2000" smtClean="0"/>
              <a:t>ِي</a:t>
            </a:r>
            <a:r>
              <a:rPr lang="fa-IR" altLang="en-US" sz="2000" smtClean="0"/>
              <a:t>ی در مقا</a:t>
            </a:r>
            <a:r>
              <a:rPr lang="ar-SA" altLang="en-US" sz="2000" smtClean="0"/>
              <a:t>ِي</a:t>
            </a:r>
            <a:r>
              <a:rPr lang="fa-IR" altLang="en-US" sz="2000" smtClean="0"/>
              <a:t>سه با کالاهای مشابه.</a:t>
            </a:r>
          </a:p>
          <a:p>
            <a:pPr eaLnBrk="1" hangingPunct="1">
              <a:lnSpc>
                <a:spcPct val="80000"/>
              </a:lnSpc>
            </a:pPr>
            <a:r>
              <a:rPr lang="fa-IR" altLang="en-US" sz="2000" smtClean="0"/>
              <a:t>...</a:t>
            </a:r>
          </a:p>
          <a:p>
            <a:pPr eaLnBrk="1" hangingPunct="1">
              <a:lnSpc>
                <a:spcPct val="80000"/>
              </a:lnSpc>
            </a:pPr>
            <a:endParaRPr lang="en-US" altLang="en-US" sz="20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438400" y="1295400"/>
            <a:ext cx="6705600" cy="2209800"/>
          </a:xfrm>
        </p:spPr>
        <p:txBody>
          <a:bodyPr/>
          <a:lstStyle/>
          <a:p>
            <a:pPr algn="r" eaLnBrk="1" hangingPunct="1">
              <a:buFontTx/>
              <a:buChar char="•"/>
              <a:defRPr/>
            </a:pPr>
            <a:r>
              <a:rPr lang="fa-IR" altLang="en-US" sz="2300" smtClean="0"/>
              <a:t> </a:t>
            </a:r>
            <a:r>
              <a:rPr lang="fa-IR" altLang="en-US" sz="1900" smtClean="0"/>
              <a:t>برای حفظ بقا در این عرصه متلاطم و آشفته       </a:t>
            </a:r>
            <a:br>
              <a:rPr lang="fa-IR" altLang="en-US" sz="1900" smtClean="0"/>
            </a:br>
            <a:r>
              <a:rPr lang="fa-IR" altLang="en-US" sz="1900" smtClean="0"/>
              <a:t>نیاز به یک فن آوری جدید مانند هوش تجاری کاملا ضروری و حیاتی است</a:t>
            </a:r>
            <a:endParaRPr lang="en-US" altLang="en-US" sz="1900" smtClean="0"/>
          </a:p>
        </p:txBody>
      </p:sp>
      <p:sp>
        <p:nvSpPr>
          <p:cNvPr id="2051" name="Rectangle 3"/>
          <p:cNvSpPr>
            <a:spLocks noGrp="1" noChangeArrowheads="1"/>
          </p:cNvSpPr>
          <p:nvPr>
            <p:ph type="subTitle" idx="1"/>
          </p:nvPr>
        </p:nvSpPr>
        <p:spPr>
          <a:xfrm>
            <a:off x="457200" y="4267200"/>
            <a:ext cx="8686800" cy="2133600"/>
          </a:xfrm>
          <a:ln>
            <a:solidFill>
              <a:schemeClr val="bg1"/>
            </a:solidFill>
            <a:miter lim="800000"/>
            <a:headEnd/>
            <a:tailEnd/>
          </a:ln>
        </p:spPr>
        <p:txBody>
          <a:bodyPr/>
          <a:lstStyle/>
          <a:p>
            <a:pPr eaLnBrk="1" hangingPunct="1">
              <a:lnSpc>
                <a:spcPct val="90000"/>
              </a:lnSpc>
              <a:defRPr/>
            </a:pPr>
            <a:r>
              <a:rPr lang="fa-IR" altLang="en-US" sz="1900" smtClean="0"/>
              <a:t>تعریف 1</a:t>
            </a:r>
          </a:p>
          <a:p>
            <a:pPr algn="just" eaLnBrk="1" hangingPunct="1">
              <a:lnSpc>
                <a:spcPct val="110000"/>
              </a:lnSpc>
              <a:defRPr/>
            </a:pPr>
            <a:r>
              <a:rPr lang="fa-IR" altLang="en-US" sz="2300" smtClean="0"/>
              <a:t>عبارتست از بُعد وسِيعی از کاربردها و تکنولوژی برای جمع آوری داده و دانش جهت تولِيد پرس و جو در راستای آنالِيز بنگاه برای اتخاذ تصمِيات تجاری دقِيق و هوشمند.</a:t>
            </a:r>
            <a:r>
              <a:rPr lang="en-US" altLang="en-US" sz="2300" smtClean="0"/>
              <a:t> [Paul Balacky &amp; Richard Fayers, 2003] </a:t>
            </a:r>
            <a:r>
              <a:rPr lang="fa-IR" altLang="en-US" sz="2300" smtClean="0"/>
              <a:t> </a:t>
            </a:r>
          </a:p>
          <a:p>
            <a:pPr algn="just" eaLnBrk="1" hangingPunct="1">
              <a:lnSpc>
                <a:spcPct val="110000"/>
              </a:lnSpc>
              <a:defRPr/>
            </a:pPr>
            <a:endParaRPr lang="en-US" altLang="en-US" sz="2300" smtClean="0"/>
          </a:p>
          <a:p>
            <a:pPr eaLnBrk="1" hangingPunct="1">
              <a:lnSpc>
                <a:spcPct val="90000"/>
              </a:lnSpc>
              <a:defRPr/>
            </a:pPr>
            <a:endParaRPr lang="en-US" altLang="en-US" sz="2300" smtClean="0">
              <a:solidFill>
                <a:srgbClr val="FFFFFF"/>
              </a:solidFill>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Rectangle 2"/>
          <p:cNvSpPr>
            <a:spLocks noGrp="1" noChangeArrowheads="1"/>
          </p:cNvSpPr>
          <p:nvPr>
            <p:ph type="ctrTitle"/>
          </p:nvPr>
        </p:nvSpPr>
        <p:spPr>
          <a:xfrm>
            <a:off x="1219200" y="1828800"/>
            <a:ext cx="7772400" cy="2209800"/>
          </a:xfrm>
          <a:solidFill>
            <a:schemeClr val="accent1"/>
          </a:solidFill>
          <a:ln>
            <a:solidFill>
              <a:schemeClr val="bg1"/>
            </a:solidFill>
            <a:miter lim="800000"/>
            <a:headEnd/>
            <a:tailEnd/>
          </a:ln>
        </p:spPr>
        <p:txBody>
          <a:bodyPr/>
          <a:lstStyle/>
          <a:p>
            <a:pPr algn="r" eaLnBrk="1" hangingPunct="1">
              <a:defRPr/>
            </a:pPr>
            <a:r>
              <a:rPr lang="fa-IR" altLang="en-US" sz="1700" smtClean="0">
                <a:effectLst>
                  <a:outerShdw blurRad="38100" dist="38100" dir="2700000" algn="tl">
                    <a:srgbClr val="000000"/>
                  </a:outerShdw>
                </a:effectLst>
              </a:rPr>
              <a:t>تعریف 2</a:t>
            </a:r>
            <a:br>
              <a:rPr lang="fa-IR" altLang="en-US" sz="1700" smtClean="0">
                <a:effectLst>
                  <a:outerShdw blurRad="38100" dist="38100" dir="2700000" algn="tl">
                    <a:srgbClr val="000000"/>
                  </a:outerShdw>
                </a:effectLst>
              </a:rPr>
            </a:br>
            <a:r>
              <a:rPr lang="fa-IR" altLang="en-US" sz="1700" smtClean="0">
                <a:effectLst>
                  <a:outerShdw blurRad="38100" dist="38100" dir="2700000" algn="tl">
                    <a:srgbClr val="000000"/>
                  </a:outerShdw>
                </a:effectLst>
              </a:rPr>
              <a:t> ِيک هوش تجاری براساس ِيک معماری </a:t>
            </a:r>
            <a:r>
              <a:rPr lang="en-US" altLang="en-US" sz="1700" smtClean="0">
                <a:effectLst>
                  <a:outerShdw blurRad="38100" dist="38100" dir="2700000" algn="tl">
                    <a:srgbClr val="000000"/>
                  </a:outerShdw>
                </a:effectLst>
              </a:rPr>
              <a:t>Enterprise</a:t>
            </a:r>
            <a:r>
              <a:rPr lang="fa-IR" altLang="en-US" sz="1700" smtClean="0">
                <a:effectLst>
                  <a:outerShdw blurRad="38100" dist="38100" dir="2700000" algn="tl">
                    <a:srgbClr val="000000"/>
                  </a:outerShdw>
                </a:effectLst>
              </a:rPr>
              <a:t> تشکِيل شده و در قالب </a:t>
            </a:r>
            <a:r>
              <a:rPr lang="en-US" altLang="en-US" sz="1700" smtClean="0">
                <a:effectLst>
                  <a:outerShdw blurRad="38100" dist="38100" dir="2700000" algn="tl">
                    <a:srgbClr val="000000"/>
                  </a:outerShdw>
                </a:effectLst>
              </a:rPr>
              <a:t>OLAP</a:t>
            </a:r>
            <a:r>
              <a:rPr lang="fa-IR" altLang="en-US" sz="1700" smtClean="0">
                <a:effectLst>
                  <a:outerShdw blurRad="38100" dist="38100" dir="2700000" algn="tl">
                    <a:srgbClr val="000000"/>
                  </a:outerShdw>
                </a:effectLst>
              </a:rPr>
              <a:t> (پردازش تحلِيلی برخط)، به تحلِيل داده های تجاری و اتخاذ تصمِيمات دقِيق و هوشمند می پردازد. </a:t>
            </a:r>
            <a:r>
              <a:rPr lang="en-US" altLang="en-US" sz="1700" b="1" i="1" smtClean="0">
                <a:solidFill>
                  <a:srgbClr val="FF0066"/>
                </a:solidFill>
                <a:effectLst>
                  <a:outerShdw blurRad="38100" dist="38100" dir="2700000" algn="tl">
                    <a:srgbClr val="000000"/>
                  </a:outerShdw>
                </a:effectLst>
              </a:rPr>
              <a:t>[Loshin David, 2003]</a:t>
            </a:r>
            <a:r>
              <a:rPr lang="fa-IR" altLang="en-US" sz="1700" b="1" i="1" smtClean="0">
                <a:solidFill>
                  <a:srgbClr val="FF3399"/>
                </a:solidFill>
                <a:effectLst>
                  <a:outerShdw blurRad="38100" dist="38100" dir="2700000" algn="tl">
                    <a:srgbClr val="000000"/>
                  </a:outerShdw>
                </a:effectLst>
              </a:rPr>
              <a:t> </a:t>
            </a:r>
            <a:br>
              <a:rPr lang="fa-IR" altLang="en-US" sz="1700" b="1" i="1" smtClean="0">
                <a:solidFill>
                  <a:srgbClr val="FF3399"/>
                </a:solidFill>
                <a:effectLst>
                  <a:outerShdw blurRad="38100" dist="38100" dir="2700000" algn="tl">
                    <a:srgbClr val="000000"/>
                  </a:outerShdw>
                </a:effectLst>
              </a:rPr>
            </a:br>
            <a:endParaRPr lang="en-US" altLang="en-US" sz="1700" b="1" i="1" smtClean="0">
              <a:solidFill>
                <a:srgbClr val="FF3399"/>
              </a:solidFill>
              <a:effectLst>
                <a:outerShdw blurRad="38100" dist="38100" dir="2700000" algn="tl">
                  <a:srgbClr val="000000"/>
                </a:outerShdw>
              </a:effectLst>
            </a:endParaRPr>
          </a:p>
        </p:txBody>
      </p:sp>
      <p:sp>
        <p:nvSpPr>
          <p:cNvPr id="60419" name="Rectangle 3"/>
          <p:cNvSpPr>
            <a:spLocks noGrp="1" noChangeArrowheads="1"/>
          </p:cNvSpPr>
          <p:nvPr>
            <p:ph type="subTitle" idx="1"/>
          </p:nvPr>
        </p:nvSpPr>
        <p:spPr>
          <a:xfrm>
            <a:off x="1219200" y="4267200"/>
            <a:ext cx="7924800" cy="2133600"/>
          </a:xfrm>
          <a:ln>
            <a:solidFill>
              <a:schemeClr val="tx1"/>
            </a:solidFill>
            <a:miter lim="800000"/>
            <a:headEnd/>
            <a:tailEnd/>
          </a:ln>
        </p:spPr>
        <p:txBody>
          <a:bodyPr/>
          <a:lstStyle/>
          <a:p>
            <a:pPr algn="r" eaLnBrk="1" hangingPunct="1">
              <a:lnSpc>
                <a:spcPct val="80000"/>
              </a:lnSpc>
              <a:defRPr/>
            </a:pPr>
            <a:r>
              <a:rPr lang="fa-IR" altLang="en-US" sz="1700" smtClean="0"/>
              <a:t>تعریف 3</a:t>
            </a:r>
          </a:p>
          <a:p>
            <a:pPr algn="just" eaLnBrk="1" hangingPunct="1">
              <a:lnSpc>
                <a:spcPct val="110000"/>
              </a:lnSpc>
              <a:defRPr/>
            </a:pPr>
            <a:r>
              <a:rPr lang="fa-IR" altLang="en-US" sz="2000" smtClean="0"/>
              <a:t>هوش تجاری، نه بعنوان ِيک محصول و نه بعنوان ِيک سِيستم، بلکه بعنوان ِيک </a:t>
            </a:r>
            <a:r>
              <a:rPr lang="fa-IR" altLang="en-US" sz="2000" smtClean="0">
                <a:solidFill>
                  <a:srgbClr val="009900"/>
                </a:solidFill>
              </a:rPr>
              <a:t>معماری</a:t>
            </a:r>
            <a:r>
              <a:rPr lang="fa-IR" altLang="en-US" sz="2000" smtClean="0"/>
              <a:t> موردنظر است که شامل مجموعه ای از برنامه های کاربردی و تحلِيلی است که به استناد پاِيگاه های داده عملِياتی و تحلِيلی به اخذ و کمک به اخذ تصمِيم  برای فعالِيت های هوشمند تجاری می پردازند. </a:t>
            </a:r>
            <a:r>
              <a:rPr lang="en-US" altLang="en-US" sz="1600" b="1" i="1" smtClean="0">
                <a:solidFill>
                  <a:srgbClr val="FF0066"/>
                </a:solidFill>
              </a:rPr>
              <a:t>2005]</a:t>
            </a:r>
            <a:r>
              <a:rPr lang="fa-IR" altLang="en-US" sz="1600" b="1" i="1" smtClean="0">
                <a:solidFill>
                  <a:srgbClr val="FF0066"/>
                </a:solidFill>
              </a:rPr>
              <a:t> </a:t>
            </a:r>
            <a:r>
              <a:rPr lang="en-US" altLang="en-US" sz="1600" b="1" i="1" smtClean="0">
                <a:solidFill>
                  <a:srgbClr val="FF0066"/>
                </a:solidFill>
              </a:rPr>
              <a:t>,</a:t>
            </a:r>
            <a:r>
              <a:rPr lang="fa-IR" altLang="en-US" sz="1600" b="1" i="1" smtClean="0">
                <a:solidFill>
                  <a:srgbClr val="FF0066"/>
                </a:solidFill>
              </a:rPr>
              <a:t> </a:t>
            </a:r>
            <a:r>
              <a:rPr lang="en-US" altLang="en-US" sz="1600" b="1" i="1" smtClean="0">
                <a:solidFill>
                  <a:srgbClr val="FF0066"/>
                </a:solidFill>
              </a:rPr>
              <a:t>[Larissa T. Moss, Shaku Atre</a:t>
            </a:r>
            <a:r>
              <a:rPr lang="fa-IR" altLang="en-US" smtClean="0"/>
              <a:t> </a:t>
            </a:r>
            <a:endParaRPr lang="en-US" altLang="en-US" smtClean="0"/>
          </a:p>
          <a:p>
            <a:pPr algn="just" eaLnBrk="1" hangingPunct="1">
              <a:lnSpc>
                <a:spcPct val="110000"/>
              </a:lnSpc>
              <a:defRPr/>
            </a:pPr>
            <a:endParaRPr lang="fa-IR" altLang="en-US" sz="1900" smtClean="0"/>
          </a:p>
          <a:p>
            <a:pPr algn="just" eaLnBrk="1" hangingPunct="1">
              <a:lnSpc>
                <a:spcPct val="110000"/>
              </a:lnSpc>
              <a:defRPr/>
            </a:pPr>
            <a:endParaRPr lang="en-US" altLang="en-US" sz="1900" smtClean="0"/>
          </a:p>
          <a:p>
            <a:pPr eaLnBrk="1" hangingPunct="1">
              <a:lnSpc>
                <a:spcPct val="80000"/>
              </a:lnSpc>
              <a:defRPr/>
            </a:pPr>
            <a:endParaRPr lang="en-US" altLang="en-US" sz="1900" smtClean="0">
              <a:solidFill>
                <a:srgbClr val="FFFFFF"/>
              </a:solidFil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6" name="Rectangle 4"/>
          <p:cNvSpPr>
            <a:spLocks noGrp="1" noChangeArrowheads="1"/>
          </p:cNvSpPr>
          <p:nvPr>
            <p:ph type="ctrTitle"/>
          </p:nvPr>
        </p:nvSpPr>
        <p:spPr>
          <a:xfrm>
            <a:off x="990600" y="2971800"/>
            <a:ext cx="8001000" cy="914400"/>
          </a:xfrm>
          <a:solidFill>
            <a:schemeClr val="accent1"/>
          </a:solidFill>
        </p:spPr>
        <p:txBody>
          <a:bodyPr/>
          <a:lstStyle/>
          <a:p>
            <a:pPr algn="r" eaLnBrk="1" hangingPunct="1">
              <a:defRPr/>
            </a:pPr>
            <a:r>
              <a:rPr lang="ar-SA" altLang="en-US" sz="1900" b="1" smtClean="0">
                <a:effectLst>
                  <a:outerShdw blurRad="38100" dist="38100" dir="2700000" algn="tl">
                    <a:srgbClr val="000000"/>
                  </a:outerShdw>
                </a:effectLst>
              </a:rPr>
              <a:t>بيان ساده تر هوش تجاري چيزي نيست مگر فرايند بالابردن سود دهي سازمان در بازار رقابتي با استفاده هوشمندانه از داده‌هاي موجود در فرايند تصميم گيري</a:t>
            </a:r>
            <a:endParaRPr lang="en-US" altLang="en-US" sz="1900" b="1" smtClean="0">
              <a:effectLst>
                <a:outerShdw blurRad="38100" dist="38100" dir="2700000" algn="tl">
                  <a:srgbClr val="000000"/>
                </a:outerShdw>
              </a:effectLst>
            </a:endParaRPr>
          </a:p>
        </p:txBody>
      </p:sp>
      <p:sp>
        <p:nvSpPr>
          <p:cNvPr id="3077" name="Rectangle 5"/>
          <p:cNvSpPr>
            <a:spLocks noGrp="1" noChangeArrowheads="1"/>
          </p:cNvSpPr>
          <p:nvPr>
            <p:ph type="subTitle" idx="1"/>
          </p:nvPr>
        </p:nvSpPr>
        <p:spPr>
          <a:xfrm>
            <a:off x="838200" y="4267200"/>
            <a:ext cx="8153400" cy="2362200"/>
          </a:xfrm>
        </p:spPr>
        <p:txBody>
          <a:bodyPr/>
          <a:lstStyle/>
          <a:p>
            <a:pPr marL="647700" indent="-647700" algn="r" eaLnBrk="1" hangingPunct="1">
              <a:lnSpc>
                <a:spcPct val="80000"/>
              </a:lnSpc>
              <a:defRPr/>
            </a:pPr>
            <a:r>
              <a:rPr lang="ar-SA" altLang="en-US" sz="1400" b="1" smtClean="0"/>
              <a:t>اهداف </a:t>
            </a:r>
          </a:p>
          <a:p>
            <a:pPr marL="647700" indent="-647700" algn="r" eaLnBrk="1" hangingPunct="1">
              <a:lnSpc>
                <a:spcPct val="80000"/>
              </a:lnSpc>
              <a:defRPr/>
            </a:pPr>
            <a:r>
              <a:rPr lang="ar-SA" altLang="en-US" sz="1400" b="1" smtClean="0"/>
              <a:t>تعيين گرايشهاي تجاري بدون اتلاف وقت و هزينه </a:t>
            </a:r>
          </a:p>
          <a:p>
            <a:pPr marL="647700" indent="-647700" algn="r" eaLnBrk="1" hangingPunct="1">
              <a:lnSpc>
                <a:spcPct val="80000"/>
              </a:lnSpc>
              <a:defRPr/>
            </a:pPr>
            <a:r>
              <a:rPr lang="ar-SA" altLang="en-US" sz="1400" b="1" smtClean="0"/>
              <a:t>تحليل عميق بازار </a:t>
            </a:r>
          </a:p>
          <a:p>
            <a:pPr marL="647700" indent="-647700" algn="r" eaLnBrk="1" hangingPunct="1">
              <a:lnSpc>
                <a:spcPct val="80000"/>
              </a:lnSpc>
              <a:defRPr/>
            </a:pPr>
            <a:r>
              <a:rPr lang="ar-SA" altLang="en-US" sz="1400" b="1" smtClean="0"/>
              <a:t>پيش بيني بازار قبل از رقبا </a:t>
            </a:r>
          </a:p>
          <a:p>
            <a:pPr marL="647700" indent="-647700" algn="r" eaLnBrk="1" hangingPunct="1">
              <a:lnSpc>
                <a:spcPct val="80000"/>
              </a:lnSpc>
              <a:defRPr/>
            </a:pPr>
            <a:r>
              <a:rPr lang="ar-SA" altLang="en-US" sz="1400" b="1" smtClean="0"/>
              <a:t>بالا بردن سطح رضايت مشتريان </a:t>
            </a:r>
          </a:p>
          <a:p>
            <a:pPr marL="647700" indent="-647700" algn="r" eaLnBrk="1" hangingPunct="1">
              <a:lnSpc>
                <a:spcPct val="80000"/>
              </a:lnSpc>
              <a:defRPr/>
            </a:pPr>
            <a:r>
              <a:rPr lang="ar-SA" altLang="en-US" sz="1400" b="1" smtClean="0"/>
              <a:t>شناسايي مشتريان دائمي </a:t>
            </a:r>
          </a:p>
          <a:p>
            <a:pPr marL="647700" indent="-647700" algn="r" eaLnBrk="1" hangingPunct="1">
              <a:lnSpc>
                <a:spcPct val="80000"/>
              </a:lnSpc>
              <a:defRPr/>
            </a:pPr>
            <a:r>
              <a:rPr lang="ar-SA" altLang="en-US" sz="1400" b="1" smtClean="0"/>
              <a:t>تقسيم بندي مشتريان و روش برخورد با هر گروه </a:t>
            </a:r>
          </a:p>
          <a:p>
            <a:pPr marL="647700" indent="-647700" algn="r" eaLnBrk="1" hangingPunct="1">
              <a:lnSpc>
                <a:spcPct val="80000"/>
              </a:lnSpc>
              <a:defRPr/>
            </a:pPr>
            <a:r>
              <a:rPr lang="ar-SA" altLang="en-US" sz="1400" b="1" smtClean="0"/>
              <a:t>افزايش كارايي سازمان در امور داخلي </a:t>
            </a:r>
          </a:p>
          <a:p>
            <a:pPr marL="647700" indent="-647700" algn="r" eaLnBrk="1" hangingPunct="1">
              <a:lnSpc>
                <a:spcPct val="80000"/>
              </a:lnSpc>
              <a:defRPr/>
            </a:pPr>
            <a:r>
              <a:rPr lang="ar-SA" altLang="en-US" sz="1400" b="1" smtClean="0"/>
              <a:t>استاندارد سازي </a:t>
            </a:r>
          </a:p>
          <a:p>
            <a:pPr marL="647700" indent="-647700" algn="r" eaLnBrk="1" hangingPunct="1">
              <a:lnSpc>
                <a:spcPct val="80000"/>
              </a:lnSpc>
              <a:defRPr/>
            </a:pPr>
            <a:r>
              <a:rPr lang="ar-SA" altLang="en-US" sz="1400" b="1" smtClean="0"/>
              <a:t>تسهيل در تصميم گيري </a:t>
            </a:r>
          </a:p>
          <a:p>
            <a:pPr marL="647700" indent="-647700" algn="r" eaLnBrk="1" hangingPunct="1">
              <a:lnSpc>
                <a:spcPct val="80000"/>
              </a:lnSpc>
              <a:defRPr/>
            </a:pPr>
            <a:r>
              <a:rPr lang="ar-SA" altLang="en-US" sz="1400" b="1" smtClean="0"/>
              <a:t>تشخيص زود هنگام خطرات و شناسايي فرصت هاي كسب و كار</a:t>
            </a:r>
            <a:r>
              <a:rPr lang="ar-SA" altLang="en-US" sz="1400" smtClean="0"/>
              <a:t> </a:t>
            </a:r>
            <a:endParaRPr lang="en-US" altLang="en-US" sz="140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fa-IR" altLang="en-US" b="1" smtClean="0">
                <a:cs typeface="Lotus" pitchFamily="2" charset="-78"/>
              </a:rPr>
              <a:t>تعداد چوب کبر</a:t>
            </a:r>
            <a:r>
              <a:rPr lang="ar-SA" altLang="en-US" b="1" smtClean="0">
                <a:cs typeface="Lotus" pitchFamily="2" charset="-78"/>
              </a:rPr>
              <a:t>ِي</a:t>
            </a:r>
            <a:r>
              <a:rPr lang="fa-IR" altLang="en-US" b="1" smtClean="0">
                <a:cs typeface="Lotus" pitchFamily="2" charset="-78"/>
              </a:rPr>
              <a:t>ت ها چقدر است؟</a:t>
            </a:r>
            <a:endParaRPr lang="en-US" altLang="en-US" b="1" smtClean="0">
              <a:cs typeface="Lotus" pitchFamily="2" charset="-78"/>
            </a:endParaRPr>
          </a:p>
        </p:txBody>
      </p:sp>
      <p:grpSp>
        <p:nvGrpSpPr>
          <p:cNvPr id="76803" name="Group 3"/>
          <p:cNvGrpSpPr>
            <a:grpSpLocks/>
          </p:cNvGrpSpPr>
          <p:nvPr/>
        </p:nvGrpSpPr>
        <p:grpSpPr bwMode="auto">
          <a:xfrm>
            <a:off x="1371600" y="2006600"/>
            <a:ext cx="6599238" cy="4452938"/>
            <a:chOff x="864" y="1008"/>
            <a:chExt cx="4157" cy="2805"/>
          </a:xfrm>
        </p:grpSpPr>
        <p:graphicFrame>
          <p:nvGraphicFramePr>
            <p:cNvPr id="15364" name="Object 4"/>
            <p:cNvGraphicFramePr>
              <a:graphicFrameLocks noChangeAspect="1"/>
            </p:cNvGraphicFramePr>
            <p:nvPr/>
          </p:nvGraphicFramePr>
          <p:xfrm>
            <a:off x="2912" y="1288"/>
            <a:ext cx="125" cy="837"/>
          </p:xfrm>
          <a:graphic>
            <a:graphicData uri="http://schemas.openxmlformats.org/presentationml/2006/ole">
              <mc:AlternateContent xmlns:mc="http://schemas.openxmlformats.org/markup-compatibility/2006">
                <mc:Choice xmlns:v="urn:schemas-microsoft-com:vml" Requires="v">
                  <p:oleObj spid="_x0000_s15564" name="Bitmap Image" r:id="rId4" imgW="352474" imgH="2352381" progId="Paint.Picture">
                    <p:embed/>
                  </p:oleObj>
                </mc:Choice>
                <mc:Fallback>
                  <p:oleObj name="Bitmap Image" r:id="rId4" imgW="352474" imgH="2352381" progId="Paint.Picture">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12" y="1288"/>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65" name="Object 5"/>
            <p:cNvGraphicFramePr>
              <a:graphicFrameLocks noChangeAspect="1"/>
            </p:cNvGraphicFramePr>
            <p:nvPr/>
          </p:nvGraphicFramePr>
          <p:xfrm>
            <a:off x="3072" y="1584"/>
            <a:ext cx="125" cy="837"/>
          </p:xfrm>
          <a:graphic>
            <a:graphicData uri="http://schemas.openxmlformats.org/presentationml/2006/ole">
              <mc:AlternateContent xmlns:mc="http://schemas.openxmlformats.org/markup-compatibility/2006">
                <mc:Choice xmlns:v="urn:schemas-microsoft-com:vml" Requires="v">
                  <p:oleObj spid="_x0000_s15565" name="Bitmap Image" r:id="rId6" imgW="352474" imgH="2352381" progId="Paint.Picture">
                    <p:embed/>
                  </p:oleObj>
                </mc:Choice>
                <mc:Fallback>
                  <p:oleObj name="Bitmap Image" r:id="rId6" imgW="352474" imgH="2352381" progId="Paint.Picture">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2" y="1584"/>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66" name="Object 6"/>
            <p:cNvGraphicFramePr>
              <a:graphicFrameLocks noChangeAspect="1"/>
            </p:cNvGraphicFramePr>
            <p:nvPr/>
          </p:nvGraphicFramePr>
          <p:xfrm>
            <a:off x="3312" y="1632"/>
            <a:ext cx="125" cy="837"/>
          </p:xfrm>
          <a:graphic>
            <a:graphicData uri="http://schemas.openxmlformats.org/presentationml/2006/ole">
              <mc:AlternateContent xmlns:mc="http://schemas.openxmlformats.org/markup-compatibility/2006">
                <mc:Choice xmlns:v="urn:schemas-microsoft-com:vml" Requires="v">
                  <p:oleObj spid="_x0000_s15566" name="Bitmap Image" r:id="rId7" imgW="352474" imgH="2352381" progId="Paint.Picture">
                    <p:embed/>
                  </p:oleObj>
                </mc:Choice>
                <mc:Fallback>
                  <p:oleObj name="Bitmap Image" r:id="rId7" imgW="352474" imgH="2352381" progId="Paint.Picture">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12" y="1632"/>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67" name="Object 7"/>
            <p:cNvGraphicFramePr>
              <a:graphicFrameLocks noChangeAspect="1"/>
            </p:cNvGraphicFramePr>
            <p:nvPr/>
          </p:nvGraphicFramePr>
          <p:xfrm>
            <a:off x="3456" y="1008"/>
            <a:ext cx="125" cy="837"/>
          </p:xfrm>
          <a:graphic>
            <a:graphicData uri="http://schemas.openxmlformats.org/presentationml/2006/ole">
              <mc:AlternateContent xmlns:mc="http://schemas.openxmlformats.org/markup-compatibility/2006">
                <mc:Choice xmlns:v="urn:schemas-microsoft-com:vml" Requires="v">
                  <p:oleObj spid="_x0000_s15567" name="Bitmap Image" r:id="rId8" imgW="352474" imgH="2352381" progId="Paint.Picture">
                    <p:embed/>
                  </p:oleObj>
                </mc:Choice>
                <mc:Fallback>
                  <p:oleObj name="Bitmap Image" r:id="rId8" imgW="352474" imgH="2352381" progId="Paint.Picture">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56" y="1008"/>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68" name="Object 8"/>
            <p:cNvGraphicFramePr>
              <a:graphicFrameLocks noChangeAspect="1"/>
            </p:cNvGraphicFramePr>
            <p:nvPr/>
          </p:nvGraphicFramePr>
          <p:xfrm>
            <a:off x="2784" y="1632"/>
            <a:ext cx="125" cy="837"/>
          </p:xfrm>
          <a:graphic>
            <a:graphicData uri="http://schemas.openxmlformats.org/presentationml/2006/ole">
              <mc:AlternateContent xmlns:mc="http://schemas.openxmlformats.org/markup-compatibility/2006">
                <mc:Choice xmlns:v="urn:schemas-microsoft-com:vml" Requires="v">
                  <p:oleObj spid="_x0000_s15568" name="Bitmap Image" r:id="rId9" imgW="352474" imgH="2352381" progId="Paint.Picture">
                    <p:embed/>
                  </p:oleObj>
                </mc:Choice>
                <mc:Fallback>
                  <p:oleObj name="Bitmap Image" r:id="rId9" imgW="352474" imgH="2352381" progId="Paint.Picture">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84" y="1632"/>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69" name="Object 9"/>
            <p:cNvGraphicFramePr>
              <a:graphicFrameLocks noChangeAspect="1"/>
            </p:cNvGraphicFramePr>
            <p:nvPr/>
          </p:nvGraphicFramePr>
          <p:xfrm>
            <a:off x="3744" y="1288"/>
            <a:ext cx="125" cy="837"/>
          </p:xfrm>
          <a:graphic>
            <a:graphicData uri="http://schemas.openxmlformats.org/presentationml/2006/ole">
              <mc:AlternateContent xmlns:mc="http://schemas.openxmlformats.org/markup-compatibility/2006">
                <mc:Choice xmlns:v="urn:schemas-microsoft-com:vml" Requires="v">
                  <p:oleObj spid="_x0000_s15569" name="Bitmap Image" r:id="rId10" imgW="352474" imgH="2352381" progId="Paint.Picture">
                    <p:embed/>
                  </p:oleObj>
                </mc:Choice>
                <mc:Fallback>
                  <p:oleObj name="Bitmap Image" r:id="rId10" imgW="352474" imgH="2352381" progId="Paint.Picture">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44" y="1288"/>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70" name="Object 10"/>
            <p:cNvGraphicFramePr>
              <a:graphicFrameLocks noChangeAspect="1"/>
            </p:cNvGraphicFramePr>
            <p:nvPr/>
          </p:nvGraphicFramePr>
          <p:xfrm>
            <a:off x="4128" y="1248"/>
            <a:ext cx="125" cy="837"/>
          </p:xfrm>
          <a:graphic>
            <a:graphicData uri="http://schemas.openxmlformats.org/presentationml/2006/ole">
              <mc:AlternateContent xmlns:mc="http://schemas.openxmlformats.org/markup-compatibility/2006">
                <mc:Choice xmlns:v="urn:schemas-microsoft-com:vml" Requires="v">
                  <p:oleObj spid="_x0000_s15570" name="Bitmap Image" r:id="rId11" imgW="352474" imgH="2352381" progId="Paint.Picture">
                    <p:embed/>
                  </p:oleObj>
                </mc:Choice>
                <mc:Fallback>
                  <p:oleObj name="Bitmap Image" r:id="rId11" imgW="352474" imgH="2352381" progId="Paint.Picture">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28" y="1248"/>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71" name="Object 11"/>
            <p:cNvGraphicFramePr>
              <a:graphicFrameLocks noChangeAspect="1"/>
            </p:cNvGraphicFramePr>
            <p:nvPr/>
          </p:nvGraphicFramePr>
          <p:xfrm>
            <a:off x="4896" y="2112"/>
            <a:ext cx="125" cy="837"/>
          </p:xfrm>
          <a:graphic>
            <a:graphicData uri="http://schemas.openxmlformats.org/presentationml/2006/ole">
              <mc:AlternateContent xmlns:mc="http://schemas.openxmlformats.org/markup-compatibility/2006">
                <mc:Choice xmlns:v="urn:schemas-microsoft-com:vml" Requires="v">
                  <p:oleObj spid="_x0000_s15571" name="Bitmap Image" r:id="rId12" imgW="352474" imgH="2352381" progId="Paint.Picture">
                    <p:embed/>
                  </p:oleObj>
                </mc:Choice>
                <mc:Fallback>
                  <p:oleObj name="Bitmap Image" r:id="rId12" imgW="352474" imgH="2352381" progId="Paint.Picture">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96" y="2112"/>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72" name="Object 12"/>
            <p:cNvGraphicFramePr>
              <a:graphicFrameLocks noChangeAspect="1"/>
            </p:cNvGraphicFramePr>
            <p:nvPr/>
          </p:nvGraphicFramePr>
          <p:xfrm>
            <a:off x="4608" y="2064"/>
            <a:ext cx="125" cy="837"/>
          </p:xfrm>
          <a:graphic>
            <a:graphicData uri="http://schemas.openxmlformats.org/presentationml/2006/ole">
              <mc:AlternateContent xmlns:mc="http://schemas.openxmlformats.org/markup-compatibility/2006">
                <mc:Choice xmlns:v="urn:schemas-microsoft-com:vml" Requires="v">
                  <p:oleObj spid="_x0000_s15572" name="Bitmap Image" r:id="rId13" imgW="352474" imgH="2352381" progId="Paint.Picture">
                    <p:embed/>
                  </p:oleObj>
                </mc:Choice>
                <mc:Fallback>
                  <p:oleObj name="Bitmap Image" r:id="rId13" imgW="352474" imgH="2352381" progId="Paint.Picture">
                    <p:embed/>
                    <p:pic>
                      <p:nvPicPr>
                        <p:cNvPr id="0" name="Object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08" y="2064"/>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73" name="Object 13"/>
            <p:cNvGraphicFramePr>
              <a:graphicFrameLocks noChangeAspect="1"/>
            </p:cNvGraphicFramePr>
            <p:nvPr/>
          </p:nvGraphicFramePr>
          <p:xfrm>
            <a:off x="4848" y="1008"/>
            <a:ext cx="125" cy="837"/>
          </p:xfrm>
          <a:graphic>
            <a:graphicData uri="http://schemas.openxmlformats.org/presentationml/2006/ole">
              <mc:AlternateContent xmlns:mc="http://schemas.openxmlformats.org/markup-compatibility/2006">
                <mc:Choice xmlns:v="urn:schemas-microsoft-com:vml" Requires="v">
                  <p:oleObj spid="_x0000_s15573" name="Bitmap Image" r:id="rId14" imgW="352474" imgH="2352381" progId="Paint.Picture">
                    <p:embed/>
                  </p:oleObj>
                </mc:Choice>
                <mc:Fallback>
                  <p:oleObj name="Bitmap Image" r:id="rId14" imgW="352474" imgH="2352381" progId="Paint.Picture">
                    <p:embed/>
                    <p:pic>
                      <p:nvPicPr>
                        <p:cNvPr id="0" name="Object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48" y="1008"/>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74" name="Object 14"/>
            <p:cNvGraphicFramePr>
              <a:graphicFrameLocks noChangeAspect="1"/>
            </p:cNvGraphicFramePr>
            <p:nvPr/>
          </p:nvGraphicFramePr>
          <p:xfrm>
            <a:off x="2912" y="2296"/>
            <a:ext cx="125" cy="837"/>
          </p:xfrm>
          <a:graphic>
            <a:graphicData uri="http://schemas.openxmlformats.org/presentationml/2006/ole">
              <mc:AlternateContent xmlns:mc="http://schemas.openxmlformats.org/markup-compatibility/2006">
                <mc:Choice xmlns:v="urn:schemas-microsoft-com:vml" Requires="v">
                  <p:oleObj spid="_x0000_s15574" name="Bitmap Image" r:id="rId15" imgW="352474" imgH="2352381" progId="Paint.Picture">
                    <p:embed/>
                  </p:oleObj>
                </mc:Choice>
                <mc:Fallback>
                  <p:oleObj name="Bitmap Image" r:id="rId15" imgW="352474" imgH="2352381" progId="Paint.Picture">
                    <p:embed/>
                    <p:pic>
                      <p:nvPicPr>
                        <p:cNvPr id="0" name="Object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12" y="2296"/>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75" name="Object 15"/>
            <p:cNvGraphicFramePr>
              <a:graphicFrameLocks noChangeAspect="1"/>
            </p:cNvGraphicFramePr>
            <p:nvPr/>
          </p:nvGraphicFramePr>
          <p:xfrm>
            <a:off x="3120" y="2304"/>
            <a:ext cx="125" cy="837"/>
          </p:xfrm>
          <a:graphic>
            <a:graphicData uri="http://schemas.openxmlformats.org/presentationml/2006/ole">
              <mc:AlternateContent xmlns:mc="http://schemas.openxmlformats.org/markup-compatibility/2006">
                <mc:Choice xmlns:v="urn:schemas-microsoft-com:vml" Requires="v">
                  <p:oleObj spid="_x0000_s15575" name="Bitmap Image" r:id="rId16" imgW="352474" imgH="2352381" progId="Paint.Picture">
                    <p:embed/>
                  </p:oleObj>
                </mc:Choice>
                <mc:Fallback>
                  <p:oleObj name="Bitmap Image" r:id="rId16" imgW="352474" imgH="2352381" progId="Paint.Picture">
                    <p:embed/>
                    <p:pic>
                      <p:nvPicPr>
                        <p:cNvPr id="0" name="Object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20" y="2304"/>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76" name="Object 16"/>
            <p:cNvGraphicFramePr>
              <a:graphicFrameLocks noChangeAspect="1"/>
            </p:cNvGraphicFramePr>
            <p:nvPr/>
          </p:nvGraphicFramePr>
          <p:xfrm>
            <a:off x="2976" y="2832"/>
            <a:ext cx="125" cy="837"/>
          </p:xfrm>
          <a:graphic>
            <a:graphicData uri="http://schemas.openxmlformats.org/presentationml/2006/ole">
              <mc:AlternateContent xmlns:mc="http://schemas.openxmlformats.org/markup-compatibility/2006">
                <mc:Choice xmlns:v="urn:schemas-microsoft-com:vml" Requires="v">
                  <p:oleObj spid="_x0000_s15576" name="Bitmap Image" r:id="rId17" imgW="352474" imgH="2352381" progId="Paint.Picture">
                    <p:embed/>
                  </p:oleObj>
                </mc:Choice>
                <mc:Fallback>
                  <p:oleObj name="Bitmap Image" r:id="rId17" imgW="352474" imgH="2352381" progId="Paint.Picture">
                    <p:embed/>
                    <p:pic>
                      <p:nvPicPr>
                        <p:cNvPr id="0" name="Object 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76" y="2832"/>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77" name="Object 17"/>
            <p:cNvGraphicFramePr>
              <a:graphicFrameLocks noChangeAspect="1"/>
            </p:cNvGraphicFramePr>
            <p:nvPr/>
          </p:nvGraphicFramePr>
          <p:xfrm>
            <a:off x="3408" y="2256"/>
            <a:ext cx="125" cy="837"/>
          </p:xfrm>
          <a:graphic>
            <a:graphicData uri="http://schemas.openxmlformats.org/presentationml/2006/ole">
              <mc:AlternateContent xmlns:mc="http://schemas.openxmlformats.org/markup-compatibility/2006">
                <mc:Choice xmlns:v="urn:schemas-microsoft-com:vml" Requires="v">
                  <p:oleObj spid="_x0000_s15577" name="Bitmap Image" r:id="rId18" imgW="352474" imgH="2352381" progId="Paint.Picture">
                    <p:embed/>
                  </p:oleObj>
                </mc:Choice>
                <mc:Fallback>
                  <p:oleObj name="Bitmap Image" r:id="rId18" imgW="352474" imgH="2352381" progId="Paint.Picture">
                    <p:embed/>
                    <p:pic>
                      <p:nvPicPr>
                        <p:cNvPr id="0" name="Object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08" y="2256"/>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78" name="Object 18"/>
            <p:cNvGraphicFramePr>
              <a:graphicFrameLocks noChangeAspect="1"/>
            </p:cNvGraphicFramePr>
            <p:nvPr/>
          </p:nvGraphicFramePr>
          <p:xfrm>
            <a:off x="3360" y="2880"/>
            <a:ext cx="125" cy="837"/>
          </p:xfrm>
          <a:graphic>
            <a:graphicData uri="http://schemas.openxmlformats.org/presentationml/2006/ole">
              <mc:AlternateContent xmlns:mc="http://schemas.openxmlformats.org/markup-compatibility/2006">
                <mc:Choice xmlns:v="urn:schemas-microsoft-com:vml" Requires="v">
                  <p:oleObj spid="_x0000_s15578" name="Bitmap Image" r:id="rId19" imgW="352474" imgH="2352381" progId="Paint.Picture">
                    <p:embed/>
                  </p:oleObj>
                </mc:Choice>
                <mc:Fallback>
                  <p:oleObj name="Bitmap Image" r:id="rId19" imgW="352474" imgH="2352381" progId="Paint.Picture">
                    <p:embed/>
                    <p:pic>
                      <p:nvPicPr>
                        <p:cNvPr id="0" name="Object 1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60" y="2880"/>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79" name="Object 19"/>
            <p:cNvGraphicFramePr>
              <a:graphicFrameLocks noChangeAspect="1"/>
            </p:cNvGraphicFramePr>
            <p:nvPr/>
          </p:nvGraphicFramePr>
          <p:xfrm>
            <a:off x="1920" y="1248"/>
            <a:ext cx="125" cy="837"/>
          </p:xfrm>
          <a:graphic>
            <a:graphicData uri="http://schemas.openxmlformats.org/presentationml/2006/ole">
              <mc:AlternateContent xmlns:mc="http://schemas.openxmlformats.org/markup-compatibility/2006">
                <mc:Choice xmlns:v="urn:schemas-microsoft-com:vml" Requires="v">
                  <p:oleObj spid="_x0000_s15579" name="Bitmap Image" r:id="rId20" imgW="352474" imgH="2352381" progId="Paint.Picture">
                    <p:embed/>
                  </p:oleObj>
                </mc:Choice>
                <mc:Fallback>
                  <p:oleObj name="Bitmap Image" r:id="rId20" imgW="352474" imgH="2352381" progId="Paint.Picture">
                    <p:embed/>
                    <p:pic>
                      <p:nvPicPr>
                        <p:cNvPr id="0" name="Object 1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20" y="1248"/>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80" name="Object 20"/>
            <p:cNvGraphicFramePr>
              <a:graphicFrameLocks noChangeAspect="1"/>
            </p:cNvGraphicFramePr>
            <p:nvPr/>
          </p:nvGraphicFramePr>
          <p:xfrm>
            <a:off x="2256" y="1248"/>
            <a:ext cx="125" cy="837"/>
          </p:xfrm>
          <a:graphic>
            <a:graphicData uri="http://schemas.openxmlformats.org/presentationml/2006/ole">
              <mc:AlternateContent xmlns:mc="http://schemas.openxmlformats.org/markup-compatibility/2006">
                <mc:Choice xmlns:v="urn:schemas-microsoft-com:vml" Requires="v">
                  <p:oleObj spid="_x0000_s15580" name="Bitmap Image" r:id="rId21" imgW="352474" imgH="2352381" progId="Paint.Picture">
                    <p:embed/>
                  </p:oleObj>
                </mc:Choice>
                <mc:Fallback>
                  <p:oleObj name="Bitmap Image" r:id="rId21" imgW="352474" imgH="2352381" progId="Paint.Picture">
                    <p:embed/>
                    <p:pic>
                      <p:nvPicPr>
                        <p:cNvPr id="0" name="Object 2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6" y="1248"/>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81" name="Object 21"/>
            <p:cNvGraphicFramePr>
              <a:graphicFrameLocks noChangeAspect="1"/>
            </p:cNvGraphicFramePr>
            <p:nvPr/>
          </p:nvGraphicFramePr>
          <p:xfrm>
            <a:off x="2064" y="2016"/>
            <a:ext cx="125" cy="837"/>
          </p:xfrm>
          <a:graphic>
            <a:graphicData uri="http://schemas.openxmlformats.org/presentationml/2006/ole">
              <mc:AlternateContent xmlns:mc="http://schemas.openxmlformats.org/markup-compatibility/2006">
                <mc:Choice xmlns:v="urn:schemas-microsoft-com:vml" Requires="v">
                  <p:oleObj spid="_x0000_s15581" name="Bitmap Image" r:id="rId22" imgW="352474" imgH="2352381" progId="Paint.Picture">
                    <p:embed/>
                  </p:oleObj>
                </mc:Choice>
                <mc:Fallback>
                  <p:oleObj name="Bitmap Image" r:id="rId22" imgW="352474" imgH="2352381" progId="Paint.Picture">
                    <p:embed/>
                    <p:pic>
                      <p:nvPicPr>
                        <p:cNvPr id="0" name="Object 2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64" y="2016"/>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82" name="Object 22"/>
            <p:cNvGraphicFramePr>
              <a:graphicFrameLocks noChangeAspect="1"/>
            </p:cNvGraphicFramePr>
            <p:nvPr/>
          </p:nvGraphicFramePr>
          <p:xfrm>
            <a:off x="2452" y="1288"/>
            <a:ext cx="125" cy="837"/>
          </p:xfrm>
          <a:graphic>
            <a:graphicData uri="http://schemas.openxmlformats.org/presentationml/2006/ole">
              <mc:AlternateContent xmlns:mc="http://schemas.openxmlformats.org/markup-compatibility/2006">
                <mc:Choice xmlns:v="urn:schemas-microsoft-com:vml" Requires="v">
                  <p:oleObj spid="_x0000_s15582" name="Bitmap Image" r:id="rId23" imgW="352474" imgH="2352381" progId="Paint.Picture">
                    <p:embed/>
                  </p:oleObj>
                </mc:Choice>
                <mc:Fallback>
                  <p:oleObj name="Bitmap Image" r:id="rId23" imgW="352474" imgH="2352381" progId="Paint.Picture">
                    <p:embed/>
                    <p:pic>
                      <p:nvPicPr>
                        <p:cNvPr id="0" name="Object 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52" y="1288"/>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83" name="Object 23"/>
            <p:cNvGraphicFramePr>
              <a:graphicFrameLocks noChangeAspect="1"/>
            </p:cNvGraphicFramePr>
            <p:nvPr/>
          </p:nvGraphicFramePr>
          <p:xfrm>
            <a:off x="2640" y="1056"/>
            <a:ext cx="125" cy="837"/>
          </p:xfrm>
          <a:graphic>
            <a:graphicData uri="http://schemas.openxmlformats.org/presentationml/2006/ole">
              <mc:AlternateContent xmlns:mc="http://schemas.openxmlformats.org/markup-compatibility/2006">
                <mc:Choice xmlns:v="urn:schemas-microsoft-com:vml" Requires="v">
                  <p:oleObj spid="_x0000_s15583" name="Bitmap Image" r:id="rId24" imgW="352474" imgH="2352381" progId="Paint.Picture">
                    <p:embed/>
                  </p:oleObj>
                </mc:Choice>
                <mc:Fallback>
                  <p:oleObj name="Bitmap Image" r:id="rId24" imgW="352474" imgH="2352381" progId="Paint.Picture">
                    <p:embed/>
                    <p:pic>
                      <p:nvPicPr>
                        <p:cNvPr id="0" name="Object 2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40" y="1056"/>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84" name="Object 24"/>
            <p:cNvGraphicFramePr>
              <a:graphicFrameLocks noChangeAspect="1"/>
            </p:cNvGraphicFramePr>
            <p:nvPr/>
          </p:nvGraphicFramePr>
          <p:xfrm>
            <a:off x="2304" y="2160"/>
            <a:ext cx="125" cy="837"/>
          </p:xfrm>
          <a:graphic>
            <a:graphicData uri="http://schemas.openxmlformats.org/presentationml/2006/ole">
              <mc:AlternateContent xmlns:mc="http://schemas.openxmlformats.org/markup-compatibility/2006">
                <mc:Choice xmlns:v="urn:schemas-microsoft-com:vml" Requires="v">
                  <p:oleObj spid="_x0000_s15584" name="Bitmap Image" r:id="rId25" imgW="352474" imgH="2352381" progId="Paint.Picture">
                    <p:embed/>
                  </p:oleObj>
                </mc:Choice>
                <mc:Fallback>
                  <p:oleObj name="Bitmap Image" r:id="rId25" imgW="352474" imgH="2352381" progId="Paint.Picture">
                    <p:embed/>
                    <p:pic>
                      <p:nvPicPr>
                        <p:cNvPr id="0" name="Object 2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04" y="2160"/>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85" name="Object 25"/>
            <p:cNvGraphicFramePr>
              <a:graphicFrameLocks noChangeAspect="1"/>
            </p:cNvGraphicFramePr>
            <p:nvPr/>
          </p:nvGraphicFramePr>
          <p:xfrm>
            <a:off x="2208" y="2784"/>
            <a:ext cx="125" cy="837"/>
          </p:xfrm>
          <a:graphic>
            <a:graphicData uri="http://schemas.openxmlformats.org/presentationml/2006/ole">
              <mc:AlternateContent xmlns:mc="http://schemas.openxmlformats.org/markup-compatibility/2006">
                <mc:Choice xmlns:v="urn:schemas-microsoft-com:vml" Requires="v">
                  <p:oleObj spid="_x0000_s15585" name="Bitmap Image" r:id="rId26" imgW="352474" imgH="2352381" progId="Paint.Picture">
                    <p:embed/>
                  </p:oleObj>
                </mc:Choice>
                <mc:Fallback>
                  <p:oleObj name="Bitmap Image" r:id="rId26" imgW="352474" imgH="2352381" progId="Paint.Picture">
                    <p:embed/>
                    <p:pic>
                      <p:nvPicPr>
                        <p:cNvPr id="0" name="Object 2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8" y="2784"/>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86" name="Object 26"/>
            <p:cNvGraphicFramePr>
              <a:graphicFrameLocks noChangeAspect="1"/>
            </p:cNvGraphicFramePr>
            <p:nvPr/>
          </p:nvGraphicFramePr>
          <p:xfrm>
            <a:off x="2448" y="2592"/>
            <a:ext cx="125" cy="837"/>
          </p:xfrm>
          <a:graphic>
            <a:graphicData uri="http://schemas.openxmlformats.org/presentationml/2006/ole">
              <mc:AlternateContent xmlns:mc="http://schemas.openxmlformats.org/markup-compatibility/2006">
                <mc:Choice xmlns:v="urn:schemas-microsoft-com:vml" Requires="v">
                  <p:oleObj spid="_x0000_s15586" name="Bitmap Image" r:id="rId27" imgW="352474" imgH="2352381" progId="Paint.Picture">
                    <p:embed/>
                  </p:oleObj>
                </mc:Choice>
                <mc:Fallback>
                  <p:oleObj name="Bitmap Image" r:id="rId27" imgW="352474" imgH="2352381" progId="Paint.Picture">
                    <p:embed/>
                    <p:pic>
                      <p:nvPicPr>
                        <p:cNvPr id="0" name="Object 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48" y="2592"/>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87" name="Object 27"/>
            <p:cNvGraphicFramePr>
              <a:graphicFrameLocks noChangeAspect="1"/>
            </p:cNvGraphicFramePr>
            <p:nvPr/>
          </p:nvGraphicFramePr>
          <p:xfrm>
            <a:off x="2544" y="2352"/>
            <a:ext cx="125" cy="837"/>
          </p:xfrm>
          <a:graphic>
            <a:graphicData uri="http://schemas.openxmlformats.org/presentationml/2006/ole">
              <mc:AlternateContent xmlns:mc="http://schemas.openxmlformats.org/markup-compatibility/2006">
                <mc:Choice xmlns:v="urn:schemas-microsoft-com:vml" Requires="v">
                  <p:oleObj spid="_x0000_s15587" name="Bitmap Image" r:id="rId28" imgW="352474" imgH="2352381" progId="Paint.Picture">
                    <p:embed/>
                  </p:oleObj>
                </mc:Choice>
                <mc:Fallback>
                  <p:oleObj name="Bitmap Image" r:id="rId28" imgW="352474" imgH="2352381" progId="Paint.Picture">
                    <p:embed/>
                    <p:pic>
                      <p:nvPicPr>
                        <p:cNvPr id="0" name="Object 2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44" y="2352"/>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88" name="Object 28"/>
            <p:cNvGraphicFramePr>
              <a:graphicFrameLocks/>
            </p:cNvGraphicFramePr>
            <p:nvPr/>
          </p:nvGraphicFramePr>
          <p:xfrm>
            <a:off x="2016" y="2976"/>
            <a:ext cx="125" cy="837"/>
          </p:xfrm>
          <a:graphic>
            <a:graphicData uri="http://schemas.openxmlformats.org/presentationml/2006/ole">
              <mc:AlternateContent xmlns:mc="http://schemas.openxmlformats.org/markup-compatibility/2006">
                <mc:Choice xmlns:v="urn:schemas-microsoft-com:vml" Requires="v">
                  <p:oleObj spid="_x0000_s15588" name="Bitmap Image" r:id="rId29" imgW="352474" imgH="2352381" progId="Paint.Picture">
                    <p:embed/>
                  </p:oleObj>
                </mc:Choice>
                <mc:Fallback>
                  <p:oleObj name="Bitmap Image" r:id="rId29" imgW="352474" imgH="2352381" progId="Paint.Picture">
                    <p:embed/>
                    <p:pic>
                      <p:nvPicPr>
                        <p:cNvPr id="0" name="Object 28"/>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16" y="2976"/>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89" name="Object 29"/>
            <p:cNvGraphicFramePr>
              <a:graphicFrameLocks noChangeAspect="1"/>
            </p:cNvGraphicFramePr>
            <p:nvPr/>
          </p:nvGraphicFramePr>
          <p:xfrm>
            <a:off x="1344" y="2448"/>
            <a:ext cx="125" cy="837"/>
          </p:xfrm>
          <a:graphic>
            <a:graphicData uri="http://schemas.openxmlformats.org/presentationml/2006/ole">
              <mc:AlternateContent xmlns:mc="http://schemas.openxmlformats.org/markup-compatibility/2006">
                <mc:Choice xmlns:v="urn:schemas-microsoft-com:vml" Requires="v">
                  <p:oleObj spid="_x0000_s15589" name="Bitmap Image" r:id="rId30" imgW="352474" imgH="2352381" progId="Paint.Picture">
                    <p:embed/>
                  </p:oleObj>
                </mc:Choice>
                <mc:Fallback>
                  <p:oleObj name="Bitmap Image" r:id="rId30" imgW="352474" imgH="2352381" progId="Paint.Picture">
                    <p:embed/>
                    <p:pic>
                      <p:nvPicPr>
                        <p:cNvPr id="0" name="Object 2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44" y="2448"/>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90" name="Object 30"/>
            <p:cNvGraphicFramePr>
              <a:graphicFrameLocks noChangeAspect="1"/>
            </p:cNvGraphicFramePr>
            <p:nvPr/>
          </p:nvGraphicFramePr>
          <p:xfrm>
            <a:off x="1056" y="2448"/>
            <a:ext cx="125" cy="837"/>
          </p:xfrm>
          <a:graphic>
            <a:graphicData uri="http://schemas.openxmlformats.org/presentationml/2006/ole">
              <mc:AlternateContent xmlns:mc="http://schemas.openxmlformats.org/markup-compatibility/2006">
                <mc:Choice xmlns:v="urn:schemas-microsoft-com:vml" Requires="v">
                  <p:oleObj spid="_x0000_s15590" name="Bitmap Image" r:id="rId31" imgW="352474" imgH="2352381" progId="Paint.Picture">
                    <p:embed/>
                  </p:oleObj>
                </mc:Choice>
                <mc:Fallback>
                  <p:oleObj name="Bitmap Image" r:id="rId31" imgW="352474" imgH="2352381" progId="Paint.Picture">
                    <p:embed/>
                    <p:pic>
                      <p:nvPicPr>
                        <p:cNvPr id="0" name="Object 3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6" y="2448"/>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91" name="Object 31"/>
            <p:cNvGraphicFramePr>
              <a:graphicFrameLocks noChangeAspect="1"/>
            </p:cNvGraphicFramePr>
            <p:nvPr/>
          </p:nvGraphicFramePr>
          <p:xfrm>
            <a:off x="1680" y="2112"/>
            <a:ext cx="125" cy="837"/>
          </p:xfrm>
          <a:graphic>
            <a:graphicData uri="http://schemas.openxmlformats.org/presentationml/2006/ole">
              <mc:AlternateContent xmlns:mc="http://schemas.openxmlformats.org/markup-compatibility/2006">
                <mc:Choice xmlns:v="urn:schemas-microsoft-com:vml" Requires="v">
                  <p:oleObj spid="_x0000_s15591" name="Bitmap Image" r:id="rId32" imgW="352474" imgH="2352381" progId="Paint.Picture">
                    <p:embed/>
                  </p:oleObj>
                </mc:Choice>
                <mc:Fallback>
                  <p:oleObj name="Bitmap Image" r:id="rId32" imgW="352474" imgH="2352381" progId="Paint.Picture">
                    <p:embed/>
                    <p:pic>
                      <p:nvPicPr>
                        <p:cNvPr id="0" name="Object 3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80" y="2112"/>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92" name="Object 32"/>
            <p:cNvGraphicFramePr>
              <a:graphicFrameLocks noChangeAspect="1"/>
            </p:cNvGraphicFramePr>
            <p:nvPr/>
          </p:nvGraphicFramePr>
          <p:xfrm>
            <a:off x="1536" y="2640"/>
            <a:ext cx="125" cy="837"/>
          </p:xfrm>
          <a:graphic>
            <a:graphicData uri="http://schemas.openxmlformats.org/presentationml/2006/ole">
              <mc:AlternateContent xmlns:mc="http://schemas.openxmlformats.org/markup-compatibility/2006">
                <mc:Choice xmlns:v="urn:schemas-microsoft-com:vml" Requires="v">
                  <p:oleObj spid="_x0000_s15592" name="Bitmap Image" r:id="rId33" imgW="352474" imgH="2352381" progId="Paint.Picture">
                    <p:embed/>
                  </p:oleObj>
                </mc:Choice>
                <mc:Fallback>
                  <p:oleObj name="Bitmap Image" r:id="rId33" imgW="352474" imgH="2352381" progId="Paint.Picture">
                    <p:embed/>
                    <p:pic>
                      <p:nvPicPr>
                        <p:cNvPr id="0" name="Object 3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36" y="2640"/>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93" name="Object 33"/>
            <p:cNvGraphicFramePr>
              <a:graphicFrameLocks noChangeAspect="1"/>
            </p:cNvGraphicFramePr>
            <p:nvPr/>
          </p:nvGraphicFramePr>
          <p:xfrm>
            <a:off x="1776" y="2592"/>
            <a:ext cx="125" cy="837"/>
          </p:xfrm>
          <a:graphic>
            <a:graphicData uri="http://schemas.openxmlformats.org/presentationml/2006/ole">
              <mc:AlternateContent xmlns:mc="http://schemas.openxmlformats.org/markup-compatibility/2006">
                <mc:Choice xmlns:v="urn:schemas-microsoft-com:vml" Requires="v">
                  <p:oleObj spid="_x0000_s15593" name="Bitmap Image" r:id="rId34" imgW="352474" imgH="2352381" progId="Paint.Picture">
                    <p:embed/>
                  </p:oleObj>
                </mc:Choice>
                <mc:Fallback>
                  <p:oleObj name="Bitmap Image" r:id="rId34" imgW="352474" imgH="2352381" progId="Paint.Picture">
                    <p:embed/>
                    <p:pic>
                      <p:nvPicPr>
                        <p:cNvPr id="0" name="Object 3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76" y="2592"/>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94" name="Object 34"/>
            <p:cNvGraphicFramePr>
              <a:graphicFrameLocks noChangeAspect="1"/>
            </p:cNvGraphicFramePr>
            <p:nvPr/>
          </p:nvGraphicFramePr>
          <p:xfrm>
            <a:off x="864" y="1248"/>
            <a:ext cx="125" cy="837"/>
          </p:xfrm>
          <a:graphic>
            <a:graphicData uri="http://schemas.openxmlformats.org/presentationml/2006/ole">
              <mc:AlternateContent xmlns:mc="http://schemas.openxmlformats.org/markup-compatibility/2006">
                <mc:Choice xmlns:v="urn:schemas-microsoft-com:vml" Requires="v">
                  <p:oleObj spid="_x0000_s15594" name="Bitmap Image" r:id="rId35" imgW="352474" imgH="2352381" progId="Paint.Picture">
                    <p:embed/>
                  </p:oleObj>
                </mc:Choice>
                <mc:Fallback>
                  <p:oleObj name="Bitmap Image" r:id="rId35" imgW="352474" imgH="2352381" progId="Paint.Picture">
                    <p:embed/>
                    <p:pic>
                      <p:nvPicPr>
                        <p:cNvPr id="0" name="Object 3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4" y="1248"/>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95" name="Object 35"/>
            <p:cNvGraphicFramePr>
              <a:graphicFrameLocks noChangeAspect="1"/>
            </p:cNvGraphicFramePr>
            <p:nvPr/>
          </p:nvGraphicFramePr>
          <p:xfrm>
            <a:off x="1200" y="1392"/>
            <a:ext cx="125" cy="837"/>
          </p:xfrm>
          <a:graphic>
            <a:graphicData uri="http://schemas.openxmlformats.org/presentationml/2006/ole">
              <mc:AlternateContent xmlns:mc="http://schemas.openxmlformats.org/markup-compatibility/2006">
                <mc:Choice xmlns:v="urn:schemas-microsoft-com:vml" Requires="v">
                  <p:oleObj spid="_x0000_s15595" name="Bitmap Image" r:id="rId36" imgW="352474" imgH="2352381" progId="Paint.Picture">
                    <p:embed/>
                  </p:oleObj>
                </mc:Choice>
                <mc:Fallback>
                  <p:oleObj name="Bitmap Image" r:id="rId36" imgW="352474" imgH="2352381" progId="Paint.Picture">
                    <p:embed/>
                    <p:pic>
                      <p:nvPicPr>
                        <p:cNvPr id="0" name="Object 3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00" y="1392"/>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96" name="Object 36"/>
            <p:cNvGraphicFramePr>
              <a:graphicFrameLocks noChangeAspect="1"/>
            </p:cNvGraphicFramePr>
            <p:nvPr/>
          </p:nvGraphicFramePr>
          <p:xfrm>
            <a:off x="1248" y="1680"/>
            <a:ext cx="125" cy="837"/>
          </p:xfrm>
          <a:graphic>
            <a:graphicData uri="http://schemas.openxmlformats.org/presentationml/2006/ole">
              <mc:AlternateContent xmlns:mc="http://schemas.openxmlformats.org/markup-compatibility/2006">
                <mc:Choice xmlns:v="urn:schemas-microsoft-com:vml" Requires="v">
                  <p:oleObj spid="_x0000_s15596" name="Bitmap Image" r:id="rId37" imgW="352474" imgH="2352381" progId="Paint.Picture">
                    <p:embed/>
                  </p:oleObj>
                </mc:Choice>
                <mc:Fallback>
                  <p:oleObj name="Bitmap Image" r:id="rId37" imgW="352474" imgH="2352381" progId="Paint.Picture">
                    <p:embed/>
                    <p:pic>
                      <p:nvPicPr>
                        <p:cNvPr id="0" name="Object 3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48" y="1680"/>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97" name="Object 37"/>
            <p:cNvGraphicFramePr>
              <a:graphicFrameLocks noChangeAspect="1"/>
            </p:cNvGraphicFramePr>
            <p:nvPr/>
          </p:nvGraphicFramePr>
          <p:xfrm>
            <a:off x="1584" y="1008"/>
            <a:ext cx="125" cy="837"/>
          </p:xfrm>
          <a:graphic>
            <a:graphicData uri="http://schemas.openxmlformats.org/presentationml/2006/ole">
              <mc:AlternateContent xmlns:mc="http://schemas.openxmlformats.org/markup-compatibility/2006">
                <mc:Choice xmlns:v="urn:schemas-microsoft-com:vml" Requires="v">
                  <p:oleObj spid="_x0000_s15597" name="Bitmap Image" r:id="rId38" imgW="352474" imgH="2352381" progId="Paint.Picture">
                    <p:embed/>
                  </p:oleObj>
                </mc:Choice>
                <mc:Fallback>
                  <p:oleObj name="Bitmap Image" r:id="rId38" imgW="352474" imgH="2352381" progId="Paint.Picture">
                    <p:embed/>
                    <p:pic>
                      <p:nvPicPr>
                        <p:cNvPr id="0" name="Object 3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4" y="1008"/>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98" name="Object 38"/>
            <p:cNvGraphicFramePr>
              <a:graphicFrameLocks noChangeAspect="1"/>
            </p:cNvGraphicFramePr>
            <p:nvPr/>
          </p:nvGraphicFramePr>
          <p:xfrm>
            <a:off x="2064" y="1152"/>
            <a:ext cx="125" cy="837"/>
          </p:xfrm>
          <a:graphic>
            <a:graphicData uri="http://schemas.openxmlformats.org/presentationml/2006/ole">
              <mc:AlternateContent xmlns:mc="http://schemas.openxmlformats.org/markup-compatibility/2006">
                <mc:Choice xmlns:v="urn:schemas-microsoft-com:vml" Requires="v">
                  <p:oleObj spid="_x0000_s15598" name="Bitmap Image" r:id="rId39" imgW="352474" imgH="2352381" progId="Paint.Picture">
                    <p:embed/>
                  </p:oleObj>
                </mc:Choice>
                <mc:Fallback>
                  <p:oleObj name="Bitmap Image" r:id="rId39" imgW="352474" imgH="2352381" progId="Paint.Picture">
                    <p:embed/>
                    <p:pic>
                      <p:nvPicPr>
                        <p:cNvPr id="0" name="Object 3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64" y="1152"/>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99" name="Object 39"/>
            <p:cNvGraphicFramePr>
              <a:graphicFrameLocks noChangeAspect="1"/>
            </p:cNvGraphicFramePr>
            <p:nvPr/>
          </p:nvGraphicFramePr>
          <p:xfrm>
            <a:off x="3744" y="2296"/>
            <a:ext cx="125" cy="837"/>
          </p:xfrm>
          <a:graphic>
            <a:graphicData uri="http://schemas.openxmlformats.org/presentationml/2006/ole">
              <mc:AlternateContent xmlns:mc="http://schemas.openxmlformats.org/markup-compatibility/2006">
                <mc:Choice xmlns:v="urn:schemas-microsoft-com:vml" Requires="v">
                  <p:oleObj spid="_x0000_s15599" name="Bitmap Image" r:id="rId40" imgW="352474" imgH="2352381" progId="Paint.Picture">
                    <p:embed/>
                  </p:oleObj>
                </mc:Choice>
                <mc:Fallback>
                  <p:oleObj name="Bitmap Image" r:id="rId40" imgW="352474" imgH="2352381" progId="Paint.Picture">
                    <p:embed/>
                    <p:pic>
                      <p:nvPicPr>
                        <p:cNvPr id="0" name="Object 3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44" y="2296"/>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400" name="Object 40"/>
            <p:cNvGraphicFramePr>
              <a:graphicFrameLocks noChangeAspect="1"/>
            </p:cNvGraphicFramePr>
            <p:nvPr/>
          </p:nvGraphicFramePr>
          <p:xfrm>
            <a:off x="3868" y="2296"/>
            <a:ext cx="125" cy="837"/>
          </p:xfrm>
          <a:graphic>
            <a:graphicData uri="http://schemas.openxmlformats.org/presentationml/2006/ole">
              <mc:AlternateContent xmlns:mc="http://schemas.openxmlformats.org/markup-compatibility/2006">
                <mc:Choice xmlns:v="urn:schemas-microsoft-com:vml" Requires="v">
                  <p:oleObj spid="_x0000_s15600" name="Bitmap Image" r:id="rId41" imgW="352474" imgH="2352381" progId="Paint.Picture">
                    <p:embed/>
                  </p:oleObj>
                </mc:Choice>
                <mc:Fallback>
                  <p:oleObj name="Bitmap Image" r:id="rId41" imgW="352474" imgH="2352381" progId="Paint.Picture">
                    <p:embed/>
                    <p:pic>
                      <p:nvPicPr>
                        <p:cNvPr id="0" name="Object 4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68" y="2296"/>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401" name="Object 41"/>
            <p:cNvGraphicFramePr>
              <a:graphicFrameLocks noChangeAspect="1"/>
            </p:cNvGraphicFramePr>
            <p:nvPr/>
          </p:nvGraphicFramePr>
          <p:xfrm>
            <a:off x="4416" y="1248"/>
            <a:ext cx="125" cy="837"/>
          </p:xfrm>
          <a:graphic>
            <a:graphicData uri="http://schemas.openxmlformats.org/presentationml/2006/ole">
              <mc:AlternateContent xmlns:mc="http://schemas.openxmlformats.org/markup-compatibility/2006">
                <mc:Choice xmlns:v="urn:schemas-microsoft-com:vml" Requires="v">
                  <p:oleObj spid="_x0000_s15601" name="Bitmap Image" r:id="rId42" imgW="352474" imgH="2352381" progId="Paint.Picture">
                    <p:embed/>
                  </p:oleObj>
                </mc:Choice>
                <mc:Fallback>
                  <p:oleObj name="Bitmap Image" r:id="rId42" imgW="352474" imgH="2352381" progId="Paint.Picture">
                    <p:embed/>
                    <p:pic>
                      <p:nvPicPr>
                        <p:cNvPr id="0" name="Object 4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16" y="1248"/>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402" name="Object 42"/>
            <p:cNvGraphicFramePr>
              <a:graphicFrameLocks noChangeAspect="1"/>
            </p:cNvGraphicFramePr>
            <p:nvPr/>
          </p:nvGraphicFramePr>
          <p:xfrm>
            <a:off x="4272" y="2112"/>
            <a:ext cx="125" cy="837"/>
          </p:xfrm>
          <a:graphic>
            <a:graphicData uri="http://schemas.openxmlformats.org/presentationml/2006/ole">
              <mc:AlternateContent xmlns:mc="http://schemas.openxmlformats.org/markup-compatibility/2006">
                <mc:Choice xmlns:v="urn:schemas-microsoft-com:vml" Requires="v">
                  <p:oleObj spid="_x0000_s15602" name="Bitmap Image" r:id="rId43" imgW="352474" imgH="2352381" progId="Paint.Picture">
                    <p:embed/>
                  </p:oleObj>
                </mc:Choice>
                <mc:Fallback>
                  <p:oleObj name="Bitmap Image" r:id="rId43" imgW="352474" imgH="2352381" progId="Paint.Picture">
                    <p:embed/>
                    <p:pic>
                      <p:nvPicPr>
                        <p:cNvPr id="0" name="Object 4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72" y="2112"/>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403" name="Object 43"/>
            <p:cNvGraphicFramePr>
              <a:graphicFrameLocks noChangeAspect="1"/>
            </p:cNvGraphicFramePr>
            <p:nvPr/>
          </p:nvGraphicFramePr>
          <p:xfrm>
            <a:off x="4176" y="2832"/>
            <a:ext cx="125" cy="837"/>
          </p:xfrm>
          <a:graphic>
            <a:graphicData uri="http://schemas.openxmlformats.org/presentationml/2006/ole">
              <mc:AlternateContent xmlns:mc="http://schemas.openxmlformats.org/markup-compatibility/2006">
                <mc:Choice xmlns:v="urn:schemas-microsoft-com:vml" Requires="v">
                  <p:oleObj spid="_x0000_s15603" name="Bitmap Image" r:id="rId44" imgW="352474" imgH="2352381" progId="Paint.Picture">
                    <p:embed/>
                  </p:oleObj>
                </mc:Choice>
                <mc:Fallback>
                  <p:oleObj name="Bitmap Image" r:id="rId44" imgW="352474" imgH="2352381" progId="Paint.Picture">
                    <p:embed/>
                    <p:pic>
                      <p:nvPicPr>
                        <p:cNvPr id="0" name="Object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76" y="2832"/>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76803"/>
                                        </p:tgtEl>
                                        <p:attrNameLst>
                                          <p:attrName>style.visibility</p:attrName>
                                        </p:attrNameLst>
                                      </p:cBhvr>
                                      <p:to>
                                        <p:strVal val="visible"/>
                                      </p:to>
                                    </p:set>
                                    <p:animEffect transition="in" filter="dissolve">
                                      <p:cBhvr>
                                        <p:cTn id="7" dur="500"/>
                                        <p:tgtEl>
                                          <p:spTgt spid="768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xit" presetSubtype="32" fill="hold" nodeType="clickEffect">
                                  <p:stCondLst>
                                    <p:cond delay="0"/>
                                  </p:stCondLst>
                                  <p:childTnLst>
                                    <p:anim calcmode="lin" valueType="num">
                                      <p:cBhvr>
                                        <p:cTn id="11" dur="500"/>
                                        <p:tgtEl>
                                          <p:spTgt spid="76803"/>
                                        </p:tgtEl>
                                        <p:attrNameLst>
                                          <p:attrName>ppt_w</p:attrName>
                                        </p:attrNameLst>
                                      </p:cBhvr>
                                      <p:tavLst>
                                        <p:tav tm="0">
                                          <p:val>
                                            <p:strVal val="ppt_w"/>
                                          </p:val>
                                        </p:tav>
                                        <p:tav tm="100000">
                                          <p:val>
                                            <p:fltVal val="0"/>
                                          </p:val>
                                        </p:tav>
                                      </p:tavLst>
                                    </p:anim>
                                    <p:anim calcmode="lin" valueType="num">
                                      <p:cBhvr>
                                        <p:cTn id="12" dur="500"/>
                                        <p:tgtEl>
                                          <p:spTgt spid="76803"/>
                                        </p:tgtEl>
                                        <p:attrNameLst>
                                          <p:attrName>ppt_h</p:attrName>
                                        </p:attrNameLst>
                                      </p:cBhvr>
                                      <p:tavLst>
                                        <p:tav tm="0">
                                          <p:val>
                                            <p:strVal val="ppt_h"/>
                                          </p:val>
                                        </p:tav>
                                        <p:tav tm="100000">
                                          <p:val>
                                            <p:fltVal val="0"/>
                                          </p:val>
                                        </p:tav>
                                      </p:tavLst>
                                    </p:anim>
                                    <p:set>
                                      <p:cBhvr>
                                        <p:cTn id="13" dur="1" fill="hold">
                                          <p:stCondLst>
                                            <p:cond delay="499"/>
                                          </p:stCondLst>
                                        </p:cTn>
                                        <p:tgtEl>
                                          <p:spTgt spid="7680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258888" y="476250"/>
            <a:ext cx="7467600" cy="1143000"/>
          </a:xfrm>
        </p:spPr>
        <p:txBody>
          <a:bodyPr/>
          <a:lstStyle/>
          <a:p>
            <a:pPr eaLnBrk="1" hangingPunct="1"/>
            <a:r>
              <a:rPr lang="fa-IR" altLang="en-US" sz="4100" b="1" smtClean="0">
                <a:cs typeface="Lotus" pitchFamily="2" charset="-78"/>
              </a:rPr>
              <a:t>حالا تعداد چوب کبر</a:t>
            </a:r>
            <a:r>
              <a:rPr lang="ar-SA" altLang="en-US" sz="4100" b="1" smtClean="0">
                <a:cs typeface="Lotus" pitchFamily="2" charset="-78"/>
              </a:rPr>
              <a:t>ِي</a:t>
            </a:r>
            <a:r>
              <a:rPr lang="fa-IR" altLang="en-US" sz="4100" b="1" smtClean="0">
                <a:cs typeface="Lotus" pitchFamily="2" charset="-78"/>
              </a:rPr>
              <a:t>ت ها چقدر است؟</a:t>
            </a:r>
            <a:endParaRPr lang="en-US" altLang="en-US" sz="4100" b="1" smtClean="0">
              <a:cs typeface="Lotus" pitchFamily="2" charset="-78"/>
            </a:endParaRPr>
          </a:p>
        </p:txBody>
      </p:sp>
      <p:grpSp>
        <p:nvGrpSpPr>
          <p:cNvPr id="17411" name="Group 3"/>
          <p:cNvGrpSpPr>
            <a:grpSpLocks/>
          </p:cNvGrpSpPr>
          <p:nvPr/>
        </p:nvGrpSpPr>
        <p:grpSpPr bwMode="auto">
          <a:xfrm>
            <a:off x="4622800" y="2692400"/>
            <a:ext cx="985838" cy="1328738"/>
            <a:chOff x="2769" y="1419"/>
            <a:chExt cx="621" cy="837"/>
          </a:xfrm>
        </p:grpSpPr>
        <p:graphicFrame>
          <p:nvGraphicFramePr>
            <p:cNvPr id="17454" name="Object 4"/>
            <p:cNvGraphicFramePr>
              <a:graphicFrameLocks noChangeAspect="1"/>
            </p:cNvGraphicFramePr>
            <p:nvPr/>
          </p:nvGraphicFramePr>
          <p:xfrm>
            <a:off x="2769" y="1419"/>
            <a:ext cx="125" cy="837"/>
          </p:xfrm>
          <a:graphic>
            <a:graphicData uri="http://schemas.openxmlformats.org/presentationml/2006/ole">
              <mc:AlternateContent xmlns:mc="http://schemas.openxmlformats.org/markup-compatibility/2006">
                <mc:Choice xmlns:v="urn:schemas-microsoft-com:vml" Requires="v">
                  <p:oleObj spid="_x0000_s17619" name="Bitmap Image" r:id="rId4" imgW="352474" imgH="2352381" progId="Paint.Picture">
                    <p:embed/>
                  </p:oleObj>
                </mc:Choice>
                <mc:Fallback>
                  <p:oleObj name="Bitmap Image" r:id="rId4" imgW="352474" imgH="2352381" progId="Paint.Picture">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69"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55" name="Object 5"/>
            <p:cNvGraphicFramePr>
              <a:graphicFrameLocks noChangeAspect="1"/>
            </p:cNvGraphicFramePr>
            <p:nvPr/>
          </p:nvGraphicFramePr>
          <p:xfrm>
            <a:off x="2893" y="1419"/>
            <a:ext cx="125" cy="837"/>
          </p:xfrm>
          <a:graphic>
            <a:graphicData uri="http://schemas.openxmlformats.org/presentationml/2006/ole">
              <mc:AlternateContent xmlns:mc="http://schemas.openxmlformats.org/markup-compatibility/2006">
                <mc:Choice xmlns:v="urn:schemas-microsoft-com:vml" Requires="v">
                  <p:oleObj spid="_x0000_s17620" name="Bitmap Image" r:id="rId6" imgW="352474" imgH="2352381" progId="Paint.Picture">
                    <p:embed/>
                  </p:oleObj>
                </mc:Choice>
                <mc:Fallback>
                  <p:oleObj name="Bitmap Image" r:id="rId6" imgW="352474" imgH="2352381" progId="Paint.Picture">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3"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56" name="Object 6"/>
            <p:cNvGraphicFramePr>
              <a:graphicFrameLocks noChangeAspect="1"/>
            </p:cNvGraphicFramePr>
            <p:nvPr/>
          </p:nvGraphicFramePr>
          <p:xfrm>
            <a:off x="3017" y="1419"/>
            <a:ext cx="125" cy="837"/>
          </p:xfrm>
          <a:graphic>
            <a:graphicData uri="http://schemas.openxmlformats.org/presentationml/2006/ole">
              <mc:AlternateContent xmlns:mc="http://schemas.openxmlformats.org/markup-compatibility/2006">
                <mc:Choice xmlns:v="urn:schemas-microsoft-com:vml" Requires="v">
                  <p:oleObj spid="_x0000_s17621" name="Bitmap Image" r:id="rId7" imgW="352474" imgH="2352381" progId="Paint.Picture">
                    <p:embed/>
                  </p:oleObj>
                </mc:Choice>
                <mc:Fallback>
                  <p:oleObj name="Bitmap Image" r:id="rId7" imgW="352474" imgH="2352381" progId="Paint.Picture">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17"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57" name="Object 7"/>
            <p:cNvGraphicFramePr>
              <a:graphicFrameLocks noChangeAspect="1"/>
            </p:cNvGraphicFramePr>
            <p:nvPr/>
          </p:nvGraphicFramePr>
          <p:xfrm>
            <a:off x="3141" y="1419"/>
            <a:ext cx="125" cy="837"/>
          </p:xfrm>
          <a:graphic>
            <a:graphicData uri="http://schemas.openxmlformats.org/presentationml/2006/ole">
              <mc:AlternateContent xmlns:mc="http://schemas.openxmlformats.org/markup-compatibility/2006">
                <mc:Choice xmlns:v="urn:schemas-microsoft-com:vml" Requires="v">
                  <p:oleObj spid="_x0000_s17622" name="Bitmap Image" r:id="rId8" imgW="352474" imgH="2352381" progId="Paint.Picture">
                    <p:embed/>
                  </p:oleObj>
                </mc:Choice>
                <mc:Fallback>
                  <p:oleObj name="Bitmap Image" r:id="rId8" imgW="352474" imgH="2352381" progId="Paint.Picture">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41"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58" name="Object 8"/>
            <p:cNvGraphicFramePr>
              <a:graphicFrameLocks noChangeAspect="1"/>
            </p:cNvGraphicFramePr>
            <p:nvPr/>
          </p:nvGraphicFramePr>
          <p:xfrm>
            <a:off x="3265" y="1419"/>
            <a:ext cx="125" cy="837"/>
          </p:xfrm>
          <a:graphic>
            <a:graphicData uri="http://schemas.openxmlformats.org/presentationml/2006/ole">
              <mc:AlternateContent xmlns:mc="http://schemas.openxmlformats.org/markup-compatibility/2006">
                <mc:Choice xmlns:v="urn:schemas-microsoft-com:vml" Requires="v">
                  <p:oleObj spid="_x0000_s17623" name="Bitmap Image" r:id="rId9" imgW="352474" imgH="2352381" progId="Paint.Picture">
                    <p:embed/>
                  </p:oleObj>
                </mc:Choice>
                <mc:Fallback>
                  <p:oleObj name="Bitmap Image" r:id="rId9" imgW="352474" imgH="2352381" progId="Paint.Picture">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65"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pSp>
        <p:nvGrpSpPr>
          <p:cNvPr id="17412" name="Group 9"/>
          <p:cNvGrpSpPr>
            <a:grpSpLocks/>
          </p:cNvGrpSpPr>
          <p:nvPr/>
        </p:nvGrpSpPr>
        <p:grpSpPr bwMode="auto">
          <a:xfrm>
            <a:off x="5943600" y="2692400"/>
            <a:ext cx="985838" cy="1328738"/>
            <a:chOff x="2769" y="1419"/>
            <a:chExt cx="621" cy="837"/>
          </a:xfrm>
        </p:grpSpPr>
        <p:graphicFrame>
          <p:nvGraphicFramePr>
            <p:cNvPr id="17449" name="Object 10"/>
            <p:cNvGraphicFramePr>
              <a:graphicFrameLocks noChangeAspect="1"/>
            </p:cNvGraphicFramePr>
            <p:nvPr/>
          </p:nvGraphicFramePr>
          <p:xfrm>
            <a:off x="2769" y="1419"/>
            <a:ext cx="125" cy="837"/>
          </p:xfrm>
          <a:graphic>
            <a:graphicData uri="http://schemas.openxmlformats.org/presentationml/2006/ole">
              <mc:AlternateContent xmlns:mc="http://schemas.openxmlformats.org/markup-compatibility/2006">
                <mc:Choice xmlns:v="urn:schemas-microsoft-com:vml" Requires="v">
                  <p:oleObj spid="_x0000_s17624" name="Bitmap Image" r:id="rId10" imgW="352474" imgH="2352381" progId="Paint.Picture">
                    <p:embed/>
                  </p:oleObj>
                </mc:Choice>
                <mc:Fallback>
                  <p:oleObj name="Bitmap Image" r:id="rId10" imgW="352474" imgH="2352381" progId="Paint.Picture">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69"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50" name="Object 11"/>
            <p:cNvGraphicFramePr>
              <a:graphicFrameLocks noChangeAspect="1"/>
            </p:cNvGraphicFramePr>
            <p:nvPr/>
          </p:nvGraphicFramePr>
          <p:xfrm>
            <a:off x="2893" y="1419"/>
            <a:ext cx="125" cy="837"/>
          </p:xfrm>
          <a:graphic>
            <a:graphicData uri="http://schemas.openxmlformats.org/presentationml/2006/ole">
              <mc:AlternateContent xmlns:mc="http://schemas.openxmlformats.org/markup-compatibility/2006">
                <mc:Choice xmlns:v="urn:schemas-microsoft-com:vml" Requires="v">
                  <p:oleObj spid="_x0000_s17625" name="Bitmap Image" r:id="rId11" imgW="352474" imgH="2352381" progId="Paint.Picture">
                    <p:embed/>
                  </p:oleObj>
                </mc:Choice>
                <mc:Fallback>
                  <p:oleObj name="Bitmap Image" r:id="rId11" imgW="352474" imgH="2352381" progId="Paint.Picture">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3"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51" name="Object 12"/>
            <p:cNvGraphicFramePr>
              <a:graphicFrameLocks noChangeAspect="1"/>
            </p:cNvGraphicFramePr>
            <p:nvPr/>
          </p:nvGraphicFramePr>
          <p:xfrm>
            <a:off x="3017" y="1419"/>
            <a:ext cx="125" cy="837"/>
          </p:xfrm>
          <a:graphic>
            <a:graphicData uri="http://schemas.openxmlformats.org/presentationml/2006/ole">
              <mc:AlternateContent xmlns:mc="http://schemas.openxmlformats.org/markup-compatibility/2006">
                <mc:Choice xmlns:v="urn:schemas-microsoft-com:vml" Requires="v">
                  <p:oleObj spid="_x0000_s17626" name="Bitmap Image" r:id="rId12" imgW="352474" imgH="2352381" progId="Paint.Picture">
                    <p:embed/>
                  </p:oleObj>
                </mc:Choice>
                <mc:Fallback>
                  <p:oleObj name="Bitmap Image" r:id="rId12" imgW="352474" imgH="2352381" progId="Paint.Picture">
                    <p:embed/>
                    <p:pic>
                      <p:nvPicPr>
                        <p:cNvPr id="0" name="Object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17"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52" name="Object 13"/>
            <p:cNvGraphicFramePr>
              <a:graphicFrameLocks noChangeAspect="1"/>
            </p:cNvGraphicFramePr>
            <p:nvPr/>
          </p:nvGraphicFramePr>
          <p:xfrm>
            <a:off x="3141" y="1419"/>
            <a:ext cx="125" cy="837"/>
          </p:xfrm>
          <a:graphic>
            <a:graphicData uri="http://schemas.openxmlformats.org/presentationml/2006/ole">
              <mc:AlternateContent xmlns:mc="http://schemas.openxmlformats.org/markup-compatibility/2006">
                <mc:Choice xmlns:v="urn:schemas-microsoft-com:vml" Requires="v">
                  <p:oleObj spid="_x0000_s17627" name="Bitmap Image" r:id="rId13" imgW="352474" imgH="2352381" progId="Paint.Picture">
                    <p:embed/>
                  </p:oleObj>
                </mc:Choice>
                <mc:Fallback>
                  <p:oleObj name="Bitmap Image" r:id="rId13" imgW="352474" imgH="2352381" progId="Paint.Picture">
                    <p:embed/>
                    <p:pic>
                      <p:nvPicPr>
                        <p:cNvPr id="0" name="Object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41"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53" name="Object 14"/>
            <p:cNvGraphicFramePr>
              <a:graphicFrameLocks noChangeAspect="1"/>
            </p:cNvGraphicFramePr>
            <p:nvPr/>
          </p:nvGraphicFramePr>
          <p:xfrm>
            <a:off x="3265" y="1419"/>
            <a:ext cx="125" cy="837"/>
          </p:xfrm>
          <a:graphic>
            <a:graphicData uri="http://schemas.openxmlformats.org/presentationml/2006/ole">
              <mc:AlternateContent xmlns:mc="http://schemas.openxmlformats.org/markup-compatibility/2006">
                <mc:Choice xmlns:v="urn:schemas-microsoft-com:vml" Requires="v">
                  <p:oleObj spid="_x0000_s17628" name="Bitmap Image" r:id="rId14" imgW="352474" imgH="2352381" progId="Paint.Picture">
                    <p:embed/>
                  </p:oleObj>
                </mc:Choice>
                <mc:Fallback>
                  <p:oleObj name="Bitmap Image" r:id="rId14" imgW="352474" imgH="2352381" progId="Paint.Picture">
                    <p:embed/>
                    <p:pic>
                      <p:nvPicPr>
                        <p:cNvPr id="0" name="Object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65"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pSp>
        <p:nvGrpSpPr>
          <p:cNvPr id="17413" name="Group 15"/>
          <p:cNvGrpSpPr>
            <a:grpSpLocks/>
          </p:cNvGrpSpPr>
          <p:nvPr/>
        </p:nvGrpSpPr>
        <p:grpSpPr bwMode="auto">
          <a:xfrm>
            <a:off x="4622800" y="4292600"/>
            <a:ext cx="985838" cy="1328738"/>
            <a:chOff x="2769" y="1419"/>
            <a:chExt cx="621" cy="837"/>
          </a:xfrm>
        </p:grpSpPr>
        <p:graphicFrame>
          <p:nvGraphicFramePr>
            <p:cNvPr id="17444" name="Object 16"/>
            <p:cNvGraphicFramePr>
              <a:graphicFrameLocks noChangeAspect="1"/>
            </p:cNvGraphicFramePr>
            <p:nvPr/>
          </p:nvGraphicFramePr>
          <p:xfrm>
            <a:off x="2769" y="1419"/>
            <a:ext cx="125" cy="837"/>
          </p:xfrm>
          <a:graphic>
            <a:graphicData uri="http://schemas.openxmlformats.org/presentationml/2006/ole">
              <mc:AlternateContent xmlns:mc="http://schemas.openxmlformats.org/markup-compatibility/2006">
                <mc:Choice xmlns:v="urn:schemas-microsoft-com:vml" Requires="v">
                  <p:oleObj spid="_x0000_s17629" name="Bitmap Image" r:id="rId15" imgW="352474" imgH="2352381" progId="Paint.Picture">
                    <p:embed/>
                  </p:oleObj>
                </mc:Choice>
                <mc:Fallback>
                  <p:oleObj name="Bitmap Image" r:id="rId15" imgW="352474" imgH="2352381" progId="Paint.Picture">
                    <p:embed/>
                    <p:pic>
                      <p:nvPicPr>
                        <p:cNvPr id="0" name="Object 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69"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45" name="Object 17"/>
            <p:cNvGraphicFramePr>
              <a:graphicFrameLocks noChangeAspect="1"/>
            </p:cNvGraphicFramePr>
            <p:nvPr/>
          </p:nvGraphicFramePr>
          <p:xfrm>
            <a:off x="2893" y="1419"/>
            <a:ext cx="125" cy="837"/>
          </p:xfrm>
          <a:graphic>
            <a:graphicData uri="http://schemas.openxmlformats.org/presentationml/2006/ole">
              <mc:AlternateContent xmlns:mc="http://schemas.openxmlformats.org/markup-compatibility/2006">
                <mc:Choice xmlns:v="urn:schemas-microsoft-com:vml" Requires="v">
                  <p:oleObj spid="_x0000_s17630" name="Bitmap Image" r:id="rId16" imgW="352474" imgH="2352381" progId="Paint.Picture">
                    <p:embed/>
                  </p:oleObj>
                </mc:Choice>
                <mc:Fallback>
                  <p:oleObj name="Bitmap Image" r:id="rId16" imgW="352474" imgH="2352381" progId="Paint.Picture">
                    <p:embed/>
                    <p:pic>
                      <p:nvPicPr>
                        <p:cNvPr id="0" name="Object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3"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46" name="Object 18"/>
            <p:cNvGraphicFramePr>
              <a:graphicFrameLocks noChangeAspect="1"/>
            </p:cNvGraphicFramePr>
            <p:nvPr/>
          </p:nvGraphicFramePr>
          <p:xfrm>
            <a:off x="3017" y="1419"/>
            <a:ext cx="125" cy="837"/>
          </p:xfrm>
          <a:graphic>
            <a:graphicData uri="http://schemas.openxmlformats.org/presentationml/2006/ole">
              <mc:AlternateContent xmlns:mc="http://schemas.openxmlformats.org/markup-compatibility/2006">
                <mc:Choice xmlns:v="urn:schemas-microsoft-com:vml" Requires="v">
                  <p:oleObj spid="_x0000_s17631" name="Bitmap Image" r:id="rId17" imgW="352474" imgH="2352381" progId="Paint.Picture">
                    <p:embed/>
                  </p:oleObj>
                </mc:Choice>
                <mc:Fallback>
                  <p:oleObj name="Bitmap Image" r:id="rId17" imgW="352474" imgH="2352381" progId="Paint.Picture">
                    <p:embed/>
                    <p:pic>
                      <p:nvPicPr>
                        <p:cNvPr id="0" name="Object 1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17"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47" name="Object 19"/>
            <p:cNvGraphicFramePr>
              <a:graphicFrameLocks noChangeAspect="1"/>
            </p:cNvGraphicFramePr>
            <p:nvPr/>
          </p:nvGraphicFramePr>
          <p:xfrm>
            <a:off x="3141" y="1419"/>
            <a:ext cx="125" cy="837"/>
          </p:xfrm>
          <a:graphic>
            <a:graphicData uri="http://schemas.openxmlformats.org/presentationml/2006/ole">
              <mc:AlternateContent xmlns:mc="http://schemas.openxmlformats.org/markup-compatibility/2006">
                <mc:Choice xmlns:v="urn:schemas-microsoft-com:vml" Requires="v">
                  <p:oleObj spid="_x0000_s17632" name="Bitmap Image" r:id="rId18" imgW="352474" imgH="2352381" progId="Paint.Picture">
                    <p:embed/>
                  </p:oleObj>
                </mc:Choice>
                <mc:Fallback>
                  <p:oleObj name="Bitmap Image" r:id="rId18" imgW="352474" imgH="2352381" progId="Paint.Picture">
                    <p:embed/>
                    <p:pic>
                      <p:nvPicPr>
                        <p:cNvPr id="0" name="Object 1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41"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48" name="Object 20"/>
            <p:cNvGraphicFramePr>
              <a:graphicFrameLocks noChangeAspect="1"/>
            </p:cNvGraphicFramePr>
            <p:nvPr/>
          </p:nvGraphicFramePr>
          <p:xfrm>
            <a:off x="3265" y="1419"/>
            <a:ext cx="125" cy="837"/>
          </p:xfrm>
          <a:graphic>
            <a:graphicData uri="http://schemas.openxmlformats.org/presentationml/2006/ole">
              <mc:AlternateContent xmlns:mc="http://schemas.openxmlformats.org/markup-compatibility/2006">
                <mc:Choice xmlns:v="urn:schemas-microsoft-com:vml" Requires="v">
                  <p:oleObj spid="_x0000_s17633" name="Bitmap Image" r:id="rId19" imgW="352474" imgH="2352381" progId="Paint.Picture">
                    <p:embed/>
                  </p:oleObj>
                </mc:Choice>
                <mc:Fallback>
                  <p:oleObj name="Bitmap Image" r:id="rId19" imgW="352474" imgH="2352381" progId="Paint.Picture">
                    <p:embed/>
                    <p:pic>
                      <p:nvPicPr>
                        <p:cNvPr id="0" name="Object 2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65"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pSp>
        <p:nvGrpSpPr>
          <p:cNvPr id="17414" name="Group 21"/>
          <p:cNvGrpSpPr>
            <a:grpSpLocks/>
          </p:cNvGrpSpPr>
          <p:nvPr/>
        </p:nvGrpSpPr>
        <p:grpSpPr bwMode="auto">
          <a:xfrm>
            <a:off x="3302000" y="2692400"/>
            <a:ext cx="985838" cy="1328738"/>
            <a:chOff x="2769" y="1419"/>
            <a:chExt cx="621" cy="837"/>
          </a:xfrm>
        </p:grpSpPr>
        <p:graphicFrame>
          <p:nvGraphicFramePr>
            <p:cNvPr id="17439" name="Object 22"/>
            <p:cNvGraphicFramePr>
              <a:graphicFrameLocks noChangeAspect="1"/>
            </p:cNvGraphicFramePr>
            <p:nvPr/>
          </p:nvGraphicFramePr>
          <p:xfrm>
            <a:off x="2769" y="1419"/>
            <a:ext cx="125" cy="837"/>
          </p:xfrm>
          <a:graphic>
            <a:graphicData uri="http://schemas.openxmlformats.org/presentationml/2006/ole">
              <mc:AlternateContent xmlns:mc="http://schemas.openxmlformats.org/markup-compatibility/2006">
                <mc:Choice xmlns:v="urn:schemas-microsoft-com:vml" Requires="v">
                  <p:oleObj spid="_x0000_s17634" name="Bitmap Image" r:id="rId20" imgW="352474" imgH="2352381" progId="Paint.Picture">
                    <p:embed/>
                  </p:oleObj>
                </mc:Choice>
                <mc:Fallback>
                  <p:oleObj name="Bitmap Image" r:id="rId20" imgW="352474" imgH="2352381" progId="Paint.Picture">
                    <p:embed/>
                    <p:pic>
                      <p:nvPicPr>
                        <p:cNvPr id="0" name="Object 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69"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40" name="Object 23"/>
            <p:cNvGraphicFramePr>
              <a:graphicFrameLocks noChangeAspect="1"/>
            </p:cNvGraphicFramePr>
            <p:nvPr/>
          </p:nvGraphicFramePr>
          <p:xfrm>
            <a:off x="2893" y="1419"/>
            <a:ext cx="125" cy="837"/>
          </p:xfrm>
          <a:graphic>
            <a:graphicData uri="http://schemas.openxmlformats.org/presentationml/2006/ole">
              <mc:AlternateContent xmlns:mc="http://schemas.openxmlformats.org/markup-compatibility/2006">
                <mc:Choice xmlns:v="urn:schemas-microsoft-com:vml" Requires="v">
                  <p:oleObj spid="_x0000_s17635" name="Bitmap Image" r:id="rId21" imgW="352474" imgH="2352381" progId="Paint.Picture">
                    <p:embed/>
                  </p:oleObj>
                </mc:Choice>
                <mc:Fallback>
                  <p:oleObj name="Bitmap Image" r:id="rId21" imgW="352474" imgH="2352381" progId="Paint.Picture">
                    <p:embed/>
                    <p:pic>
                      <p:nvPicPr>
                        <p:cNvPr id="0" name="Object 2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3"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41" name="Object 24"/>
            <p:cNvGraphicFramePr>
              <a:graphicFrameLocks noChangeAspect="1"/>
            </p:cNvGraphicFramePr>
            <p:nvPr/>
          </p:nvGraphicFramePr>
          <p:xfrm>
            <a:off x="3017" y="1419"/>
            <a:ext cx="125" cy="837"/>
          </p:xfrm>
          <a:graphic>
            <a:graphicData uri="http://schemas.openxmlformats.org/presentationml/2006/ole">
              <mc:AlternateContent xmlns:mc="http://schemas.openxmlformats.org/markup-compatibility/2006">
                <mc:Choice xmlns:v="urn:schemas-microsoft-com:vml" Requires="v">
                  <p:oleObj spid="_x0000_s17636" name="Bitmap Image" r:id="rId22" imgW="352474" imgH="2352381" progId="Paint.Picture">
                    <p:embed/>
                  </p:oleObj>
                </mc:Choice>
                <mc:Fallback>
                  <p:oleObj name="Bitmap Image" r:id="rId22" imgW="352474" imgH="2352381" progId="Paint.Picture">
                    <p:embed/>
                    <p:pic>
                      <p:nvPicPr>
                        <p:cNvPr id="0" name="Object 2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17"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42" name="Object 25"/>
            <p:cNvGraphicFramePr>
              <a:graphicFrameLocks noChangeAspect="1"/>
            </p:cNvGraphicFramePr>
            <p:nvPr/>
          </p:nvGraphicFramePr>
          <p:xfrm>
            <a:off x="3141" y="1419"/>
            <a:ext cx="125" cy="837"/>
          </p:xfrm>
          <a:graphic>
            <a:graphicData uri="http://schemas.openxmlformats.org/presentationml/2006/ole">
              <mc:AlternateContent xmlns:mc="http://schemas.openxmlformats.org/markup-compatibility/2006">
                <mc:Choice xmlns:v="urn:schemas-microsoft-com:vml" Requires="v">
                  <p:oleObj spid="_x0000_s17637" name="Bitmap Image" r:id="rId23" imgW="352474" imgH="2352381" progId="Paint.Picture">
                    <p:embed/>
                  </p:oleObj>
                </mc:Choice>
                <mc:Fallback>
                  <p:oleObj name="Bitmap Image" r:id="rId23" imgW="352474" imgH="2352381" progId="Paint.Picture">
                    <p:embed/>
                    <p:pic>
                      <p:nvPicPr>
                        <p:cNvPr id="0" name="Object 2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41"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43" name="Object 26"/>
            <p:cNvGraphicFramePr>
              <a:graphicFrameLocks noChangeAspect="1"/>
            </p:cNvGraphicFramePr>
            <p:nvPr/>
          </p:nvGraphicFramePr>
          <p:xfrm>
            <a:off x="3265" y="1419"/>
            <a:ext cx="125" cy="837"/>
          </p:xfrm>
          <a:graphic>
            <a:graphicData uri="http://schemas.openxmlformats.org/presentationml/2006/ole">
              <mc:AlternateContent xmlns:mc="http://schemas.openxmlformats.org/markup-compatibility/2006">
                <mc:Choice xmlns:v="urn:schemas-microsoft-com:vml" Requires="v">
                  <p:oleObj spid="_x0000_s17638" name="Bitmap Image" r:id="rId24" imgW="352474" imgH="2352381" progId="Paint.Picture">
                    <p:embed/>
                  </p:oleObj>
                </mc:Choice>
                <mc:Fallback>
                  <p:oleObj name="Bitmap Image" r:id="rId24" imgW="352474" imgH="2352381" progId="Paint.Picture">
                    <p:embed/>
                    <p:pic>
                      <p:nvPicPr>
                        <p:cNvPr id="0" name="Object 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65"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pSp>
        <p:nvGrpSpPr>
          <p:cNvPr id="17415" name="Group 27"/>
          <p:cNvGrpSpPr>
            <a:grpSpLocks/>
          </p:cNvGrpSpPr>
          <p:nvPr/>
        </p:nvGrpSpPr>
        <p:grpSpPr bwMode="auto">
          <a:xfrm>
            <a:off x="3302000" y="4292600"/>
            <a:ext cx="985838" cy="1328738"/>
            <a:chOff x="2769" y="1419"/>
            <a:chExt cx="621" cy="837"/>
          </a:xfrm>
        </p:grpSpPr>
        <p:graphicFrame>
          <p:nvGraphicFramePr>
            <p:cNvPr id="17434" name="Object 28"/>
            <p:cNvGraphicFramePr>
              <a:graphicFrameLocks noChangeAspect="1"/>
            </p:cNvGraphicFramePr>
            <p:nvPr/>
          </p:nvGraphicFramePr>
          <p:xfrm>
            <a:off x="2769" y="1419"/>
            <a:ext cx="125" cy="837"/>
          </p:xfrm>
          <a:graphic>
            <a:graphicData uri="http://schemas.openxmlformats.org/presentationml/2006/ole">
              <mc:AlternateContent xmlns:mc="http://schemas.openxmlformats.org/markup-compatibility/2006">
                <mc:Choice xmlns:v="urn:schemas-microsoft-com:vml" Requires="v">
                  <p:oleObj spid="_x0000_s17639" name="Bitmap Image" r:id="rId25" imgW="352474" imgH="2352381" progId="Paint.Picture">
                    <p:embed/>
                  </p:oleObj>
                </mc:Choice>
                <mc:Fallback>
                  <p:oleObj name="Bitmap Image" r:id="rId25" imgW="352474" imgH="2352381" progId="Paint.Picture">
                    <p:embed/>
                    <p:pic>
                      <p:nvPicPr>
                        <p:cNvPr id="0" name="Object 2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69"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35" name="Object 29"/>
            <p:cNvGraphicFramePr>
              <a:graphicFrameLocks noChangeAspect="1"/>
            </p:cNvGraphicFramePr>
            <p:nvPr/>
          </p:nvGraphicFramePr>
          <p:xfrm>
            <a:off x="2893" y="1419"/>
            <a:ext cx="125" cy="837"/>
          </p:xfrm>
          <a:graphic>
            <a:graphicData uri="http://schemas.openxmlformats.org/presentationml/2006/ole">
              <mc:AlternateContent xmlns:mc="http://schemas.openxmlformats.org/markup-compatibility/2006">
                <mc:Choice xmlns:v="urn:schemas-microsoft-com:vml" Requires="v">
                  <p:oleObj spid="_x0000_s17640" name="Bitmap Image" r:id="rId26" imgW="352474" imgH="2352381" progId="Paint.Picture">
                    <p:embed/>
                  </p:oleObj>
                </mc:Choice>
                <mc:Fallback>
                  <p:oleObj name="Bitmap Image" r:id="rId26" imgW="352474" imgH="2352381" progId="Paint.Picture">
                    <p:embed/>
                    <p:pic>
                      <p:nvPicPr>
                        <p:cNvPr id="0" name="Object 2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3"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36" name="Object 30"/>
            <p:cNvGraphicFramePr>
              <a:graphicFrameLocks noChangeAspect="1"/>
            </p:cNvGraphicFramePr>
            <p:nvPr/>
          </p:nvGraphicFramePr>
          <p:xfrm>
            <a:off x="3017" y="1419"/>
            <a:ext cx="125" cy="837"/>
          </p:xfrm>
          <a:graphic>
            <a:graphicData uri="http://schemas.openxmlformats.org/presentationml/2006/ole">
              <mc:AlternateContent xmlns:mc="http://schemas.openxmlformats.org/markup-compatibility/2006">
                <mc:Choice xmlns:v="urn:schemas-microsoft-com:vml" Requires="v">
                  <p:oleObj spid="_x0000_s17641" name="Bitmap Image" r:id="rId27" imgW="352474" imgH="2352381" progId="Paint.Picture">
                    <p:embed/>
                  </p:oleObj>
                </mc:Choice>
                <mc:Fallback>
                  <p:oleObj name="Bitmap Image" r:id="rId27" imgW="352474" imgH="2352381" progId="Paint.Picture">
                    <p:embed/>
                    <p:pic>
                      <p:nvPicPr>
                        <p:cNvPr id="0" name="Object 3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17"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37" name="Object 31"/>
            <p:cNvGraphicFramePr>
              <a:graphicFrameLocks noChangeAspect="1"/>
            </p:cNvGraphicFramePr>
            <p:nvPr/>
          </p:nvGraphicFramePr>
          <p:xfrm>
            <a:off x="3141" y="1419"/>
            <a:ext cx="125" cy="837"/>
          </p:xfrm>
          <a:graphic>
            <a:graphicData uri="http://schemas.openxmlformats.org/presentationml/2006/ole">
              <mc:AlternateContent xmlns:mc="http://schemas.openxmlformats.org/markup-compatibility/2006">
                <mc:Choice xmlns:v="urn:schemas-microsoft-com:vml" Requires="v">
                  <p:oleObj spid="_x0000_s17642" name="Bitmap Image" r:id="rId28" imgW="352474" imgH="2352381" progId="Paint.Picture">
                    <p:embed/>
                  </p:oleObj>
                </mc:Choice>
                <mc:Fallback>
                  <p:oleObj name="Bitmap Image" r:id="rId28" imgW="352474" imgH="2352381" progId="Paint.Picture">
                    <p:embed/>
                    <p:pic>
                      <p:nvPicPr>
                        <p:cNvPr id="0" name="Object 3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41"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38" name="Object 32"/>
            <p:cNvGraphicFramePr>
              <a:graphicFrameLocks noChangeAspect="1"/>
            </p:cNvGraphicFramePr>
            <p:nvPr/>
          </p:nvGraphicFramePr>
          <p:xfrm>
            <a:off x="3265" y="1419"/>
            <a:ext cx="125" cy="837"/>
          </p:xfrm>
          <a:graphic>
            <a:graphicData uri="http://schemas.openxmlformats.org/presentationml/2006/ole">
              <mc:AlternateContent xmlns:mc="http://schemas.openxmlformats.org/markup-compatibility/2006">
                <mc:Choice xmlns:v="urn:schemas-microsoft-com:vml" Requires="v">
                  <p:oleObj spid="_x0000_s17643" name="Bitmap Image" r:id="rId29" imgW="352474" imgH="2352381" progId="Paint.Picture">
                    <p:embed/>
                  </p:oleObj>
                </mc:Choice>
                <mc:Fallback>
                  <p:oleObj name="Bitmap Image" r:id="rId29" imgW="352474" imgH="2352381" progId="Paint.Picture">
                    <p:embed/>
                    <p:pic>
                      <p:nvPicPr>
                        <p:cNvPr id="0" name="Object 3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65"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pSp>
        <p:nvGrpSpPr>
          <p:cNvPr id="17416" name="Group 33"/>
          <p:cNvGrpSpPr>
            <a:grpSpLocks/>
          </p:cNvGrpSpPr>
          <p:nvPr/>
        </p:nvGrpSpPr>
        <p:grpSpPr bwMode="auto">
          <a:xfrm>
            <a:off x="1981200" y="4292600"/>
            <a:ext cx="985838" cy="1328738"/>
            <a:chOff x="2769" y="1419"/>
            <a:chExt cx="621" cy="837"/>
          </a:xfrm>
        </p:grpSpPr>
        <p:graphicFrame>
          <p:nvGraphicFramePr>
            <p:cNvPr id="17429" name="Object 34"/>
            <p:cNvGraphicFramePr>
              <a:graphicFrameLocks noChangeAspect="1"/>
            </p:cNvGraphicFramePr>
            <p:nvPr/>
          </p:nvGraphicFramePr>
          <p:xfrm>
            <a:off x="2769" y="1419"/>
            <a:ext cx="125" cy="837"/>
          </p:xfrm>
          <a:graphic>
            <a:graphicData uri="http://schemas.openxmlformats.org/presentationml/2006/ole">
              <mc:AlternateContent xmlns:mc="http://schemas.openxmlformats.org/markup-compatibility/2006">
                <mc:Choice xmlns:v="urn:schemas-microsoft-com:vml" Requires="v">
                  <p:oleObj spid="_x0000_s17644" name="Bitmap Image" r:id="rId30" imgW="352474" imgH="2352381" progId="Paint.Picture">
                    <p:embed/>
                  </p:oleObj>
                </mc:Choice>
                <mc:Fallback>
                  <p:oleObj name="Bitmap Image" r:id="rId30" imgW="352474" imgH="2352381" progId="Paint.Picture">
                    <p:embed/>
                    <p:pic>
                      <p:nvPicPr>
                        <p:cNvPr id="0" name="Object 3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69"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30" name="Object 35"/>
            <p:cNvGraphicFramePr>
              <a:graphicFrameLocks noChangeAspect="1"/>
            </p:cNvGraphicFramePr>
            <p:nvPr/>
          </p:nvGraphicFramePr>
          <p:xfrm>
            <a:off x="2893" y="1419"/>
            <a:ext cx="125" cy="837"/>
          </p:xfrm>
          <a:graphic>
            <a:graphicData uri="http://schemas.openxmlformats.org/presentationml/2006/ole">
              <mc:AlternateContent xmlns:mc="http://schemas.openxmlformats.org/markup-compatibility/2006">
                <mc:Choice xmlns:v="urn:schemas-microsoft-com:vml" Requires="v">
                  <p:oleObj spid="_x0000_s17645" name="Bitmap Image" r:id="rId31" imgW="352474" imgH="2352381" progId="Paint.Picture">
                    <p:embed/>
                  </p:oleObj>
                </mc:Choice>
                <mc:Fallback>
                  <p:oleObj name="Bitmap Image" r:id="rId31" imgW="352474" imgH="2352381" progId="Paint.Picture">
                    <p:embed/>
                    <p:pic>
                      <p:nvPicPr>
                        <p:cNvPr id="0" name="Object 3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3"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31" name="Object 36"/>
            <p:cNvGraphicFramePr>
              <a:graphicFrameLocks noChangeAspect="1"/>
            </p:cNvGraphicFramePr>
            <p:nvPr/>
          </p:nvGraphicFramePr>
          <p:xfrm>
            <a:off x="3017" y="1419"/>
            <a:ext cx="125" cy="837"/>
          </p:xfrm>
          <a:graphic>
            <a:graphicData uri="http://schemas.openxmlformats.org/presentationml/2006/ole">
              <mc:AlternateContent xmlns:mc="http://schemas.openxmlformats.org/markup-compatibility/2006">
                <mc:Choice xmlns:v="urn:schemas-microsoft-com:vml" Requires="v">
                  <p:oleObj spid="_x0000_s17646" name="Bitmap Image" r:id="rId32" imgW="352474" imgH="2352381" progId="Paint.Picture">
                    <p:embed/>
                  </p:oleObj>
                </mc:Choice>
                <mc:Fallback>
                  <p:oleObj name="Bitmap Image" r:id="rId32" imgW="352474" imgH="2352381" progId="Paint.Picture">
                    <p:embed/>
                    <p:pic>
                      <p:nvPicPr>
                        <p:cNvPr id="0" name="Object 3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17"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32" name="Object 37"/>
            <p:cNvGraphicFramePr>
              <a:graphicFrameLocks noChangeAspect="1"/>
            </p:cNvGraphicFramePr>
            <p:nvPr/>
          </p:nvGraphicFramePr>
          <p:xfrm>
            <a:off x="3141" y="1419"/>
            <a:ext cx="125" cy="837"/>
          </p:xfrm>
          <a:graphic>
            <a:graphicData uri="http://schemas.openxmlformats.org/presentationml/2006/ole">
              <mc:AlternateContent xmlns:mc="http://schemas.openxmlformats.org/markup-compatibility/2006">
                <mc:Choice xmlns:v="urn:schemas-microsoft-com:vml" Requires="v">
                  <p:oleObj spid="_x0000_s17647" name="Bitmap Image" r:id="rId33" imgW="352474" imgH="2352381" progId="Paint.Picture">
                    <p:embed/>
                  </p:oleObj>
                </mc:Choice>
                <mc:Fallback>
                  <p:oleObj name="Bitmap Image" r:id="rId33" imgW="352474" imgH="2352381" progId="Paint.Picture">
                    <p:embed/>
                    <p:pic>
                      <p:nvPicPr>
                        <p:cNvPr id="0" name="Object 3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41"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33" name="Object 38"/>
            <p:cNvGraphicFramePr>
              <a:graphicFrameLocks noChangeAspect="1"/>
            </p:cNvGraphicFramePr>
            <p:nvPr/>
          </p:nvGraphicFramePr>
          <p:xfrm>
            <a:off x="3265" y="1419"/>
            <a:ext cx="125" cy="837"/>
          </p:xfrm>
          <a:graphic>
            <a:graphicData uri="http://schemas.openxmlformats.org/presentationml/2006/ole">
              <mc:AlternateContent xmlns:mc="http://schemas.openxmlformats.org/markup-compatibility/2006">
                <mc:Choice xmlns:v="urn:schemas-microsoft-com:vml" Requires="v">
                  <p:oleObj spid="_x0000_s17648" name="Bitmap Image" r:id="rId34" imgW="352474" imgH="2352381" progId="Paint.Picture">
                    <p:embed/>
                  </p:oleObj>
                </mc:Choice>
                <mc:Fallback>
                  <p:oleObj name="Bitmap Image" r:id="rId34" imgW="352474" imgH="2352381" progId="Paint.Picture">
                    <p:embed/>
                    <p:pic>
                      <p:nvPicPr>
                        <p:cNvPr id="0" name="Object 3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65"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pSp>
        <p:nvGrpSpPr>
          <p:cNvPr id="17417" name="Group 39"/>
          <p:cNvGrpSpPr>
            <a:grpSpLocks/>
          </p:cNvGrpSpPr>
          <p:nvPr/>
        </p:nvGrpSpPr>
        <p:grpSpPr bwMode="auto">
          <a:xfrm>
            <a:off x="1981200" y="2692400"/>
            <a:ext cx="985838" cy="1328738"/>
            <a:chOff x="2769" y="1419"/>
            <a:chExt cx="621" cy="837"/>
          </a:xfrm>
        </p:grpSpPr>
        <p:graphicFrame>
          <p:nvGraphicFramePr>
            <p:cNvPr id="17424" name="Object 40"/>
            <p:cNvGraphicFramePr>
              <a:graphicFrameLocks noChangeAspect="1"/>
            </p:cNvGraphicFramePr>
            <p:nvPr/>
          </p:nvGraphicFramePr>
          <p:xfrm>
            <a:off x="2769" y="1419"/>
            <a:ext cx="125" cy="837"/>
          </p:xfrm>
          <a:graphic>
            <a:graphicData uri="http://schemas.openxmlformats.org/presentationml/2006/ole">
              <mc:AlternateContent xmlns:mc="http://schemas.openxmlformats.org/markup-compatibility/2006">
                <mc:Choice xmlns:v="urn:schemas-microsoft-com:vml" Requires="v">
                  <p:oleObj spid="_x0000_s17649" name="Bitmap Image" r:id="rId35" imgW="352474" imgH="2352381" progId="Paint.Picture">
                    <p:embed/>
                  </p:oleObj>
                </mc:Choice>
                <mc:Fallback>
                  <p:oleObj name="Bitmap Image" r:id="rId35" imgW="352474" imgH="2352381" progId="Paint.Picture">
                    <p:embed/>
                    <p:pic>
                      <p:nvPicPr>
                        <p:cNvPr id="0" name="Object 4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69"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25" name="Object 41"/>
            <p:cNvGraphicFramePr>
              <a:graphicFrameLocks noChangeAspect="1"/>
            </p:cNvGraphicFramePr>
            <p:nvPr/>
          </p:nvGraphicFramePr>
          <p:xfrm>
            <a:off x="2893" y="1419"/>
            <a:ext cx="125" cy="837"/>
          </p:xfrm>
          <a:graphic>
            <a:graphicData uri="http://schemas.openxmlformats.org/presentationml/2006/ole">
              <mc:AlternateContent xmlns:mc="http://schemas.openxmlformats.org/markup-compatibility/2006">
                <mc:Choice xmlns:v="urn:schemas-microsoft-com:vml" Requires="v">
                  <p:oleObj spid="_x0000_s17650" name="Bitmap Image" r:id="rId36" imgW="352474" imgH="2352381" progId="Paint.Picture">
                    <p:embed/>
                  </p:oleObj>
                </mc:Choice>
                <mc:Fallback>
                  <p:oleObj name="Bitmap Image" r:id="rId36" imgW="352474" imgH="2352381" progId="Paint.Picture">
                    <p:embed/>
                    <p:pic>
                      <p:nvPicPr>
                        <p:cNvPr id="0" name="Object 4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3"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26" name="Object 42"/>
            <p:cNvGraphicFramePr>
              <a:graphicFrameLocks noChangeAspect="1"/>
            </p:cNvGraphicFramePr>
            <p:nvPr/>
          </p:nvGraphicFramePr>
          <p:xfrm>
            <a:off x="3017" y="1419"/>
            <a:ext cx="125" cy="837"/>
          </p:xfrm>
          <a:graphic>
            <a:graphicData uri="http://schemas.openxmlformats.org/presentationml/2006/ole">
              <mc:AlternateContent xmlns:mc="http://schemas.openxmlformats.org/markup-compatibility/2006">
                <mc:Choice xmlns:v="urn:schemas-microsoft-com:vml" Requires="v">
                  <p:oleObj spid="_x0000_s17651" name="Bitmap Image" r:id="rId37" imgW="352474" imgH="2352381" progId="Paint.Picture">
                    <p:embed/>
                  </p:oleObj>
                </mc:Choice>
                <mc:Fallback>
                  <p:oleObj name="Bitmap Image" r:id="rId37" imgW="352474" imgH="2352381" progId="Paint.Picture">
                    <p:embed/>
                    <p:pic>
                      <p:nvPicPr>
                        <p:cNvPr id="0" name="Object 4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17"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27" name="Object 43"/>
            <p:cNvGraphicFramePr>
              <a:graphicFrameLocks noChangeAspect="1"/>
            </p:cNvGraphicFramePr>
            <p:nvPr/>
          </p:nvGraphicFramePr>
          <p:xfrm>
            <a:off x="3141" y="1419"/>
            <a:ext cx="125" cy="837"/>
          </p:xfrm>
          <a:graphic>
            <a:graphicData uri="http://schemas.openxmlformats.org/presentationml/2006/ole">
              <mc:AlternateContent xmlns:mc="http://schemas.openxmlformats.org/markup-compatibility/2006">
                <mc:Choice xmlns:v="urn:schemas-microsoft-com:vml" Requires="v">
                  <p:oleObj spid="_x0000_s17652" name="Bitmap Image" r:id="rId38" imgW="352474" imgH="2352381" progId="Paint.Picture">
                    <p:embed/>
                  </p:oleObj>
                </mc:Choice>
                <mc:Fallback>
                  <p:oleObj name="Bitmap Image" r:id="rId38" imgW="352474" imgH="2352381" progId="Paint.Picture">
                    <p:embed/>
                    <p:pic>
                      <p:nvPicPr>
                        <p:cNvPr id="0" name="Object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41"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28" name="Object 44"/>
            <p:cNvGraphicFramePr>
              <a:graphicFrameLocks noChangeAspect="1"/>
            </p:cNvGraphicFramePr>
            <p:nvPr/>
          </p:nvGraphicFramePr>
          <p:xfrm>
            <a:off x="3265" y="1419"/>
            <a:ext cx="125" cy="837"/>
          </p:xfrm>
          <a:graphic>
            <a:graphicData uri="http://schemas.openxmlformats.org/presentationml/2006/ole">
              <mc:AlternateContent xmlns:mc="http://schemas.openxmlformats.org/markup-compatibility/2006">
                <mc:Choice xmlns:v="urn:schemas-microsoft-com:vml" Requires="v">
                  <p:oleObj spid="_x0000_s17653" name="Bitmap Image" r:id="rId39" imgW="352474" imgH="2352381" progId="Paint.Picture">
                    <p:embed/>
                  </p:oleObj>
                </mc:Choice>
                <mc:Fallback>
                  <p:oleObj name="Bitmap Image" r:id="rId39" imgW="352474" imgH="2352381" progId="Paint.Picture">
                    <p:embed/>
                    <p:pic>
                      <p:nvPicPr>
                        <p:cNvPr id="0" name="Object 4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65"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pSp>
        <p:nvGrpSpPr>
          <p:cNvPr id="17418" name="Group 45"/>
          <p:cNvGrpSpPr>
            <a:grpSpLocks/>
          </p:cNvGrpSpPr>
          <p:nvPr/>
        </p:nvGrpSpPr>
        <p:grpSpPr bwMode="auto">
          <a:xfrm>
            <a:off x="5943600" y="4292600"/>
            <a:ext cx="985838" cy="1328738"/>
            <a:chOff x="2769" y="1419"/>
            <a:chExt cx="621" cy="837"/>
          </a:xfrm>
        </p:grpSpPr>
        <p:graphicFrame>
          <p:nvGraphicFramePr>
            <p:cNvPr id="17419" name="Object 46"/>
            <p:cNvGraphicFramePr>
              <a:graphicFrameLocks noChangeAspect="1"/>
            </p:cNvGraphicFramePr>
            <p:nvPr/>
          </p:nvGraphicFramePr>
          <p:xfrm>
            <a:off x="2769" y="1419"/>
            <a:ext cx="125" cy="837"/>
          </p:xfrm>
          <a:graphic>
            <a:graphicData uri="http://schemas.openxmlformats.org/presentationml/2006/ole">
              <mc:AlternateContent xmlns:mc="http://schemas.openxmlformats.org/markup-compatibility/2006">
                <mc:Choice xmlns:v="urn:schemas-microsoft-com:vml" Requires="v">
                  <p:oleObj spid="_x0000_s17654" name="Bitmap Image" r:id="rId40" imgW="352474" imgH="2352381" progId="Paint.Picture">
                    <p:embed/>
                  </p:oleObj>
                </mc:Choice>
                <mc:Fallback>
                  <p:oleObj name="Bitmap Image" r:id="rId40" imgW="352474" imgH="2352381" progId="Paint.Picture">
                    <p:embed/>
                    <p:pic>
                      <p:nvPicPr>
                        <p:cNvPr id="0" name="Object 4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69"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20" name="Object 47"/>
            <p:cNvGraphicFramePr>
              <a:graphicFrameLocks noChangeAspect="1"/>
            </p:cNvGraphicFramePr>
            <p:nvPr/>
          </p:nvGraphicFramePr>
          <p:xfrm>
            <a:off x="2893" y="1419"/>
            <a:ext cx="125" cy="837"/>
          </p:xfrm>
          <a:graphic>
            <a:graphicData uri="http://schemas.openxmlformats.org/presentationml/2006/ole">
              <mc:AlternateContent xmlns:mc="http://schemas.openxmlformats.org/markup-compatibility/2006">
                <mc:Choice xmlns:v="urn:schemas-microsoft-com:vml" Requires="v">
                  <p:oleObj spid="_x0000_s17655" name="Bitmap Image" r:id="rId41" imgW="352474" imgH="2352381" progId="Paint.Picture">
                    <p:embed/>
                  </p:oleObj>
                </mc:Choice>
                <mc:Fallback>
                  <p:oleObj name="Bitmap Image" r:id="rId41" imgW="352474" imgH="2352381" progId="Paint.Picture">
                    <p:embed/>
                    <p:pic>
                      <p:nvPicPr>
                        <p:cNvPr id="0" name="Object 4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3"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21" name="Object 48"/>
            <p:cNvGraphicFramePr>
              <a:graphicFrameLocks noChangeAspect="1"/>
            </p:cNvGraphicFramePr>
            <p:nvPr/>
          </p:nvGraphicFramePr>
          <p:xfrm>
            <a:off x="3017" y="1419"/>
            <a:ext cx="125" cy="837"/>
          </p:xfrm>
          <a:graphic>
            <a:graphicData uri="http://schemas.openxmlformats.org/presentationml/2006/ole">
              <mc:AlternateContent xmlns:mc="http://schemas.openxmlformats.org/markup-compatibility/2006">
                <mc:Choice xmlns:v="urn:schemas-microsoft-com:vml" Requires="v">
                  <p:oleObj spid="_x0000_s17656" name="Bitmap Image" r:id="rId42" imgW="352474" imgH="2352381" progId="Paint.Picture">
                    <p:embed/>
                  </p:oleObj>
                </mc:Choice>
                <mc:Fallback>
                  <p:oleObj name="Bitmap Image" r:id="rId42" imgW="352474" imgH="2352381" progId="Paint.Picture">
                    <p:embed/>
                    <p:pic>
                      <p:nvPicPr>
                        <p:cNvPr id="0" name="Object 4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17"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22" name="Object 49"/>
            <p:cNvGraphicFramePr>
              <a:graphicFrameLocks noChangeAspect="1"/>
            </p:cNvGraphicFramePr>
            <p:nvPr/>
          </p:nvGraphicFramePr>
          <p:xfrm>
            <a:off x="3141" y="1419"/>
            <a:ext cx="125" cy="837"/>
          </p:xfrm>
          <a:graphic>
            <a:graphicData uri="http://schemas.openxmlformats.org/presentationml/2006/ole">
              <mc:AlternateContent xmlns:mc="http://schemas.openxmlformats.org/markup-compatibility/2006">
                <mc:Choice xmlns:v="urn:schemas-microsoft-com:vml" Requires="v">
                  <p:oleObj spid="_x0000_s17657" name="Bitmap Image" r:id="rId43" imgW="352474" imgH="2352381" progId="Paint.Picture">
                    <p:embed/>
                  </p:oleObj>
                </mc:Choice>
                <mc:Fallback>
                  <p:oleObj name="Bitmap Image" r:id="rId43" imgW="352474" imgH="2352381" progId="Paint.Picture">
                    <p:embed/>
                    <p:pic>
                      <p:nvPicPr>
                        <p:cNvPr id="0" name="Object 4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41"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23" name="Object 50"/>
            <p:cNvGraphicFramePr>
              <a:graphicFrameLocks noChangeAspect="1"/>
            </p:cNvGraphicFramePr>
            <p:nvPr/>
          </p:nvGraphicFramePr>
          <p:xfrm>
            <a:off x="3265" y="1419"/>
            <a:ext cx="125" cy="837"/>
          </p:xfrm>
          <a:graphic>
            <a:graphicData uri="http://schemas.openxmlformats.org/presentationml/2006/ole">
              <mc:AlternateContent xmlns:mc="http://schemas.openxmlformats.org/markup-compatibility/2006">
                <mc:Choice xmlns:v="urn:schemas-microsoft-com:vml" Requires="v">
                  <p:oleObj spid="_x0000_s17658" name="Bitmap Image" r:id="rId44" imgW="352474" imgH="2352381" progId="Paint.Picture">
                    <p:embed/>
                  </p:oleObj>
                </mc:Choice>
                <mc:Fallback>
                  <p:oleObj name="Bitmap Image" r:id="rId44" imgW="352474" imgH="2352381" progId="Paint.Picture">
                    <p:embed/>
                    <p:pic>
                      <p:nvPicPr>
                        <p:cNvPr id="0" name="Object 5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65" y="1419"/>
                          <a:ext cx="125" cy="837"/>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Crayons">
      <a:majorFont>
        <a:latin typeface="Comic Sans MS"/>
        <a:ea typeface=""/>
        <a:cs typeface="Arial"/>
      </a:majorFont>
      <a:minorFont>
        <a:latin typeface="Comic Sans M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800" b="0" i="0" u="none" strike="noStrike" cap="none" normalizeH="0" baseline="0" smtClean="0">
            <a:ln>
              <a:noFill/>
            </a:ln>
            <a:solidFill>
              <a:schemeClr val="tx1"/>
            </a:solidFill>
            <a:effectLst/>
            <a:latin typeface="Comic Sans MS" pitchFamily="66"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800" b="0" i="0" u="none" strike="noStrike" cap="none" normalizeH="0" baseline="0" smtClean="0">
            <a:ln>
              <a:noFill/>
            </a:ln>
            <a:solidFill>
              <a:schemeClr val="tx1"/>
            </a:solidFill>
            <a:effectLst/>
            <a:latin typeface="Comic Sans MS" pitchFamily="66" charset="0"/>
            <a:cs typeface="Arial" charset="0"/>
          </a:defRPr>
        </a:defPPr>
      </a:lstStyle>
    </a:lnDef>
  </a:objectDefaults>
  <a:extraClrSchemeLst>
    <a:extraClrScheme>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rayon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rayon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rayon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rayon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rayon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rayon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rayon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Crayons</Template>
  <TotalTime>304</TotalTime>
  <Words>2257</Words>
  <Application>Microsoft Office PowerPoint</Application>
  <PresentationFormat>On-screen Show (4:3)</PresentationFormat>
  <Paragraphs>192</Paragraphs>
  <Slides>28</Slides>
  <Notes>13</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40" baseType="lpstr">
      <vt:lpstr>Arial</vt:lpstr>
      <vt:lpstr>B Nazanin</vt:lpstr>
      <vt:lpstr>B Titr</vt:lpstr>
      <vt:lpstr>Calibri</vt:lpstr>
      <vt:lpstr>Comic Sans MS</vt:lpstr>
      <vt:lpstr>IranNastaliq</vt:lpstr>
      <vt:lpstr>Lotus</vt:lpstr>
      <vt:lpstr>Nazanin</vt:lpstr>
      <vt:lpstr>Tahoma</vt:lpstr>
      <vt:lpstr>Times New Roman</vt:lpstr>
      <vt:lpstr>Crayons</vt:lpstr>
      <vt:lpstr>Bitmap Image</vt:lpstr>
      <vt:lpstr>هوش تجاری BI</vt:lpstr>
      <vt:lpstr>هوش تجاری - چرا؟</vt:lpstr>
      <vt:lpstr>هوش تجاری - چرا؟ (ادامه)</vt:lpstr>
      <vt:lpstr>هوش تجاری-چرا؟ (ادامه)</vt:lpstr>
      <vt:lpstr> برای حفظ بقا در این عرصه متلاطم و آشفته        نیاز به یک فن آوری جدید مانند هوش تجاری کاملا ضروری و حیاتی است</vt:lpstr>
      <vt:lpstr>تعریف 2  ِيک هوش تجاری براساس ِيک معماری Enterprise تشکِيل شده و در قالب OLAP (پردازش تحلِيلی برخط)، به تحلِيل داده های تجاری و اتخاذ تصمِيمات دقِيق و هوشمند می پردازد. [Loshin David, 2003]  </vt:lpstr>
      <vt:lpstr>بيان ساده تر هوش تجاري چيزي نيست مگر فرايند بالابردن سود دهي سازمان در بازار رقابتي با استفاده هوشمندانه از داده‌هاي موجود در فرايند تصميم گيري</vt:lpstr>
      <vt:lpstr>تعداد چوب کبرِيت ها چقدر است؟</vt:lpstr>
      <vt:lpstr>حالا تعداد چوب کبرِيت ها چقدر است؟</vt:lpstr>
      <vt:lpstr>مي توان هوش تجاري را از منظر هاي زير تعريف نمود. هر يک از اين تعاريف داراي ويژگي هايي به خصوصي هستند که از بين تعاريف مختلف موجود، به دست آمده اند. • منظر مديريتي. در اين منظر BI داراي شاخصه هاي زير است: 1. تصحيح و پياده سازي فرايند تصميم گيري مديران که در آنها دانشي بر پايه دقيق ترين و جامع ترين اطلاعات واقعي سازمان، ايجاد مي شود. 2. استفاده از دانش ايجاد شده براي تصميم گيري در سطوح مختلف مسايل ساخت يافته، نيمه ساخت يافته و غير ساخت يافته.. 3. افزايش توانايي مدير در اعمال تصميمات استراتژيک. • منظر معماري و فرايندهاي سازماني 1. BI يک framework است. 2. بستري براي حرکت از داده به اطلاعات و از اطلاعات به دانش با ايجاد ارزش افزوده براي سازمان. 3. تمرکز بر فرايندهاي تصميم گيري در سطوح مختلف مديريتي در سازمان. 4. افزايش کارآيي سازمان با توجه به بخش هايي مانند پرسنل مجرب، اطلاعات پنهان تجاري، کاهش 5 5. اتحاد و يکپارچگي فرايندهاي سازمان.     </vt:lpstr>
      <vt:lpstr> • منظر بازار:  1. ايجاد برتري رقابتي با استفاده از ابزارهاي قدرتمند تحليل رقبا. 2. نظارت (Monitoring) هوشمند تعامل با مشتريان، شرکاي تجاري (مانند supplyer ها). 3. نظارت هوشمند بازار و شناسايي تغييرات آتي آن. 4. فرآيند بالابردن سوددهي سازمان در بازار رقابتي • منظر فناوري: 1. يک سيستم هوشمند. 2. ايجاد بستر فني و معماري مناسب جهت گسترش و استفاده بهينه از منابع. 3. استفاده از ابزارهاي نرم افزاري و سخت افزاري در راستاي شناسايي، جمع آوري، پردازش و نتيجه گيري و نمايش داده ها و اطلاعات مورد نياز در سازمان. 4. مبتني بر پايگاه داده هاي بزرگي مانند data ware house و پايگاه داده هاي عملياتي. 5. در تعامل با بسياري از سيستم هاي کامپيوتري ديگر. 6. مبتني بر پردازش تحليلي بر خط (OLAP).  </vt:lpstr>
      <vt:lpstr>bI در سطوح مختلف سازمان كاربرد دارد كه عبارتند از: 1- - سطح استراتژیك (Strategic level ه مربوط به تصمیم‌گیری‌های كلان سازمان توسط مدیران رده بالا است. كه در دوره هاي طولاني انجام ميشود و با حجم بالاي  داده ها همراه است نتایج حاصل از این تصمیمات، تاثیرات بلندمدت (Long – term effect) و كلانی در سازمان دارند. 2 - سطح تاكتیكی (Tactical Level): مربوط به عملیاتی است كه در حوزه مدیران میانی انجام می‌شود شامل پیگیری عملیت در سطح پایین، نحوه انجام آن، گزارش‌گیری و نهایتا جمع‌بندی داده‌های مفید برای اتخاذ تصمیمات میان‌مدت سازمان باشد 3- - سطح عملیاتی (Operational LeveL): پایین‌ترین سطح انجام فعالیت‌های تجاری یك سازمان است كه در دفعات بالا معمولا به صورت تكراری در رده‌های پایین عملیاتی  نتایج حاصل از این تصمیمات، تاثیرات كوتاه مدت (Short – term effect) و خرد در سازمان دارند.   </vt:lpstr>
      <vt:lpstr>    OLAP (On-Line Analytical Processing)  </vt:lpstr>
      <vt:lpstr>   ( Data Mining ) داده کاوی</vt:lpstr>
      <vt:lpstr>Supply Chain</vt:lpstr>
      <vt:lpstr>نقشه راه هوش تجاری</vt:lpstr>
      <vt:lpstr>PowerPoint Presentation</vt:lpstr>
      <vt:lpstr>نقشة راه توليد يک پروژة هوش تجاری</vt:lpstr>
      <vt:lpstr>PowerPoint Presentation</vt:lpstr>
      <vt:lpstr>PowerPoint Presentation</vt:lpstr>
      <vt:lpstr>تكنيك‌هاي تسهيل تصميم گيري هوش تجاري  تنظیم و برنامه ریزی این قسمت فاز ابتدایی و نهایی این پروسه است. در این فاز برنامه ای مدون و زماندار برای جمع آوری اطلاعات ایجاد میشود.(روشهای جمع آوری،زمان و...) جمع آوری اطلاعات منابع زیادی برای کسب اطلاعات وجود دارند. باید توجه داشت که اینها فقط اطلاعات هستند و نه آگاهی و هوش. اطلاعات بعد از آنالیز و پردازش به هوش تبدیل میشوند. در این قسمت منابع مختلف مورد تحقیق و بررسی قرار میگیرند تا اطلاعات لازم و مناسب برای سوالات و خواسته ها بدست آید.</vt:lpstr>
      <vt:lpstr>آنالیز و تولید تیم بررسی کننده از ابزارهای کاوش اطلاعات برای دسته بندی داده ها و آنالیز آنها استفاده کرده آگاهی و هوش ایجاد میکند. نتیجه این کار درواقع جواب سوالات است که گاهی اوقات بصورت یک گزارش معمولی و یا یک ارزیابی دقیق و موشکافانه باشد. (در این قسمت سوالات جانبی دیگری نیز ممکن است ایجاد شود که برای حل و رسیدن به جواب، به فاز اولیه فرستاده میشود.) (مهارتهاي تحليلي شامل خلاصه سازي تحليل و كاوش و تشريح درست داده ها است)</vt:lpstr>
      <vt:lpstr>هوش تجاری چطور کار می کند؟  قدم اول: در اختیار داشتن داده های با کیفیت قدم دوم: درک بهتر و تسهیل فرآیند تصمیم سازی قدم سوم: هماهنگی تصمیمات با اهداف سازمانی </vt:lpstr>
      <vt:lpstr>فرایندها        فرایندهای تجاری و سازمانی، نحوه انجام، کنترل آنها و ... مواردی هستند که در استقرار یک سیستم هوش تجاری باید به دقت بررسی شوند     . برخی از مهمترین فاکتورهای مطلوب فرایندهای سازمانی عبارتند از: • نحوه مدیریت، کنترل و نظارت بر فرایندها. • میزان استاندار بودن روشها، ابزارها و... • رشد کیفی مداوم  - فرهنگ سازمانی    فرهنگ سازمانی و نحوه نگرش، عکس العمل و کار سازمان با فناوری های نوین، نقش تعیین کننده ای در میزان موفقیت استقرار BI در یک سازمان دارد • تلقی سازمان از اطلاعات. اطلاعات باید به عنوان یکی از مهمترین منابع سازمانی محسوب شود. • نوآوری. نوآوری در سازمان باید بخشی از کار تجاری سازمان تلقی شود. • تغییرپذیری. تغییر در سازمان باید به عنوان یک فرصت تلقی شود نه تهدید.. - زیرساخت های فنی</vt:lpstr>
      <vt:lpstr>نکات پایه ای مهم در ساخت یک BI در سازمان چیست؟ شرکت IBM براي ساخت يک BI در يک سازمان چند مسئله پايه اي را مهم معرفي مي کند: 1- چه اطلاعات بحراني و ماموريتي (mission-critical) سازمان را براي به دست آوردن ارزش رقابتي پيش مي برد؟ 2- چه کسي، در چه زماني و به چه شکلي نيازمند اطلاعات فوق است؟ 3- چه فعاليت ها و پروسه هايي براي مديريت و حفاظت داده ها مورد استفاده قرار خواهد گرفت؟ 4- آيا سازمان از لحاظ مالي استطاعت پياده سازي اين فرايندهاي جديد را دارد؟ 5- آيا سازمان توانايي ايجاد و مديريت مهارت ها و سيستم هاي مورد نياز براي جمع آوري، تصديق (validate) و هماهنگ (synchronize) کردن داده ها را دارد؟ براي مد نظر داشتن موارد فوق چهار لايه زير براي تعريف حوزه زيرساخت هاي BI مورد نياز يک سازمان مورد استفاده قرار مي گيرد: .لايه اول، شناسايي اطلاعات بحراني-ماموريتي .لايه دوم: تعيين کساني که به فرايندهاي BI نياز دارند .لايه سوم: محاسبه هزينه ها. .لايه چهارم: ساخت سيستم­ها و ايجاد مهارت­هاي لازم</vt:lpstr>
      <vt:lpstr>چگونه پروژه با شکست مواجه می شود؟؟</vt:lpstr>
      <vt:lpstr>چگونه پروژه موفق می شود؟؟</vt:lpstr>
      <vt:lpstr>منابع:</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برای حفظ بقا در این عرصه متلاطم و آشفته        نیاز به یک فن آوری جدید مانند هوش تجاری کاملا ضروری و حیاتی است</dc:title>
  <dc:creator>rr</dc:creator>
  <cp:lastModifiedBy>omid</cp:lastModifiedBy>
  <cp:revision>31</cp:revision>
  <dcterms:created xsi:type="dcterms:W3CDTF">2006-01-16T17:38:06Z</dcterms:created>
  <dcterms:modified xsi:type="dcterms:W3CDTF">2018-09-16T18:30:49Z</dcterms:modified>
</cp:coreProperties>
</file>