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7" r:id="rId4"/>
    <p:sldId id="266" r:id="rId5"/>
    <p:sldId id="268" r:id="rId6"/>
    <p:sldId id="271" r:id="rId7"/>
    <p:sldId id="275" r:id="rId8"/>
    <p:sldId id="260" r:id="rId9"/>
    <p:sldId id="270" r:id="rId10"/>
    <p:sldId id="272" r:id="rId11"/>
    <p:sldId id="261" r:id="rId12"/>
    <p:sldId id="273" r:id="rId13"/>
    <p:sldId id="269" r:id="rId14"/>
    <p:sldId id="259" r:id="rId15"/>
    <p:sldId id="263" r:id="rId16"/>
    <p:sldId id="264" r:id="rId17"/>
    <p:sldId id="279" r:id="rId18"/>
    <p:sldId id="265" r:id="rId19"/>
    <p:sldId id="274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heid sys" initials="t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80" autoAdjust="0"/>
    <p:restoredTop sz="94660"/>
  </p:normalViewPr>
  <p:slideViewPr>
    <p:cSldViewPr>
      <p:cViewPr varScale="1">
        <p:scale>
          <a:sx n="70" d="100"/>
          <a:sy n="70" d="100"/>
        </p:scale>
        <p:origin x="5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0-04T06:32:53.804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94353C1B-66C6-4B78-9770-86AF9F6FD135}" type="datetimeFigureOut">
              <a:rPr lang="fa-IR" smtClean="0"/>
              <a:t>1439/06/24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3F14B1A6-9FEC-4340-9A43-3F3BFEBF9DD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0343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4C73-E24A-4044-AAD6-8FD4D2D8FE2A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B2ED-DABE-458B-A1F3-3029B36699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4C73-E24A-4044-AAD6-8FD4D2D8FE2A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B2ED-DABE-458B-A1F3-3029B36699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4C73-E24A-4044-AAD6-8FD4D2D8FE2A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B2ED-DABE-458B-A1F3-3029B36699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4C73-E24A-4044-AAD6-8FD4D2D8FE2A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B2ED-DABE-458B-A1F3-3029B36699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4C73-E24A-4044-AAD6-8FD4D2D8FE2A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B2ED-DABE-458B-A1F3-3029B36699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4C73-E24A-4044-AAD6-8FD4D2D8FE2A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B2ED-DABE-458B-A1F3-3029B36699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4C73-E24A-4044-AAD6-8FD4D2D8FE2A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B2ED-DABE-458B-A1F3-3029B36699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4C73-E24A-4044-AAD6-8FD4D2D8FE2A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B2ED-DABE-458B-A1F3-3029B36699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4C73-E24A-4044-AAD6-8FD4D2D8FE2A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B2ED-DABE-458B-A1F3-3029B36699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4C73-E24A-4044-AAD6-8FD4D2D8FE2A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B2ED-DABE-458B-A1F3-3029B36699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4C73-E24A-4044-AAD6-8FD4D2D8FE2A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B2ED-DABE-458B-A1F3-3029B36699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B4C73-E24A-4044-AAD6-8FD4D2D8FE2A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0B2ED-DABE-458B-A1F3-3029B36699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80528" y="-27384"/>
            <a:ext cx="5357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fa-IR" sz="2400" b="1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@</a:t>
            </a:r>
            <a:r>
              <a:rPr lang="en-US" altLang="fa-IR" sz="24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PptBank</a:t>
            </a:r>
            <a:r>
              <a:rPr lang="en-US" altLang="fa-IR" sz="2400" b="1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 </a:t>
            </a:r>
            <a:r>
              <a:rPr lang="fa-IR" altLang="fa-IR" sz="2400" b="1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 کانال تلگرامی بانک پاور پوینت</a:t>
            </a:r>
            <a:endParaRPr lang="en-US" altLang="fa-IR" sz="2400" b="1" dirty="0">
              <a:solidFill>
                <a:srgbClr val="FF0000"/>
              </a:solidFill>
              <a:latin typeface="Tahoma" panose="020B0604030504040204" pitchFamily="34" charset="0"/>
              <a:cs typeface="B Titr" panose="00000700000000000000" pitchFamily="2" charset="-7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895600"/>
            <a:ext cx="8153400" cy="3581400"/>
          </a:xfrm>
        </p:spPr>
        <p:txBody>
          <a:bodyPr>
            <a:normAutofit/>
          </a:bodyPr>
          <a:lstStyle/>
          <a:p>
            <a:r>
              <a:rPr lang="fa-IR" dirty="0" smtClean="0"/>
              <a:t>پروژه مجتمع </a:t>
            </a:r>
            <a:r>
              <a:rPr lang="fa-IR" dirty="0" smtClean="0"/>
              <a:t>مسکونی</a:t>
            </a:r>
            <a:r>
              <a:rPr lang="en-US" dirty="0" smtClean="0"/>
              <a:t> </a:t>
            </a:r>
            <a:r>
              <a:rPr lang="fa-IR" dirty="0" smtClean="0"/>
              <a:t>تحلیل سایت</a:t>
            </a:r>
            <a:r>
              <a:rPr lang="en-US" dirty="0" smtClean="0"/>
              <a:t> </a:t>
            </a:r>
            <a:endParaRPr lang="fa-IR" dirty="0" smtClean="0"/>
          </a:p>
          <a:p>
            <a:endParaRPr lang="fa-IR" dirty="0"/>
          </a:p>
          <a:p>
            <a:r>
              <a:rPr lang="fa-IR" dirty="0" smtClean="0"/>
              <a:t>انتهای اتوبان همت-بلوار شهید جوزانی-نبش میدان دریاچه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hoto_2016-09-27_18-36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040" y="304800"/>
            <a:ext cx="8857207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33400"/>
            <a:ext cx="6858000" cy="639762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شیب طولی زمین</a:t>
            </a:r>
            <a:endParaRPr lang="en-US" dirty="0"/>
          </a:p>
        </p:txBody>
      </p:sp>
      <p:pic>
        <p:nvPicPr>
          <p:cNvPr id="4" name="Content Placeholder 3" descr="Captu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47800"/>
            <a:ext cx="8290303" cy="4906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33400"/>
            <a:ext cx="6858000" cy="639762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شیب عرضی زمین</a:t>
            </a:r>
            <a:endParaRPr lang="en-US" dirty="0"/>
          </a:p>
        </p:txBody>
      </p:sp>
      <p:pic>
        <p:nvPicPr>
          <p:cNvPr id="4" name="Content Placeholder 3" descr="Captu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53063"/>
            <a:ext cx="8290303" cy="4896436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219200"/>
            <a:ext cx="6858000" cy="3048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2129155"/>
            <a:ext cx="4040188" cy="45719"/>
          </a:xfrm>
        </p:spPr>
        <p:txBody>
          <a:bodyPr>
            <a:normAutofit fontScale="25000" lnSpcReduction="20000"/>
          </a:bodyPr>
          <a:lstStyle/>
          <a:p>
            <a:r>
              <a:rPr lang="fa-IR" dirty="0" smtClean="0"/>
              <a:t>سیسیب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3505200" y="5410200"/>
            <a:ext cx="4041775" cy="639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Content Placeholder 10" descr="DSC07956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57400"/>
            <a:ext cx="8073815" cy="1219200"/>
          </a:xfrm>
        </p:spPr>
      </p:pic>
      <p:pic>
        <p:nvPicPr>
          <p:cNvPr id="12" name="Picture 11" descr="DSC079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5029200"/>
            <a:ext cx="8153400" cy="1231218"/>
          </a:xfrm>
          <a:prstGeom prst="rect">
            <a:avLst/>
          </a:prstGeom>
        </p:spPr>
      </p:pic>
      <p:pic>
        <p:nvPicPr>
          <p:cNvPr id="13" name="Picture 12" descr="DSC079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505201"/>
            <a:ext cx="8073812" cy="1219200"/>
          </a:xfrm>
          <a:prstGeom prst="rect">
            <a:avLst/>
          </a:prstGeom>
        </p:spPr>
      </p:pic>
      <p:pic>
        <p:nvPicPr>
          <p:cNvPr id="15" name="Content Placeholder 14" descr="DSC07970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57201" y="656562"/>
            <a:ext cx="8000999" cy="120820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آپارتمان های ضلع شمالی</a:t>
            </a:r>
            <a:endParaRPr lang="en-US" dirty="0"/>
          </a:p>
        </p:txBody>
      </p:sp>
      <p:pic>
        <p:nvPicPr>
          <p:cNvPr id="4" name="Content Placeholder 3" descr="DSC079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981200"/>
            <a:ext cx="6034617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944562"/>
          </a:xfrm>
        </p:spPr>
        <p:txBody>
          <a:bodyPr/>
          <a:lstStyle/>
          <a:p>
            <a:r>
              <a:rPr lang="fa-IR" dirty="0" smtClean="0"/>
              <a:t>دید ضلع شرقی سایت</a:t>
            </a:r>
            <a:endParaRPr lang="en-US" dirty="0"/>
          </a:p>
        </p:txBody>
      </p:sp>
      <p:pic>
        <p:nvPicPr>
          <p:cNvPr id="4" name="Content Placeholder 3" descr="DSC079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287464"/>
            <a:ext cx="6858000" cy="51435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858000" cy="868362"/>
          </a:xfrm>
        </p:spPr>
        <p:txBody>
          <a:bodyPr/>
          <a:lstStyle/>
          <a:p>
            <a:r>
              <a:rPr lang="fa-IR" dirty="0" smtClean="0"/>
              <a:t>دید ضلع غربی سایت</a:t>
            </a:r>
            <a:endParaRPr lang="en-US" dirty="0"/>
          </a:p>
        </p:txBody>
      </p:sp>
      <p:pic>
        <p:nvPicPr>
          <p:cNvPr id="4" name="Content Placeholder 3" descr="DSC079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91432"/>
            <a:ext cx="7010400" cy="52578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858000" cy="868362"/>
          </a:xfrm>
        </p:spPr>
        <p:txBody>
          <a:bodyPr/>
          <a:lstStyle/>
          <a:p>
            <a:r>
              <a:rPr lang="fa-IR" dirty="0" smtClean="0"/>
              <a:t>دید ضلع جنوبی سایت</a:t>
            </a:r>
            <a:endParaRPr lang="en-US" dirty="0"/>
          </a:p>
        </p:txBody>
      </p:sp>
      <p:pic>
        <p:nvPicPr>
          <p:cNvPr id="4" name="Content Placeholder 3" descr="DSC079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91432"/>
            <a:ext cx="7010400" cy="52578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6400800" cy="792162"/>
          </a:xfrm>
        </p:spPr>
        <p:txBody>
          <a:bodyPr/>
          <a:lstStyle/>
          <a:p>
            <a:r>
              <a:rPr lang="fa-IR" dirty="0" smtClean="0"/>
              <a:t>مجتمع در حال ساخت آرتمیس</a:t>
            </a:r>
            <a:endParaRPr lang="en-US" dirty="0"/>
          </a:p>
        </p:txBody>
      </p:sp>
      <p:pic>
        <p:nvPicPr>
          <p:cNvPr id="4" name="Content Placeholder 3" descr="DSC079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192214"/>
            <a:ext cx="6781800" cy="508635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</p:spPr>
        <p:txBody>
          <a:bodyPr>
            <a:normAutofit fontScale="90000"/>
          </a:bodyPr>
          <a:lstStyle/>
          <a:p>
            <a:r>
              <a:rPr lang="fa-IR" sz="3600" dirty="0" smtClean="0"/>
              <a:t>وجود مسجد و حسینیه در حال ساخت در نزدیکی سایت</a:t>
            </a:r>
            <a:endParaRPr lang="en-US" sz="3600" dirty="0"/>
          </a:p>
        </p:txBody>
      </p:sp>
      <p:pic>
        <p:nvPicPr>
          <p:cNvPr id="4" name="Content Placeholder 3" descr="DSC079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039814"/>
            <a:ext cx="7391400" cy="554355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6553200" cy="533400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موقعیت سایت</a:t>
            </a:r>
            <a:endParaRPr lang="en-US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066800"/>
            <a:ext cx="8229600" cy="5392799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304800"/>
            <a:ext cx="3048000" cy="563562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بانک سپه</a:t>
            </a:r>
            <a:endParaRPr lang="en-US" dirty="0"/>
          </a:p>
        </p:txBody>
      </p:sp>
      <p:pic>
        <p:nvPicPr>
          <p:cNvPr id="4" name="Content Placeholder 3" descr="DSC08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990600"/>
            <a:ext cx="6705600" cy="5029200"/>
          </a:xfrm>
        </p:spPr>
      </p:pic>
      <p:sp>
        <p:nvSpPr>
          <p:cNvPr id="5" name="TextBox 4"/>
          <p:cNvSpPr txBox="1"/>
          <p:nvPr/>
        </p:nvSpPr>
        <p:spPr>
          <a:xfrm>
            <a:off x="7239000" y="16764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در نزدیکی</a:t>
            </a:r>
          </a:p>
          <a:p>
            <a:r>
              <a:rPr lang="fa-IR" dirty="0" smtClean="0"/>
              <a:t>سایت مدنظر</a:t>
            </a:r>
          </a:p>
          <a:p>
            <a:r>
              <a:rPr lang="fa-IR" dirty="0" smtClean="0"/>
              <a:t>بانک به ندرت</a:t>
            </a:r>
          </a:p>
          <a:p>
            <a:r>
              <a:rPr lang="fa-IR" dirty="0" smtClean="0"/>
              <a:t>دیده میشود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5181600"/>
            <a:ext cx="3886200" cy="1676400"/>
          </a:xfrm>
        </p:spPr>
        <p:txBody>
          <a:bodyPr>
            <a:normAutofit/>
          </a:bodyPr>
          <a:lstStyle/>
          <a:p>
            <a:r>
              <a:rPr lang="fa-IR" sz="2400" dirty="0" smtClean="0"/>
              <a:t>اسامی دانشجویان:</a:t>
            </a:r>
            <a:br>
              <a:rPr lang="fa-IR" sz="2400" dirty="0" smtClean="0"/>
            </a:br>
            <a:r>
              <a:rPr lang="fa-IR" sz="2400" dirty="0" smtClean="0"/>
              <a:t>فاطمه غفارزاده</a:t>
            </a:r>
            <a:br>
              <a:rPr lang="fa-IR" sz="2400" dirty="0" smtClean="0"/>
            </a:br>
            <a:r>
              <a:rPr lang="fa-IR" sz="2400" dirty="0" smtClean="0"/>
              <a:t>مسعود تقی زاده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057400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400" dirty="0" smtClean="0"/>
              <a:t>در سایت مورد نظر بهتر است که از ساختمان هاییی با فرمت حرف وی انگلیسی و نیز پلکانی استفاده کرد </a:t>
            </a:r>
          </a:p>
          <a:p>
            <a:pPr algn="r"/>
            <a:r>
              <a:rPr lang="fa-IR" sz="2400" dirty="0" smtClean="0"/>
              <a:t>تا هم از لحاظ نور گیری و هم از لحاظ استفاده از باد و نمای دید مناسب تمامی ساختمانها برابر باشند</a:t>
            </a:r>
            <a:endParaRPr lang="en-US" sz="2400" dirty="0" smtClean="0"/>
          </a:p>
          <a:p>
            <a:pPr algn="r"/>
            <a:endParaRPr lang="fa-IR" sz="2400" dirty="0" smtClean="0"/>
          </a:p>
          <a:p>
            <a:pPr algn="r"/>
            <a:endParaRPr lang="fa-IR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6553200" cy="533400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موقعیت سایت</a:t>
            </a:r>
            <a:endParaRPr lang="en-US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147650"/>
            <a:ext cx="8229600" cy="523109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6553200" cy="533400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موقعیت سایت</a:t>
            </a:r>
            <a:endParaRPr lang="en-US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147650"/>
            <a:ext cx="8229600" cy="523109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6553200" cy="533400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موقعیت سایت</a:t>
            </a:r>
            <a:endParaRPr lang="en-US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147650"/>
            <a:ext cx="8229599" cy="523109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6553200" cy="533400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موقعیت سایت</a:t>
            </a:r>
            <a:endParaRPr lang="en-US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147650"/>
            <a:ext cx="8229599" cy="523109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79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44464"/>
            <a:ext cx="8686800" cy="65151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awing1-Mod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321" y="533400"/>
            <a:ext cx="8525358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6553200" cy="533400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تحلیل شرایط جوی و اقلیمی</a:t>
            </a:r>
            <a:endParaRPr lang="en-US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8627" y="838200"/>
            <a:ext cx="7860142" cy="554054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120</Words>
  <Application>Microsoft Office PowerPoint</Application>
  <PresentationFormat>On-screen Show (4:3)</PresentationFormat>
  <Paragraphs>26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B Titr</vt:lpstr>
      <vt:lpstr>Calibri</vt:lpstr>
      <vt:lpstr>Tahoma</vt:lpstr>
      <vt:lpstr>Times New Roman</vt:lpstr>
      <vt:lpstr>Office Theme</vt:lpstr>
      <vt:lpstr>PowerPoint Presentation</vt:lpstr>
      <vt:lpstr>موقعیت سایت</vt:lpstr>
      <vt:lpstr>موقعیت سایت</vt:lpstr>
      <vt:lpstr>موقعیت سایت</vt:lpstr>
      <vt:lpstr>موقعیت سایت</vt:lpstr>
      <vt:lpstr>موقعیت سایت</vt:lpstr>
      <vt:lpstr>PowerPoint Presentation</vt:lpstr>
      <vt:lpstr>PowerPoint Presentation</vt:lpstr>
      <vt:lpstr>تحلیل شرایط جوی و اقلیمی</vt:lpstr>
      <vt:lpstr>PowerPoint Presentation</vt:lpstr>
      <vt:lpstr>شیب طولی زمین</vt:lpstr>
      <vt:lpstr>شیب عرضی زمین</vt:lpstr>
      <vt:lpstr>PowerPoint Presentation</vt:lpstr>
      <vt:lpstr>آپارتمان های ضلع شمالی</vt:lpstr>
      <vt:lpstr>دید ضلع شرقی سایت</vt:lpstr>
      <vt:lpstr>دید ضلع غربی سایت</vt:lpstr>
      <vt:lpstr>دید ضلع جنوبی سایت</vt:lpstr>
      <vt:lpstr>مجتمع در حال ساخت آرتمیس</vt:lpstr>
      <vt:lpstr>وجود مسجد و حسینیه در حال ساخت در نزدیکی سایت</vt:lpstr>
      <vt:lpstr>بانک سپه</vt:lpstr>
      <vt:lpstr>اسامی دانشجویان: فاطمه غفارزاده مسعود تقی زاده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تحلیل سایت</dc:title>
  <dc:creator>toheid sys</dc:creator>
  <cp:lastModifiedBy>kamal</cp:lastModifiedBy>
  <cp:revision>9</cp:revision>
  <dcterms:created xsi:type="dcterms:W3CDTF">2016-10-04T02:18:47Z</dcterms:created>
  <dcterms:modified xsi:type="dcterms:W3CDTF">2018-03-10T20:56:44Z</dcterms:modified>
</cp:coreProperties>
</file>