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7" r:id="rId3"/>
    <p:sldId id="26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8" r:id="rId18"/>
    <p:sldId id="27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990600"/>
            <a:ext cx="6858000" cy="1219200"/>
          </a:xfrm>
        </p:spPr>
        <p:txBody>
          <a:bodyPr/>
          <a:lstStyle/>
          <a:p>
            <a:pPr algn="ctr"/>
            <a:r>
              <a:rPr lang="fa-IR" sz="3600" b="0" dirty="0">
                <a:cs typeface="B Nazanin" pitchFamily="2" charset="-78"/>
              </a:rPr>
              <a:t>تحلیل فروشگاه هدیه وی سی موریس اثر فرانک لوید </a:t>
            </a:r>
            <a:r>
              <a:rPr lang="fa-IR" sz="3600" b="0" dirty="0" smtClean="0">
                <a:cs typeface="B Nazanin" pitchFamily="2" charset="-78"/>
              </a:rPr>
              <a:t>رایت</a:t>
            </a:r>
            <a:endParaRPr lang="fa-IR" sz="3600" b="0" dirty="0">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توضیحات </a:t>
            </a:r>
            <a:r>
              <a:rPr lang="fa-IR" dirty="0" smtClean="0">
                <a:solidFill>
                  <a:schemeClr val="bg1"/>
                </a:solidFill>
                <a:cs typeface="B Nazanin" pitchFamily="2" charset="-78"/>
              </a:rPr>
              <a:t>تکمیلی</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
            </a:r>
            <a:br>
              <a:rPr lang="fa-IR" sz="2400" dirty="0">
                <a:cs typeface="B Nazanin" pitchFamily="2" charset="-78"/>
              </a:rPr>
            </a:br>
            <a:r>
              <a:rPr lang="fa-IR" sz="2400" dirty="0">
                <a:cs typeface="B Nazanin" pitchFamily="2" charset="-78"/>
              </a:rPr>
              <a:t>فروشگاه هدیه وی سی موریس، در پشت حجم دایرهای یک دیوار آجری ساده پنهان شده است. ورودی اصلی، یک نسخه به روز شده از طاق رومی  است که در واقع،  منحنی است که در جزئیات داخلی نیز تکرار شده است. مسیر قوسی با حذف بخشی از آجرها و به وسیله مجموعه‌ای از پنجره‌های کوچک در سمت چپ تونل عمودی ایجاد شده است. این بخش با  شیشه پوشیده شده و با چراغ‌های سقفی تزئین گردیده است. همانطور که رایت گفته بود، این نوع ورودی، نسبت به زمانیکه کالا در پشت پنجرههای رو به خیابان نمایش داده می‌شدند، توجه بیشتری را به خود جلب نمود</a:t>
            </a:r>
            <a:endParaRPr lang="en-US" sz="2400" dirty="0">
              <a:cs typeface="B Nazanin" pitchFamily="2" charset="-78"/>
            </a:endParaRPr>
          </a:p>
        </p:txBody>
      </p:sp>
    </p:spTree>
    <p:extLst>
      <p:ext uri="{BB962C8B-B14F-4D97-AF65-F5344CB8AC3E}">
        <p14:creationId xmlns:p14="http://schemas.microsoft.com/office/powerpoint/2010/main" val="291198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Sys\Desktop\v-c-morris-gift-store-www.disamag.com-12.jpg"/>
          <p:cNvPicPr>
            <a:picLocks noChangeAspect="1" noChangeArrowheads="1"/>
          </p:cNvPicPr>
          <p:nvPr/>
        </p:nvPicPr>
        <p:blipFill rotWithShape="1">
          <a:blip r:embed="rId2">
            <a:extLst>
              <a:ext uri="{28A0092B-C50C-407E-A947-70E740481C1C}">
                <a14:useLocalDpi xmlns:a14="http://schemas.microsoft.com/office/drawing/2010/main" val="0"/>
              </a:ext>
            </a:extLst>
          </a:blip>
          <a:srcRect r="10000"/>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02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توضیحات </a:t>
            </a:r>
            <a:r>
              <a:rPr lang="fa-IR" dirty="0" smtClean="0">
                <a:solidFill>
                  <a:schemeClr val="bg1"/>
                </a:solidFill>
                <a:cs typeface="B Nazanin" pitchFamily="2" charset="-78"/>
              </a:rPr>
              <a:t>تکمیلی</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
            </a:r>
            <a:br>
              <a:rPr lang="fa-IR" sz="2400" dirty="0">
                <a:cs typeface="B Nazanin" pitchFamily="2" charset="-78"/>
              </a:rPr>
            </a:br>
            <a:r>
              <a:rPr lang="fa-IR" sz="2400" dirty="0">
                <a:cs typeface="B Nazanin" pitchFamily="2" charset="-78"/>
              </a:rPr>
              <a:t>در داخل فروشگاه، رایت یک نیم اشکوب مدور را طراحی کرد که توسط یک راه پله مارپیچی به سمت بالا حرکت می‌نمود، و به کانون می‌رسید که در اطراف آن، بقیه فروشگاه و تزئینات وجود داشتند. حفره‌های مدور حفر شده و دیوار منحنی شکل، امکان نمایش آثار هنری را فراهم می‌نمود. سیستم مبلمان چوبی و شیشه‌ای نیز از بخش‌های دایره شکلی تشکیل شده بود و نور توسط شبکه‌ای از بالن‌های به هم متصل و شفاف که در بالای فضای دایره ای معلق بودند، به داخل راه می‌یافت</a:t>
            </a:r>
            <a:endParaRPr lang="en-US" sz="2400" dirty="0">
              <a:cs typeface="B Nazanin" pitchFamily="2" charset="-78"/>
            </a:endParaRPr>
          </a:p>
        </p:txBody>
      </p:sp>
    </p:spTree>
    <p:extLst>
      <p:ext uri="{BB962C8B-B14F-4D97-AF65-F5344CB8AC3E}">
        <p14:creationId xmlns:p14="http://schemas.microsoft.com/office/powerpoint/2010/main" val="326953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Sys\Desktop\v-c-morris-gift-store-www.disamag.co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01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itchFamily="2" charset="-78"/>
              </a:rPr>
              <a:t>متریال</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یک خط ظریف از پانل‌های شفاف با ته مایه هندسی کلاسیک رایت، نور را در دیوار بیرونی فروشگاه هدیه وی سی موریس، پنهان می‌نمود. چنان به نظر می‌رسد که فضای داخلی، در زیر نور حباب‌های پلکسی گلاس سفید سقف می‌درخشد و یک اثر رنگارنگ را ایجاد می‌نماید که هندسه ارگانیک فضاهای داخلی ساختمانهای واکس جانسون را به ذهن تداعی می‌کند. آجر به کار گرفته شده در این سازه، در معماری سانفرانسیسکو کاملا کاربرد دارد و به زیبایی در خلق این ساختمان بینظیر که به جای رقابت با ساختمان های اطراف خیابان، ساکت و آرام در جای خود قرار گرفته، به کار گرفته شده است. راه پله داخلی و طبقه دوم با بتن مسلح ساخته شده است</a:t>
            </a:r>
            <a:endParaRPr lang="en-US" sz="2400" dirty="0">
              <a:cs typeface="B Nazanin" pitchFamily="2" charset="-78"/>
            </a:endParaRPr>
          </a:p>
        </p:txBody>
      </p:sp>
    </p:spTree>
    <p:extLst>
      <p:ext uri="{BB962C8B-B14F-4D97-AF65-F5344CB8AC3E}">
        <p14:creationId xmlns:p14="http://schemas.microsoft.com/office/powerpoint/2010/main" val="32621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Sys\Desktop\v-c-morris-gift-store-www.disamag.com-3.jpg"/>
          <p:cNvPicPr>
            <a:picLocks noChangeAspect="1" noChangeArrowheads="1"/>
          </p:cNvPicPr>
          <p:nvPr/>
        </p:nvPicPr>
        <p:blipFill rotWithShape="1">
          <a:blip r:embed="rId2">
            <a:extLst>
              <a:ext uri="{28A0092B-C50C-407E-A947-70E740481C1C}">
                <a14:useLocalDpi xmlns:a14="http://schemas.microsoft.com/office/drawing/2010/main" val="0"/>
              </a:ext>
            </a:extLst>
          </a:blip>
          <a:srcRect r="-224" b="12637"/>
          <a:stretch/>
        </p:blipFill>
        <p:spPr bwMode="auto">
          <a:xfrm>
            <a:off x="-20473" y="0"/>
            <a:ext cx="9164473"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9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Sys\Desktop\Morris_dcto_original_del_diseC3B1o_de_la_entr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12942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Sys\Desktop\Morris_1pi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77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Sys\Desktop\Morris_p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12"/>
            <a:ext cx="9144000" cy="686141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4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fa-IR" sz="2400" b="1" dirty="0">
                <a:cs typeface="B Nazanin" pitchFamily="2" charset="-78"/>
              </a:rPr>
              <a:t>معرفی</a:t>
            </a:r>
            <a:endParaRPr lang="fa-IR" sz="2400" dirty="0">
              <a:cs typeface="B Nazanin" pitchFamily="2" charset="-78"/>
            </a:endParaRPr>
          </a:p>
          <a:p>
            <a:pPr marL="0" indent="0" algn="r">
              <a:buNone/>
            </a:pPr>
            <a:r>
              <a:rPr lang="fa-IR" sz="2400" b="1" dirty="0">
                <a:cs typeface="B Nazanin" pitchFamily="2" charset="-78"/>
              </a:rPr>
              <a:t>موقعیت</a:t>
            </a:r>
            <a:endParaRPr lang="fa-IR" sz="2400" dirty="0">
              <a:cs typeface="B Nazanin" pitchFamily="2" charset="-78"/>
            </a:endParaRPr>
          </a:p>
          <a:p>
            <a:pPr marL="0" indent="0" algn="r">
              <a:buNone/>
            </a:pPr>
            <a:r>
              <a:rPr lang="fa-IR" sz="2400" b="1" dirty="0">
                <a:cs typeface="B Nazanin" pitchFamily="2" charset="-78"/>
              </a:rPr>
              <a:t>معمار فروشگاه هدیه وی سی موریس</a:t>
            </a:r>
            <a:endParaRPr lang="fa-IR" sz="2400" dirty="0">
              <a:cs typeface="B Nazanin" pitchFamily="2" charset="-78"/>
            </a:endParaRPr>
          </a:p>
          <a:p>
            <a:pPr marL="0" indent="0" algn="r">
              <a:buNone/>
            </a:pPr>
            <a:r>
              <a:rPr lang="fa-IR" sz="2400" b="1" dirty="0">
                <a:cs typeface="B Nazanin" pitchFamily="2" charset="-78"/>
              </a:rPr>
              <a:t>توضیحات تکمیلی</a:t>
            </a:r>
            <a:endParaRPr lang="fa-IR" sz="2400" dirty="0">
              <a:cs typeface="B Nazanin" pitchFamily="2" charset="-78"/>
            </a:endParaRPr>
          </a:p>
          <a:p>
            <a:pPr marL="0" indent="0" algn="r">
              <a:buNone/>
            </a:pPr>
            <a:r>
              <a:rPr lang="fa-IR" sz="2400" b="1" dirty="0">
                <a:cs typeface="B Nazanin" pitchFamily="2" charset="-78"/>
              </a:rPr>
              <a:t>متریال</a:t>
            </a:r>
            <a:endParaRPr lang="fa-IR" sz="2400" dirty="0">
              <a:cs typeface="B Nazanin" pitchFamily="2" charset="-78"/>
            </a:endParaRPr>
          </a:p>
          <a:p>
            <a:pPr marL="0" indent="0" algn="r">
              <a:buNone/>
            </a:pPr>
            <a:r>
              <a:rPr lang="fa-IR" sz="2400" b="1" dirty="0">
                <a:cs typeface="B Nazanin" pitchFamily="2" charset="-78"/>
              </a:rPr>
              <a:t>پلان فروشگاه هدیه وی سی موریس</a:t>
            </a:r>
            <a:endParaRPr lang="fa-IR" sz="2400" dirty="0">
              <a:cs typeface="B Nazanin" pitchFamily="2" charset="-78"/>
            </a:endParaRPr>
          </a:p>
          <a:p>
            <a:pPr marL="0" indent="0" algn="r">
              <a:buNone/>
            </a:pPr>
            <a:r>
              <a:rPr lang="fa-IR" sz="2400" b="1" dirty="0">
                <a:cs typeface="B Nazanin" pitchFamily="2" charset="-78"/>
              </a:rPr>
              <a:t>گالری تصاویر</a:t>
            </a:r>
            <a:endParaRPr lang="fa-IR" sz="2400" dirty="0">
              <a:cs typeface="B Nazanin" pitchFamily="2" charset="-78"/>
            </a:endParaRPr>
          </a:p>
          <a:p>
            <a:pPr marL="0" indent="0" algn="r">
              <a:buNone/>
            </a:pPr>
            <a:r>
              <a:rPr lang="fa-IR" sz="2400" b="1" dirty="0">
                <a:cs typeface="B Nazanin" pitchFamily="2" charset="-78"/>
              </a:rPr>
              <a:t>منابع</a:t>
            </a:r>
            <a:endParaRPr lang="fa-IR" sz="2400" dirty="0">
              <a:cs typeface="B Nazanin" pitchFamily="2" charset="-78"/>
            </a:endParaRPr>
          </a:p>
        </p:txBody>
      </p:sp>
    </p:spTree>
    <p:extLst>
      <p:ext uri="{BB962C8B-B14F-4D97-AF65-F5344CB8AC3E}">
        <p14:creationId xmlns:p14="http://schemas.microsoft.com/office/powerpoint/2010/main" val="81703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ys\Desktop\v-c-morris-gift-store-www.disamag.com-2.jpg"/>
          <p:cNvPicPr>
            <a:picLocks noChangeAspect="1" noChangeArrowheads="1"/>
          </p:cNvPicPr>
          <p:nvPr/>
        </p:nvPicPr>
        <p:blipFill rotWithShape="1">
          <a:blip r:embed="rId2">
            <a:extLst>
              <a:ext uri="{28A0092B-C50C-407E-A947-70E740481C1C}">
                <a14:useLocalDpi xmlns:a14="http://schemas.microsoft.com/office/drawing/2010/main" val="0"/>
              </a:ext>
            </a:extLst>
          </a:blip>
          <a:srcRect r="-1184" b="10448"/>
          <a:stretch/>
        </p:blipFill>
        <p:spPr bwMode="auto">
          <a:xfrm>
            <a:off x="-76200" y="0"/>
            <a:ext cx="9329382"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609600"/>
            <a:ext cx="7391400" cy="762000"/>
          </a:xfrm>
        </p:spPr>
        <p:txBody>
          <a:bodyPr/>
          <a:lstStyle/>
          <a:p>
            <a:pPr algn="ctr"/>
            <a:r>
              <a:rPr lang="fa-IR" dirty="0">
                <a:solidFill>
                  <a:schemeClr val="bg1"/>
                </a:solidFill>
                <a:cs typeface="B Nazanin" pitchFamily="2" charset="-78"/>
              </a:rPr>
              <a:t>معرفی فروشگاه هدیه وی سی </a:t>
            </a:r>
            <a:r>
              <a:rPr lang="fa-IR" dirty="0" smtClean="0">
                <a:solidFill>
                  <a:schemeClr val="bg1"/>
                </a:solidFill>
                <a:cs typeface="B Nazanin" pitchFamily="2" charset="-78"/>
              </a:rPr>
              <a:t>موریس</a:t>
            </a:r>
            <a:endParaRPr lang="en-US" altLang="en-US" dirty="0">
              <a:solidFill>
                <a:schemeClr val="bg1"/>
              </a:solidFill>
              <a:cs typeface="B Nazanin" pitchFamily="2" charset="-78"/>
            </a:endParaRPr>
          </a:p>
        </p:txBody>
      </p:sp>
      <p:sp>
        <p:nvSpPr>
          <p:cNvPr id="12291" name="Rectangle 3"/>
          <p:cNvSpPr>
            <a:spLocks noGrp="1" noChangeArrowheads="1"/>
          </p:cNvSpPr>
          <p:nvPr>
            <p:ph type="body" idx="1"/>
          </p:nvPr>
        </p:nvSpPr>
        <p:spPr/>
        <p:txBody>
          <a:bodyPr/>
          <a:lstStyle/>
          <a:p>
            <a:pPr marL="0" indent="0" algn="r">
              <a:buNone/>
            </a:pPr>
            <a:r>
              <a:rPr lang="fa-IR" sz="2400" dirty="0">
                <a:cs typeface="B Nazanin" pitchFamily="2" charset="-78"/>
              </a:rPr>
              <a:t>از آنجا که فروشگاه هدیه وی سی موریس در سال ۱۹۴۹ میلادی در میدن لان سان فرانسیسکو، ساخته شده و ساخت موزه گوگنهایم در سال ۱۹۵۶ میلادی آغاز گردیده بود، غالبا به اشتباه فرض می‌شود که روش پیشنهادی، قبل از موزه، توسعه یافته است. اما در واقع برای اولین بار، رایت از راه پله به عنوان یک ویژگی، در طرح ساختمان  موزه استفاده نمود که در نمونه اولیه ساختمان موریس وی سی نیز به کار گرفته شده است. در حالی که حضور رایت در ظاهر پروژه فروشگاه هدیه موریس، کمتر به چشم می‌خورد اما به وضوح در طراحی داخلی آن مشهود است. به خصوص در خط ممتد در حال حرکتی که از طبقه همکف به سمت طبقه دوم پیش می‌رود. طرح وی، به خودی خود، روند رایج به کارگیری پنجره‌های معمولی را تغییر داد و به جای آن، از طاق آجری و شیشه‌ای جای گرفته روی دیوار، استفاده شد</a:t>
            </a:r>
            <a:endParaRPr lang="en-US" altLang="en-US" sz="2400" dirty="0">
              <a:solidFill>
                <a:schemeClr val="tx1"/>
              </a:solidFill>
              <a:cs typeface="B Nazani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ys\Desktop\v-c-morris-gift-store-www.disamag.com-10.jpg"/>
          <p:cNvPicPr>
            <a:picLocks noChangeAspect="1" noChangeArrowheads="1"/>
          </p:cNvPicPr>
          <p:nvPr/>
        </p:nvPicPr>
        <p:blipFill rotWithShape="1">
          <a:blip r:embed="rId2">
            <a:extLst>
              <a:ext uri="{28A0092B-C50C-407E-A947-70E740481C1C}">
                <a14:useLocalDpi xmlns:a14="http://schemas.microsoft.com/office/drawing/2010/main" val="0"/>
              </a:ext>
            </a:extLst>
          </a:blip>
          <a:srcRect r="-150" b="12239"/>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53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معرفی فروشگاه هدیه وی سی موریس</a:t>
            </a:r>
            <a:endParaRPr lang="en-US" dirty="0"/>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مشتریان، هنگامی که می‌دیدند، فروشگاه هدیه وی سی موریس، فاقد پنجره‌هایی معمولی است که رو به خیابان قرار داشته باشند، کمی نگران می‌شدند. رایت توضیح داد که این طرح، برای تبلیغ اقلام موجود در مغازه و نشان دادن آن‌ها به عابرین موجود در خیابان به کار گرفته نشده بود، بلکه بر عکس، این طرح نقش تونل طاقی شیشه‌ای را ایفا می‌نمود که چشم‌انداز رو به سوی داخل را مسدود می‌کرد و  باعث می‌شد خریداران، وسوسه شوند تا به داخل فروشگاه بیایند و نگاهی به اقلامی که بر روی میزهای سنگی موجود در زیر درب قوسی شکل، قرار گرفته‌اند، بیندازند. این چیزی بود که رایت، آن را به عنوان تله موش توصیف می‌کرد. این سازه توسط موسسه معماران آمریکایی به عنوان یکی از هفده ساختمان رایت شناخته شده است که به بهترین وجه، نقش خود را در فرهنگ آمریکایی نشان می‌دهد و لذا حفاظت از آن ضروری است. در حال حاضر، ساختمان فروشگاه هدیه وی سی موریس، توسط گالری هنری </a:t>
            </a:r>
            <a:r>
              <a:rPr lang="en-US" sz="2400" dirty="0" err="1">
                <a:cs typeface="B Nazanin" pitchFamily="2" charset="-78"/>
              </a:rPr>
              <a:t>Xanadú</a:t>
            </a:r>
            <a:r>
              <a:rPr lang="en-US" sz="2400" dirty="0">
                <a:cs typeface="B Nazanin" pitchFamily="2" charset="-78"/>
              </a:rPr>
              <a:t> </a:t>
            </a:r>
            <a:r>
              <a:rPr lang="fa-IR" sz="2400" dirty="0">
                <a:cs typeface="B Nazanin" pitchFamily="2" charset="-78"/>
              </a:rPr>
              <a:t>اشغال شده است</a:t>
            </a:r>
            <a:endParaRPr lang="en-US" sz="2400" dirty="0">
              <a:cs typeface="B Nazanin" pitchFamily="2" charset="-78"/>
            </a:endParaRPr>
          </a:p>
        </p:txBody>
      </p:sp>
    </p:spTree>
    <p:extLst>
      <p:ext uri="{BB962C8B-B14F-4D97-AF65-F5344CB8AC3E}">
        <p14:creationId xmlns:p14="http://schemas.microsoft.com/office/powerpoint/2010/main" val="34326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Sys\Desktop\v-c-morris-gift-store-www.disamag.com-5.jpg"/>
          <p:cNvPicPr>
            <a:picLocks noChangeAspect="1" noChangeArrowheads="1"/>
          </p:cNvPicPr>
          <p:nvPr/>
        </p:nvPicPr>
        <p:blipFill rotWithShape="1">
          <a:blip r:embed="rId2">
            <a:extLst>
              <a:ext uri="{28A0092B-C50C-407E-A947-70E740481C1C}">
                <a14:useLocalDpi xmlns:a14="http://schemas.microsoft.com/office/drawing/2010/main" val="0"/>
              </a:ext>
            </a:extLst>
          </a:blip>
          <a:srcRect b="11841"/>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0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itchFamily="2" charset="-78"/>
              </a:rPr>
              <a:t>موقعیت</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
            </a:r>
            <a:br>
              <a:rPr lang="fa-IR" sz="2400" dirty="0">
                <a:cs typeface="B Nazanin" pitchFamily="2" charset="-78"/>
              </a:rPr>
            </a:br>
            <a:r>
              <a:rPr lang="fa-IR" sz="2400" dirty="0">
                <a:cs typeface="B Nazanin" pitchFamily="2" charset="-78"/>
              </a:rPr>
              <a:t>فروشگاه هدیه وی سی موریس، در خیابان میدن لان ۱۴۰ ، سان فرانسیسکو، نزدیک میدان اتحاد ساخته شده است . هم اکنون، این خیابان، به عنوان یکی از زیباترین مکان‌های تجاری شهر شناخته شده و در طی سال‌های اخیر، تحت بازسازی‌های زیادی قرار گرفته است؛ چراکه در گذشته از شهرت بدی برخوردار بوده است</a:t>
            </a:r>
            <a:endParaRPr lang="en-US" sz="2400" dirty="0">
              <a:cs typeface="B Nazanin" pitchFamily="2" charset="-78"/>
            </a:endParaRPr>
          </a:p>
        </p:txBody>
      </p:sp>
    </p:spTree>
    <p:extLst>
      <p:ext uri="{BB962C8B-B14F-4D97-AF65-F5344CB8AC3E}">
        <p14:creationId xmlns:p14="http://schemas.microsoft.com/office/powerpoint/2010/main" val="357981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Sys\Desktop\v-c-morris-gift-store-www.disamag.com-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642" b="12438"/>
          <a:stretch/>
        </p:blipFill>
        <p:spPr bwMode="auto">
          <a:xfrm>
            <a:off x="0" y="0"/>
            <a:ext cx="9294125"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77038"/>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30</TotalTime>
  <Words>320</Words>
  <Application>Microsoft Office PowerPoint</Application>
  <PresentationFormat>On-screen Show (4:3)</PresentationFormat>
  <Paragraphs>21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B Nazanin</vt:lpstr>
      <vt:lpstr>Times New Roman</vt:lpstr>
      <vt:lpstr>structural_vision</vt:lpstr>
      <vt:lpstr>PowerPoint Presentation</vt:lpstr>
      <vt:lpstr>PowerPoint Presentation</vt:lpstr>
      <vt:lpstr>PowerPoint Presentation</vt:lpstr>
      <vt:lpstr>معرفی فروشگاه هدیه وی سی موریس</vt:lpstr>
      <vt:lpstr>PowerPoint Presentation</vt:lpstr>
      <vt:lpstr>معرفی فروشگاه هدیه وی سی موریس</vt:lpstr>
      <vt:lpstr>PowerPoint Presentation</vt:lpstr>
      <vt:lpstr>موقعیت</vt:lpstr>
      <vt:lpstr>PowerPoint Presentation</vt:lpstr>
      <vt:lpstr>توضیحات تکمیلی</vt:lpstr>
      <vt:lpstr>PowerPoint Presentation</vt:lpstr>
      <vt:lpstr>توضیحات تکمیلی</vt:lpstr>
      <vt:lpstr>PowerPoint Presentation</vt:lpstr>
      <vt:lpstr>متریال</vt:lpstr>
      <vt:lpstr>PowerPoint Presentation</vt:lpstr>
      <vt:lpstr>PowerPoint Presentation</vt:lpstr>
      <vt:lpstr>PowerPoint Presentation</vt:lpstr>
      <vt:lpstr>PowerPoint Presentation</vt:lpstr>
    </vt:vector>
  </TitlesOfParts>
  <Manager>www.disamg.com;www.disamg.com</Manager>
  <Company>www.disamg.com</Company>
  <LinksUpToDate>false</LinksUpToDate>
  <SharedDoc>false</SharedDoc>
  <HyperlinkBase>www.disamg.com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www.disamg.com</dc:title>
  <dc:subject>www.disamg.com</dc:subject>
  <dc:creator>www.disamag.com;www.disamg.com</dc:creator>
  <cp:keywords>www.disamg.com</cp:keywords>
  <dc:description>www.disamg.com</dc:description>
  <cp:lastModifiedBy>omid arzi</cp:lastModifiedBy>
  <cp:revision>7</cp:revision>
  <dcterms:created xsi:type="dcterms:W3CDTF">2017-10-30T19:44:53Z</dcterms:created>
  <dcterms:modified xsi:type="dcterms:W3CDTF">2022-01-26T21:11:55Z</dcterms:modified>
  <cp:category>www.disamg.com</cp:category>
  <cp:contentStatus>www.disamg.com</cp:contentStatus>
</cp:coreProperties>
</file>