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9" r:id="rId3"/>
    <p:sldId id="281" r:id="rId4"/>
    <p:sldId id="282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121" y="1075764"/>
            <a:ext cx="436690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فارسی دوم متوسطه</a:t>
            </a: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درس دهم</a:t>
            </a:r>
          </a:p>
          <a:p>
            <a:pPr algn="ctr">
              <a:lnSpc>
                <a:spcPct val="200000"/>
              </a:lnSpc>
            </a:pP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 : فاطمه محمدی</a:t>
            </a:r>
            <a:endParaRPr lang="en-US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73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8211" y="507346"/>
            <a:ext cx="10990729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درس دهم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وابسته های پیشین: </a:t>
            </a:r>
            <a:endParaRPr lang="fa-IR" sz="32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وابسته هایی که قبل از هسته می آیند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صفتهای اشاره   : این ، آن ، همان ، </a:t>
            </a:r>
            <a:r>
              <a:rPr lang="fa-IR" sz="2800" b="1" dirty="0" smtClean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همین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صفتهای </a:t>
            </a:r>
            <a:r>
              <a:rPr lang="fa-IR" sz="2800" b="1" dirty="0" smtClean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شمارشی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799294" y="4948518"/>
            <a:ext cx="1613647" cy="71269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799294" y="5661212"/>
            <a:ext cx="1613648" cy="75303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22611" y="4668788"/>
            <a:ext cx="6096000" cy="18261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عدد های اصلی : یک ، دو ، سه ، چهار </a:t>
            </a:r>
            <a:endParaRPr lang="fa-IR" sz="2400" b="1" dirty="0" smtClean="0">
              <a:solidFill>
                <a:srgbClr val="8948E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fa-IR" sz="24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عددهای ترتیبی : اولین ، دومین ، سومین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39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024" y="1027906"/>
            <a:ext cx="1118795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4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مثال : </a:t>
            </a:r>
            <a:endParaRPr lang="fa-IR" sz="40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</a:t>
            </a:r>
            <a:r>
              <a:rPr lang="fa-IR" sz="2800" b="1" dirty="0" smtClean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باغبان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</a:t>
            </a:r>
            <a:r>
              <a:rPr lang="fa-IR" sz="28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دانش آموز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همان </a:t>
            </a:r>
            <a:r>
              <a:rPr lang="fa-IR" sz="28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کتاب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یک</a:t>
            </a:r>
            <a:r>
              <a:rPr lang="fa-IR" sz="28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دفتر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سه </a:t>
            </a:r>
            <a:r>
              <a:rPr lang="fa-I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مداد</a:t>
            </a:r>
            <a:endParaRPr lang="en-US" sz="28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دومین</a:t>
            </a:r>
            <a:r>
              <a:rPr lang="fa-IR" sz="28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سال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296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70729" y="1958993"/>
            <a:ext cx="846268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جمله  های هسته و وابسته ها را مشخص کنید </a:t>
            </a:r>
            <a:endParaRPr lang="fa-IR" sz="28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دشمن بی رحم </a:t>
            </a: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بمب بر مردم بی گناه   فرو می ریخت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این ملت شجاع ، در هشت سال ، حماسه های شگفت انگیز  آفریدند.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019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18358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9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112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47</cp:revision>
  <dcterms:created xsi:type="dcterms:W3CDTF">2015-07-06T05:06:21Z</dcterms:created>
  <dcterms:modified xsi:type="dcterms:W3CDTF">2015-09-10T13:01:15Z</dcterms:modified>
</cp:coreProperties>
</file>