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816" r:id="rId2"/>
  </p:sldMasterIdLst>
  <p:notesMasterIdLst>
    <p:notesMasterId r:id="rId18"/>
  </p:notesMasterIdLst>
  <p:sldIdLst>
    <p:sldId id="256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284" r:id="rId13"/>
    <p:sldId id="285" r:id="rId14"/>
    <p:sldId id="286" r:id="rId15"/>
    <p:sldId id="28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ghayegh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595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38" d="100"/>
          <a:sy n="38" d="100"/>
        </p:scale>
        <p:origin x="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81F2A-10FD-4438-830A-3CFDADC3F442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A3E9F-C551-44E7-B83D-C37F24D79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3E9F-C551-44E7-B83D-C37F24D797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0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17" name="TextBox 1"/>
          <p:cNvSpPr txBox="1">
            <a:spLocks noChangeArrowheads="1"/>
          </p:cNvSpPr>
          <p:nvPr userDrawn="1"/>
        </p:nvSpPr>
        <p:spPr bwMode="auto">
          <a:xfrm>
            <a:off x="161925" y="-99392"/>
            <a:ext cx="360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1" eaLnBrk="1" hangingPunct="1">
              <a:defRPr/>
            </a:pPr>
            <a:r>
              <a:rPr lang="fa-IR" altLang="fa-IR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بانک پاورپوینت: </a:t>
            </a:r>
            <a:r>
              <a:rPr lang="en-US" altLang="fa-IR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endParaRPr lang="fa-IR" altLang="fa-IR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61925" y="-99392"/>
            <a:ext cx="360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1" eaLnBrk="1" hangingPunct="1">
              <a:defRPr/>
            </a:pPr>
            <a:r>
              <a:rPr lang="fa-IR" altLang="fa-IR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بانک پاورپوینت: </a:t>
            </a:r>
            <a:r>
              <a:rPr lang="en-US" altLang="fa-IR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endParaRPr lang="fa-IR" altLang="fa-IR" b="1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CE6DABD-EEE2-4E60-9BD2-4A692763B6AD}" type="datetimeFigureOut">
              <a:rPr lang="en-US" smtClean="0"/>
              <a:pPr/>
              <a:t>6/3/2018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F16754-CDB6-47F9-AAF5-DF1B09B7A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2786058"/>
            <a:ext cx="58769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a-IR" sz="2800" b="1" dirty="0" smtClean="0"/>
          </a:p>
          <a:p>
            <a:pPr algn="r"/>
            <a:r>
              <a:rPr lang="fa-IR" sz="2200" dirty="0" smtClean="0">
                <a:solidFill>
                  <a:srgbClr val="FF0000"/>
                </a:solidFill>
              </a:rPr>
              <a:t>بازار قيصريه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fa-IR" sz="2200" dirty="0" smtClean="0">
                <a:solidFill>
                  <a:srgbClr val="FF0000"/>
                </a:solidFill>
              </a:rPr>
              <a:t>عالی قاپو- 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fa-IR" sz="2800" b="1" dirty="0" smtClean="0"/>
              <a:t>موضوع : </a:t>
            </a:r>
            <a:r>
              <a:rPr lang="fa-IR" sz="2200" dirty="0" smtClean="0">
                <a:solidFill>
                  <a:srgbClr val="FF0000"/>
                </a:solidFill>
              </a:rPr>
              <a:t>کاخ هشت بهشت-</a:t>
            </a:r>
          </a:p>
          <a:p>
            <a:pPr algn="r"/>
            <a:endParaRPr lang="fa-IR" sz="2800" b="1" dirty="0" smtClean="0"/>
          </a:p>
          <a:p>
            <a:pPr algn="ctr"/>
            <a:endParaRPr lang="fa-IR" sz="2800" b="1" dirty="0" smtClean="0"/>
          </a:p>
          <a:p>
            <a:pPr algn="r"/>
            <a:endParaRPr lang="fa-IR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5929330"/>
            <a:ext cx="192879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i="1" dirty="0" smtClean="0">
                <a:solidFill>
                  <a:srgbClr val="4F81BD"/>
                </a:solidFill>
              </a:rPr>
              <a:t>Powered by : </a:t>
            </a:r>
            <a:r>
              <a:rPr lang="fa-IR" sz="1200" i="1" dirty="0" smtClean="0">
                <a:solidFill>
                  <a:srgbClr val="4F81BD"/>
                </a:solidFill>
              </a:rPr>
              <a:t>محسن دبیران</a:t>
            </a:r>
            <a:endParaRPr lang="en-US" sz="1200" i="1" dirty="0" smtClean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107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500042"/>
            <a:ext cx="75723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در این قسمت از کاخ شکل انواع جام و صراحی در دیوار تعبییه شده است که این اشکال علاوه بر نمایش زیبایی /خلاقیت و ابتکار هنرمندان گچکار برای این بوده است که انعکاس حاصل از نغمه‌ها ی نوازندگان به وسیله این </a:t>
            </a:r>
            <a:endParaRPr lang="en-US" sz="2400" dirty="0" smtClean="0"/>
          </a:p>
          <a:p>
            <a:pPr algn="r">
              <a:lnSpc>
                <a:spcPct val="150000"/>
              </a:lnSpc>
            </a:pPr>
            <a:r>
              <a:rPr lang="en-US" sz="2400" dirty="0" smtClean="0"/>
              <a:t>.</a:t>
            </a:r>
            <a:r>
              <a:rPr lang="fa-IR" sz="2400" dirty="0" smtClean="0"/>
              <a:t>اشکال گرفته شود و صداها طبیعی و بدون انعکاس صوت به گوش برسند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fa-IR" sz="2400" dirty="0" smtClean="0"/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به طورکلی بنای عالی قاپو به عنوان یک بنای تشریفاتی خوش ساخت و </a:t>
            </a:r>
            <a:r>
              <a:rPr lang="en-US" sz="2400" dirty="0" smtClean="0"/>
              <a:t>.</a:t>
            </a:r>
            <a:r>
              <a:rPr lang="fa-IR" sz="2400" dirty="0" smtClean="0"/>
              <a:t>زیبا دستاورد دیگری از هنر معماری دوران صفویه است</a:t>
            </a:r>
            <a:endParaRPr lang="fa-IR" sz="2400" dirty="0"/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357166"/>
            <a:ext cx="7612694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3600" dirty="0" smtClean="0">
                <a:solidFill>
                  <a:srgbClr val="FF0000"/>
                </a:solidFill>
              </a:rPr>
              <a:t>بازار قيصريه اصفهان:</a:t>
            </a:r>
            <a:endParaRPr lang="fa-IR" sz="3600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www.beytoote.com/images/stories/iran/ir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43050"/>
            <a:ext cx="46434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500042"/>
            <a:ext cx="75009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بازار قيصريه اصفهان از بزرگترين و مجلل ترين مرکز خريد و فروش در </a:t>
            </a:r>
            <a:r>
              <a:rPr lang="en-US" sz="2400" dirty="0" smtClean="0"/>
              <a:t>.</a:t>
            </a:r>
            <a:r>
              <a:rPr lang="fa-IR" sz="2400" dirty="0" smtClean="0"/>
              <a:t>دوران صفويه بوده است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fa-IR" sz="2400" dirty="0" smtClean="0"/>
              <a:t>اين بازار که هم اکنون بزرگترين مرکز عرضه صنايع دستي استان اصفهان است در سال 1029 هجري قمري ( دوران صفويه) در شمال </a:t>
            </a:r>
            <a:r>
              <a:rPr lang="en-US" sz="2400" dirty="0" smtClean="0"/>
              <a:t>.</a:t>
            </a:r>
            <a:r>
              <a:rPr lang="fa-IR" sz="2400" dirty="0" smtClean="0"/>
              <a:t>ميدان تاريخي امام ساخته شد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fa-IR" sz="2400" dirty="0" smtClean="0"/>
              <a:t>بازار قيصريه يا شاهي در دوره صفويه مرکز فروش پارچه هاي گرانبها </a:t>
            </a:r>
            <a:r>
              <a:rPr lang="en-US" sz="2400" dirty="0" smtClean="0"/>
              <a:t>.</a:t>
            </a:r>
            <a:r>
              <a:rPr lang="fa-IR" sz="2400" dirty="0" smtClean="0"/>
              <a:t>بوده و شرکتهاي تجاري خارجي نيز در آن حجره هايي داشته اند</a:t>
            </a:r>
            <a:endParaRPr lang="fa-IR" sz="2400" dirty="0"/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500042"/>
            <a:ext cx="75009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اين بازار قسمت اصفهان جديد دوره صفويه را به شهر سلجوقي ميدان کهنه </a:t>
            </a:r>
            <a:r>
              <a:rPr lang="en-US" sz="2400" dirty="0" smtClean="0"/>
              <a:t>.</a:t>
            </a:r>
            <a:r>
              <a:rPr lang="fa-IR" sz="2400" dirty="0" smtClean="0"/>
              <a:t>آن روزگار (ميدان قيام فعلي ) متصل مي کرده است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در سردر ورودي بازار بزرگ قيصريه چند تابلوي نقاشي است که در بالاترين قسمت آن دو مرد تيرانداز با نيم تنه شير يا ببر و دم اژدها بر </a:t>
            </a:r>
            <a:endParaRPr lang="en-US" sz="2400" dirty="0" smtClean="0"/>
          </a:p>
          <a:p>
            <a:pPr algn="r">
              <a:lnSpc>
                <a:spcPct val="150000"/>
              </a:lnSpc>
            </a:pPr>
            <a:r>
              <a:rPr lang="en-US" sz="2400" dirty="0" smtClean="0"/>
              <a:t>.</a:t>
            </a:r>
            <a:r>
              <a:rPr lang="fa-IR" sz="2400" dirty="0" smtClean="0"/>
              <a:t>کاشي معرق که بيانگر صورت فلکي اصفهان (برج قوس) ديده مي شود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fa-IR" sz="2400" dirty="0" smtClean="0"/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در دو طرف اين سردر دو سکوي وسيع وجود دارد که در روزگار قديم </a:t>
            </a:r>
            <a:r>
              <a:rPr lang="en-US" sz="2400" dirty="0" smtClean="0"/>
              <a:t>.</a:t>
            </a:r>
            <a:r>
              <a:rPr lang="fa-IR" sz="2400" dirty="0" smtClean="0"/>
              <a:t>زرگران و جواهر فروشان بساط خود را بر روي آن پهن مي کردند</a:t>
            </a:r>
            <a:endParaRPr lang="fa-IR" sz="2400" dirty="0"/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500042"/>
            <a:ext cx="7500958" cy="22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جهانگردان مشهوري مانند ناصر خسرو و شاردن به توصيف بازار قيصريه پرداختند بطوريکه آنان علت نامگذاري اين بازار را شباهت اين بناي تاريخي به قيصريه يا قيساريا در آسياي صغير (ترکيه امروز ) دانسته اند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914" y="20574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موفق باشید</a:t>
            </a:r>
            <a:endParaRPr lang="en-US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00636"/>
            <a:ext cx="4672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dirty="0" smtClean="0">
                <a:solidFill>
                  <a:srgbClr val="595CDD"/>
                </a:solidFill>
                <a:latin typeface="Arabic Typesetting" pitchFamily="66" charset="-78"/>
                <a:cs typeface="Arabic Typesetting" pitchFamily="66" charset="-78"/>
              </a:rPr>
              <a:t>خرداد  90</a:t>
            </a:r>
            <a:endParaRPr lang="en-US" sz="4400" dirty="0">
              <a:solidFill>
                <a:srgbClr val="595CDD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456177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57224" y="500042"/>
            <a:ext cx="75723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کاخ هشت بهشت آثار زیبای اصفهان: </a:t>
            </a:r>
            <a:endParaRPr kumimoji="0" lang="fa-I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://www.beytoote.com/images/stories/iran/ir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5367362" cy="472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500042"/>
            <a:ext cx="75009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عمارت تاریخی کاخ هشت بهشت نمونه‌ای از کاخ های محل سکونت آخرین سلاطین دوره صفوی است . باغ وسیعی که عمارت درآن واقع شده است جزئی از باغ بزرگ نقش جهان بوده بنام باغ بلبل که به دستور شاه اسماعیل اول احداث گردید . این بنا در تاریخ 1080هـ.ق ساخته شده و </a:t>
            </a:r>
            <a:r>
              <a:rPr lang="en-US" sz="2400" dirty="0" smtClean="0"/>
              <a:t>.</a:t>
            </a:r>
            <a:r>
              <a:rPr lang="fa-IR" sz="2400" dirty="0" smtClean="0"/>
              <a:t>نامهای دیگر آن هشت به هشت ، هشت در بهشت ، باغ بلبل می باشند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این عمارت هشت ضلعی است که چهارنما دارد و با همه شباهتها هیچ یک مانند دیگری نیست . به نظر می‌رسد نمای شمالی نمای اصلی است حال </a:t>
            </a:r>
            <a:r>
              <a:rPr lang="en-US" sz="2400" dirty="0" smtClean="0"/>
              <a:t>.</a:t>
            </a:r>
            <a:r>
              <a:rPr lang="fa-IR" sz="2400" dirty="0" smtClean="0"/>
              <a:t>اینکه وجود استخر در ضلع شرقی تعیین کننده نمای اصلی است</a:t>
            </a:r>
            <a:endParaRPr lang="fa-IR" sz="2400" dirty="0"/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571480"/>
            <a:ext cx="7643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عمارت دو متر بالا تر از سطح زمین ساخته شده است . عمارت دارای دو طبقه است و پله ها طوری طراحی شده‌اند که از هرطرف به عمارت فوقانی </a:t>
            </a:r>
            <a:r>
              <a:rPr lang="en-US" sz="2400" dirty="0" smtClean="0"/>
              <a:t>.</a:t>
            </a:r>
            <a:r>
              <a:rPr lang="fa-IR" sz="2400" dirty="0" smtClean="0"/>
              <a:t>و تحتانی عبور و مرور می‌شود</a:t>
            </a:r>
            <a:endParaRPr lang="fa-IR" sz="2400" dirty="0"/>
          </a:p>
        </p:txBody>
      </p:sp>
      <p:pic>
        <p:nvPicPr>
          <p:cNvPr id="3" name="Picture 2" descr="http://www.beytoote.com/images/stories/iran/ir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00306"/>
            <a:ext cx="5143536" cy="394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571480"/>
            <a:ext cx="7500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اتاقهای طبقه اول در چهار گوشه عمارت تزئیناتی از گچبری و نقاشی دارند در طبقه دوم مجموعه‌ای از رواقها و اتاقها با در و پنجره‌های خاتم </a:t>
            </a:r>
            <a:r>
              <a:rPr lang="en-US" sz="2400" dirty="0" smtClean="0"/>
              <a:t>.</a:t>
            </a:r>
            <a:r>
              <a:rPr lang="fa-IR" sz="2400" dirty="0" smtClean="0"/>
              <a:t>کاری است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fa-IR" sz="2400" dirty="0" smtClean="0"/>
              <a:t>در وسط تالار حوضی هشت ضلعی از جنس مرمر معروف به حوض مروارید قرار دارد. این حوض طوری حجاری شده که آب از سوراخهایش مانند مروارید تراوش میکن.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fa-IR" sz="2400" dirty="0" smtClean="0"/>
              <a:t>پارک مجلل و زیبایی در اطراف این کاخ ساخته شده که در حال حاضر ازگردشگاههای مشهور شهر اصفهان است.</a:t>
            </a:r>
            <a:endParaRPr lang="fa-IR" sz="2400" dirty="0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357166"/>
            <a:ext cx="7785885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3600" dirty="0" smtClean="0">
                <a:solidFill>
                  <a:srgbClr val="FF0000"/>
                </a:solidFill>
              </a:rPr>
              <a:t>عالی قاپو از آثار زیبای اصفهان:</a:t>
            </a:r>
            <a:endParaRPr lang="fa-IR" sz="3600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www.beytoote.com/images/stories/iran/ir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5443562" cy="471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3174" y="571480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785786" y="571480"/>
            <a:ext cx="76438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کاخ عالی قاپو عمارتی است که در غرب میدان نقش جهان و روبروی مسجد شیخ لطف اله سر بر افراشته و به عنوان یکی ازمهمترین شاهکارها ی معماری اوائل قرن یازدهم هجری از شهرتی عالم‌گیر برخوردار است .</a:t>
            </a:r>
            <a:r>
              <a:rPr lang="en-US" sz="2400" dirty="0" smtClean="0"/>
              <a:t>   </a:t>
            </a:r>
            <a:r>
              <a:rPr lang="fa-IR" sz="2400" dirty="0" smtClean="0"/>
              <a:t>تاریخ ساخت بنا به 1054 هـ.ق باز می گردد و بانی آن بانی شاه عباس اول میباشد.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0100" y="3357562"/>
            <a:ext cx="7429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این قصر دروازه مرکزی و مدخل کلیه قصرهایی بود که در دوران صفویه در محدوده میدان نقش جهان بنا شده بودند.</a:t>
            </a:r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عالی قاپو مرکب از دوکلمه عالی و قاپو است که با هم به معنای (سر در بلند) یا (درگاه بلند) هستند.</a:t>
            </a:r>
            <a:endParaRPr lang="fa-IR" sz="2400" dirty="0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500042"/>
            <a:ext cx="7572396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از زیر سر در بلند کاخ که تمامأ با سنگ ساخته شده به قصر وارد می شویم و به وسیله پلکانی که در دو طرف تعبییه شده اند به طبقات فوقانی می‌رسیم</a:t>
            </a:r>
            <a:endParaRPr lang="fa-IR" sz="2400" dirty="0"/>
          </a:p>
        </p:txBody>
      </p:sp>
      <p:pic>
        <p:nvPicPr>
          <p:cNvPr id="3" name="Picture 2" descr="http://www.beytoote.com/images/stories/iran/ir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500066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500042"/>
            <a:ext cx="7500958" cy="500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/>
              <a:t>عالی قاپو دارای پنج طبقه است که هر طبقه آن تزئینات ویژه‌ای دارد در طبقه همکف دو تالار وجود دارد که در آن روزگار به امور اداری و دیوانی اختصاص داشت ، در طبقه سوم ایوان بزرگی است که بر هجده ستون بلند و رفیع استوار است و در وسط این ایوان حوض زیبایی از </a:t>
            </a:r>
            <a:endParaRPr lang="en-US" sz="2400" dirty="0" smtClean="0"/>
          </a:p>
          <a:p>
            <a:pPr algn="r">
              <a:lnSpc>
                <a:spcPct val="150000"/>
              </a:lnSpc>
            </a:pPr>
            <a:r>
              <a:rPr lang="en-US" sz="2400" dirty="0" smtClean="0"/>
              <a:t>.</a:t>
            </a:r>
            <a:r>
              <a:rPr lang="fa-IR" sz="2400" dirty="0" smtClean="0"/>
              <a:t>مرمر وجود دارد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fa-IR" sz="2400" dirty="0" smtClean="0"/>
          </a:p>
          <a:p>
            <a:pPr algn="r">
              <a:lnSpc>
                <a:spcPct val="150000"/>
              </a:lnSpc>
            </a:pPr>
            <a:r>
              <a:rPr lang="fa-IR" sz="2400" dirty="0" smtClean="0"/>
              <a:t>آنچه عالی قاپو را در عداد آثار با شکوه و بسیار نفیس قرار داده است اثر هنرمند معروف عصر صفوی رضا عباسی یعنی گچبریهای آخرین طبقه </a:t>
            </a:r>
            <a:r>
              <a:rPr lang="en-US" sz="2400" dirty="0" smtClean="0"/>
              <a:t>.</a:t>
            </a:r>
            <a:r>
              <a:rPr lang="fa-IR" sz="2400" dirty="0" smtClean="0"/>
              <a:t>است که تالار آن به اتاق موسیقی یا اتاق صوت نیز معروف است</a:t>
            </a:r>
            <a:endParaRPr lang="fa-IR" sz="2400" dirty="0"/>
          </a:p>
        </p:txBody>
      </p:sp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399</TotalTime>
  <Words>540</Words>
  <Application>Microsoft Office PowerPoint</Application>
  <PresentationFormat>On-screen Show (4:3)</PresentationFormat>
  <Paragraphs>30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Arabic Typesetting</vt:lpstr>
      <vt:lpstr>Arial</vt:lpstr>
      <vt:lpstr>B Titr</vt:lpstr>
      <vt:lpstr>Bradley Hand ITC TT-Bold</vt:lpstr>
      <vt:lpstr>Calibri</vt:lpstr>
      <vt:lpstr>Cambria</vt:lpstr>
      <vt:lpstr>Rage Italic</vt:lpstr>
      <vt:lpstr>Tahoma</vt:lpstr>
      <vt:lpstr>Times New Roman</vt:lpstr>
      <vt:lpstr>Wingdings</vt:lpstr>
      <vt:lpstr>Sketchbook</vt:lpstr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hajian</dc:creator>
  <cp:lastModifiedBy>omid</cp:lastModifiedBy>
  <cp:revision>93</cp:revision>
  <dcterms:created xsi:type="dcterms:W3CDTF">2011-04-27T14:18:15Z</dcterms:created>
  <dcterms:modified xsi:type="dcterms:W3CDTF">2018-06-03T08:58:33Z</dcterms:modified>
</cp:coreProperties>
</file>