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5" r:id="rId4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074A16-D940-4819-91D5-B89F3DD6C539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9B9CED-A2A2-49D8-801D-EA06AB264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51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9CED-A2A2-49D8-801D-EA06AB26483D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484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9CED-A2A2-49D8-801D-EA06AB26483D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153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B9CED-A2A2-49D8-801D-EA06AB26483D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432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FDB30B-75D1-4411-9770-375FFED3DFE1}" type="datetimeFigureOut">
              <a:rPr lang="fa-IR" smtClean="0"/>
              <a:t>03/06/1436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EA5761-720C-4D45-A4B7-4973AA50143F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71932">
            <a:off x="1367097" y="2555084"/>
            <a:ext cx="5541240" cy="1571600"/>
          </a:xfrm>
        </p:spPr>
        <p:txBody>
          <a:bodyPr>
            <a:normAutofit/>
          </a:bodyPr>
          <a:lstStyle/>
          <a:p>
            <a:r>
              <a:rPr lang="fa-IR" sz="6000" dirty="0" smtClean="0">
                <a:latin typeface="Noor_e_Quran" pitchFamily="2" charset="-78"/>
                <a:cs typeface="Noor_e_Quran" pitchFamily="2" charset="-78"/>
              </a:rPr>
              <a:t>بسم الله الرحمن الرحیم</a:t>
            </a:r>
            <a:endParaRPr lang="fa-IR" sz="6000" dirty="0">
              <a:latin typeface="Noor_e_Quran" pitchFamily="2" charset="-78"/>
              <a:cs typeface="Noor_e_Qu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2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5509" y="743297"/>
            <a:ext cx="4140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dirty="0" smtClean="0">
                <a:cs typeface="B Jadid" pitchFamily="2" charset="-78"/>
              </a:rPr>
              <a:t>معمار بنا استاد حسین شماع شیرازی است.</a:t>
            </a:r>
            <a:endParaRPr lang="en-US" sz="2000" dirty="0">
              <a:cs typeface="B Jadid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8645" y="21148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انواع کار بندی ها ی نیم کار و طاق کجاوه در پوشش های مختلف بخصوص در حجره ها مشاهده می شود.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5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" y="895697"/>
            <a:ext cx="4288155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eisa\Desktop\New folder\سیبسیبسی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5" y="3486497"/>
            <a:ext cx="3556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7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0419" y="4361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سر در مدرسه داراى طاقى ضربى است و پوشيده از كاشى‏هاى رنگى است كه با تصاوير گل و ترنج تزيين شده است و در زير سقف طاق نيز با كاشى‏هاى معرق رنگين تزيين شده است. بدنه، پيشانى، جرزها و بخشى از ديوارهاى دو طرف طاق پوشيده از كاشى‏هاى رنگينى است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2" descr="D:\Users\eisa\Desktop\New folder\لیبلیبلیب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8680"/>
            <a:ext cx="3463290" cy="28194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 descr="http://www.ahl-ul-bayt.org/site/0/multimedia/image/38370_%D9%85%D8%AF%D8%B1%D8%B3%D9%87%20%D8%AE%D8%A7%D9%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1408" y="2643946"/>
            <a:ext cx="4716780" cy="38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il_fi" descr="http://bahars.persiangig.com/image/%D9%85%D8%AF%D8%B1%D8%B3%D9%87%20%D8%AE%D8%A7%D9%86/Picture%200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45024"/>
            <a:ext cx="3463290" cy="282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867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8344" y="1487306"/>
            <a:ext cx="1064779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اعداد مقدس: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 100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عدد5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عدد12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عدد14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عدد1100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عدد114</a:t>
            </a:r>
          </a:p>
          <a:p>
            <a:pPr algn="r"/>
            <a:endParaRPr lang="fa-IR" b="1" dirty="0" smtClean="0">
              <a:solidFill>
                <a:schemeClr val="bg1"/>
              </a:solidFill>
              <a:cs typeface="B Bardiya" pitchFamily="2" charset="-78"/>
            </a:endParaRPr>
          </a:p>
          <a:p>
            <a:pPr algn="r"/>
            <a:r>
              <a:rPr lang="fa-IR" b="1" dirty="0" smtClean="0">
                <a:solidFill>
                  <a:schemeClr val="bg1"/>
                </a:solidFill>
                <a:cs typeface="B Bardiya" pitchFamily="2" charset="-78"/>
              </a:rPr>
              <a:t>عدد92</a:t>
            </a:r>
          </a:p>
          <a:p>
            <a:pPr algn="r"/>
            <a:endParaRPr lang="fa-IR" b="1" dirty="0" smtClean="0">
              <a:solidFill>
                <a:srgbClr val="FFFF00"/>
              </a:solidFill>
              <a:cs typeface="B Bardiya" pitchFamily="2" charset="-78"/>
            </a:endParaRPr>
          </a:p>
          <a:p>
            <a:pPr algn="r"/>
            <a:endParaRPr lang="fa-IR" b="1" dirty="0" smtClean="0">
              <a:solidFill>
                <a:srgbClr val="FFFF00"/>
              </a:solidFill>
              <a:cs typeface="B Bardiya" pitchFamily="2" charset="-78"/>
            </a:endParaRPr>
          </a:p>
          <a:p>
            <a:pPr algn="r"/>
            <a:endParaRPr lang="en-US" b="1" dirty="0">
              <a:solidFill>
                <a:srgbClr val="FFFF00"/>
              </a:solidFill>
              <a:cs typeface="B Bardiy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4043" y="908719"/>
            <a:ext cx="4572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 از جمله به کارگیری اعداد مقدس که در ساخت این مدرسه اهمیت ویژه ای دارد: 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3" descr="D:\Users\eisa\Desktop\New folder\سیسبسیبس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1853" y="2041564"/>
            <a:ext cx="5416381" cy="447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02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1449169"/>
            <a:ext cx="4572000" cy="646331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r"/>
            <a:r>
              <a:rPr lang="fa-IR" b="1" dirty="0" smtClean="0">
                <a:solidFill>
                  <a:schemeClr val="bg1"/>
                </a:solidFill>
                <a:cs typeface="B Roya" pitchFamily="2" charset="-78"/>
              </a:rPr>
              <a:t>- تعداد حجره ها100 عدد و به حروف ابجد نام مبارک حضرت محمد ( ص ) است. </a:t>
            </a:r>
            <a:endParaRPr lang="en-US" b="1" dirty="0">
              <a:solidFill>
                <a:schemeClr val="bg1"/>
              </a:solidFill>
              <a:cs typeface="B Roya" pitchFamily="2" charset="-78"/>
            </a:endParaRPr>
          </a:p>
        </p:txBody>
      </p:sp>
      <p:pic>
        <p:nvPicPr>
          <p:cNvPr id="5" name="Picture 2" descr="D:\Users\eisa\Desktop\New folder\Image197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406530" cy="28816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D:\Users\eisa\Desktop\New folder\2009nov5_madre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07034">
            <a:off x="656906" y="1140447"/>
            <a:ext cx="3595955" cy="2667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51520" y="4941168"/>
            <a:ext cx="3886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fa-IR" dirty="0" smtClean="0">
                <a:solidFill>
                  <a:srgbClr val="00B050"/>
                </a:solidFill>
                <a:cs typeface="B Roya" pitchFamily="2" charset="-78"/>
              </a:rPr>
              <a:t>ابجد یکی از صور 8 گانه  از ترتیب حروف الفبای مردم فنیقیه بوده </a:t>
            </a:r>
            <a:endParaRPr lang="en-US" dirty="0">
              <a:solidFill>
                <a:srgbClr val="00B050"/>
              </a:solidFill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13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9625" y="13101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- مدرسه دارای پنج مَدرَس ( محل تدریس ) به نیت عدد مقدس پنج تن (ع ) بود. یکی از این مدرس ها متعلق </a:t>
            </a:r>
            <a:r>
              <a:rPr lang="fa-IR" sz="2400" u="sng" dirty="0" smtClean="0">
                <a:latin typeface="Adobe Arabic" pitchFamily="18" charset="-78"/>
                <a:cs typeface="Adobe Arabic" pitchFamily="18" charset="-78"/>
              </a:rPr>
              <a:t>به ملاصدرا </a:t>
            </a:r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و چهار مدرس دیگر برای سایرین بود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16192" y="82742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عدد 5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 descr="D:\Users\eisa\Desktop\New folder\بیلیلیب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6937">
            <a:off x="503416" y="1184565"/>
            <a:ext cx="4114800" cy="2756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3" descr="D:\Users\eisa\Desktop\New folder\یبلیبلیب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3593435"/>
            <a:ext cx="4448175" cy="29679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5616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20562036">
            <a:off x="5414092" y="996595"/>
            <a:ext cx="319515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dobe Arabic" pitchFamily="18" charset="-78"/>
                <a:ea typeface="Times New Roman" pitchFamily="18" charset="0"/>
                <a:cs typeface="Adobe Arabic" pitchFamily="18" charset="-78"/>
              </a:rPr>
              <a:t>- مانند هر مدرسه، دارای یک مسجد است. این مسجد دارای 12 راهرو به نیت 12 امام است. 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2" descr="D:\Users\eisa\Desktop\New folder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7"/>
            <a:ext cx="1944216" cy="2801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619531" y="2522086"/>
            <a:ext cx="2438400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fa-IR" sz="2400" dirty="0" smtClean="0">
                <a:solidFill>
                  <a:schemeClr val="bg1"/>
                </a:solidFill>
                <a:latin typeface="Adobe Arabic" pitchFamily="18" charset="-78"/>
                <a:cs typeface="Adobe Arabic" pitchFamily="18" charset="-78"/>
              </a:rPr>
              <a:t>مجموعه دو اتاق موجود در این مدرسه در کنار اتاق های درس خارج، در جمع عدد 14 را به نیت چهارده معصوم ( ع )  تشکیل می دهد. با جمع عناصر دیگر، عدد 110 که به حروف ابجد ( جمل) اسم حضرت علی( ع ) را تشکیل می دهد، به دست می آید</a:t>
            </a:r>
            <a:endParaRPr lang="en-US" sz="2400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3" descr="D:\Users\eisa\Desktop\New folder\قلاقفاقفا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64527">
            <a:off x="724160" y="946436"/>
            <a:ext cx="2994410" cy="33968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95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6096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400" u="sng" dirty="0" smtClean="0">
                <a:latin typeface="Adobe Arabic" pitchFamily="18" charset="-78"/>
                <a:cs typeface="Adobe Arabic" pitchFamily="18" charset="-78"/>
              </a:rPr>
              <a:t>با افزودن چهار اتاق شامل اتاق گاه ( زمان ، وقت ) شناسی ، اتاق خادم ، اتاق چراغ دار و اتاق مؤذن </a:t>
            </a:r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، مجموعاً </a:t>
            </a:r>
            <a:r>
              <a:rPr lang="fa-IR" sz="2400" dirty="0" smtClean="0">
                <a:solidFill>
                  <a:srgbClr val="00B050"/>
                </a:solidFill>
                <a:latin typeface="Adobe Arabic" pitchFamily="18" charset="-78"/>
                <a:cs typeface="Adobe Arabic" pitchFamily="18" charset="-78"/>
              </a:rPr>
              <a:t>عدد 114 </a:t>
            </a:r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به دست می آید که برابر با تعداد سوره های قرآن مجید است. اندازه حجره های این مدرسه حدود 3.6×3.3 متر است و به همین دلیل در زمستان به سادگی گرم می شد. در تابستان نیز به دلیل وجود باغی که در آن دوره در اطراف مدرسه وجود داشت ، فضای این مدرسه کاملاً خنک بود. حجره ها دارای ایوانی کوچک برای یک نفر و پستویی شامل انبار، کتابخانه و ... است.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2" descr="D:\Users\eisa\Desktop\New folder\1641722510751914021031271161017818919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410" y="3212976"/>
            <a:ext cx="489654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81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8185" y="887939"/>
            <a:ext cx="457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r"/>
            <a:r>
              <a:rPr lang="fa-IR" dirty="0" smtClean="0">
                <a:solidFill>
                  <a:schemeClr val="bg1"/>
                </a:solidFill>
                <a:cs typeface="B Roya" pitchFamily="2" charset="-78"/>
              </a:rPr>
              <a:t>تعداد حجره  های ان 92 عدد به حروف اسم مبارک حضرت محمد ص است.  دو اتاق ان  و اتاقهای درس خارج مجمو عا چهارده میشود که با جمع کردن تعدادی از عناصر عدد صد و ده اسم حضرت علی  بدست می اید</a:t>
            </a:r>
            <a:endParaRPr lang="en-US" dirty="0">
              <a:solidFill>
                <a:schemeClr val="bg1"/>
              </a:solidFill>
              <a:cs typeface="B Roya" pitchFamily="2" charset="-78"/>
            </a:endParaRPr>
          </a:p>
        </p:txBody>
      </p:sp>
      <p:pic>
        <p:nvPicPr>
          <p:cNvPr id="5" name="Picture 2" descr="D:\Users\eisa\Desktop\New folder\لفقلقفلقف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98025">
            <a:off x="5011585" y="2856514"/>
            <a:ext cx="3618623" cy="2601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Users\eisa\Desktop\New folder\یسبسلب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4779">
            <a:off x="726294" y="759653"/>
            <a:ext cx="2767904" cy="243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مدرسه خان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74850">
            <a:off x="560002" y="3440524"/>
            <a:ext cx="3889621" cy="2574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89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3068960"/>
            <a:ext cx="4896544" cy="566936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Adobe Arabic" pitchFamily="18" charset="-78"/>
              </a:rPr>
              <a:t>نمونه عکس هایی از مدرسه خان  </a:t>
            </a:r>
            <a:endParaRPr lang="fa-IR" sz="4000" dirty="0">
              <a:solidFill>
                <a:schemeClr val="tx1">
                  <a:lumMod val="95000"/>
                  <a:lumOff val="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2786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drase khan shiraz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8940"/>
            <a:ext cx="3528392" cy="3348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drase khan shiraz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26" y="1196752"/>
            <a:ext cx="3312368" cy="2943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0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949391">
            <a:off x="4716016" y="1639905"/>
            <a:ext cx="310373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1">
            <a:spAutoFit/>
          </a:bodyPr>
          <a:lstStyle/>
          <a:p>
            <a:r>
              <a:rPr lang="fa-IR" sz="3200" dirty="0" smtClean="0">
                <a:solidFill>
                  <a:schemeClr val="accent3"/>
                </a:solidFill>
                <a:cs typeface="Mj_Contrast" pitchFamily="18" charset="-78"/>
              </a:rPr>
              <a:t>موضوع کنفرانس</a:t>
            </a:r>
            <a:endParaRPr lang="fa-IR" sz="3200" dirty="0">
              <a:solidFill>
                <a:schemeClr val="accent3"/>
              </a:solidFill>
              <a:cs typeface="Mj_Contrast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 rot="20899954">
            <a:off x="631901" y="3846396"/>
            <a:ext cx="5357557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1">
            <a:spAutoFit/>
          </a:bodyPr>
          <a:lstStyle/>
          <a:p>
            <a:r>
              <a:rPr lang="fa-IR" sz="5400" dirty="0" smtClean="0">
                <a:solidFill>
                  <a:srgbClr val="00B050"/>
                </a:solidFill>
                <a:cs typeface="Mj_Contrast" pitchFamily="18" charset="-78"/>
              </a:rPr>
              <a:t>مدرسه خان شیراز</a:t>
            </a:r>
            <a:endParaRPr lang="fa-IR" sz="5400" dirty="0">
              <a:solidFill>
                <a:srgbClr val="00B050"/>
              </a:solidFill>
              <a:cs typeface="Mj_Contrast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4321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drase khan shiraz\3ص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312368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adrase khan shiraz\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2925">
            <a:off x="862221" y="1079320"/>
            <a:ext cx="3240360" cy="3537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6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adrase khan shiraz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340">
            <a:off x="1968146" y="1683019"/>
            <a:ext cx="5038485" cy="40441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32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drase khan shiraz\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946489" cy="4824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adrase khan shiraz\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240359" cy="4824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drase khan shiraz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632151" cy="473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madrase khan shiraz\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5695">
            <a:off x="637691" y="1124743"/>
            <a:ext cx="280831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8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drase khan shiraz\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56384" cy="42484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adrase khan shiraz\1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356">
            <a:off x="618678" y="1223086"/>
            <a:ext cx="3542444" cy="2780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5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drase khan shiraz\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6004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madrase khan shiraz\1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17646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drase khan shiraz\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888432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madrase khan shiraz\1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3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drase khan shiraz\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8884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madrase khan shiraz\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1683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2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madrase khan shiraz\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794">
            <a:off x="1417036" y="1483813"/>
            <a:ext cx="6840760" cy="424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480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drase khan shiraz\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1600">
            <a:off x="858065" y="1276133"/>
            <a:ext cx="3575447" cy="3665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madrase khan shiraz\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168352" cy="4824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96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819107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17155"/>
            <a:ext cx="806022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مدرسه خان مدرسه تاریخی است که توسط الله وردی خان و پسرش امام قلی خان در شهر شه شیراز </a:t>
            </a:r>
          </a:p>
          <a:p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و همزمان با حکومت شاه عباس صفوی ساخته شد!!!! 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50" y="2244846"/>
            <a:ext cx="576064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30860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drase khan shiraz\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3500"/>
            <a:ext cx="3816424" cy="47597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madrase khan shiraz\3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0995">
            <a:off x="827585" y="2089583"/>
            <a:ext cx="3195439" cy="3247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6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drase khan shiraz\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838178" cy="4248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madrase khan shiraz\2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3312368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0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drase khan shiraz\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334">
            <a:off x="664019" y="1909029"/>
            <a:ext cx="3409578" cy="3246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madrase khan shiraz\2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330">
            <a:off x="4788024" y="1124744"/>
            <a:ext cx="3627487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9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adrase khan shiraz\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0499">
            <a:off x="1979713" y="1340768"/>
            <a:ext cx="5256584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97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drase khan shiraz\3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407">
            <a:off x="1652777" y="1139215"/>
            <a:ext cx="6264696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044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drase khan shiraz\5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901">
            <a:off x="800598" y="2112880"/>
            <a:ext cx="3312368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madrase khan shiraz\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88032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4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drase khan shiraz\6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73448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madrase khan shiraz\6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908720"/>
            <a:ext cx="447278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5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adrase khan shiraz\ممم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306">
            <a:off x="539552" y="2276872"/>
            <a:ext cx="475252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madrase khan shiraz\ههه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079622" cy="4536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5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31610">
            <a:off x="3419872" y="2636912"/>
            <a:ext cx="2386608" cy="854968"/>
          </a:xfrm>
          <a:solidFill>
            <a:schemeClr val="tx2">
              <a:lumMod val="5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bg1"/>
                </a:solidFill>
              </a:rPr>
              <a:t>*برش *نما*پلان*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madrase khan shiraz\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759">
            <a:off x="1835696" y="1708150"/>
            <a:ext cx="5781129" cy="3809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8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tx1"/>
                </a:solidFill>
              </a:rPr>
              <a:t> 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229600" cy="4389120"/>
          </a:xfrm>
        </p:spPr>
        <p:txBody>
          <a:bodyPr/>
          <a:lstStyle/>
          <a:p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>مدرسه خان از جمله بناهای مدارس معروف و بزرگ علوم فقهی دوران صفویه می باشد که در محله اسحاق بیگ شیراز واقع گردیده است ؛ این بنا به همت الله وردی خان افشار والی شیراز و سپه سالار شاه عباس صفوی بنا گذاشته شد ، پس از مرگ ایشان پسرش سردار نامی ایران ، امام قلی خان در سال ۱۰۲۴ هجری قمری کار بنا را به اتمام رسانده ، زیر بنای این محل که به سبک بناهای درون گرا ساخته شده ۷۶۸۶ متر مربع می باشد</a:t>
            </a:r>
            <a:r>
              <a:rPr lang="fa-IR" sz="2800" b="1" dirty="0">
                <a:solidFill>
                  <a:srgbClr val="180623"/>
                </a:solidFill>
                <a:ea typeface="Times New Roman"/>
                <a:cs typeface="Adobe Arabic"/>
              </a:rPr>
              <a:t>. </a:t>
            </a:r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74234"/>
            <a:ext cx="6552728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44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madrase khan shiraz\1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83" y="1571554"/>
            <a:ext cx="3588047" cy="3960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madrase khan shiraz\1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3528392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7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adrase khan shiraz\1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12368" cy="30268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madrase khan shiraz\10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3787">
            <a:off x="899590" y="1289487"/>
            <a:ext cx="3393554" cy="33474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1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adrase khan shiraz\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672408" cy="329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madrase khan shiraz\1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737595" cy="3290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8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madrase khan shiraz\1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8011">
            <a:off x="1916303" y="1358552"/>
            <a:ext cx="4833988" cy="4278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42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madrase khan shiraz\1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84776" cy="4464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7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madrase khan shiraz\1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442">
            <a:off x="2756340" y="2004622"/>
            <a:ext cx="4349725" cy="32834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5">
                <a:lumMod val="5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4106" y="4293096"/>
            <a:ext cx="239200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تهیه کننده</a:t>
            </a:r>
            <a:r>
              <a:rPr lang="fa-IR" dirty="0" smtClean="0"/>
              <a:t>:</a:t>
            </a:r>
            <a:r>
              <a:rPr lang="fa-IR" sz="2400" dirty="0" smtClean="0">
                <a:cs typeface="B Koodak" pitchFamily="2" charset="-78"/>
              </a:rPr>
              <a:t>علی نظرزاده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6107" y="2996952"/>
            <a:ext cx="33297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latin typeface="Adobe Arabic" pitchFamily="18" charset="-78"/>
                <a:cs typeface="Adobe Arabic" pitchFamily="18" charset="-78"/>
              </a:rPr>
              <a:t>استاد مربوطه</a:t>
            </a:r>
            <a:r>
              <a:rPr lang="fa-IR" sz="2400" dirty="0" smtClean="0"/>
              <a:t>:</a:t>
            </a:r>
            <a:r>
              <a:rPr lang="fa-IR" sz="2400" dirty="0" smtClean="0">
                <a:cs typeface="B Koodak" pitchFamily="2" charset="-78"/>
              </a:rPr>
              <a:t>مهندس یحیوی آذر</a:t>
            </a:r>
            <a:endParaRPr lang="fa-IR" sz="2400" dirty="0">
              <a:cs typeface="B Koodak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0" y="6390397"/>
            <a:ext cx="21547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/>
              <a:t>93/10/06 زمستان</a:t>
            </a:r>
            <a:endParaRPr lang="fa-IR" sz="2400" dirty="0"/>
          </a:p>
        </p:txBody>
      </p:sp>
      <p:pic>
        <p:nvPicPr>
          <p:cNvPr id="9" name="Picture 8" descr="arm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636"/>
            <a:ext cx="2736215" cy="147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7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72148">
            <a:off x="2020483" y="2697614"/>
            <a:ext cx="507222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1">
            <a:spAutoFit/>
          </a:bodyPr>
          <a:lstStyle/>
          <a:p>
            <a:r>
              <a:rPr lang="fa-IR" sz="5400" dirty="0" smtClean="0">
                <a:latin typeface="Adobe Arabic" pitchFamily="18" charset="-78"/>
                <a:cs typeface="Adobe Arabic" pitchFamily="18" charset="-78"/>
              </a:rPr>
              <a:t>با تشکر از صبر و بردباریتان</a:t>
            </a:r>
            <a:endParaRPr lang="fa-IR" sz="5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51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64704"/>
            <a:ext cx="8229600" cy="4389120"/>
          </a:xfrm>
        </p:spPr>
        <p:txBody>
          <a:bodyPr/>
          <a:lstStyle/>
          <a:p>
            <a:r>
              <a:rPr lang="fa-IR" sz="24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این بنا در </a:t>
            </a: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>زمینی به مساحت ۵۰۰۳ متر مربع در دو طبقه بنا گردیده است ، این بنا دارای یکصد حجره جهت اسکان طلاب بوده که در حال حاضر هفتاد هجره به جای مانده و نیز صحن مدرسه با یک حوض هشت گوش در مرکز و ۴ باغچه در چهار طرف آن به همراه درختان نارنج و نخل مزین گردیده است ، طول صحن ۵۱ متر و عرض آن ۴۵ متر می باشد . </a:t>
            </a:r>
            <a:r>
              <a:rPr lang="fa-IR" sz="28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8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r>
              <a:rPr lang="fa-IR" sz="28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8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endParaRPr lang="fa-IR" dirty="0"/>
          </a:p>
        </p:txBody>
      </p:sp>
      <p:pic>
        <p:nvPicPr>
          <p:cNvPr id="3074" name="Picture 2" descr="D:\madrase khan shiraz\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3" y="2771000"/>
            <a:ext cx="3744416" cy="3596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adrase khan shiraz\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828689" cy="35961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373616" cy="1719064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700" b="1" dirty="0">
                <a:solidFill>
                  <a:srgbClr val="180623"/>
                </a:solidFill>
                <a:ea typeface="Times New Roman"/>
                <a:cs typeface="Adobe Arabic"/>
              </a:rPr>
              <a:t>سردر ورودی با تزئینات بسیار عالی و ارتفاع چشم گیر ، با کاشی های هفت رنگ تزیین شده و گل بوته های روی کاشی ها از جمله شاهکارهای هنر و معماری و کاشی کاری بوده همچنین بالای سردر، یک کتیبه با خط ثلث عالی و</a:t>
            </a:r>
            <a:r>
              <a:rPr lang="fa-IR" sz="27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 با </a:t>
            </a:r>
            <a:r>
              <a:rPr lang="fa-IR" sz="2700" b="1" dirty="0">
                <a:solidFill>
                  <a:srgbClr val="180623"/>
                </a:solidFill>
                <a:ea typeface="Times New Roman"/>
                <a:cs typeface="Adobe Arabic"/>
              </a:rPr>
              <a:t>قلم درشت نوشته شده که بیانگر ذوق والای هنر مند ایرانی </a:t>
            </a:r>
            <a:r>
              <a:rPr lang="fa-IR" sz="27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است                                                               </a:t>
            </a:r>
            <a:r>
              <a:rPr lang="fa-IR" sz="24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.                                             </a:t>
            </a: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098" name="Picture 2" descr="D:\madrase khan shiraz\3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26" y="2420888"/>
            <a:ext cx="312757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madrase khan shiraz\2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309634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44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>دالان ورودی مدرسه به شکل هشتی با سقفی که با شکل زیبا به صورت گنبدی با کاشی لاجوردی آبی و گل بوته های زیبا مزین شده است </a:t>
            </a:r>
            <a:r>
              <a:rPr lang="fa-IR" sz="24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                                                                                       . </a:t>
            </a: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122" name="Picture 2" descr="D:\madrase khan shiraz\7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64696" cy="41764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03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fa-IR" sz="2400" b="1" dirty="0">
                <a:solidFill>
                  <a:srgbClr val="180623"/>
                </a:solidFill>
                <a:latin typeface="Adobe Arabic" pitchFamily="18" charset="-78"/>
                <a:ea typeface="Times New Roman"/>
                <a:cs typeface="Adobe Arabic" pitchFamily="18" charset="-78"/>
              </a:rPr>
              <a:t>در زمان ساخت و تا عصر زندیه در طرفین جبهه غربی مدرسه دو گلدسته بلند آجری با تزیینات و کاشی کاری مفصلی وجود داشته که به دلیل مسلط بودن بر ارگ حکومتی کریم خان زند ویران گردیده است ، کاشی کاریهای سقف مدرسه مثل مسجد شیخ لطف الله در اصفهان می باشد ، در حاشیه سقف آیات قرآنی با خط ثلث عالی وجود دارد که در کتیبه آن به سال ۱۰۲۴ هجری قمری نگاشته شده ، بالای دالان ، تالار وسیعی است که روزگاری حکیم ملاصدرا ملقب به صدرالمتألهین فلسفه اشراق در آن تدریس میکرده است 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6" name="Picture 2" descr="D:\madrase khan shiraz\1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1"/>
            <a:ext cx="3609975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madrase khan shiraz\1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12797"/>
            <a:ext cx="3384376" cy="35283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40000" sy="4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>در ۴ سمت حیاط ۴ طاق نمای بلند با کاشی کاری مزین شده است که فقط سر در غربی آن به تازگی مرمت گشته </a:t>
            </a:r>
            <a:r>
              <a:rPr lang="fa-IR" sz="2400" b="1" dirty="0" smtClean="0">
                <a:solidFill>
                  <a:srgbClr val="180623"/>
                </a:solidFill>
                <a:ea typeface="Times New Roman"/>
                <a:cs typeface="Adobe Arabic"/>
              </a:rPr>
              <a:t>است .    </a:t>
            </a: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  <a:t/>
            </a:r>
            <a:br>
              <a:rPr lang="fa-IR" sz="2400" b="1" dirty="0">
                <a:solidFill>
                  <a:srgbClr val="180623"/>
                </a:solidFill>
                <a:ea typeface="Times New Roman"/>
                <a:cs typeface="Adobe Arabic"/>
              </a:rPr>
            </a:b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171" name="Picture 3" descr="D:\madrase khan shiraz\12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064896" cy="36724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435610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851</Words>
  <Application>Microsoft Office PowerPoint</Application>
  <PresentationFormat>On-screen Show (4:3)</PresentationFormat>
  <Paragraphs>49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بسم الله الرحمن الرحیم</vt:lpstr>
      <vt:lpstr>PowerPoint Presentation</vt:lpstr>
      <vt:lpstr>PowerPoint Presentation</vt:lpstr>
      <vt:lpstr> </vt:lpstr>
      <vt:lpstr>PowerPoint Presentation</vt:lpstr>
      <vt:lpstr>سردر ورودی با تزئینات بسیار عالی و ارتفاع چشم گیر ، با کاشی های هفت رنگ تزیین شده و گل بوته های روی کاشی ها از جمله شاهکارهای هنر و معماری و کاشی کاری بوده همچنین بالای سردر، یک کتیبه با خط ثلث عالی و با قلم درشت نوشته شده که بیانگر ذوق والای هنر مند ایرانی است                                                               .                                               </vt:lpstr>
      <vt:lpstr>دالان ورودی مدرسه به شکل هشتی با سقفی که با شکل زیبا به صورت گنبدی با کاشی لاجوردی آبی و گل بوته های زیبا مزین شده است                                                                                        .  </vt:lpstr>
      <vt:lpstr>در زمان ساخت و تا عصر زندیه در طرفین جبهه غربی مدرسه دو گلدسته بلند آجری با تزیینات و کاشی کاری مفصلی وجود داشته که به دلیل مسلط بودن بر ارگ حکومتی کریم خان زند ویران گردیده است ، کاشی کاریهای سقف مدرسه مثل مسجد شیخ لطف الله در اصفهان می باشد ، در حاشیه سقف آیات قرآنی با خط ثلث عالی وجود دارد که در کتیبه آن به سال ۱۰۲۴ هجری قمری نگاشته شده ، بالای دالان ، تالار وسیعی است که روزگاری حکیم ملاصدرا ملقب به صدرالمتألهین فلسفه اشراق در آن تدریس میکرده است </vt:lpstr>
      <vt:lpstr>در ۴ سمت حیاط ۴ طاق نمای بلند با کاشی کاری مزین شده است که فقط سر در غربی آن به تازگی مرمت گشته است .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عکس هایی از مدرسه خان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*برش *نما*پلان*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MRT Pack 20 DVDs</dc:creator>
  <cp:lastModifiedBy>MRT Pack 20 DVDs</cp:lastModifiedBy>
  <cp:revision>36</cp:revision>
  <dcterms:created xsi:type="dcterms:W3CDTF">2014-12-24T15:53:41Z</dcterms:created>
  <dcterms:modified xsi:type="dcterms:W3CDTF">2014-12-27T11:18:18Z</dcterms:modified>
</cp:coreProperties>
</file>