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601" r:id="rId3"/>
    <p:sldId id="602" r:id="rId4"/>
    <p:sldId id="603" r:id="rId5"/>
    <p:sldId id="604" r:id="rId6"/>
    <p:sldId id="605" r:id="rId7"/>
    <p:sldId id="606" r:id="rId8"/>
    <p:sldId id="607" r:id="rId9"/>
    <p:sldId id="624" r:id="rId10"/>
    <p:sldId id="625" r:id="rId11"/>
    <p:sldId id="626" r:id="rId12"/>
    <p:sldId id="623" r:id="rId13"/>
    <p:sldId id="5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11D"/>
    <a:srgbClr val="814305"/>
    <a:srgbClr val="1F1727"/>
    <a:srgbClr val="241B2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A53F-667D-43D2-8A84-755F15E3FAF2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72006-3AC5-4C02-AF09-C5ACEC49F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8143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6B7E5A5-F0B9-40B3-882E-B5AF5FC2E1E8}" type="datetime1">
              <a:rPr lang="en-US" smtClean="0"/>
              <a:t>4/25/2016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C779-E723-49FE-8216-1FEE727D099D}" type="datetime1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BF1CDA-4B23-48C3-A78C-E44C5C5FED8A}" type="datetime1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33E6-063D-4263-9976-8F671877C448}" type="datetime1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Koodak" pitchFamily="2" charset="-78"/>
              </a:defRPr>
            </a:lvl1pPr>
          </a:lstStyle>
          <a:p>
            <a:r>
              <a:rPr lang="fa-IR" smtClean="0"/>
              <a:t>حس بد و تنظیم هیجان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838-BDD8-441B-AFAC-A090096E0FF8}" type="datetime1">
              <a:rPr lang="en-US" smtClean="0"/>
              <a:t>4/25/2016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433BB3-213C-45AF-B59B-7A22A96C66E7}" type="datetime1">
              <a:rPr lang="en-US" smtClean="0"/>
              <a:t>4/25/2016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954A2B-6B21-4D25-A0F0-CE2096FB9CAE}" type="datetime1">
              <a:rPr lang="en-US" smtClean="0"/>
              <a:t>4/25/2016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0FE0-5874-4251-9504-0F592E2738F7}" type="datetime1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E3D8A-DD05-45C0-998C-9385EFC53BBF}" type="datetime1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2108-2069-46BE-9F67-BB244AE014B4}" type="datetime1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4652F07-3216-4771-80ED-7F5BD9D34CEA}" type="datetime1">
              <a:rPr lang="en-US" smtClean="0"/>
              <a:t>4/25/2016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1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198CAA-53C4-432E-B6FE-87061B1C51E7}" type="datetime1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FFFF00"/>
                </a:solidFill>
                <a:cs typeface="B Koodak" pitchFamily="2" charset="-78"/>
              </a:defRPr>
            </a:lvl1pPr>
          </a:lstStyle>
          <a:p>
            <a:r>
              <a:rPr lang="fa-IR" smtClean="0"/>
              <a:t>حس بد و تنظیم هیجان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00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4038600"/>
            <a:ext cx="7579568" cy="1828800"/>
          </a:xfrm>
        </p:spPr>
        <p:txBody>
          <a:bodyPr anchor="t">
            <a:noAutofit/>
          </a:bodyPr>
          <a:lstStyle/>
          <a:p>
            <a:pPr algn="r" rtl="1"/>
            <a:r>
              <a:rPr lang="fa-IR" sz="6000" dirty="0" smtClean="0">
                <a:solidFill>
                  <a:srgbClr val="FFFF00"/>
                </a:solidFill>
                <a:cs typeface="B Roya" pitchFamily="2" charset="-78"/>
              </a:rPr>
              <a:t>نکاتی درباره اعتیاد برای  خانواده ها و مراجعان</a:t>
            </a:r>
            <a:endParaRPr lang="en-US" sz="6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Narkisim" pitchFamily="34" charset="-79"/>
                <a:cs typeface="Narkisim" pitchFamily="34" charset="-79"/>
              </a:rPr>
              <a:t>Facts for Families and Clients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44824"/>
            <a:ext cx="3074640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Roya" pitchFamily="2" charset="-78"/>
              </a:rPr>
              <a:t>دکتر آذرخش مکری</a:t>
            </a:r>
            <a:endParaRPr lang="en-US" sz="3200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1411357" y="3383158"/>
            <a:ext cx="4731026" cy="1630018"/>
          </a:xfrm>
          <a:custGeom>
            <a:avLst/>
            <a:gdLst>
              <a:gd name="connsiteX0" fmla="*/ 0 w 4731026"/>
              <a:gd name="connsiteY0" fmla="*/ 1630018 h 1630018"/>
              <a:gd name="connsiteX1" fmla="*/ 19878 w 4731026"/>
              <a:gd name="connsiteY1" fmla="*/ 1570383 h 1630018"/>
              <a:gd name="connsiteX2" fmla="*/ 159026 w 4731026"/>
              <a:gd name="connsiteY2" fmla="*/ 1490870 h 1630018"/>
              <a:gd name="connsiteX3" fmla="*/ 218660 w 4731026"/>
              <a:gd name="connsiteY3" fmla="*/ 1431235 h 1630018"/>
              <a:gd name="connsiteX4" fmla="*/ 298173 w 4731026"/>
              <a:gd name="connsiteY4" fmla="*/ 1371600 h 1630018"/>
              <a:gd name="connsiteX5" fmla="*/ 337930 w 4731026"/>
              <a:gd name="connsiteY5" fmla="*/ 1311966 h 1630018"/>
              <a:gd name="connsiteX6" fmla="*/ 377686 w 4731026"/>
              <a:gd name="connsiteY6" fmla="*/ 1033670 h 1630018"/>
              <a:gd name="connsiteX7" fmla="*/ 417443 w 4731026"/>
              <a:gd name="connsiteY7" fmla="*/ 815009 h 1630018"/>
              <a:gd name="connsiteX8" fmla="*/ 437321 w 4731026"/>
              <a:gd name="connsiteY8" fmla="*/ 695740 h 1630018"/>
              <a:gd name="connsiteX9" fmla="*/ 457200 w 4731026"/>
              <a:gd name="connsiteY9" fmla="*/ 596348 h 1630018"/>
              <a:gd name="connsiteX10" fmla="*/ 477078 w 4731026"/>
              <a:gd name="connsiteY10" fmla="*/ 477079 h 1630018"/>
              <a:gd name="connsiteX11" fmla="*/ 496956 w 4731026"/>
              <a:gd name="connsiteY11" fmla="*/ 397566 h 1630018"/>
              <a:gd name="connsiteX12" fmla="*/ 556591 w 4731026"/>
              <a:gd name="connsiteY12" fmla="*/ 298174 h 1630018"/>
              <a:gd name="connsiteX13" fmla="*/ 596347 w 4731026"/>
              <a:gd name="connsiteY13" fmla="*/ 218661 h 1630018"/>
              <a:gd name="connsiteX14" fmla="*/ 655982 w 4731026"/>
              <a:gd name="connsiteY14" fmla="*/ 39757 h 1630018"/>
              <a:gd name="connsiteX15" fmla="*/ 735495 w 4731026"/>
              <a:gd name="connsiteY15" fmla="*/ 0 h 1630018"/>
              <a:gd name="connsiteX16" fmla="*/ 874643 w 4731026"/>
              <a:gd name="connsiteY16" fmla="*/ 39757 h 1630018"/>
              <a:gd name="connsiteX17" fmla="*/ 1013791 w 4731026"/>
              <a:gd name="connsiteY17" fmla="*/ 59635 h 1630018"/>
              <a:gd name="connsiteX18" fmla="*/ 1073426 w 4731026"/>
              <a:gd name="connsiteY18" fmla="*/ 258418 h 1630018"/>
              <a:gd name="connsiteX19" fmla="*/ 1093304 w 4731026"/>
              <a:gd name="connsiteY19" fmla="*/ 318053 h 1630018"/>
              <a:gd name="connsiteX20" fmla="*/ 1212573 w 4731026"/>
              <a:gd name="connsiteY20" fmla="*/ 397566 h 1630018"/>
              <a:gd name="connsiteX21" fmla="*/ 1351721 w 4731026"/>
              <a:gd name="connsiteY21" fmla="*/ 516835 h 1630018"/>
              <a:gd name="connsiteX22" fmla="*/ 1470991 w 4731026"/>
              <a:gd name="connsiteY22" fmla="*/ 616226 h 1630018"/>
              <a:gd name="connsiteX23" fmla="*/ 1490869 w 4731026"/>
              <a:gd name="connsiteY23" fmla="*/ 675861 h 1630018"/>
              <a:gd name="connsiteX24" fmla="*/ 1570382 w 4731026"/>
              <a:gd name="connsiteY24" fmla="*/ 695740 h 1630018"/>
              <a:gd name="connsiteX25" fmla="*/ 1630017 w 4731026"/>
              <a:gd name="connsiteY25" fmla="*/ 715618 h 1630018"/>
              <a:gd name="connsiteX26" fmla="*/ 1729408 w 4731026"/>
              <a:gd name="connsiteY26" fmla="*/ 735496 h 1630018"/>
              <a:gd name="connsiteX27" fmla="*/ 1808921 w 4731026"/>
              <a:gd name="connsiteY27" fmla="*/ 755374 h 1630018"/>
              <a:gd name="connsiteX28" fmla="*/ 1868556 w 4731026"/>
              <a:gd name="connsiteY28" fmla="*/ 795131 h 1630018"/>
              <a:gd name="connsiteX29" fmla="*/ 1928191 w 4731026"/>
              <a:gd name="connsiteY29" fmla="*/ 854766 h 1630018"/>
              <a:gd name="connsiteX30" fmla="*/ 2126973 w 4731026"/>
              <a:gd name="connsiteY30" fmla="*/ 894522 h 1630018"/>
              <a:gd name="connsiteX31" fmla="*/ 2206486 w 4731026"/>
              <a:gd name="connsiteY31" fmla="*/ 914400 h 1630018"/>
              <a:gd name="connsiteX32" fmla="*/ 2425147 w 4731026"/>
              <a:gd name="connsiteY32" fmla="*/ 934279 h 1630018"/>
              <a:gd name="connsiteX33" fmla="*/ 2524539 w 4731026"/>
              <a:gd name="connsiteY33" fmla="*/ 954157 h 1630018"/>
              <a:gd name="connsiteX34" fmla="*/ 2743200 w 4731026"/>
              <a:gd name="connsiteY34" fmla="*/ 974035 h 1630018"/>
              <a:gd name="connsiteX35" fmla="*/ 2902226 w 4731026"/>
              <a:gd name="connsiteY35" fmla="*/ 993913 h 1630018"/>
              <a:gd name="connsiteX36" fmla="*/ 2961860 w 4731026"/>
              <a:gd name="connsiteY36" fmla="*/ 1013792 h 1630018"/>
              <a:gd name="connsiteX37" fmla="*/ 3120886 w 4731026"/>
              <a:gd name="connsiteY37" fmla="*/ 1053548 h 1630018"/>
              <a:gd name="connsiteX38" fmla="*/ 3180521 w 4731026"/>
              <a:gd name="connsiteY38" fmla="*/ 1093305 h 1630018"/>
              <a:gd name="connsiteX39" fmla="*/ 3260034 w 4731026"/>
              <a:gd name="connsiteY39" fmla="*/ 1133061 h 1630018"/>
              <a:gd name="connsiteX40" fmla="*/ 3339547 w 4731026"/>
              <a:gd name="connsiteY40" fmla="*/ 1232453 h 1630018"/>
              <a:gd name="connsiteX41" fmla="*/ 3419060 w 4731026"/>
              <a:gd name="connsiteY41" fmla="*/ 1252331 h 1630018"/>
              <a:gd name="connsiteX42" fmla="*/ 3538330 w 4731026"/>
              <a:gd name="connsiteY42" fmla="*/ 1292087 h 1630018"/>
              <a:gd name="connsiteX43" fmla="*/ 3597965 w 4731026"/>
              <a:gd name="connsiteY43" fmla="*/ 1311966 h 1630018"/>
              <a:gd name="connsiteX44" fmla="*/ 3935895 w 4731026"/>
              <a:gd name="connsiteY44" fmla="*/ 1351722 h 1630018"/>
              <a:gd name="connsiteX45" fmla="*/ 4134678 w 4731026"/>
              <a:gd name="connsiteY45" fmla="*/ 1391479 h 1630018"/>
              <a:gd name="connsiteX46" fmla="*/ 4214191 w 4731026"/>
              <a:gd name="connsiteY46" fmla="*/ 1411357 h 1630018"/>
              <a:gd name="connsiteX47" fmla="*/ 4393095 w 4731026"/>
              <a:gd name="connsiteY47" fmla="*/ 1431235 h 1630018"/>
              <a:gd name="connsiteX48" fmla="*/ 4572000 w 4731026"/>
              <a:gd name="connsiteY48" fmla="*/ 1510748 h 1630018"/>
              <a:gd name="connsiteX49" fmla="*/ 4631634 w 4731026"/>
              <a:gd name="connsiteY49" fmla="*/ 1530626 h 1630018"/>
              <a:gd name="connsiteX50" fmla="*/ 4691269 w 4731026"/>
              <a:gd name="connsiteY50" fmla="*/ 1550505 h 1630018"/>
              <a:gd name="connsiteX51" fmla="*/ 4731026 w 4731026"/>
              <a:gd name="connsiteY51" fmla="*/ 1610140 h 163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731026" h="1630018">
                <a:moveTo>
                  <a:pt x="0" y="1630018"/>
                </a:moveTo>
                <a:cubicBezTo>
                  <a:pt x="6626" y="1610140"/>
                  <a:pt x="6788" y="1586745"/>
                  <a:pt x="19878" y="1570383"/>
                </a:cubicBezTo>
                <a:cubicBezTo>
                  <a:pt x="38610" y="1546968"/>
                  <a:pt x="139459" y="1500653"/>
                  <a:pt x="159026" y="1490870"/>
                </a:cubicBezTo>
                <a:cubicBezTo>
                  <a:pt x="178904" y="1470992"/>
                  <a:pt x="197316" y="1449530"/>
                  <a:pt x="218660" y="1431235"/>
                </a:cubicBezTo>
                <a:cubicBezTo>
                  <a:pt x="243814" y="1409674"/>
                  <a:pt x="274746" y="1395027"/>
                  <a:pt x="298173" y="1371600"/>
                </a:cubicBezTo>
                <a:cubicBezTo>
                  <a:pt x="315066" y="1354707"/>
                  <a:pt x="324678" y="1331844"/>
                  <a:pt x="337930" y="1311966"/>
                </a:cubicBezTo>
                <a:cubicBezTo>
                  <a:pt x="385366" y="1027345"/>
                  <a:pt x="327923" y="1382008"/>
                  <a:pt x="377686" y="1033670"/>
                </a:cubicBezTo>
                <a:cubicBezTo>
                  <a:pt x="397209" y="897012"/>
                  <a:pt x="394615" y="940562"/>
                  <a:pt x="417443" y="815009"/>
                </a:cubicBezTo>
                <a:cubicBezTo>
                  <a:pt x="424653" y="775354"/>
                  <a:pt x="430111" y="735395"/>
                  <a:pt x="437321" y="695740"/>
                </a:cubicBezTo>
                <a:cubicBezTo>
                  <a:pt x="443365" y="662498"/>
                  <a:pt x="451156" y="629590"/>
                  <a:pt x="457200" y="596348"/>
                </a:cubicBezTo>
                <a:cubicBezTo>
                  <a:pt x="464410" y="556693"/>
                  <a:pt x="469174" y="516601"/>
                  <a:pt x="477078" y="477079"/>
                </a:cubicBezTo>
                <a:cubicBezTo>
                  <a:pt x="482436" y="450290"/>
                  <a:pt x="485860" y="422531"/>
                  <a:pt x="496956" y="397566"/>
                </a:cubicBezTo>
                <a:cubicBezTo>
                  <a:pt x="512648" y="362259"/>
                  <a:pt x="537827" y="331949"/>
                  <a:pt x="556591" y="298174"/>
                </a:cubicBezTo>
                <a:cubicBezTo>
                  <a:pt x="570982" y="272270"/>
                  <a:pt x="583095" y="245165"/>
                  <a:pt x="596347" y="218661"/>
                </a:cubicBezTo>
                <a:cubicBezTo>
                  <a:pt x="606632" y="156955"/>
                  <a:pt x="601884" y="84839"/>
                  <a:pt x="655982" y="39757"/>
                </a:cubicBezTo>
                <a:cubicBezTo>
                  <a:pt x="678746" y="20786"/>
                  <a:pt x="708991" y="13252"/>
                  <a:pt x="735495" y="0"/>
                </a:cubicBezTo>
                <a:cubicBezTo>
                  <a:pt x="781878" y="13252"/>
                  <a:pt x="827475" y="29650"/>
                  <a:pt x="874643" y="39757"/>
                </a:cubicBezTo>
                <a:cubicBezTo>
                  <a:pt x="920457" y="49574"/>
                  <a:pt x="976807" y="30870"/>
                  <a:pt x="1013791" y="59635"/>
                </a:cubicBezTo>
                <a:cubicBezTo>
                  <a:pt x="1031141" y="73130"/>
                  <a:pt x="1063622" y="224103"/>
                  <a:pt x="1073426" y="258418"/>
                </a:cubicBezTo>
                <a:cubicBezTo>
                  <a:pt x="1079182" y="278565"/>
                  <a:pt x="1078488" y="303237"/>
                  <a:pt x="1093304" y="318053"/>
                </a:cubicBezTo>
                <a:cubicBezTo>
                  <a:pt x="1127090" y="351840"/>
                  <a:pt x="1178787" y="363780"/>
                  <a:pt x="1212573" y="397566"/>
                </a:cubicBezTo>
                <a:cubicBezTo>
                  <a:pt x="1451474" y="636467"/>
                  <a:pt x="1170076" y="365465"/>
                  <a:pt x="1351721" y="516835"/>
                </a:cubicBezTo>
                <a:cubicBezTo>
                  <a:pt x="1504777" y="644381"/>
                  <a:pt x="1322929" y="517520"/>
                  <a:pt x="1470991" y="616226"/>
                </a:cubicBezTo>
                <a:cubicBezTo>
                  <a:pt x="1477617" y="636104"/>
                  <a:pt x="1474507" y="662771"/>
                  <a:pt x="1490869" y="675861"/>
                </a:cubicBezTo>
                <a:cubicBezTo>
                  <a:pt x="1512202" y="692928"/>
                  <a:pt x="1544113" y="688235"/>
                  <a:pt x="1570382" y="695740"/>
                </a:cubicBezTo>
                <a:cubicBezTo>
                  <a:pt x="1590529" y="701496"/>
                  <a:pt x="1609689" y="710536"/>
                  <a:pt x="1630017" y="715618"/>
                </a:cubicBezTo>
                <a:cubicBezTo>
                  <a:pt x="1662795" y="723812"/>
                  <a:pt x="1696426" y="728167"/>
                  <a:pt x="1729408" y="735496"/>
                </a:cubicBezTo>
                <a:cubicBezTo>
                  <a:pt x="1756077" y="741422"/>
                  <a:pt x="1782417" y="748748"/>
                  <a:pt x="1808921" y="755374"/>
                </a:cubicBezTo>
                <a:cubicBezTo>
                  <a:pt x="1828799" y="768626"/>
                  <a:pt x="1850203" y="779836"/>
                  <a:pt x="1868556" y="795131"/>
                </a:cubicBezTo>
                <a:cubicBezTo>
                  <a:pt x="1890152" y="813128"/>
                  <a:pt x="1904800" y="839172"/>
                  <a:pt x="1928191" y="854766"/>
                </a:cubicBezTo>
                <a:cubicBezTo>
                  <a:pt x="1966462" y="880280"/>
                  <a:pt x="2114243" y="892208"/>
                  <a:pt x="2126973" y="894522"/>
                </a:cubicBezTo>
                <a:cubicBezTo>
                  <a:pt x="2153852" y="899409"/>
                  <a:pt x="2179406" y="910789"/>
                  <a:pt x="2206486" y="914400"/>
                </a:cubicBezTo>
                <a:cubicBezTo>
                  <a:pt x="2279032" y="924073"/>
                  <a:pt x="2352260" y="927653"/>
                  <a:pt x="2425147" y="934279"/>
                </a:cubicBezTo>
                <a:cubicBezTo>
                  <a:pt x="2458278" y="940905"/>
                  <a:pt x="2491013" y="949966"/>
                  <a:pt x="2524539" y="954157"/>
                </a:cubicBezTo>
                <a:cubicBezTo>
                  <a:pt x="2597161" y="963235"/>
                  <a:pt x="2670415" y="966373"/>
                  <a:pt x="2743200" y="974035"/>
                </a:cubicBezTo>
                <a:cubicBezTo>
                  <a:pt x="2796328" y="979627"/>
                  <a:pt x="2849217" y="987287"/>
                  <a:pt x="2902226" y="993913"/>
                </a:cubicBezTo>
                <a:cubicBezTo>
                  <a:pt x="2922104" y="1000539"/>
                  <a:pt x="2941532" y="1008710"/>
                  <a:pt x="2961860" y="1013792"/>
                </a:cubicBezTo>
                <a:lnTo>
                  <a:pt x="3120886" y="1053548"/>
                </a:lnTo>
                <a:cubicBezTo>
                  <a:pt x="3140764" y="1066800"/>
                  <a:pt x="3159778" y="1081452"/>
                  <a:pt x="3180521" y="1093305"/>
                </a:cubicBezTo>
                <a:cubicBezTo>
                  <a:pt x="3206249" y="1108007"/>
                  <a:pt x="3239080" y="1112108"/>
                  <a:pt x="3260034" y="1133061"/>
                </a:cubicBezTo>
                <a:cubicBezTo>
                  <a:pt x="3355319" y="1228345"/>
                  <a:pt x="3185118" y="1166268"/>
                  <a:pt x="3339547" y="1232453"/>
                </a:cubicBezTo>
                <a:cubicBezTo>
                  <a:pt x="3364658" y="1243215"/>
                  <a:pt x="3392892" y="1244481"/>
                  <a:pt x="3419060" y="1252331"/>
                </a:cubicBezTo>
                <a:cubicBezTo>
                  <a:pt x="3459200" y="1264373"/>
                  <a:pt x="3498573" y="1278835"/>
                  <a:pt x="3538330" y="1292087"/>
                </a:cubicBezTo>
                <a:cubicBezTo>
                  <a:pt x="3558208" y="1298713"/>
                  <a:pt x="3577139" y="1309652"/>
                  <a:pt x="3597965" y="1311966"/>
                </a:cubicBezTo>
                <a:lnTo>
                  <a:pt x="3935895" y="1351722"/>
                </a:lnTo>
                <a:cubicBezTo>
                  <a:pt x="4002549" y="1362831"/>
                  <a:pt x="4069122" y="1375090"/>
                  <a:pt x="4134678" y="1391479"/>
                </a:cubicBezTo>
                <a:cubicBezTo>
                  <a:pt x="4161182" y="1398105"/>
                  <a:pt x="4187189" y="1407203"/>
                  <a:pt x="4214191" y="1411357"/>
                </a:cubicBezTo>
                <a:cubicBezTo>
                  <a:pt x="4273495" y="1420481"/>
                  <a:pt x="4333460" y="1424609"/>
                  <a:pt x="4393095" y="1431235"/>
                </a:cubicBezTo>
                <a:cubicBezTo>
                  <a:pt x="4487599" y="1494238"/>
                  <a:pt x="4430064" y="1463437"/>
                  <a:pt x="4572000" y="1510748"/>
                </a:cubicBezTo>
                <a:lnTo>
                  <a:pt x="4631634" y="1530626"/>
                </a:lnTo>
                <a:lnTo>
                  <a:pt x="4691269" y="1550505"/>
                </a:lnTo>
                <a:lnTo>
                  <a:pt x="4731026" y="1610140"/>
                </a:ln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اما در بدتنظیمی هیجانی این فرصت از دست می رود</a:t>
            </a:r>
            <a:endParaRPr lang="en-US" sz="32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a-IR" altLang="ko-KR" smtClean="0"/>
              <a:t>حس بد و تنظیم هیجان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D4E9CD-41CF-4E06-8C44-23811EAA4127}" type="slidenum">
              <a:rPr lang="ko-KR" altLang="en-US" smtClean="0"/>
              <a:pPr/>
              <a:t>10</a:t>
            </a:fld>
            <a:endParaRPr lang="en-US" altLang="ko-KR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Freeform 14"/>
          <p:cNvSpPr/>
          <p:nvPr/>
        </p:nvSpPr>
        <p:spPr bwMode="auto">
          <a:xfrm>
            <a:off x="4273826" y="2803452"/>
            <a:ext cx="4393096" cy="2209724"/>
          </a:xfrm>
          <a:custGeom>
            <a:avLst/>
            <a:gdLst>
              <a:gd name="connsiteX0" fmla="*/ 39757 w 4393096"/>
              <a:gd name="connsiteY0" fmla="*/ 2209724 h 2209724"/>
              <a:gd name="connsiteX1" fmla="*/ 0 w 4393096"/>
              <a:gd name="connsiteY1" fmla="*/ 2150089 h 2209724"/>
              <a:gd name="connsiteX2" fmla="*/ 39757 w 4393096"/>
              <a:gd name="connsiteY2" fmla="*/ 2090454 h 2209724"/>
              <a:gd name="connsiteX3" fmla="*/ 79513 w 4393096"/>
              <a:gd name="connsiteY3" fmla="*/ 1911550 h 2209724"/>
              <a:gd name="connsiteX4" fmla="*/ 99391 w 4393096"/>
              <a:gd name="connsiteY4" fmla="*/ 1712767 h 2209724"/>
              <a:gd name="connsiteX5" fmla="*/ 119270 w 4393096"/>
              <a:gd name="connsiteY5" fmla="*/ 1235689 h 2209724"/>
              <a:gd name="connsiteX6" fmla="*/ 139148 w 4393096"/>
              <a:gd name="connsiteY6" fmla="*/ 1136298 h 2209724"/>
              <a:gd name="connsiteX7" fmla="*/ 159026 w 4393096"/>
              <a:gd name="connsiteY7" fmla="*/ 1017028 h 2209724"/>
              <a:gd name="connsiteX8" fmla="*/ 198783 w 4393096"/>
              <a:gd name="connsiteY8" fmla="*/ 659219 h 2209724"/>
              <a:gd name="connsiteX9" fmla="*/ 258417 w 4393096"/>
              <a:gd name="connsiteY9" fmla="*/ 321289 h 2209724"/>
              <a:gd name="connsiteX10" fmla="*/ 278296 w 4393096"/>
              <a:gd name="connsiteY10" fmla="*/ 261654 h 2209724"/>
              <a:gd name="connsiteX11" fmla="*/ 337931 w 4393096"/>
              <a:gd name="connsiteY11" fmla="*/ 241776 h 2209724"/>
              <a:gd name="connsiteX12" fmla="*/ 596348 w 4393096"/>
              <a:gd name="connsiteY12" fmla="*/ 221898 h 2209724"/>
              <a:gd name="connsiteX13" fmla="*/ 655983 w 4393096"/>
              <a:gd name="connsiteY13" fmla="*/ 202019 h 2209724"/>
              <a:gd name="connsiteX14" fmla="*/ 755374 w 4393096"/>
              <a:gd name="connsiteY14" fmla="*/ 82750 h 2209724"/>
              <a:gd name="connsiteX15" fmla="*/ 834887 w 4393096"/>
              <a:gd name="connsiteY15" fmla="*/ 62872 h 2209724"/>
              <a:gd name="connsiteX16" fmla="*/ 914400 w 4393096"/>
              <a:gd name="connsiteY16" fmla="*/ 23115 h 2209724"/>
              <a:gd name="connsiteX17" fmla="*/ 1093304 w 4393096"/>
              <a:gd name="connsiteY17" fmla="*/ 42993 h 2209724"/>
              <a:gd name="connsiteX18" fmla="*/ 1292087 w 4393096"/>
              <a:gd name="connsiteY18" fmla="*/ 82750 h 2209724"/>
              <a:gd name="connsiteX19" fmla="*/ 1351722 w 4393096"/>
              <a:gd name="connsiteY19" fmla="*/ 102628 h 2209724"/>
              <a:gd name="connsiteX20" fmla="*/ 1470991 w 4393096"/>
              <a:gd name="connsiteY20" fmla="*/ 221898 h 2209724"/>
              <a:gd name="connsiteX21" fmla="*/ 1550504 w 4393096"/>
              <a:gd name="connsiteY21" fmla="*/ 341167 h 2209724"/>
              <a:gd name="connsiteX22" fmla="*/ 1570383 w 4393096"/>
              <a:gd name="connsiteY22" fmla="*/ 400802 h 2209724"/>
              <a:gd name="connsiteX23" fmla="*/ 1630017 w 4393096"/>
              <a:gd name="connsiteY23" fmla="*/ 460437 h 2209724"/>
              <a:gd name="connsiteX24" fmla="*/ 1649896 w 4393096"/>
              <a:gd name="connsiteY24" fmla="*/ 539950 h 2209724"/>
              <a:gd name="connsiteX25" fmla="*/ 1729409 w 4393096"/>
              <a:gd name="connsiteY25" fmla="*/ 579706 h 2209724"/>
              <a:gd name="connsiteX26" fmla="*/ 1789044 w 4393096"/>
              <a:gd name="connsiteY26" fmla="*/ 619463 h 2209724"/>
              <a:gd name="connsiteX27" fmla="*/ 1888435 w 4393096"/>
              <a:gd name="connsiteY27" fmla="*/ 639341 h 2209724"/>
              <a:gd name="connsiteX28" fmla="*/ 2126974 w 4393096"/>
              <a:gd name="connsiteY28" fmla="*/ 679098 h 2209724"/>
              <a:gd name="connsiteX29" fmla="*/ 2186609 w 4393096"/>
              <a:gd name="connsiteY29" fmla="*/ 698976 h 2209724"/>
              <a:gd name="connsiteX30" fmla="*/ 2246244 w 4393096"/>
              <a:gd name="connsiteY30" fmla="*/ 738732 h 2209724"/>
              <a:gd name="connsiteX31" fmla="*/ 2345635 w 4393096"/>
              <a:gd name="connsiteY31" fmla="*/ 917637 h 2209724"/>
              <a:gd name="connsiteX32" fmla="*/ 2385391 w 4393096"/>
              <a:gd name="connsiteY32" fmla="*/ 977272 h 2209724"/>
              <a:gd name="connsiteX33" fmla="*/ 2504661 w 4393096"/>
              <a:gd name="connsiteY33" fmla="*/ 1017028 h 2209724"/>
              <a:gd name="connsiteX34" fmla="*/ 3021496 w 4393096"/>
              <a:gd name="connsiteY34" fmla="*/ 1056785 h 2209724"/>
              <a:gd name="connsiteX35" fmla="*/ 3140765 w 4393096"/>
              <a:gd name="connsiteY35" fmla="*/ 1116419 h 2209724"/>
              <a:gd name="connsiteX36" fmla="*/ 3319670 w 4393096"/>
              <a:gd name="connsiteY36" fmla="*/ 1195932 h 2209724"/>
              <a:gd name="connsiteX37" fmla="*/ 3379304 w 4393096"/>
              <a:gd name="connsiteY37" fmla="*/ 1255567 h 2209724"/>
              <a:gd name="connsiteX38" fmla="*/ 3458817 w 4393096"/>
              <a:gd name="connsiteY38" fmla="*/ 1315202 h 2209724"/>
              <a:gd name="connsiteX39" fmla="*/ 3538331 w 4393096"/>
              <a:gd name="connsiteY39" fmla="*/ 1454350 h 2209724"/>
              <a:gd name="connsiteX40" fmla="*/ 3597965 w 4393096"/>
              <a:gd name="connsiteY40" fmla="*/ 1474228 h 2209724"/>
              <a:gd name="connsiteX41" fmla="*/ 3657600 w 4393096"/>
              <a:gd name="connsiteY41" fmla="*/ 1533863 h 2209724"/>
              <a:gd name="connsiteX42" fmla="*/ 3717235 w 4393096"/>
              <a:gd name="connsiteY42" fmla="*/ 1553741 h 2209724"/>
              <a:gd name="connsiteX43" fmla="*/ 3796748 w 4393096"/>
              <a:gd name="connsiteY43" fmla="*/ 1692889 h 2209724"/>
              <a:gd name="connsiteX44" fmla="*/ 3816626 w 4393096"/>
              <a:gd name="connsiteY44" fmla="*/ 1752524 h 2209724"/>
              <a:gd name="connsiteX45" fmla="*/ 3876261 w 4393096"/>
              <a:gd name="connsiteY45" fmla="*/ 1792280 h 2209724"/>
              <a:gd name="connsiteX46" fmla="*/ 3955774 w 4393096"/>
              <a:gd name="connsiteY46" fmla="*/ 1911550 h 2209724"/>
              <a:gd name="connsiteX47" fmla="*/ 4114800 w 4393096"/>
              <a:gd name="connsiteY47" fmla="*/ 2090454 h 2209724"/>
              <a:gd name="connsiteX48" fmla="*/ 4174435 w 4393096"/>
              <a:gd name="connsiteY48" fmla="*/ 2130211 h 2209724"/>
              <a:gd name="connsiteX49" fmla="*/ 4293704 w 4393096"/>
              <a:gd name="connsiteY49" fmla="*/ 2169967 h 2209724"/>
              <a:gd name="connsiteX50" fmla="*/ 4353339 w 4393096"/>
              <a:gd name="connsiteY50" fmla="*/ 2189846 h 2209724"/>
              <a:gd name="connsiteX51" fmla="*/ 4393096 w 4393096"/>
              <a:gd name="connsiteY51" fmla="*/ 2209724 h 220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393096" h="2209724">
                <a:moveTo>
                  <a:pt x="39757" y="2209724"/>
                </a:moveTo>
                <a:cubicBezTo>
                  <a:pt x="26505" y="2189846"/>
                  <a:pt x="0" y="2173980"/>
                  <a:pt x="0" y="2150089"/>
                </a:cubicBezTo>
                <a:cubicBezTo>
                  <a:pt x="0" y="2126198"/>
                  <a:pt x="30346" y="2112413"/>
                  <a:pt x="39757" y="2090454"/>
                </a:cubicBezTo>
                <a:cubicBezTo>
                  <a:pt x="50284" y="2065891"/>
                  <a:pt x="75975" y="1929238"/>
                  <a:pt x="79513" y="1911550"/>
                </a:cubicBezTo>
                <a:cubicBezTo>
                  <a:pt x="86139" y="1845289"/>
                  <a:pt x="95481" y="1779244"/>
                  <a:pt x="99391" y="1712767"/>
                </a:cubicBezTo>
                <a:cubicBezTo>
                  <a:pt x="108738" y="1553878"/>
                  <a:pt x="108319" y="1394476"/>
                  <a:pt x="119270" y="1235689"/>
                </a:cubicBezTo>
                <a:cubicBezTo>
                  <a:pt x="121595" y="1201983"/>
                  <a:pt x="133104" y="1169539"/>
                  <a:pt x="139148" y="1136298"/>
                </a:cubicBezTo>
                <a:cubicBezTo>
                  <a:pt x="146358" y="1096643"/>
                  <a:pt x="154027" y="1057022"/>
                  <a:pt x="159026" y="1017028"/>
                </a:cubicBezTo>
                <a:cubicBezTo>
                  <a:pt x="186940" y="793710"/>
                  <a:pt x="168461" y="861362"/>
                  <a:pt x="198783" y="659219"/>
                </a:cubicBezTo>
                <a:cubicBezTo>
                  <a:pt x="200836" y="645533"/>
                  <a:pt x="240861" y="391512"/>
                  <a:pt x="258417" y="321289"/>
                </a:cubicBezTo>
                <a:cubicBezTo>
                  <a:pt x="263499" y="300961"/>
                  <a:pt x="263479" y="276470"/>
                  <a:pt x="278296" y="261654"/>
                </a:cubicBezTo>
                <a:cubicBezTo>
                  <a:pt x="293113" y="246838"/>
                  <a:pt x="317139" y="244375"/>
                  <a:pt x="337931" y="241776"/>
                </a:cubicBezTo>
                <a:cubicBezTo>
                  <a:pt x="423657" y="231060"/>
                  <a:pt x="510209" y="228524"/>
                  <a:pt x="596348" y="221898"/>
                </a:cubicBezTo>
                <a:cubicBezTo>
                  <a:pt x="616226" y="215272"/>
                  <a:pt x="639621" y="215109"/>
                  <a:pt x="655983" y="202019"/>
                </a:cubicBezTo>
                <a:cubicBezTo>
                  <a:pt x="758899" y="119686"/>
                  <a:pt x="622874" y="158464"/>
                  <a:pt x="755374" y="82750"/>
                </a:cubicBezTo>
                <a:cubicBezTo>
                  <a:pt x="779094" y="69195"/>
                  <a:pt x="808383" y="69498"/>
                  <a:pt x="834887" y="62872"/>
                </a:cubicBezTo>
                <a:cubicBezTo>
                  <a:pt x="861391" y="49620"/>
                  <a:pt x="884854" y="25388"/>
                  <a:pt x="914400" y="23115"/>
                </a:cubicBezTo>
                <a:cubicBezTo>
                  <a:pt x="974225" y="18513"/>
                  <a:pt x="1033829" y="35063"/>
                  <a:pt x="1093304" y="42993"/>
                </a:cubicBezTo>
                <a:cubicBezTo>
                  <a:pt x="1166518" y="52755"/>
                  <a:pt x="1222957" y="62999"/>
                  <a:pt x="1292087" y="82750"/>
                </a:cubicBezTo>
                <a:cubicBezTo>
                  <a:pt x="1312234" y="88506"/>
                  <a:pt x="1331844" y="96002"/>
                  <a:pt x="1351722" y="102628"/>
                </a:cubicBezTo>
                <a:cubicBezTo>
                  <a:pt x="1480969" y="296502"/>
                  <a:pt x="1273748" y="0"/>
                  <a:pt x="1470991" y="221898"/>
                </a:cubicBezTo>
                <a:cubicBezTo>
                  <a:pt x="1502735" y="257610"/>
                  <a:pt x="1524000" y="301411"/>
                  <a:pt x="1550504" y="341167"/>
                </a:cubicBezTo>
                <a:cubicBezTo>
                  <a:pt x="1562127" y="358601"/>
                  <a:pt x="1558760" y="383367"/>
                  <a:pt x="1570383" y="400802"/>
                </a:cubicBezTo>
                <a:cubicBezTo>
                  <a:pt x="1585977" y="424193"/>
                  <a:pt x="1610139" y="440559"/>
                  <a:pt x="1630017" y="460437"/>
                </a:cubicBezTo>
                <a:cubicBezTo>
                  <a:pt x="1636643" y="486941"/>
                  <a:pt x="1632406" y="518962"/>
                  <a:pt x="1649896" y="539950"/>
                </a:cubicBezTo>
                <a:cubicBezTo>
                  <a:pt x="1668867" y="562714"/>
                  <a:pt x="1703681" y="565004"/>
                  <a:pt x="1729409" y="579706"/>
                </a:cubicBezTo>
                <a:cubicBezTo>
                  <a:pt x="1750152" y="591559"/>
                  <a:pt x="1766674" y="611074"/>
                  <a:pt x="1789044" y="619463"/>
                </a:cubicBezTo>
                <a:cubicBezTo>
                  <a:pt x="1820679" y="631326"/>
                  <a:pt x="1855108" y="633787"/>
                  <a:pt x="1888435" y="639341"/>
                </a:cubicBezTo>
                <a:cubicBezTo>
                  <a:pt x="1989433" y="656174"/>
                  <a:pt x="2033269" y="655671"/>
                  <a:pt x="2126974" y="679098"/>
                </a:cubicBezTo>
                <a:cubicBezTo>
                  <a:pt x="2147302" y="684180"/>
                  <a:pt x="2167867" y="689605"/>
                  <a:pt x="2186609" y="698976"/>
                </a:cubicBezTo>
                <a:cubicBezTo>
                  <a:pt x="2207978" y="709660"/>
                  <a:pt x="2226366" y="725480"/>
                  <a:pt x="2246244" y="738732"/>
                </a:cubicBezTo>
                <a:cubicBezTo>
                  <a:pt x="2281232" y="843697"/>
                  <a:pt x="2254499" y="780931"/>
                  <a:pt x="2345635" y="917637"/>
                </a:cubicBezTo>
                <a:cubicBezTo>
                  <a:pt x="2358887" y="937515"/>
                  <a:pt x="2362726" y="969717"/>
                  <a:pt x="2385391" y="977272"/>
                </a:cubicBezTo>
                <a:lnTo>
                  <a:pt x="2504661" y="1017028"/>
                </a:lnTo>
                <a:cubicBezTo>
                  <a:pt x="2709012" y="1085144"/>
                  <a:pt x="2543362" y="1035996"/>
                  <a:pt x="3021496" y="1056785"/>
                </a:cubicBezTo>
                <a:cubicBezTo>
                  <a:pt x="3238977" y="1129277"/>
                  <a:pt x="2909569" y="1013665"/>
                  <a:pt x="3140765" y="1116419"/>
                </a:cubicBezTo>
                <a:cubicBezTo>
                  <a:pt x="3252201" y="1165946"/>
                  <a:pt x="3242553" y="1131667"/>
                  <a:pt x="3319670" y="1195932"/>
                </a:cubicBezTo>
                <a:cubicBezTo>
                  <a:pt x="3341266" y="1213929"/>
                  <a:pt x="3357960" y="1237272"/>
                  <a:pt x="3379304" y="1255567"/>
                </a:cubicBezTo>
                <a:cubicBezTo>
                  <a:pt x="3404458" y="1277128"/>
                  <a:pt x="3432313" y="1295324"/>
                  <a:pt x="3458817" y="1315202"/>
                </a:cubicBezTo>
                <a:cubicBezTo>
                  <a:pt x="3478634" y="1374651"/>
                  <a:pt x="3482788" y="1408064"/>
                  <a:pt x="3538331" y="1454350"/>
                </a:cubicBezTo>
                <a:cubicBezTo>
                  <a:pt x="3554428" y="1467764"/>
                  <a:pt x="3578087" y="1467602"/>
                  <a:pt x="3597965" y="1474228"/>
                </a:cubicBezTo>
                <a:cubicBezTo>
                  <a:pt x="3617843" y="1494106"/>
                  <a:pt x="3634209" y="1518269"/>
                  <a:pt x="3657600" y="1533863"/>
                </a:cubicBezTo>
                <a:cubicBezTo>
                  <a:pt x="3675034" y="1545486"/>
                  <a:pt x="3700873" y="1540651"/>
                  <a:pt x="3717235" y="1553741"/>
                </a:cubicBezTo>
                <a:cubicBezTo>
                  <a:pt x="3738933" y="1571099"/>
                  <a:pt x="3789093" y="1675028"/>
                  <a:pt x="3796748" y="1692889"/>
                </a:cubicBezTo>
                <a:cubicBezTo>
                  <a:pt x="3805002" y="1712148"/>
                  <a:pt x="3803536" y="1736162"/>
                  <a:pt x="3816626" y="1752524"/>
                </a:cubicBezTo>
                <a:cubicBezTo>
                  <a:pt x="3831550" y="1771179"/>
                  <a:pt x="3856383" y="1779028"/>
                  <a:pt x="3876261" y="1792280"/>
                </a:cubicBezTo>
                <a:lnTo>
                  <a:pt x="3955774" y="1911550"/>
                </a:lnTo>
                <a:cubicBezTo>
                  <a:pt x="4003574" y="1983251"/>
                  <a:pt x="4033105" y="2035990"/>
                  <a:pt x="4114800" y="2090454"/>
                </a:cubicBezTo>
                <a:cubicBezTo>
                  <a:pt x="4134678" y="2103706"/>
                  <a:pt x="4152603" y="2120508"/>
                  <a:pt x="4174435" y="2130211"/>
                </a:cubicBezTo>
                <a:cubicBezTo>
                  <a:pt x="4212730" y="2147231"/>
                  <a:pt x="4253948" y="2156715"/>
                  <a:pt x="4293704" y="2169967"/>
                </a:cubicBezTo>
                <a:cubicBezTo>
                  <a:pt x="4313582" y="2176593"/>
                  <a:pt x="4334597" y="2180475"/>
                  <a:pt x="4353339" y="2189846"/>
                </a:cubicBezTo>
                <a:lnTo>
                  <a:pt x="4393096" y="2209724"/>
                </a:ln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5012973"/>
            <a:ext cx="8748464" cy="203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403648" y="3716829"/>
            <a:ext cx="72008" cy="1296144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724128" y="4365103"/>
            <a:ext cx="45719" cy="647869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283968" y="3428797"/>
            <a:ext cx="72008" cy="1576672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5724128" y="2701634"/>
            <a:ext cx="3075675" cy="2311542"/>
          </a:xfrm>
          <a:custGeom>
            <a:avLst/>
            <a:gdLst>
              <a:gd name="connsiteX0" fmla="*/ 0 w 2859651"/>
              <a:gd name="connsiteY0" fmla="*/ 2311542 h 2311542"/>
              <a:gd name="connsiteX1" fmla="*/ 79513 w 2859651"/>
              <a:gd name="connsiteY1" fmla="*/ 2192272 h 2311542"/>
              <a:gd name="connsiteX2" fmla="*/ 119270 w 2859651"/>
              <a:gd name="connsiteY2" fmla="*/ 1953733 h 2311542"/>
              <a:gd name="connsiteX3" fmla="*/ 178904 w 2859651"/>
              <a:gd name="connsiteY3" fmla="*/ 1417020 h 2311542"/>
              <a:gd name="connsiteX4" fmla="*/ 198783 w 2859651"/>
              <a:gd name="connsiteY4" fmla="*/ 1297751 h 2311542"/>
              <a:gd name="connsiteX5" fmla="*/ 218661 w 2859651"/>
              <a:gd name="connsiteY5" fmla="*/ 1158603 h 2311542"/>
              <a:gd name="connsiteX6" fmla="*/ 258417 w 2859651"/>
              <a:gd name="connsiteY6" fmla="*/ 979699 h 2311542"/>
              <a:gd name="connsiteX7" fmla="*/ 278296 w 2859651"/>
              <a:gd name="connsiteY7" fmla="*/ 920064 h 2311542"/>
              <a:gd name="connsiteX8" fmla="*/ 318052 w 2859651"/>
              <a:gd name="connsiteY8" fmla="*/ 661646 h 2311542"/>
              <a:gd name="connsiteX9" fmla="*/ 357809 w 2859651"/>
              <a:gd name="connsiteY9" fmla="*/ 482742 h 2311542"/>
              <a:gd name="connsiteX10" fmla="*/ 377687 w 2859651"/>
              <a:gd name="connsiteY10" fmla="*/ 423107 h 2311542"/>
              <a:gd name="connsiteX11" fmla="*/ 397565 w 2859651"/>
              <a:gd name="connsiteY11" fmla="*/ 343594 h 2311542"/>
              <a:gd name="connsiteX12" fmla="*/ 417443 w 2859651"/>
              <a:gd name="connsiteY12" fmla="*/ 244203 h 2311542"/>
              <a:gd name="connsiteX13" fmla="*/ 536713 w 2859651"/>
              <a:gd name="connsiteY13" fmla="*/ 164690 h 2311542"/>
              <a:gd name="connsiteX14" fmla="*/ 655983 w 2859651"/>
              <a:gd name="connsiteY14" fmla="*/ 124933 h 2311542"/>
              <a:gd name="connsiteX15" fmla="*/ 1073426 w 2859651"/>
              <a:gd name="connsiteY15" fmla="*/ 85177 h 2311542"/>
              <a:gd name="connsiteX16" fmla="*/ 1212574 w 2859651"/>
              <a:gd name="connsiteY16" fmla="*/ 105055 h 2311542"/>
              <a:gd name="connsiteX17" fmla="*/ 1530626 w 2859651"/>
              <a:gd name="connsiteY17" fmla="*/ 144812 h 2311542"/>
              <a:gd name="connsiteX18" fmla="*/ 1987826 w 2859651"/>
              <a:gd name="connsiteY18" fmla="*/ 184568 h 2311542"/>
              <a:gd name="connsiteX19" fmla="*/ 2047461 w 2859651"/>
              <a:gd name="connsiteY19" fmla="*/ 264081 h 2311542"/>
              <a:gd name="connsiteX20" fmla="*/ 2107096 w 2859651"/>
              <a:gd name="connsiteY20" fmla="*/ 283959 h 2311542"/>
              <a:gd name="connsiteX21" fmla="*/ 2186609 w 2859651"/>
              <a:gd name="connsiteY21" fmla="*/ 403229 h 2311542"/>
              <a:gd name="connsiteX22" fmla="*/ 2246243 w 2859651"/>
              <a:gd name="connsiteY22" fmla="*/ 602012 h 2311542"/>
              <a:gd name="connsiteX23" fmla="*/ 2286000 w 2859651"/>
              <a:gd name="connsiteY23" fmla="*/ 780916 h 2311542"/>
              <a:gd name="connsiteX24" fmla="*/ 2325756 w 2859651"/>
              <a:gd name="connsiteY24" fmla="*/ 999577 h 2311542"/>
              <a:gd name="connsiteX25" fmla="*/ 2345635 w 2859651"/>
              <a:gd name="connsiteY25" fmla="*/ 1098968 h 2311542"/>
              <a:gd name="connsiteX26" fmla="*/ 2425148 w 2859651"/>
              <a:gd name="connsiteY26" fmla="*/ 1138725 h 2311542"/>
              <a:gd name="connsiteX27" fmla="*/ 2445026 w 2859651"/>
              <a:gd name="connsiteY27" fmla="*/ 1198359 h 2311542"/>
              <a:gd name="connsiteX28" fmla="*/ 2504661 w 2859651"/>
              <a:gd name="connsiteY28" fmla="*/ 1218238 h 2311542"/>
              <a:gd name="connsiteX29" fmla="*/ 2564296 w 2859651"/>
              <a:gd name="connsiteY29" fmla="*/ 1257994 h 2311542"/>
              <a:gd name="connsiteX30" fmla="*/ 2604052 w 2859651"/>
              <a:gd name="connsiteY30" fmla="*/ 1317629 h 2311542"/>
              <a:gd name="connsiteX31" fmla="*/ 2663687 w 2859651"/>
              <a:gd name="connsiteY31" fmla="*/ 1377264 h 2311542"/>
              <a:gd name="connsiteX32" fmla="*/ 2743200 w 2859651"/>
              <a:gd name="connsiteY32" fmla="*/ 1476655 h 2311542"/>
              <a:gd name="connsiteX33" fmla="*/ 2842591 w 2859651"/>
              <a:gd name="connsiteY33" fmla="*/ 1794707 h 2311542"/>
              <a:gd name="connsiteX34" fmla="*/ 2822713 w 2859651"/>
              <a:gd name="connsiteY34" fmla="*/ 2232029 h 2311542"/>
              <a:gd name="connsiteX35" fmla="*/ 2782956 w 2859651"/>
              <a:gd name="connsiteY35" fmla="*/ 2291664 h 2311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859651" h="2311542">
                <a:moveTo>
                  <a:pt x="0" y="2311542"/>
                </a:moveTo>
                <a:cubicBezTo>
                  <a:pt x="26504" y="2271785"/>
                  <a:pt x="74236" y="2239761"/>
                  <a:pt x="79513" y="2192272"/>
                </a:cubicBezTo>
                <a:cubicBezTo>
                  <a:pt x="101705" y="1992542"/>
                  <a:pt x="80416" y="2070290"/>
                  <a:pt x="119270" y="1953733"/>
                </a:cubicBezTo>
                <a:cubicBezTo>
                  <a:pt x="168411" y="1658886"/>
                  <a:pt x="113535" y="2005340"/>
                  <a:pt x="178904" y="1417020"/>
                </a:cubicBezTo>
                <a:cubicBezTo>
                  <a:pt x="183355" y="1376962"/>
                  <a:pt x="192654" y="1337587"/>
                  <a:pt x="198783" y="1297751"/>
                </a:cubicBezTo>
                <a:cubicBezTo>
                  <a:pt x="205908" y="1251442"/>
                  <a:pt x="210958" y="1204819"/>
                  <a:pt x="218661" y="1158603"/>
                </a:cubicBezTo>
                <a:cubicBezTo>
                  <a:pt x="226858" y="1109418"/>
                  <a:pt x="244122" y="1029731"/>
                  <a:pt x="258417" y="979699"/>
                </a:cubicBezTo>
                <a:cubicBezTo>
                  <a:pt x="264173" y="959552"/>
                  <a:pt x="271670" y="939942"/>
                  <a:pt x="278296" y="920064"/>
                </a:cubicBezTo>
                <a:cubicBezTo>
                  <a:pt x="287842" y="853240"/>
                  <a:pt x="304263" y="730593"/>
                  <a:pt x="318052" y="661646"/>
                </a:cubicBezTo>
                <a:cubicBezTo>
                  <a:pt x="330033" y="601743"/>
                  <a:pt x="342993" y="542007"/>
                  <a:pt x="357809" y="482742"/>
                </a:cubicBezTo>
                <a:cubicBezTo>
                  <a:pt x="362891" y="462414"/>
                  <a:pt x="371931" y="443254"/>
                  <a:pt x="377687" y="423107"/>
                </a:cubicBezTo>
                <a:cubicBezTo>
                  <a:pt x="385192" y="396838"/>
                  <a:pt x="391639" y="370263"/>
                  <a:pt x="397565" y="343594"/>
                </a:cubicBezTo>
                <a:cubicBezTo>
                  <a:pt x="404894" y="310612"/>
                  <a:pt x="396700" y="270872"/>
                  <a:pt x="417443" y="244203"/>
                </a:cubicBezTo>
                <a:cubicBezTo>
                  <a:pt x="446778" y="206487"/>
                  <a:pt x="491384" y="179800"/>
                  <a:pt x="536713" y="164690"/>
                </a:cubicBezTo>
                <a:lnTo>
                  <a:pt x="655983" y="124933"/>
                </a:lnTo>
                <a:cubicBezTo>
                  <a:pt x="822563" y="0"/>
                  <a:pt x="713335" y="55170"/>
                  <a:pt x="1073426" y="85177"/>
                </a:cubicBezTo>
                <a:cubicBezTo>
                  <a:pt x="1120118" y="89068"/>
                  <a:pt x="1166114" y="98995"/>
                  <a:pt x="1212574" y="105055"/>
                </a:cubicBezTo>
                <a:cubicBezTo>
                  <a:pt x="1318519" y="118874"/>
                  <a:pt x="1424314" y="134181"/>
                  <a:pt x="1530626" y="144812"/>
                </a:cubicBezTo>
                <a:cubicBezTo>
                  <a:pt x="1815374" y="173286"/>
                  <a:pt x="1663014" y="159583"/>
                  <a:pt x="1987826" y="184568"/>
                </a:cubicBezTo>
                <a:cubicBezTo>
                  <a:pt x="2007704" y="211072"/>
                  <a:pt x="2022009" y="242871"/>
                  <a:pt x="2047461" y="264081"/>
                </a:cubicBezTo>
                <a:cubicBezTo>
                  <a:pt x="2063558" y="277495"/>
                  <a:pt x="2092280" y="269143"/>
                  <a:pt x="2107096" y="283959"/>
                </a:cubicBezTo>
                <a:cubicBezTo>
                  <a:pt x="2140883" y="317746"/>
                  <a:pt x="2186609" y="403229"/>
                  <a:pt x="2186609" y="403229"/>
                </a:cubicBezTo>
                <a:cubicBezTo>
                  <a:pt x="2211965" y="479297"/>
                  <a:pt x="2231221" y="526904"/>
                  <a:pt x="2246243" y="602012"/>
                </a:cubicBezTo>
                <a:cubicBezTo>
                  <a:pt x="2281228" y="776932"/>
                  <a:pt x="2247315" y="664858"/>
                  <a:pt x="2286000" y="780916"/>
                </a:cubicBezTo>
                <a:cubicBezTo>
                  <a:pt x="2331911" y="1148206"/>
                  <a:pt x="2279794" y="815729"/>
                  <a:pt x="2325756" y="999577"/>
                </a:cubicBezTo>
                <a:cubicBezTo>
                  <a:pt x="2333951" y="1032355"/>
                  <a:pt x="2325997" y="1071475"/>
                  <a:pt x="2345635" y="1098968"/>
                </a:cubicBezTo>
                <a:cubicBezTo>
                  <a:pt x="2362859" y="1123081"/>
                  <a:pt x="2398644" y="1125473"/>
                  <a:pt x="2425148" y="1138725"/>
                </a:cubicBezTo>
                <a:cubicBezTo>
                  <a:pt x="2431774" y="1158603"/>
                  <a:pt x="2430210" y="1183543"/>
                  <a:pt x="2445026" y="1198359"/>
                </a:cubicBezTo>
                <a:cubicBezTo>
                  <a:pt x="2459842" y="1213175"/>
                  <a:pt x="2485919" y="1208867"/>
                  <a:pt x="2504661" y="1218238"/>
                </a:cubicBezTo>
                <a:cubicBezTo>
                  <a:pt x="2526029" y="1228922"/>
                  <a:pt x="2544418" y="1244742"/>
                  <a:pt x="2564296" y="1257994"/>
                </a:cubicBezTo>
                <a:cubicBezTo>
                  <a:pt x="2577548" y="1277872"/>
                  <a:pt x="2588758" y="1299276"/>
                  <a:pt x="2604052" y="1317629"/>
                </a:cubicBezTo>
                <a:cubicBezTo>
                  <a:pt x="2622049" y="1339225"/>
                  <a:pt x="2648093" y="1353873"/>
                  <a:pt x="2663687" y="1377264"/>
                </a:cubicBezTo>
                <a:cubicBezTo>
                  <a:pt x="2740499" y="1492483"/>
                  <a:pt x="2609829" y="1387743"/>
                  <a:pt x="2743200" y="1476655"/>
                </a:cubicBezTo>
                <a:cubicBezTo>
                  <a:pt x="2859651" y="1651332"/>
                  <a:pt x="2817959" y="1548381"/>
                  <a:pt x="2842591" y="1794707"/>
                </a:cubicBezTo>
                <a:cubicBezTo>
                  <a:pt x="2835965" y="1940481"/>
                  <a:pt x="2840099" y="2087144"/>
                  <a:pt x="2822713" y="2232029"/>
                </a:cubicBezTo>
                <a:cubicBezTo>
                  <a:pt x="2819867" y="2255750"/>
                  <a:pt x="2782956" y="2291664"/>
                  <a:pt x="2782956" y="2291664"/>
                </a:cubicBezTo>
              </a:path>
            </a:pathLst>
          </a:cu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7" grpId="0" animBg="1"/>
      <p:bldP spid="11" grpId="0" animBg="1"/>
      <p:bldP spid="9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 fontScale="92500"/>
          </a:bodyPr>
          <a:lstStyle/>
          <a:p>
            <a:pPr algn="r" rtl="1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تنظیم هیجان یک مهارت مهم است که بخش زیادی در کودکی و نوجوانی کسب می شود</a:t>
            </a:r>
            <a:endParaRPr lang="en-US" sz="4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b="1" dirty="0" smtClean="0">
                <a:solidFill>
                  <a:schemeClr val="tx1"/>
                </a:solidFill>
                <a:cs typeface="B Roya" pitchFamily="2" charset="-78"/>
              </a:rPr>
              <a:t>نکته مهم:</a:t>
            </a:r>
            <a:endParaRPr lang="en-US" sz="4800" b="1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r" rtl="1"/>
            <a:r>
              <a:rPr lang="fa-IR" sz="4000" dirty="0" smtClean="0">
                <a:solidFill>
                  <a:srgbClr val="FFFF00"/>
                </a:solidFill>
                <a:cs typeface="B Roya" pitchFamily="2" charset="-78"/>
              </a:rPr>
              <a:t>معتادان یادگرفته اند که برای گریز از حس بد تنها یا خیلی زیاد به مواد متکی باشند</a:t>
            </a:r>
            <a:endParaRPr lang="en-US" sz="4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b="1" dirty="0" smtClean="0">
                <a:solidFill>
                  <a:schemeClr val="tx1"/>
                </a:solidFill>
                <a:cs typeface="B Roya" pitchFamily="2" charset="-78"/>
              </a:rPr>
              <a:t>نکته مهم:</a:t>
            </a:r>
            <a:endParaRPr lang="en-US" sz="4800" b="1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3140968"/>
            <a:ext cx="7123113" cy="2664296"/>
          </a:xfrm>
        </p:spPr>
        <p:txBody>
          <a:bodyPr>
            <a:normAutofit/>
          </a:bodyPr>
          <a:lstStyle/>
          <a:p>
            <a:pPr algn="ctr"/>
            <a:r>
              <a:rPr lang="fa-IR" sz="13700" spc="300" dirty="0" smtClean="0">
                <a:solidFill>
                  <a:srgbClr val="FFFF00"/>
                </a:solidFill>
                <a:cs typeface="B Homa" pitchFamily="2" charset="-78"/>
              </a:rPr>
              <a:t>پایان</a:t>
            </a:r>
            <a:endParaRPr lang="en-US" spc="300" dirty="0">
              <a:solidFill>
                <a:srgbClr val="FFFF00"/>
              </a:solidFill>
              <a:cs typeface="B Hom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Telegram.me</a:t>
            </a:r>
            <a:r>
              <a:rPr lang="en-US" dirty="0" smtClean="0"/>
              <a:t>/</a:t>
            </a:r>
            <a:r>
              <a:rPr lang="en-US" dirty="0" err="1" smtClean="0"/>
              <a:t>DrAzarakhshMokri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A6366-6285-40C7-BE09-FC3FA2DA823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4400" dirty="0" smtClean="0">
                <a:solidFill>
                  <a:srgbClr val="17111D"/>
                </a:solidFill>
                <a:cs typeface="B Roya" pitchFamily="2" charset="-78"/>
              </a:rPr>
              <a:t>حس </a:t>
            </a:r>
            <a:r>
              <a:rPr lang="fa-IR" sz="4400" dirty="0" smtClean="0">
                <a:solidFill>
                  <a:srgbClr val="17111D"/>
                </a:solidFill>
                <a:cs typeface="B Roya" pitchFamily="2" charset="-78"/>
              </a:rPr>
              <a:t>بد و تنظیم هیجان</a:t>
            </a:r>
            <a:endParaRPr lang="en-US" sz="4400" dirty="0">
              <a:solidFill>
                <a:srgbClr val="17111D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/>
          </a:p>
        </p:txBody>
      </p:sp>
      <p:sp>
        <p:nvSpPr>
          <p:cNvPr id="104450" name="AutoShape 2" descr="http://i.huffpost.com/gen/2063534/images/o-DEPRESSION-faceboo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Placeholder 8" descr="DEPRESSION-faceboo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504" r="8504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دقت کنید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همه انسان ها حس بد را تجربه می کنند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احساس شکست، طرد شدن، ناخواسته بود یا سرزنش خود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اصولاً زندگی طبیعی بدون حس بد، محال است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مثال هایی از حس بد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>
            <a:normAutofit lnSpcReduction="10000"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بیقراری و اضطراب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تنها ماندن و طرد شدن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حسادت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سرزنش خود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درد در بدن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بیخواب شدن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عصبانیت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غمگینی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بیحوصلگی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خستگی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خجالت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کلافگی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endParaRPr lang="fa-IR" sz="3200" dirty="0" smtClean="0">
              <a:solidFill>
                <a:schemeClr val="bg1">
                  <a:lumMod val="95000"/>
                </a:schemeClr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تمرین اول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3 مورد از حس های بدی که در </a:t>
            </a:r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هفته گذشته 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تجربه کردید را بیاد آورید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یک خاطره خیلی دردناک خود را در نظر بگیرید و حس بد خود را توضیح دهید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dk1"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دقت کنید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solidFill>
            <a:schemeClr val="dk1">
              <a:alpha val="5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حس های بد تا ابد نمی مانند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انسان ها معمولاً برای رهایی از آنها، کارهای خاصی انجام می 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دهند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قدرت مهار حس های بد به تنظیم هیجان مربوط است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مثال هایی برای رهایی از حس بد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t">
            <a:normAutofit lnSpcReduction="10000"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تماشای تلویزیون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خوردن تنقلات و خوراکی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مشغول کردن خود با موبایل و کامپیوتر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کتاب خواندن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صبر کردن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گشتن در خیابان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سر زدن و صحبت با دوستان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رفتن به منزل اقوام نزدیک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خرید کردن برای خود و منزل</a:t>
            </a:r>
          </a:p>
          <a:p>
            <a:pPr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Wingdings" pitchFamily="2" charset="2"/>
              <a:buChar char="§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خوابیدن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تمرین دوم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حس بد و تنظیم هیجان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روش های اصلی شما در کاهش حس بد چیست؟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کدامیک از همه مفیدتر است؟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کدام روش بیشتر آزارتان می دهد؟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در تنظیم مناسب هیجانی افراد فرصت انطباق با محیط دارند</a:t>
            </a:r>
            <a:endParaRPr lang="en-US" sz="32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a-IR" altLang="ko-KR" smtClean="0"/>
              <a:t>حس بد و تنظیم هیجان</a:t>
            </a:r>
            <a:endParaRPr lang="en-US" altLang="ko-K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D4E9CD-41CF-4E06-8C44-23811EAA4127}" type="slidenum">
              <a:rPr lang="ko-KR" altLang="en-US" smtClean="0"/>
              <a:pPr/>
              <a:t>9</a:t>
            </a:fld>
            <a:endParaRPr lang="en-US" altLang="ko-KR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95536" y="3717032"/>
            <a:ext cx="7848872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403648" y="2420888"/>
            <a:ext cx="72008" cy="12961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1451113" y="2458242"/>
            <a:ext cx="2464904" cy="1239115"/>
          </a:xfrm>
          <a:custGeom>
            <a:avLst/>
            <a:gdLst>
              <a:gd name="connsiteX0" fmla="*/ 0 w 2464904"/>
              <a:gd name="connsiteY0" fmla="*/ 1239115 h 1239115"/>
              <a:gd name="connsiteX1" fmla="*/ 119270 w 2464904"/>
              <a:gd name="connsiteY1" fmla="*/ 1099967 h 1239115"/>
              <a:gd name="connsiteX2" fmla="*/ 159026 w 2464904"/>
              <a:gd name="connsiteY2" fmla="*/ 940941 h 1239115"/>
              <a:gd name="connsiteX3" fmla="*/ 198783 w 2464904"/>
              <a:gd name="connsiteY3" fmla="*/ 801793 h 1239115"/>
              <a:gd name="connsiteX4" fmla="*/ 218661 w 2464904"/>
              <a:gd name="connsiteY4" fmla="*/ 722280 h 1239115"/>
              <a:gd name="connsiteX5" fmla="*/ 258417 w 2464904"/>
              <a:gd name="connsiteY5" fmla="*/ 642767 h 1239115"/>
              <a:gd name="connsiteX6" fmla="*/ 298174 w 2464904"/>
              <a:gd name="connsiteY6" fmla="*/ 463862 h 1239115"/>
              <a:gd name="connsiteX7" fmla="*/ 337930 w 2464904"/>
              <a:gd name="connsiteY7" fmla="*/ 185567 h 1239115"/>
              <a:gd name="connsiteX8" fmla="*/ 377687 w 2464904"/>
              <a:gd name="connsiteY8" fmla="*/ 66297 h 1239115"/>
              <a:gd name="connsiteX9" fmla="*/ 397565 w 2464904"/>
              <a:gd name="connsiteY9" fmla="*/ 6662 h 1239115"/>
              <a:gd name="connsiteX10" fmla="*/ 516835 w 2464904"/>
              <a:gd name="connsiteY10" fmla="*/ 26541 h 1239115"/>
              <a:gd name="connsiteX11" fmla="*/ 556591 w 2464904"/>
              <a:gd name="connsiteY11" fmla="*/ 145810 h 1239115"/>
              <a:gd name="connsiteX12" fmla="*/ 576470 w 2464904"/>
              <a:gd name="connsiteY12" fmla="*/ 364471 h 1239115"/>
              <a:gd name="connsiteX13" fmla="*/ 596348 w 2464904"/>
              <a:gd name="connsiteY13" fmla="*/ 424106 h 1239115"/>
              <a:gd name="connsiteX14" fmla="*/ 616226 w 2464904"/>
              <a:gd name="connsiteY14" fmla="*/ 503619 h 1239115"/>
              <a:gd name="connsiteX15" fmla="*/ 655983 w 2464904"/>
              <a:gd name="connsiteY15" fmla="*/ 622888 h 1239115"/>
              <a:gd name="connsiteX16" fmla="*/ 695739 w 2464904"/>
              <a:gd name="connsiteY16" fmla="*/ 682523 h 1239115"/>
              <a:gd name="connsiteX17" fmla="*/ 715617 w 2464904"/>
              <a:gd name="connsiteY17" fmla="*/ 742158 h 1239115"/>
              <a:gd name="connsiteX18" fmla="*/ 834887 w 2464904"/>
              <a:gd name="connsiteY18" fmla="*/ 841549 h 1239115"/>
              <a:gd name="connsiteX19" fmla="*/ 894522 w 2464904"/>
              <a:gd name="connsiteY19" fmla="*/ 921062 h 1239115"/>
              <a:gd name="connsiteX20" fmla="*/ 1073426 w 2464904"/>
              <a:gd name="connsiteY20" fmla="*/ 980697 h 1239115"/>
              <a:gd name="connsiteX21" fmla="*/ 1192696 w 2464904"/>
              <a:gd name="connsiteY21" fmla="*/ 1020454 h 1239115"/>
              <a:gd name="connsiteX22" fmla="*/ 1252330 w 2464904"/>
              <a:gd name="connsiteY22" fmla="*/ 1040332 h 1239115"/>
              <a:gd name="connsiteX23" fmla="*/ 1351722 w 2464904"/>
              <a:gd name="connsiteY23" fmla="*/ 1060210 h 1239115"/>
              <a:gd name="connsiteX24" fmla="*/ 1490870 w 2464904"/>
              <a:gd name="connsiteY24" fmla="*/ 1099967 h 1239115"/>
              <a:gd name="connsiteX25" fmla="*/ 1828800 w 2464904"/>
              <a:gd name="connsiteY25" fmla="*/ 1119845 h 1239115"/>
              <a:gd name="connsiteX26" fmla="*/ 2107096 w 2464904"/>
              <a:gd name="connsiteY26" fmla="*/ 1159601 h 1239115"/>
              <a:gd name="connsiteX27" fmla="*/ 2425148 w 2464904"/>
              <a:gd name="connsiteY27" fmla="*/ 1219236 h 1239115"/>
              <a:gd name="connsiteX28" fmla="*/ 2464904 w 2464904"/>
              <a:gd name="connsiteY28" fmla="*/ 1239115 h 123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64904" h="1239115">
                <a:moveTo>
                  <a:pt x="0" y="1239115"/>
                </a:moveTo>
                <a:cubicBezTo>
                  <a:pt x="46998" y="1192117"/>
                  <a:pt x="85270" y="1159468"/>
                  <a:pt x="119270" y="1099967"/>
                </a:cubicBezTo>
                <a:cubicBezTo>
                  <a:pt x="138645" y="1066061"/>
                  <a:pt x="153078" y="967709"/>
                  <a:pt x="159026" y="940941"/>
                </a:cubicBezTo>
                <a:cubicBezTo>
                  <a:pt x="190099" y="801109"/>
                  <a:pt x="165575" y="918018"/>
                  <a:pt x="198783" y="801793"/>
                </a:cubicBezTo>
                <a:cubicBezTo>
                  <a:pt x="206288" y="775524"/>
                  <a:pt x="209068" y="747861"/>
                  <a:pt x="218661" y="722280"/>
                </a:cubicBezTo>
                <a:cubicBezTo>
                  <a:pt x="229066" y="694534"/>
                  <a:pt x="248012" y="670513"/>
                  <a:pt x="258417" y="642767"/>
                </a:cubicBezTo>
                <a:cubicBezTo>
                  <a:pt x="268743" y="615232"/>
                  <a:pt x="294887" y="485226"/>
                  <a:pt x="298174" y="463862"/>
                </a:cubicBezTo>
                <a:cubicBezTo>
                  <a:pt x="307587" y="402675"/>
                  <a:pt x="320937" y="253540"/>
                  <a:pt x="337930" y="185567"/>
                </a:cubicBezTo>
                <a:cubicBezTo>
                  <a:pt x="348094" y="144911"/>
                  <a:pt x="364435" y="106054"/>
                  <a:pt x="377687" y="66297"/>
                </a:cubicBezTo>
                <a:lnTo>
                  <a:pt x="397565" y="6662"/>
                </a:lnTo>
                <a:cubicBezTo>
                  <a:pt x="437322" y="13288"/>
                  <a:pt x="486502" y="0"/>
                  <a:pt x="516835" y="26541"/>
                </a:cubicBezTo>
                <a:cubicBezTo>
                  <a:pt x="548373" y="54137"/>
                  <a:pt x="556591" y="145810"/>
                  <a:pt x="556591" y="145810"/>
                </a:cubicBezTo>
                <a:cubicBezTo>
                  <a:pt x="563217" y="218697"/>
                  <a:pt x="566120" y="292019"/>
                  <a:pt x="576470" y="364471"/>
                </a:cubicBezTo>
                <a:cubicBezTo>
                  <a:pt x="579433" y="385214"/>
                  <a:pt x="590592" y="403959"/>
                  <a:pt x="596348" y="424106"/>
                </a:cubicBezTo>
                <a:cubicBezTo>
                  <a:pt x="603853" y="450375"/>
                  <a:pt x="608376" y="477451"/>
                  <a:pt x="616226" y="503619"/>
                </a:cubicBezTo>
                <a:cubicBezTo>
                  <a:pt x="628268" y="543759"/>
                  <a:pt x="632737" y="588019"/>
                  <a:pt x="655983" y="622888"/>
                </a:cubicBezTo>
                <a:cubicBezTo>
                  <a:pt x="669235" y="642766"/>
                  <a:pt x="685055" y="661154"/>
                  <a:pt x="695739" y="682523"/>
                </a:cubicBezTo>
                <a:cubicBezTo>
                  <a:pt x="705110" y="701265"/>
                  <a:pt x="703994" y="724724"/>
                  <a:pt x="715617" y="742158"/>
                </a:cubicBezTo>
                <a:cubicBezTo>
                  <a:pt x="746229" y="788076"/>
                  <a:pt x="790882" y="812213"/>
                  <a:pt x="834887" y="841549"/>
                </a:cubicBezTo>
                <a:cubicBezTo>
                  <a:pt x="854765" y="868053"/>
                  <a:pt x="866956" y="902684"/>
                  <a:pt x="894522" y="921062"/>
                </a:cubicBezTo>
                <a:cubicBezTo>
                  <a:pt x="894527" y="921065"/>
                  <a:pt x="1043606" y="970757"/>
                  <a:pt x="1073426" y="980697"/>
                </a:cubicBezTo>
                <a:lnTo>
                  <a:pt x="1192696" y="1020454"/>
                </a:lnTo>
                <a:cubicBezTo>
                  <a:pt x="1212574" y="1027080"/>
                  <a:pt x="1231784" y="1036223"/>
                  <a:pt x="1252330" y="1040332"/>
                </a:cubicBezTo>
                <a:cubicBezTo>
                  <a:pt x="1285461" y="1046958"/>
                  <a:pt x="1318944" y="1052016"/>
                  <a:pt x="1351722" y="1060210"/>
                </a:cubicBezTo>
                <a:cubicBezTo>
                  <a:pt x="1406762" y="1073970"/>
                  <a:pt x="1430813" y="1094247"/>
                  <a:pt x="1490870" y="1099967"/>
                </a:cubicBezTo>
                <a:cubicBezTo>
                  <a:pt x="1603200" y="1110665"/>
                  <a:pt x="1716157" y="1113219"/>
                  <a:pt x="1828800" y="1119845"/>
                </a:cubicBezTo>
                <a:cubicBezTo>
                  <a:pt x="1921565" y="1133097"/>
                  <a:pt x="2014664" y="1144195"/>
                  <a:pt x="2107096" y="1159601"/>
                </a:cubicBezTo>
                <a:cubicBezTo>
                  <a:pt x="2139887" y="1165066"/>
                  <a:pt x="2346297" y="1192952"/>
                  <a:pt x="2425148" y="1219236"/>
                </a:cubicBezTo>
                <a:cubicBezTo>
                  <a:pt x="2439204" y="1223921"/>
                  <a:pt x="2451652" y="1232489"/>
                  <a:pt x="2464904" y="1239115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283968" y="2132856"/>
            <a:ext cx="72008" cy="15766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4283968" y="2385391"/>
            <a:ext cx="1874070" cy="1337357"/>
          </a:xfrm>
          <a:custGeom>
            <a:avLst/>
            <a:gdLst>
              <a:gd name="connsiteX0" fmla="*/ 0 w 1874070"/>
              <a:gd name="connsiteY0" fmla="*/ 1311966 h 1337357"/>
              <a:gd name="connsiteX1" fmla="*/ 119270 w 1874070"/>
              <a:gd name="connsiteY1" fmla="*/ 1232452 h 1337357"/>
              <a:gd name="connsiteX2" fmla="*/ 159026 w 1874070"/>
              <a:gd name="connsiteY2" fmla="*/ 1152939 h 1337357"/>
              <a:gd name="connsiteX3" fmla="*/ 218661 w 1874070"/>
              <a:gd name="connsiteY3" fmla="*/ 1113183 h 1337357"/>
              <a:gd name="connsiteX4" fmla="*/ 278296 w 1874070"/>
              <a:gd name="connsiteY4" fmla="*/ 1053548 h 1337357"/>
              <a:gd name="connsiteX5" fmla="*/ 298174 w 1874070"/>
              <a:gd name="connsiteY5" fmla="*/ 596348 h 1337357"/>
              <a:gd name="connsiteX6" fmla="*/ 337931 w 1874070"/>
              <a:gd name="connsiteY6" fmla="*/ 318052 h 1337357"/>
              <a:gd name="connsiteX7" fmla="*/ 377687 w 1874070"/>
              <a:gd name="connsiteY7" fmla="*/ 139148 h 1337357"/>
              <a:gd name="connsiteX8" fmla="*/ 417444 w 1874070"/>
              <a:gd name="connsiteY8" fmla="*/ 39757 h 1337357"/>
              <a:gd name="connsiteX9" fmla="*/ 477079 w 1874070"/>
              <a:gd name="connsiteY9" fmla="*/ 0 h 1337357"/>
              <a:gd name="connsiteX10" fmla="*/ 655983 w 1874070"/>
              <a:gd name="connsiteY10" fmla="*/ 19879 h 1337357"/>
              <a:gd name="connsiteX11" fmla="*/ 775253 w 1874070"/>
              <a:gd name="connsiteY11" fmla="*/ 119270 h 1337357"/>
              <a:gd name="connsiteX12" fmla="*/ 795131 w 1874070"/>
              <a:gd name="connsiteY12" fmla="*/ 178905 h 1337357"/>
              <a:gd name="connsiteX13" fmla="*/ 834887 w 1874070"/>
              <a:gd name="connsiteY13" fmla="*/ 377687 h 1337357"/>
              <a:gd name="connsiteX14" fmla="*/ 934279 w 1874070"/>
              <a:gd name="connsiteY14" fmla="*/ 556592 h 1337357"/>
              <a:gd name="connsiteX15" fmla="*/ 993913 w 1874070"/>
              <a:gd name="connsiteY15" fmla="*/ 576470 h 1337357"/>
              <a:gd name="connsiteX16" fmla="*/ 1093305 w 1874070"/>
              <a:gd name="connsiteY16" fmla="*/ 834887 h 1337357"/>
              <a:gd name="connsiteX17" fmla="*/ 1113183 w 1874070"/>
              <a:gd name="connsiteY17" fmla="*/ 914400 h 1337357"/>
              <a:gd name="connsiteX18" fmla="*/ 1133061 w 1874070"/>
              <a:gd name="connsiteY18" fmla="*/ 974035 h 1337357"/>
              <a:gd name="connsiteX19" fmla="*/ 1311966 w 1874070"/>
              <a:gd name="connsiteY19" fmla="*/ 1033670 h 1337357"/>
              <a:gd name="connsiteX20" fmla="*/ 1371600 w 1874070"/>
              <a:gd name="connsiteY20" fmla="*/ 1053548 h 1337357"/>
              <a:gd name="connsiteX21" fmla="*/ 1490870 w 1874070"/>
              <a:gd name="connsiteY21" fmla="*/ 1133061 h 1337357"/>
              <a:gd name="connsiteX22" fmla="*/ 1630018 w 1874070"/>
              <a:gd name="connsiteY22" fmla="*/ 1192696 h 1337357"/>
              <a:gd name="connsiteX23" fmla="*/ 1749287 w 1874070"/>
              <a:gd name="connsiteY23" fmla="*/ 1232452 h 1337357"/>
              <a:gd name="connsiteX24" fmla="*/ 1808922 w 1874070"/>
              <a:gd name="connsiteY24" fmla="*/ 1272209 h 1337357"/>
              <a:gd name="connsiteX25" fmla="*/ 1868557 w 1874070"/>
              <a:gd name="connsiteY25" fmla="*/ 1331844 h 1337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874070" h="1337357">
                <a:moveTo>
                  <a:pt x="0" y="1311966"/>
                </a:moveTo>
                <a:cubicBezTo>
                  <a:pt x="39757" y="1285461"/>
                  <a:pt x="97902" y="1275189"/>
                  <a:pt x="119270" y="1232452"/>
                </a:cubicBezTo>
                <a:cubicBezTo>
                  <a:pt x="132522" y="1205948"/>
                  <a:pt x="140056" y="1175703"/>
                  <a:pt x="159026" y="1152939"/>
                </a:cubicBezTo>
                <a:cubicBezTo>
                  <a:pt x="174320" y="1134586"/>
                  <a:pt x="200308" y="1128477"/>
                  <a:pt x="218661" y="1113183"/>
                </a:cubicBezTo>
                <a:cubicBezTo>
                  <a:pt x="240257" y="1095186"/>
                  <a:pt x="258418" y="1073426"/>
                  <a:pt x="278296" y="1053548"/>
                </a:cubicBezTo>
                <a:cubicBezTo>
                  <a:pt x="284922" y="901148"/>
                  <a:pt x="288658" y="748595"/>
                  <a:pt x="298174" y="596348"/>
                </a:cubicBezTo>
                <a:cubicBezTo>
                  <a:pt x="308719" y="427624"/>
                  <a:pt x="313643" y="451639"/>
                  <a:pt x="337931" y="318052"/>
                </a:cubicBezTo>
                <a:cubicBezTo>
                  <a:pt x="357985" y="207751"/>
                  <a:pt x="346763" y="221612"/>
                  <a:pt x="377687" y="139148"/>
                </a:cubicBezTo>
                <a:cubicBezTo>
                  <a:pt x="390216" y="105737"/>
                  <a:pt x="396704" y="68793"/>
                  <a:pt x="417444" y="39757"/>
                </a:cubicBezTo>
                <a:cubicBezTo>
                  <a:pt x="431330" y="20316"/>
                  <a:pt x="457201" y="13252"/>
                  <a:pt x="477079" y="0"/>
                </a:cubicBezTo>
                <a:cubicBezTo>
                  <a:pt x="536714" y="6626"/>
                  <a:pt x="597773" y="5326"/>
                  <a:pt x="655983" y="19879"/>
                </a:cubicBezTo>
                <a:cubicBezTo>
                  <a:pt x="692885" y="29104"/>
                  <a:pt x="752999" y="97016"/>
                  <a:pt x="775253" y="119270"/>
                </a:cubicBezTo>
                <a:cubicBezTo>
                  <a:pt x="781879" y="139148"/>
                  <a:pt x="790419" y="158488"/>
                  <a:pt x="795131" y="178905"/>
                </a:cubicBezTo>
                <a:cubicBezTo>
                  <a:pt x="810325" y="244747"/>
                  <a:pt x="813518" y="313582"/>
                  <a:pt x="834887" y="377687"/>
                </a:cubicBezTo>
                <a:cubicBezTo>
                  <a:pt x="864523" y="466596"/>
                  <a:pt x="857764" y="505582"/>
                  <a:pt x="934279" y="556592"/>
                </a:cubicBezTo>
                <a:cubicBezTo>
                  <a:pt x="951713" y="568215"/>
                  <a:pt x="974035" y="569844"/>
                  <a:pt x="993913" y="576470"/>
                </a:cubicBezTo>
                <a:cubicBezTo>
                  <a:pt x="1109601" y="750001"/>
                  <a:pt x="1056681" y="633457"/>
                  <a:pt x="1093305" y="834887"/>
                </a:cubicBezTo>
                <a:cubicBezTo>
                  <a:pt x="1098192" y="861766"/>
                  <a:pt x="1105678" y="888131"/>
                  <a:pt x="1113183" y="914400"/>
                </a:cubicBezTo>
                <a:cubicBezTo>
                  <a:pt x="1118939" y="934547"/>
                  <a:pt x="1116010" y="961856"/>
                  <a:pt x="1133061" y="974035"/>
                </a:cubicBezTo>
                <a:cubicBezTo>
                  <a:pt x="1133064" y="974037"/>
                  <a:pt x="1282146" y="1023730"/>
                  <a:pt x="1311966" y="1033670"/>
                </a:cubicBezTo>
                <a:lnTo>
                  <a:pt x="1371600" y="1053548"/>
                </a:lnTo>
                <a:cubicBezTo>
                  <a:pt x="1411357" y="1080052"/>
                  <a:pt x="1445540" y="1117951"/>
                  <a:pt x="1490870" y="1133061"/>
                </a:cubicBezTo>
                <a:cubicBezTo>
                  <a:pt x="1682827" y="1197046"/>
                  <a:pt x="1384389" y="1094444"/>
                  <a:pt x="1630018" y="1192696"/>
                </a:cubicBezTo>
                <a:cubicBezTo>
                  <a:pt x="1668927" y="1208260"/>
                  <a:pt x="1749287" y="1232452"/>
                  <a:pt x="1749287" y="1232452"/>
                </a:cubicBezTo>
                <a:cubicBezTo>
                  <a:pt x="1769165" y="1245704"/>
                  <a:pt x="1792029" y="1255316"/>
                  <a:pt x="1808922" y="1272209"/>
                </a:cubicBezTo>
                <a:cubicBezTo>
                  <a:pt x="1874070" y="1337357"/>
                  <a:pt x="1818765" y="1331844"/>
                  <a:pt x="1868557" y="1331844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76256" y="2780928"/>
            <a:ext cx="45719" cy="93610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6877878" y="2972183"/>
            <a:ext cx="1371600" cy="764930"/>
          </a:xfrm>
          <a:custGeom>
            <a:avLst/>
            <a:gdLst>
              <a:gd name="connsiteX0" fmla="*/ 0 w 1371600"/>
              <a:gd name="connsiteY0" fmla="*/ 725174 h 764930"/>
              <a:gd name="connsiteX1" fmla="*/ 99392 w 1371600"/>
              <a:gd name="connsiteY1" fmla="*/ 586026 h 764930"/>
              <a:gd name="connsiteX2" fmla="*/ 159026 w 1371600"/>
              <a:gd name="connsiteY2" fmla="*/ 526391 h 764930"/>
              <a:gd name="connsiteX3" fmla="*/ 178905 w 1371600"/>
              <a:gd name="connsiteY3" fmla="*/ 466756 h 764930"/>
              <a:gd name="connsiteX4" fmla="*/ 218661 w 1371600"/>
              <a:gd name="connsiteY4" fmla="*/ 248095 h 764930"/>
              <a:gd name="connsiteX5" fmla="*/ 278296 w 1371600"/>
              <a:gd name="connsiteY5" fmla="*/ 128826 h 764930"/>
              <a:gd name="connsiteX6" fmla="*/ 417444 w 1371600"/>
              <a:gd name="connsiteY6" fmla="*/ 108947 h 764930"/>
              <a:gd name="connsiteX7" fmla="*/ 477079 w 1371600"/>
              <a:gd name="connsiteY7" fmla="*/ 69191 h 764930"/>
              <a:gd name="connsiteX8" fmla="*/ 536713 w 1371600"/>
              <a:gd name="connsiteY8" fmla="*/ 9556 h 764930"/>
              <a:gd name="connsiteX9" fmla="*/ 695739 w 1371600"/>
              <a:gd name="connsiteY9" fmla="*/ 29434 h 764930"/>
              <a:gd name="connsiteX10" fmla="*/ 854765 w 1371600"/>
              <a:gd name="connsiteY10" fmla="*/ 168582 h 764930"/>
              <a:gd name="connsiteX11" fmla="*/ 874644 w 1371600"/>
              <a:gd name="connsiteY11" fmla="*/ 267974 h 764930"/>
              <a:gd name="connsiteX12" fmla="*/ 894522 w 1371600"/>
              <a:gd name="connsiteY12" fmla="*/ 387243 h 764930"/>
              <a:gd name="connsiteX13" fmla="*/ 993913 w 1371600"/>
              <a:gd name="connsiteY13" fmla="*/ 566147 h 764930"/>
              <a:gd name="connsiteX14" fmla="*/ 1232452 w 1371600"/>
              <a:gd name="connsiteY14" fmla="*/ 605904 h 764930"/>
              <a:gd name="connsiteX15" fmla="*/ 1292087 w 1371600"/>
              <a:gd name="connsiteY15" fmla="*/ 625782 h 764930"/>
              <a:gd name="connsiteX16" fmla="*/ 1311965 w 1371600"/>
              <a:gd name="connsiteY16" fmla="*/ 685417 h 764930"/>
              <a:gd name="connsiteX17" fmla="*/ 1371600 w 1371600"/>
              <a:gd name="connsiteY17" fmla="*/ 764930 h 76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00" h="764930">
                <a:moveTo>
                  <a:pt x="0" y="725174"/>
                </a:moveTo>
                <a:cubicBezTo>
                  <a:pt x="31465" y="677977"/>
                  <a:pt x="62407" y="629176"/>
                  <a:pt x="99392" y="586026"/>
                </a:cubicBezTo>
                <a:cubicBezTo>
                  <a:pt x="117687" y="564682"/>
                  <a:pt x="139148" y="546269"/>
                  <a:pt x="159026" y="526391"/>
                </a:cubicBezTo>
                <a:cubicBezTo>
                  <a:pt x="165652" y="506513"/>
                  <a:pt x="173823" y="487084"/>
                  <a:pt x="178905" y="466756"/>
                </a:cubicBezTo>
                <a:cubicBezTo>
                  <a:pt x="215073" y="322084"/>
                  <a:pt x="183225" y="407561"/>
                  <a:pt x="218661" y="248095"/>
                </a:cubicBezTo>
                <a:cubicBezTo>
                  <a:pt x="224219" y="223083"/>
                  <a:pt x="251857" y="140577"/>
                  <a:pt x="278296" y="128826"/>
                </a:cubicBezTo>
                <a:cubicBezTo>
                  <a:pt x="321111" y="109797"/>
                  <a:pt x="371061" y="115573"/>
                  <a:pt x="417444" y="108947"/>
                </a:cubicBezTo>
                <a:cubicBezTo>
                  <a:pt x="437322" y="95695"/>
                  <a:pt x="458726" y="84485"/>
                  <a:pt x="477079" y="69191"/>
                </a:cubicBezTo>
                <a:cubicBezTo>
                  <a:pt x="498675" y="51194"/>
                  <a:pt x="509054" y="14585"/>
                  <a:pt x="536713" y="9556"/>
                </a:cubicBezTo>
                <a:cubicBezTo>
                  <a:pt x="589272" y="0"/>
                  <a:pt x="642730" y="22808"/>
                  <a:pt x="695739" y="29434"/>
                </a:cubicBezTo>
                <a:cubicBezTo>
                  <a:pt x="834887" y="122199"/>
                  <a:pt x="788505" y="69190"/>
                  <a:pt x="854765" y="168582"/>
                </a:cubicBezTo>
                <a:cubicBezTo>
                  <a:pt x="861391" y="201713"/>
                  <a:pt x="868600" y="234732"/>
                  <a:pt x="874644" y="267974"/>
                </a:cubicBezTo>
                <a:cubicBezTo>
                  <a:pt x="881854" y="307629"/>
                  <a:pt x="884747" y="348142"/>
                  <a:pt x="894522" y="387243"/>
                </a:cubicBezTo>
                <a:cubicBezTo>
                  <a:pt x="910259" y="450190"/>
                  <a:pt x="926722" y="532552"/>
                  <a:pt x="993913" y="566147"/>
                </a:cubicBezTo>
                <a:cubicBezTo>
                  <a:pt x="1017169" y="577775"/>
                  <a:pt x="1229148" y="605432"/>
                  <a:pt x="1232452" y="605904"/>
                </a:cubicBezTo>
                <a:cubicBezTo>
                  <a:pt x="1252330" y="612530"/>
                  <a:pt x="1277271" y="610966"/>
                  <a:pt x="1292087" y="625782"/>
                </a:cubicBezTo>
                <a:cubicBezTo>
                  <a:pt x="1306903" y="640598"/>
                  <a:pt x="1302594" y="666676"/>
                  <a:pt x="1311965" y="685417"/>
                </a:cubicBezTo>
                <a:cubicBezTo>
                  <a:pt x="1334442" y="730371"/>
                  <a:pt x="1343645" y="736975"/>
                  <a:pt x="1371600" y="764930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23667</TotalTime>
  <Words>359</Words>
  <Application>Microsoft Office PowerPoint</Application>
  <PresentationFormat>On-screen Show (4:3)</PresentationFormat>
  <Paragraphs>87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نکاتی درباره اعتیاد برای  خانواده ها و مراجعان</vt:lpstr>
      <vt:lpstr>حس بد و تنظیم هیجان</vt:lpstr>
      <vt:lpstr>دقت کنید</vt:lpstr>
      <vt:lpstr>مثال هایی از حس بد</vt:lpstr>
      <vt:lpstr>تمرین اول</vt:lpstr>
      <vt:lpstr>دقت کنید</vt:lpstr>
      <vt:lpstr>مثال هایی برای رهایی از حس بد</vt:lpstr>
      <vt:lpstr>تمرین دوم</vt:lpstr>
      <vt:lpstr>در تنظیم مناسب هیجانی افراد فرصت انطباق با محیط دارند</vt:lpstr>
      <vt:lpstr>اما در بدتنظیمی هیجانی این فرصت از دست می رود</vt:lpstr>
      <vt:lpstr>نکته مهم:</vt:lpstr>
      <vt:lpstr>نکته مهم:</vt:lpstr>
      <vt:lpstr>Telegram.me/DrAzarakhshMokri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همبودی اختلالات روانی و اعتیاد</dc:title>
  <dc:creator>t</dc:creator>
  <cp:lastModifiedBy>t</cp:lastModifiedBy>
  <cp:revision>88</cp:revision>
  <dcterms:created xsi:type="dcterms:W3CDTF">2014-10-07T19:07:41Z</dcterms:created>
  <dcterms:modified xsi:type="dcterms:W3CDTF">2016-04-26T18:45:17Z</dcterms:modified>
</cp:coreProperties>
</file>