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0" r:id="rId3"/>
    <p:sldId id="258" r:id="rId4"/>
    <p:sldId id="259" r:id="rId5"/>
    <p:sldId id="260" r:id="rId6"/>
    <p:sldId id="278" r:id="rId7"/>
    <p:sldId id="261" r:id="rId8"/>
    <p:sldId id="262" r:id="rId9"/>
    <p:sldId id="263" r:id="rId10"/>
    <p:sldId id="264" r:id="rId11"/>
    <p:sldId id="265" r:id="rId12"/>
    <p:sldId id="266" r:id="rId13"/>
    <p:sldId id="272" r:id="rId14"/>
    <p:sldId id="267" r:id="rId15"/>
    <p:sldId id="268" r:id="rId16"/>
    <p:sldId id="279" r:id="rId17"/>
    <p:sldId id="269" r:id="rId18"/>
    <p:sldId id="270" r:id="rId19"/>
    <p:sldId id="273" r:id="rId20"/>
    <p:sldId id="271"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67"/>
    <a:srgbClr val="A83A93"/>
    <a:srgbClr val="FC34D6"/>
    <a:srgbClr val="F5C7EC"/>
    <a:srgbClr val="B82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356" autoAdjust="0"/>
  </p:normalViewPr>
  <p:slideViewPr>
    <p:cSldViewPr snapToGrid="0">
      <p:cViewPr varScale="1">
        <p:scale>
          <a:sx n="53" d="100"/>
          <a:sy n="53" d="100"/>
        </p:scale>
        <p:origin x="534"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19628-64F1-4008-A16D-6372C396F80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2B505869-415A-44B6-90C4-94D2D79A77BC}">
      <dgm:prSet phldrT="[Text]" custT="1"/>
      <dgm:spPr/>
      <dgm:t>
        <a:bodyPr/>
        <a:lstStyle/>
        <a:p>
          <a:r>
            <a:rPr lang="fa-IR" sz="1600" b="1" dirty="0" smtClean="0">
              <a:solidFill>
                <a:srgbClr val="FF0000"/>
              </a:solidFill>
              <a:cs typeface="B Nazanin" panose="00000400000000000000" pitchFamily="2" charset="-78"/>
            </a:rPr>
            <a:t>انواع ماشین ها</a:t>
          </a:r>
          <a:endParaRPr lang="en-US" sz="1600" b="1" dirty="0">
            <a:solidFill>
              <a:srgbClr val="FF0000"/>
            </a:solidFill>
            <a:cs typeface="B Nazanin" panose="00000400000000000000" pitchFamily="2" charset="-78"/>
          </a:endParaRPr>
        </a:p>
      </dgm:t>
    </dgm:pt>
    <dgm:pt modelId="{560B3FA5-4197-4F72-8ADB-8C1F33C3D3E2}" type="parTrans" cxnId="{AFB98E4C-623A-4E65-BA31-41475F3C77F7}">
      <dgm:prSet/>
      <dgm:spPr/>
      <dgm:t>
        <a:bodyPr/>
        <a:lstStyle/>
        <a:p>
          <a:endParaRPr lang="en-US"/>
        </a:p>
      </dgm:t>
    </dgm:pt>
    <dgm:pt modelId="{2711973B-0C22-44EF-B411-C6E8702375C4}" type="sibTrans" cxnId="{AFB98E4C-623A-4E65-BA31-41475F3C77F7}">
      <dgm:prSet/>
      <dgm:spPr/>
      <dgm:t>
        <a:bodyPr/>
        <a:lstStyle/>
        <a:p>
          <a:endParaRPr lang="en-US"/>
        </a:p>
      </dgm:t>
    </dgm:pt>
    <dgm:pt modelId="{F20A83E7-087E-47C4-A616-83C05C42D284}" type="asst">
      <dgm:prSet phldrT="[Text]" custT="1"/>
      <dgm:spPr/>
      <dgm:t>
        <a:bodyPr/>
        <a:lstStyle/>
        <a:p>
          <a:r>
            <a:rPr lang="fa-IR" sz="1600" b="1" dirty="0" smtClean="0">
              <a:cs typeface="B Nazanin" panose="00000400000000000000" pitchFamily="2" charset="-78"/>
            </a:rPr>
            <a:t>به مجموعه چند ماشین ساده که با هم در ارتباطند و یک هدف را دنبال می کنند ، ماشین پیچیده می گویند.</a:t>
          </a:r>
          <a:endParaRPr lang="en-US" sz="1600" b="1" dirty="0">
            <a:cs typeface="B Nazanin" panose="00000400000000000000" pitchFamily="2" charset="-78"/>
          </a:endParaRPr>
        </a:p>
      </dgm:t>
    </dgm:pt>
    <dgm:pt modelId="{7E48F37B-0BB7-4980-A559-8EECE6C143EF}" type="parTrans" cxnId="{E6165C36-35DD-41F4-8E7E-6B2BFE60EB50}">
      <dgm:prSet/>
      <dgm:spPr/>
      <dgm:t>
        <a:bodyPr/>
        <a:lstStyle/>
        <a:p>
          <a:endParaRPr lang="en-US"/>
        </a:p>
      </dgm:t>
    </dgm:pt>
    <dgm:pt modelId="{9A2DD9A3-1F27-4688-BF0A-FBA3BC15DA46}" type="sibTrans" cxnId="{E6165C36-35DD-41F4-8E7E-6B2BFE60EB50}">
      <dgm:prSet/>
      <dgm:spPr/>
      <dgm:t>
        <a:bodyPr/>
        <a:lstStyle/>
        <a:p>
          <a:endParaRPr lang="en-US"/>
        </a:p>
      </dgm:t>
    </dgm:pt>
    <dgm:pt modelId="{55F8699F-9ED2-4F48-88A2-BB3E721921D2}">
      <dgm:prSet phldrT="[Text]" custT="1"/>
      <dgm:spPr/>
      <dgm:t>
        <a:bodyPr/>
        <a:lstStyle/>
        <a:p>
          <a:r>
            <a:rPr lang="fa-IR" sz="1600" b="1" dirty="0" smtClean="0">
              <a:solidFill>
                <a:schemeClr val="tx1">
                  <a:lumMod val="95000"/>
                  <a:lumOff val="5000"/>
                </a:schemeClr>
              </a:solidFill>
              <a:cs typeface="B Nazanin" panose="00000400000000000000" pitchFamily="2" charset="-78"/>
            </a:rPr>
            <a:t>ماشین هایی که ساختمان آنها از اجزای  ساده ای تشکیل شده باشد</a:t>
          </a:r>
          <a:endParaRPr lang="en-US" sz="1600" b="1" dirty="0">
            <a:solidFill>
              <a:schemeClr val="tx1">
                <a:lumMod val="95000"/>
                <a:lumOff val="5000"/>
              </a:schemeClr>
            </a:solidFill>
            <a:cs typeface="B Nazanin" panose="00000400000000000000" pitchFamily="2" charset="-78"/>
          </a:endParaRPr>
        </a:p>
      </dgm:t>
    </dgm:pt>
    <dgm:pt modelId="{5F994D36-0544-4F1A-B6B7-0C952126CBC1}" type="parTrans" cxnId="{DD6B7AB5-FF65-416A-8F3B-A2B868F20654}">
      <dgm:prSet/>
      <dgm:spPr/>
      <dgm:t>
        <a:bodyPr/>
        <a:lstStyle/>
        <a:p>
          <a:endParaRPr lang="en-US"/>
        </a:p>
      </dgm:t>
    </dgm:pt>
    <dgm:pt modelId="{A7BEB8C3-620F-4686-8409-727BCA7C1B7E}" type="sibTrans" cxnId="{DD6B7AB5-FF65-416A-8F3B-A2B868F20654}">
      <dgm:prSet/>
      <dgm:spPr/>
      <dgm:t>
        <a:bodyPr/>
        <a:lstStyle/>
        <a:p>
          <a:endParaRPr lang="en-US"/>
        </a:p>
      </dgm:t>
    </dgm:pt>
    <dgm:pt modelId="{1E94E7DE-31D3-485A-96C5-26073D6F865A}">
      <dgm:prSet custT="1"/>
      <dgm:spPr/>
      <dgm:t>
        <a:bodyPr/>
        <a:lstStyle/>
        <a:p>
          <a:r>
            <a:rPr lang="fa-IR" sz="1600" b="1" dirty="0" smtClean="0">
              <a:solidFill>
                <a:srgbClr val="FC34D6"/>
              </a:solidFill>
              <a:cs typeface="B Nazanin" panose="00000400000000000000" pitchFamily="2" charset="-78"/>
            </a:rPr>
            <a:t>ماشین های ساده</a:t>
          </a:r>
          <a:endParaRPr lang="en-US" sz="1600" b="1" dirty="0">
            <a:solidFill>
              <a:srgbClr val="FC34D6"/>
            </a:solidFill>
            <a:cs typeface="B Nazanin" panose="00000400000000000000" pitchFamily="2" charset="-78"/>
          </a:endParaRPr>
        </a:p>
      </dgm:t>
    </dgm:pt>
    <dgm:pt modelId="{522C451D-50C4-4C62-9250-77F02A96AAF1}" type="parTrans" cxnId="{FCE8B635-E8B7-4DFB-ACEA-C690F346740D}">
      <dgm:prSet/>
      <dgm:spPr/>
      <dgm:t>
        <a:bodyPr/>
        <a:lstStyle/>
        <a:p>
          <a:endParaRPr lang="en-US"/>
        </a:p>
      </dgm:t>
    </dgm:pt>
    <dgm:pt modelId="{37F6D7E8-9A13-43EA-9DA4-156FC3F604D0}" type="sibTrans" cxnId="{FCE8B635-E8B7-4DFB-ACEA-C690F346740D}">
      <dgm:prSet/>
      <dgm:spPr/>
      <dgm:t>
        <a:bodyPr/>
        <a:lstStyle/>
        <a:p>
          <a:endParaRPr lang="en-US"/>
        </a:p>
      </dgm:t>
    </dgm:pt>
    <dgm:pt modelId="{331128D6-FA08-4735-8C86-8B99592DA150}" type="asst">
      <dgm:prSet custT="1"/>
      <dgm:spPr/>
      <dgm:t>
        <a:bodyPr/>
        <a:lstStyle/>
        <a:p>
          <a:r>
            <a:rPr lang="fa-IR" sz="1600" b="1" dirty="0" smtClean="0">
              <a:solidFill>
                <a:srgbClr val="FC34D6"/>
              </a:solidFill>
              <a:cs typeface="B Nazanin" panose="00000400000000000000" pitchFamily="2" charset="-78"/>
            </a:rPr>
            <a:t>ماشین های پیچیده</a:t>
          </a:r>
          <a:endParaRPr lang="en-US" sz="1600" b="1" dirty="0">
            <a:solidFill>
              <a:srgbClr val="FC34D6"/>
            </a:solidFill>
            <a:cs typeface="B Nazanin" panose="00000400000000000000" pitchFamily="2" charset="-78"/>
          </a:endParaRPr>
        </a:p>
      </dgm:t>
    </dgm:pt>
    <dgm:pt modelId="{595230B2-902F-417C-9747-F22A1905EAD2}" type="parTrans" cxnId="{36D168D5-5304-4F4D-ADDB-CF5083D8EEB3}">
      <dgm:prSet/>
      <dgm:spPr/>
      <dgm:t>
        <a:bodyPr/>
        <a:lstStyle/>
        <a:p>
          <a:endParaRPr lang="en-US"/>
        </a:p>
      </dgm:t>
    </dgm:pt>
    <dgm:pt modelId="{1B706ACD-5423-44E9-B6BF-217E94D45915}" type="sibTrans" cxnId="{36D168D5-5304-4F4D-ADDB-CF5083D8EEB3}">
      <dgm:prSet/>
      <dgm:spPr/>
      <dgm:t>
        <a:bodyPr/>
        <a:lstStyle/>
        <a:p>
          <a:endParaRPr lang="en-US"/>
        </a:p>
      </dgm:t>
    </dgm:pt>
    <dgm:pt modelId="{3B8CE297-D843-4721-9765-96630AEC281C}">
      <dgm:prSet/>
      <dgm:spPr>
        <a:ln>
          <a:solidFill>
            <a:schemeClr val="tx1"/>
          </a:solidFill>
        </a:ln>
      </dgm:spPr>
      <dgm:t>
        <a:bodyPr/>
        <a:lstStyle/>
        <a:p>
          <a:r>
            <a:rPr lang="fa-IR" dirty="0" smtClean="0"/>
            <a:t>....</a:t>
          </a:r>
          <a:endParaRPr lang="en-US" dirty="0"/>
        </a:p>
      </dgm:t>
    </dgm:pt>
    <dgm:pt modelId="{61D7D625-F718-48E2-8617-A6B28D416D0A}" type="parTrans" cxnId="{1AF8CEFA-453A-4B8C-9BD8-FAC7AAEBB2B1}">
      <dgm:prSet/>
      <dgm:spPr/>
      <dgm:t>
        <a:bodyPr/>
        <a:lstStyle/>
        <a:p>
          <a:endParaRPr lang="en-US"/>
        </a:p>
      </dgm:t>
    </dgm:pt>
    <dgm:pt modelId="{136CEBB4-F204-431C-BB45-6286DCA67E0A}" type="sibTrans" cxnId="{1AF8CEFA-453A-4B8C-9BD8-FAC7AAEBB2B1}">
      <dgm:prSet/>
      <dgm:spPr/>
      <dgm:t>
        <a:bodyPr/>
        <a:lstStyle/>
        <a:p>
          <a:endParaRPr lang="en-US"/>
        </a:p>
      </dgm:t>
    </dgm:pt>
    <dgm:pt modelId="{59EB2E89-A2F1-45DB-ACBF-586D7DED1E44}">
      <dgm:prSet custT="1"/>
      <dgm:spPr>
        <a:ln>
          <a:solidFill>
            <a:schemeClr val="tx1"/>
          </a:solidFill>
        </a:ln>
      </dgm:spPr>
      <dgm:t>
        <a:bodyPr/>
        <a:lstStyle/>
        <a:p>
          <a:r>
            <a:rPr lang="fa-IR" sz="1600" b="1" dirty="0" smtClean="0">
              <a:cs typeface="B Nazanin" panose="00000400000000000000" pitchFamily="2" charset="-78"/>
            </a:rPr>
            <a:t>پیچ ها</a:t>
          </a:r>
          <a:endParaRPr lang="en-US" sz="1600" b="1" dirty="0">
            <a:cs typeface="B Nazanin" panose="00000400000000000000" pitchFamily="2" charset="-78"/>
          </a:endParaRPr>
        </a:p>
      </dgm:t>
    </dgm:pt>
    <dgm:pt modelId="{FCEA4DD4-6D12-456F-AFCA-463DCA57B716}" type="parTrans" cxnId="{2F0762E6-3EFF-41E5-8277-0DBF4316524A}">
      <dgm:prSet/>
      <dgm:spPr/>
      <dgm:t>
        <a:bodyPr/>
        <a:lstStyle/>
        <a:p>
          <a:endParaRPr lang="en-US"/>
        </a:p>
      </dgm:t>
    </dgm:pt>
    <dgm:pt modelId="{1A38E794-D1B3-4BD6-BC61-6793A31708FC}" type="sibTrans" cxnId="{2F0762E6-3EFF-41E5-8277-0DBF4316524A}">
      <dgm:prSet/>
      <dgm:spPr/>
      <dgm:t>
        <a:bodyPr/>
        <a:lstStyle/>
        <a:p>
          <a:endParaRPr lang="en-US"/>
        </a:p>
      </dgm:t>
    </dgm:pt>
    <dgm:pt modelId="{C6E6DCA6-03E6-40E8-B511-A29D60B12B40}">
      <dgm:prSet custT="1"/>
      <dgm:spPr>
        <a:ln>
          <a:solidFill>
            <a:schemeClr val="tx1"/>
          </a:solidFill>
        </a:ln>
      </dgm:spPr>
      <dgm:t>
        <a:bodyPr/>
        <a:lstStyle/>
        <a:p>
          <a:r>
            <a:rPr lang="fa-IR" sz="1600" b="1" dirty="0" smtClean="0">
              <a:cs typeface="B Nazanin" panose="00000400000000000000" pitchFamily="2" charset="-78"/>
            </a:rPr>
            <a:t>سطح شیبدار</a:t>
          </a:r>
          <a:endParaRPr lang="en-US" sz="1600" b="1" dirty="0">
            <a:cs typeface="B Nazanin" panose="00000400000000000000" pitchFamily="2" charset="-78"/>
          </a:endParaRPr>
        </a:p>
      </dgm:t>
    </dgm:pt>
    <dgm:pt modelId="{93DC678F-0AEB-4C27-92EC-CA715086B9A4}" type="parTrans" cxnId="{8663CE30-48FD-4187-A638-0F71A43F409D}">
      <dgm:prSet/>
      <dgm:spPr/>
      <dgm:t>
        <a:bodyPr/>
        <a:lstStyle/>
        <a:p>
          <a:endParaRPr lang="en-US"/>
        </a:p>
      </dgm:t>
    </dgm:pt>
    <dgm:pt modelId="{6114DE58-3327-48D5-9C8B-4D65C57DBD1E}" type="sibTrans" cxnId="{8663CE30-48FD-4187-A638-0F71A43F409D}">
      <dgm:prSet/>
      <dgm:spPr/>
      <dgm:t>
        <a:bodyPr/>
        <a:lstStyle/>
        <a:p>
          <a:endParaRPr lang="en-US"/>
        </a:p>
      </dgm:t>
    </dgm:pt>
    <dgm:pt modelId="{4C935CC9-A76F-4AC0-9813-11EDA0B4075D}">
      <dgm:prSet custT="1"/>
      <dgm:spPr>
        <a:ln>
          <a:solidFill>
            <a:schemeClr val="tx1"/>
          </a:solidFill>
        </a:ln>
      </dgm:spPr>
      <dgm:t>
        <a:bodyPr/>
        <a:lstStyle/>
        <a:p>
          <a:r>
            <a:rPr lang="fa-IR" sz="1600" b="1" dirty="0" smtClean="0">
              <a:cs typeface="B Nazanin" panose="00000400000000000000" pitchFamily="2" charset="-78"/>
            </a:rPr>
            <a:t>چرخ دنده ها</a:t>
          </a:r>
          <a:endParaRPr lang="en-US" sz="1600" b="1" dirty="0">
            <a:cs typeface="B Nazanin" panose="00000400000000000000" pitchFamily="2" charset="-78"/>
          </a:endParaRPr>
        </a:p>
      </dgm:t>
    </dgm:pt>
    <dgm:pt modelId="{7FBE4F4D-2853-4AD7-B64C-F2F9824F0D32}" type="parTrans" cxnId="{101BBFDA-8206-4D3F-9091-9F4989B9E4E6}">
      <dgm:prSet/>
      <dgm:spPr/>
      <dgm:t>
        <a:bodyPr/>
        <a:lstStyle/>
        <a:p>
          <a:endParaRPr lang="en-US"/>
        </a:p>
      </dgm:t>
    </dgm:pt>
    <dgm:pt modelId="{294D8560-A8D2-44D3-B4B3-31CCBF967F85}" type="sibTrans" cxnId="{101BBFDA-8206-4D3F-9091-9F4989B9E4E6}">
      <dgm:prSet/>
      <dgm:spPr/>
      <dgm:t>
        <a:bodyPr/>
        <a:lstStyle/>
        <a:p>
          <a:endParaRPr lang="en-US"/>
        </a:p>
      </dgm:t>
    </dgm:pt>
    <dgm:pt modelId="{4CC8B3C6-65B2-48AF-B39B-20330F07DA4D}">
      <dgm:prSet custT="1"/>
      <dgm:spPr>
        <a:ln>
          <a:solidFill>
            <a:schemeClr val="tx1"/>
          </a:solidFill>
        </a:ln>
      </dgm:spPr>
      <dgm:t>
        <a:bodyPr/>
        <a:lstStyle/>
        <a:p>
          <a:r>
            <a:rPr lang="fa-IR" sz="1600" b="1" dirty="0" smtClean="0">
              <a:cs typeface="B Nazanin" panose="00000400000000000000" pitchFamily="2" charset="-78"/>
            </a:rPr>
            <a:t>قرقره ها</a:t>
          </a:r>
          <a:endParaRPr lang="en-US" sz="1600" b="1" dirty="0">
            <a:cs typeface="B Nazanin" panose="00000400000000000000" pitchFamily="2" charset="-78"/>
          </a:endParaRPr>
        </a:p>
      </dgm:t>
    </dgm:pt>
    <dgm:pt modelId="{99FBB929-6FC9-4A39-A08C-B2FF70710676}" type="parTrans" cxnId="{5AA4D50F-CF43-4A68-A131-6475BC868A22}">
      <dgm:prSet/>
      <dgm:spPr/>
      <dgm:t>
        <a:bodyPr/>
        <a:lstStyle/>
        <a:p>
          <a:endParaRPr lang="en-US"/>
        </a:p>
      </dgm:t>
    </dgm:pt>
    <dgm:pt modelId="{AC33C07C-140E-4707-AC5A-FAED751FA113}" type="sibTrans" cxnId="{5AA4D50F-CF43-4A68-A131-6475BC868A22}">
      <dgm:prSet/>
      <dgm:spPr/>
      <dgm:t>
        <a:bodyPr/>
        <a:lstStyle/>
        <a:p>
          <a:endParaRPr lang="en-US"/>
        </a:p>
      </dgm:t>
    </dgm:pt>
    <dgm:pt modelId="{5C1835EE-D898-4688-9251-F1A17484857F}">
      <dgm:prSet/>
      <dgm:spPr>
        <a:ln>
          <a:solidFill>
            <a:schemeClr val="tx1"/>
          </a:solidFill>
        </a:ln>
      </dgm:spPr>
      <dgm:t>
        <a:bodyPr/>
        <a:lstStyle/>
        <a:p>
          <a:r>
            <a:rPr lang="fa-IR" dirty="0" smtClean="0"/>
            <a:t>....</a:t>
          </a:r>
          <a:endParaRPr lang="en-US" dirty="0"/>
        </a:p>
      </dgm:t>
    </dgm:pt>
    <dgm:pt modelId="{E2C0FDFF-1AAD-4C67-A083-30290F026850}" type="parTrans" cxnId="{D30C15D3-D3B5-449F-BC9E-131FEC73363D}">
      <dgm:prSet/>
      <dgm:spPr/>
      <dgm:t>
        <a:bodyPr/>
        <a:lstStyle/>
        <a:p>
          <a:endParaRPr lang="en-US"/>
        </a:p>
      </dgm:t>
    </dgm:pt>
    <dgm:pt modelId="{1B04CB4E-E7E4-45AE-A773-04F5E6CA0F61}" type="sibTrans" cxnId="{D30C15D3-D3B5-449F-BC9E-131FEC73363D}">
      <dgm:prSet/>
      <dgm:spPr/>
      <dgm:t>
        <a:bodyPr/>
        <a:lstStyle/>
        <a:p>
          <a:endParaRPr lang="en-US"/>
        </a:p>
      </dgm:t>
    </dgm:pt>
    <dgm:pt modelId="{8D89C2BA-1379-4679-B070-A628645903D4}">
      <dgm:prSet custT="1"/>
      <dgm:spPr>
        <a:ln>
          <a:solidFill>
            <a:schemeClr val="tx1"/>
          </a:solidFill>
        </a:ln>
      </dgm:spPr>
      <dgm:t>
        <a:bodyPr/>
        <a:lstStyle/>
        <a:p>
          <a:r>
            <a:rPr lang="fa-IR" sz="1600" b="1" dirty="0" smtClean="0">
              <a:cs typeface="B Nazanin" panose="00000400000000000000" pitchFamily="2" charset="-78"/>
            </a:rPr>
            <a:t>موتور سیکلت</a:t>
          </a:r>
          <a:endParaRPr lang="en-US" sz="1600" b="1" dirty="0">
            <a:cs typeface="B Nazanin" panose="00000400000000000000" pitchFamily="2" charset="-78"/>
          </a:endParaRPr>
        </a:p>
      </dgm:t>
    </dgm:pt>
    <dgm:pt modelId="{A5D07DAE-B28E-4EBF-A616-A4C78578E870}" type="parTrans" cxnId="{E7B40801-92AC-41DA-B0EA-7D305CEA7970}">
      <dgm:prSet/>
      <dgm:spPr/>
      <dgm:t>
        <a:bodyPr/>
        <a:lstStyle/>
        <a:p>
          <a:endParaRPr lang="en-US"/>
        </a:p>
      </dgm:t>
    </dgm:pt>
    <dgm:pt modelId="{3CB93443-30DD-44E6-9E2F-D8935E1AABA6}" type="sibTrans" cxnId="{E7B40801-92AC-41DA-B0EA-7D305CEA7970}">
      <dgm:prSet/>
      <dgm:spPr/>
      <dgm:t>
        <a:bodyPr/>
        <a:lstStyle/>
        <a:p>
          <a:endParaRPr lang="en-US"/>
        </a:p>
      </dgm:t>
    </dgm:pt>
    <dgm:pt modelId="{54BFDB22-3C93-48DA-A095-8B2EBC8E5B62}">
      <dgm:prSet custT="1"/>
      <dgm:spPr>
        <a:ln>
          <a:solidFill>
            <a:schemeClr val="tx1"/>
          </a:solidFill>
        </a:ln>
      </dgm:spPr>
      <dgm:t>
        <a:bodyPr/>
        <a:lstStyle/>
        <a:p>
          <a:r>
            <a:rPr lang="fa-IR" sz="1600" b="1" dirty="0" smtClean="0">
              <a:cs typeface="B Nazanin" panose="00000400000000000000" pitchFamily="2" charset="-78"/>
            </a:rPr>
            <a:t>هواپیما</a:t>
          </a:r>
          <a:endParaRPr lang="en-US" sz="1600" b="1" dirty="0">
            <a:cs typeface="B Nazanin" panose="00000400000000000000" pitchFamily="2" charset="-78"/>
          </a:endParaRPr>
        </a:p>
      </dgm:t>
    </dgm:pt>
    <dgm:pt modelId="{1EFC9D0A-385D-4DB4-A3D3-029453F4F3F8}" type="parTrans" cxnId="{20AA36B7-EFC8-41B7-9DF0-CE653E16B67D}">
      <dgm:prSet/>
      <dgm:spPr/>
      <dgm:t>
        <a:bodyPr/>
        <a:lstStyle/>
        <a:p>
          <a:endParaRPr lang="en-US"/>
        </a:p>
      </dgm:t>
    </dgm:pt>
    <dgm:pt modelId="{0B3C498D-C5AE-4A0E-A859-1380EED1537F}" type="sibTrans" cxnId="{20AA36B7-EFC8-41B7-9DF0-CE653E16B67D}">
      <dgm:prSet/>
      <dgm:spPr/>
      <dgm:t>
        <a:bodyPr/>
        <a:lstStyle/>
        <a:p>
          <a:endParaRPr lang="en-US"/>
        </a:p>
      </dgm:t>
    </dgm:pt>
    <dgm:pt modelId="{F07FE4B3-2A9E-4F93-8D98-F63DC112CAFC}">
      <dgm:prSet custT="1"/>
      <dgm:spPr>
        <a:ln>
          <a:solidFill>
            <a:schemeClr val="tx1"/>
          </a:solidFill>
        </a:ln>
      </dgm:spPr>
      <dgm:t>
        <a:bodyPr/>
        <a:lstStyle/>
        <a:p>
          <a:r>
            <a:rPr lang="fa-IR" sz="1600" b="1" dirty="0" smtClean="0">
              <a:cs typeface="B Nazanin" panose="00000400000000000000" pitchFamily="2" charset="-78"/>
            </a:rPr>
            <a:t>اهرم ها</a:t>
          </a:r>
          <a:endParaRPr lang="en-US" sz="1600" b="1" dirty="0">
            <a:cs typeface="B Nazanin" panose="00000400000000000000" pitchFamily="2" charset="-78"/>
          </a:endParaRPr>
        </a:p>
      </dgm:t>
    </dgm:pt>
    <dgm:pt modelId="{DBFE166E-CC57-4123-9B86-AFC6C365AAC3}" type="parTrans" cxnId="{0FBB9180-E98E-4BD7-BAE3-F69AE433F240}">
      <dgm:prSet/>
      <dgm:spPr/>
      <dgm:t>
        <a:bodyPr/>
        <a:lstStyle/>
        <a:p>
          <a:endParaRPr lang="en-US"/>
        </a:p>
      </dgm:t>
    </dgm:pt>
    <dgm:pt modelId="{25B2C5CD-2C37-470D-A93D-1B8EB9C044D0}" type="sibTrans" cxnId="{0FBB9180-E98E-4BD7-BAE3-F69AE433F240}">
      <dgm:prSet/>
      <dgm:spPr/>
      <dgm:t>
        <a:bodyPr/>
        <a:lstStyle/>
        <a:p>
          <a:endParaRPr lang="en-US"/>
        </a:p>
      </dgm:t>
    </dgm:pt>
    <dgm:pt modelId="{5D45619D-5E8E-4900-B3D8-617192A2A57F}">
      <dgm:prSet custT="1"/>
      <dgm:spPr>
        <a:ln>
          <a:solidFill>
            <a:schemeClr val="tx1"/>
          </a:solidFill>
        </a:ln>
      </dgm:spPr>
      <dgm:t>
        <a:bodyPr/>
        <a:lstStyle/>
        <a:p>
          <a:r>
            <a:rPr lang="fa-IR" sz="1600" b="1" dirty="0" smtClean="0">
              <a:cs typeface="B Nazanin" panose="00000400000000000000" pitchFamily="2" charset="-78"/>
            </a:rPr>
            <a:t>دوچرخه</a:t>
          </a:r>
          <a:endParaRPr lang="en-US" sz="1600" b="1" dirty="0">
            <a:cs typeface="B Nazanin" panose="00000400000000000000" pitchFamily="2" charset="-78"/>
          </a:endParaRPr>
        </a:p>
      </dgm:t>
    </dgm:pt>
    <dgm:pt modelId="{4794FAAF-EB4F-416E-9F0C-7A615B437F08}" type="parTrans" cxnId="{32714BE9-6280-4FDE-BF9D-25AD55F33CED}">
      <dgm:prSet/>
      <dgm:spPr/>
      <dgm:t>
        <a:bodyPr/>
        <a:lstStyle/>
        <a:p>
          <a:endParaRPr lang="en-US"/>
        </a:p>
      </dgm:t>
    </dgm:pt>
    <dgm:pt modelId="{45266A9F-A590-4A0E-B0A4-EDCB54FAB4F2}" type="sibTrans" cxnId="{32714BE9-6280-4FDE-BF9D-25AD55F33CED}">
      <dgm:prSet/>
      <dgm:spPr/>
      <dgm:t>
        <a:bodyPr/>
        <a:lstStyle/>
        <a:p>
          <a:endParaRPr lang="en-US"/>
        </a:p>
      </dgm:t>
    </dgm:pt>
    <dgm:pt modelId="{830E0DDE-45E8-4890-9FC2-26DD5E0B4166}">
      <dgm:prSet custT="1"/>
      <dgm:spPr/>
      <dgm:t>
        <a:bodyPr/>
        <a:lstStyle/>
        <a:p>
          <a:r>
            <a:rPr lang="fa-IR" sz="1400" b="1" dirty="0" smtClean="0">
              <a:solidFill>
                <a:schemeClr val="tx1"/>
              </a:solidFill>
              <a:cs typeface="B Nazanin" panose="00000400000000000000" pitchFamily="2" charset="-78"/>
            </a:rPr>
            <a:t>پیچ و مهره</a:t>
          </a:r>
          <a:endParaRPr lang="en-US" sz="1400" b="1" dirty="0">
            <a:solidFill>
              <a:schemeClr val="tx1"/>
            </a:solidFill>
            <a:cs typeface="B Nazanin" panose="00000400000000000000" pitchFamily="2" charset="-78"/>
          </a:endParaRPr>
        </a:p>
      </dgm:t>
    </dgm:pt>
    <dgm:pt modelId="{27DD5F65-C758-40EB-AB2E-35031ED181A5}" type="parTrans" cxnId="{CBBE5805-DBC1-4E06-82B8-95445DFAA300}">
      <dgm:prSet/>
      <dgm:spPr/>
      <dgm:t>
        <a:bodyPr/>
        <a:lstStyle/>
        <a:p>
          <a:endParaRPr lang="en-US"/>
        </a:p>
      </dgm:t>
    </dgm:pt>
    <dgm:pt modelId="{3D53173B-AF08-41F7-B562-6AB1DADA0D46}" type="sibTrans" cxnId="{CBBE5805-DBC1-4E06-82B8-95445DFAA300}">
      <dgm:prSet/>
      <dgm:spPr/>
      <dgm:t>
        <a:bodyPr/>
        <a:lstStyle/>
        <a:p>
          <a:endParaRPr lang="en-US"/>
        </a:p>
      </dgm:t>
    </dgm:pt>
    <dgm:pt modelId="{B2BC2278-90E5-4ACD-8863-0A9F7009B9B9}">
      <dgm:prSet custT="1"/>
      <dgm:spPr/>
      <dgm:t>
        <a:bodyPr/>
        <a:lstStyle/>
        <a:p>
          <a:r>
            <a:rPr lang="fa-IR" sz="1400" b="1" dirty="0" smtClean="0">
              <a:solidFill>
                <a:schemeClr val="tx1"/>
              </a:solidFill>
              <a:cs typeface="B Nazanin" panose="00000400000000000000" pitchFamily="2" charset="-78"/>
            </a:rPr>
            <a:t>چرخ دنده</a:t>
          </a:r>
          <a:endParaRPr lang="en-US" sz="1400" b="1" dirty="0">
            <a:solidFill>
              <a:schemeClr val="tx1"/>
            </a:solidFill>
            <a:cs typeface="B Nazanin" panose="00000400000000000000" pitchFamily="2" charset="-78"/>
          </a:endParaRPr>
        </a:p>
      </dgm:t>
    </dgm:pt>
    <dgm:pt modelId="{812DEB9C-B6D7-400A-89DF-BB040341718B}" type="parTrans" cxnId="{06D4BC0E-E408-4130-B5B4-9447D8CE4B4D}">
      <dgm:prSet/>
      <dgm:spPr/>
      <dgm:t>
        <a:bodyPr/>
        <a:lstStyle/>
        <a:p>
          <a:endParaRPr lang="en-US"/>
        </a:p>
      </dgm:t>
    </dgm:pt>
    <dgm:pt modelId="{41668266-DA4C-47FC-8417-B01C8FB503E0}" type="sibTrans" cxnId="{06D4BC0E-E408-4130-B5B4-9447D8CE4B4D}">
      <dgm:prSet/>
      <dgm:spPr/>
      <dgm:t>
        <a:bodyPr/>
        <a:lstStyle/>
        <a:p>
          <a:endParaRPr lang="en-US"/>
        </a:p>
      </dgm:t>
    </dgm:pt>
    <dgm:pt modelId="{0FB97CBF-AA69-4BFE-BD30-E07049108ACA}">
      <dgm:prSet custT="1"/>
      <dgm:spPr/>
      <dgm:t>
        <a:bodyPr/>
        <a:lstStyle/>
        <a:p>
          <a:r>
            <a:rPr lang="fa-IR" sz="1400" b="1" dirty="0" smtClean="0">
              <a:solidFill>
                <a:schemeClr val="tx1"/>
              </a:solidFill>
              <a:cs typeface="B Nazanin" panose="00000400000000000000" pitchFamily="2" charset="-78"/>
            </a:rPr>
            <a:t>چرخ و محور</a:t>
          </a:r>
          <a:endParaRPr lang="en-US" sz="1400" b="1" dirty="0">
            <a:solidFill>
              <a:schemeClr val="tx1"/>
            </a:solidFill>
            <a:cs typeface="B Nazanin" panose="00000400000000000000" pitchFamily="2" charset="-78"/>
          </a:endParaRPr>
        </a:p>
      </dgm:t>
    </dgm:pt>
    <dgm:pt modelId="{66874B3E-78AB-4B7F-B943-9E1845AFBE46}" type="parTrans" cxnId="{64A4CD18-A1CE-4EEB-A8D7-138033877FF0}">
      <dgm:prSet/>
      <dgm:spPr/>
      <dgm:t>
        <a:bodyPr/>
        <a:lstStyle/>
        <a:p>
          <a:endParaRPr lang="en-US"/>
        </a:p>
      </dgm:t>
    </dgm:pt>
    <dgm:pt modelId="{1EAE5817-AFEE-4D3E-B506-25BD9039F66A}" type="sibTrans" cxnId="{64A4CD18-A1CE-4EEB-A8D7-138033877FF0}">
      <dgm:prSet/>
      <dgm:spPr/>
      <dgm:t>
        <a:bodyPr/>
        <a:lstStyle/>
        <a:p>
          <a:endParaRPr lang="en-US"/>
        </a:p>
      </dgm:t>
    </dgm:pt>
    <dgm:pt modelId="{3D08930B-CA51-46A3-8A0E-BD74DF4E9B1D}">
      <dgm:prSet custT="1"/>
      <dgm:spPr/>
      <dgm:t>
        <a:bodyPr/>
        <a:lstStyle/>
        <a:p>
          <a:r>
            <a:rPr lang="fa-IR" sz="1400" b="1" dirty="0" smtClean="0">
              <a:solidFill>
                <a:schemeClr val="tx1"/>
              </a:solidFill>
              <a:cs typeface="B Nazanin" panose="00000400000000000000" pitchFamily="2" charset="-78"/>
            </a:rPr>
            <a:t>اهرم</a:t>
          </a:r>
          <a:endParaRPr lang="en-US" sz="1400" b="1" dirty="0">
            <a:solidFill>
              <a:schemeClr val="tx1"/>
            </a:solidFill>
            <a:cs typeface="B Nazanin" panose="00000400000000000000" pitchFamily="2" charset="-78"/>
          </a:endParaRPr>
        </a:p>
      </dgm:t>
    </dgm:pt>
    <dgm:pt modelId="{F70AF894-7EDF-42C6-8801-ECE4A6D94045}" type="parTrans" cxnId="{76B57D77-2B94-4446-8854-EC7044731B54}">
      <dgm:prSet/>
      <dgm:spPr/>
      <dgm:t>
        <a:bodyPr/>
        <a:lstStyle/>
        <a:p>
          <a:endParaRPr lang="en-US"/>
        </a:p>
      </dgm:t>
    </dgm:pt>
    <dgm:pt modelId="{C9390857-615B-4A53-8CF1-59D1AA40BA0F}" type="sibTrans" cxnId="{76B57D77-2B94-4446-8854-EC7044731B54}">
      <dgm:prSet/>
      <dgm:spPr/>
      <dgm:t>
        <a:bodyPr/>
        <a:lstStyle/>
        <a:p>
          <a:endParaRPr lang="en-US"/>
        </a:p>
      </dgm:t>
    </dgm:pt>
    <dgm:pt modelId="{06BC8FFF-188D-41DF-A433-5F376EEF615B}" type="pres">
      <dgm:prSet presAssocID="{E5F19628-64F1-4008-A16D-6372C396F808}" presName="hierChild1" presStyleCnt="0">
        <dgm:presLayoutVars>
          <dgm:chPref val="1"/>
          <dgm:dir/>
          <dgm:animOne val="branch"/>
          <dgm:animLvl val="lvl"/>
          <dgm:resizeHandles/>
        </dgm:presLayoutVars>
      </dgm:prSet>
      <dgm:spPr/>
      <dgm:t>
        <a:bodyPr/>
        <a:lstStyle/>
        <a:p>
          <a:endParaRPr lang="en-US"/>
        </a:p>
      </dgm:t>
    </dgm:pt>
    <dgm:pt modelId="{5138CD65-D21F-4D0F-94A1-CA8F57A4F05E}" type="pres">
      <dgm:prSet presAssocID="{2B505869-415A-44B6-90C4-94D2D79A77BC}" presName="hierRoot1" presStyleCnt="0"/>
      <dgm:spPr/>
    </dgm:pt>
    <dgm:pt modelId="{BA2F2FC3-ED46-427A-9D7F-9D10AF2E5F19}" type="pres">
      <dgm:prSet presAssocID="{2B505869-415A-44B6-90C4-94D2D79A77BC}" presName="composite" presStyleCnt="0"/>
      <dgm:spPr/>
    </dgm:pt>
    <dgm:pt modelId="{4D8D27B7-1F2F-461A-9326-775F014BE649}" type="pres">
      <dgm:prSet presAssocID="{2B505869-415A-44B6-90C4-94D2D79A77BC}" presName="background" presStyleLbl="node0" presStyleIdx="0" presStyleCnt="1"/>
      <dgm:spPr/>
    </dgm:pt>
    <dgm:pt modelId="{E0B64744-E9C0-483A-9D6F-52686FBC6634}" type="pres">
      <dgm:prSet presAssocID="{2B505869-415A-44B6-90C4-94D2D79A77BC}" presName="text" presStyleLbl="fgAcc0" presStyleIdx="0" presStyleCnt="1" custScaleX="238055" custScaleY="217866">
        <dgm:presLayoutVars>
          <dgm:chPref val="3"/>
        </dgm:presLayoutVars>
      </dgm:prSet>
      <dgm:spPr/>
      <dgm:t>
        <a:bodyPr/>
        <a:lstStyle/>
        <a:p>
          <a:endParaRPr lang="en-US"/>
        </a:p>
      </dgm:t>
    </dgm:pt>
    <dgm:pt modelId="{9A00DA8E-8178-4C00-A65F-17A036BCF4F2}" type="pres">
      <dgm:prSet presAssocID="{2B505869-415A-44B6-90C4-94D2D79A77BC}" presName="hierChild2" presStyleCnt="0"/>
      <dgm:spPr/>
    </dgm:pt>
    <dgm:pt modelId="{90814864-5594-4426-BC1D-38B05A18B056}" type="pres">
      <dgm:prSet presAssocID="{595230B2-902F-417C-9747-F22A1905EAD2}" presName="Name10" presStyleLbl="parChTrans1D2" presStyleIdx="0" presStyleCnt="2"/>
      <dgm:spPr/>
      <dgm:t>
        <a:bodyPr/>
        <a:lstStyle/>
        <a:p>
          <a:endParaRPr lang="en-US"/>
        </a:p>
      </dgm:t>
    </dgm:pt>
    <dgm:pt modelId="{8E6142AF-6DEA-4168-8B80-82CD41FCE9FD}" type="pres">
      <dgm:prSet presAssocID="{331128D6-FA08-4735-8C86-8B99592DA150}" presName="hierRoot2" presStyleCnt="0"/>
      <dgm:spPr/>
    </dgm:pt>
    <dgm:pt modelId="{45DB00B1-2CE0-4D7E-821E-06CDA08B2D08}" type="pres">
      <dgm:prSet presAssocID="{331128D6-FA08-4735-8C86-8B99592DA150}" presName="composite2" presStyleCnt="0"/>
      <dgm:spPr/>
    </dgm:pt>
    <dgm:pt modelId="{0D28D262-17CB-4259-B648-BD150270B4DA}" type="pres">
      <dgm:prSet presAssocID="{331128D6-FA08-4735-8C86-8B99592DA150}" presName="background2" presStyleLbl="asst1" presStyleIdx="0" presStyleCnt="2"/>
      <dgm:spPr/>
    </dgm:pt>
    <dgm:pt modelId="{ABCBDBD0-519F-4E71-86CE-0CA6F9E7A51A}" type="pres">
      <dgm:prSet presAssocID="{331128D6-FA08-4735-8C86-8B99592DA150}" presName="text2" presStyleLbl="fgAcc2" presStyleIdx="0" presStyleCnt="2" custScaleX="256358">
        <dgm:presLayoutVars>
          <dgm:chPref val="3"/>
        </dgm:presLayoutVars>
      </dgm:prSet>
      <dgm:spPr/>
      <dgm:t>
        <a:bodyPr/>
        <a:lstStyle/>
        <a:p>
          <a:endParaRPr lang="en-US"/>
        </a:p>
      </dgm:t>
    </dgm:pt>
    <dgm:pt modelId="{4B1D9E9B-FFB2-4A62-ABF8-43AF1F0811DF}" type="pres">
      <dgm:prSet presAssocID="{331128D6-FA08-4735-8C86-8B99592DA150}" presName="hierChild3" presStyleCnt="0"/>
      <dgm:spPr/>
    </dgm:pt>
    <dgm:pt modelId="{4E7EA3C4-5737-40D6-9782-CDB44994391D}" type="pres">
      <dgm:prSet presAssocID="{7E48F37B-0BB7-4980-A559-8EECE6C143EF}" presName="Name17" presStyleLbl="parChTrans1D3" presStyleIdx="0" presStyleCnt="2"/>
      <dgm:spPr/>
      <dgm:t>
        <a:bodyPr/>
        <a:lstStyle/>
        <a:p>
          <a:endParaRPr lang="en-US"/>
        </a:p>
      </dgm:t>
    </dgm:pt>
    <dgm:pt modelId="{ABD9A312-B624-47FA-9B13-94DAF99C640F}" type="pres">
      <dgm:prSet presAssocID="{F20A83E7-087E-47C4-A616-83C05C42D284}" presName="hierRoot3" presStyleCnt="0"/>
      <dgm:spPr/>
    </dgm:pt>
    <dgm:pt modelId="{C3D15CB8-8B3E-4EF3-9C99-A2E98289D7D3}" type="pres">
      <dgm:prSet presAssocID="{F20A83E7-087E-47C4-A616-83C05C42D284}" presName="composite3" presStyleCnt="0"/>
      <dgm:spPr/>
    </dgm:pt>
    <dgm:pt modelId="{F6435092-275B-40BC-9762-756FDDE08367}" type="pres">
      <dgm:prSet presAssocID="{F20A83E7-087E-47C4-A616-83C05C42D284}" presName="background3" presStyleLbl="asst1" presStyleIdx="1" presStyleCnt="2"/>
      <dgm:spPr>
        <a:solidFill>
          <a:srgbClr val="00B0F0"/>
        </a:solidFill>
      </dgm:spPr>
    </dgm:pt>
    <dgm:pt modelId="{87B01141-999C-4434-A981-8F5D543BD3BE}" type="pres">
      <dgm:prSet presAssocID="{F20A83E7-087E-47C4-A616-83C05C42D284}" presName="text3" presStyleLbl="fgAcc3" presStyleIdx="0" presStyleCnt="2" custScaleX="540385" custScaleY="177118">
        <dgm:presLayoutVars>
          <dgm:chPref val="3"/>
        </dgm:presLayoutVars>
      </dgm:prSet>
      <dgm:spPr/>
      <dgm:t>
        <a:bodyPr/>
        <a:lstStyle/>
        <a:p>
          <a:endParaRPr lang="en-US"/>
        </a:p>
      </dgm:t>
    </dgm:pt>
    <dgm:pt modelId="{A9EAFF37-0295-4CCE-A98F-965EBAC81459}" type="pres">
      <dgm:prSet presAssocID="{F20A83E7-087E-47C4-A616-83C05C42D284}" presName="hierChild4" presStyleCnt="0"/>
      <dgm:spPr/>
    </dgm:pt>
    <dgm:pt modelId="{A6102343-70FB-424E-A8BA-B77C09773026}" type="pres">
      <dgm:prSet presAssocID="{E2C0FDFF-1AAD-4C67-A083-30290F026850}" presName="Name23" presStyleLbl="parChTrans1D4" presStyleIdx="0" presStyleCnt="14"/>
      <dgm:spPr/>
      <dgm:t>
        <a:bodyPr/>
        <a:lstStyle/>
        <a:p>
          <a:endParaRPr lang="en-US"/>
        </a:p>
      </dgm:t>
    </dgm:pt>
    <dgm:pt modelId="{8B490C4F-ABE8-4F1E-AEB5-AC90AC5A2C4E}" type="pres">
      <dgm:prSet presAssocID="{5C1835EE-D898-4688-9251-F1A17484857F}" presName="hierRoot4" presStyleCnt="0"/>
      <dgm:spPr/>
    </dgm:pt>
    <dgm:pt modelId="{AC96FA40-0195-44C2-B688-4F7B88111C94}" type="pres">
      <dgm:prSet presAssocID="{5C1835EE-D898-4688-9251-F1A17484857F}" presName="composite4" presStyleCnt="0"/>
      <dgm:spPr/>
    </dgm:pt>
    <dgm:pt modelId="{B3CC34BB-5916-4A21-9F8E-66B1202DF051}" type="pres">
      <dgm:prSet presAssocID="{5C1835EE-D898-4688-9251-F1A17484857F}" presName="background4" presStyleLbl="node4" presStyleIdx="0" presStyleCnt="14"/>
      <dgm:spPr/>
    </dgm:pt>
    <dgm:pt modelId="{A7CE1D55-FF87-4136-BEF4-75332871DDFE}" type="pres">
      <dgm:prSet presAssocID="{5C1835EE-D898-4688-9251-F1A17484857F}" presName="text4" presStyleLbl="fgAcc4" presStyleIdx="0" presStyleCnt="14">
        <dgm:presLayoutVars>
          <dgm:chPref val="3"/>
        </dgm:presLayoutVars>
      </dgm:prSet>
      <dgm:spPr/>
      <dgm:t>
        <a:bodyPr/>
        <a:lstStyle/>
        <a:p>
          <a:endParaRPr lang="en-US"/>
        </a:p>
      </dgm:t>
    </dgm:pt>
    <dgm:pt modelId="{12D24339-200E-4365-8AAE-326E9DFD7CCD}" type="pres">
      <dgm:prSet presAssocID="{5C1835EE-D898-4688-9251-F1A17484857F}" presName="hierChild5" presStyleCnt="0"/>
      <dgm:spPr/>
    </dgm:pt>
    <dgm:pt modelId="{C9B4EBA1-7B6A-4E59-BB4B-E168A1BDD146}" type="pres">
      <dgm:prSet presAssocID="{A5D07DAE-B28E-4EBF-A616-A4C78578E870}" presName="Name23" presStyleLbl="parChTrans1D4" presStyleIdx="1" presStyleCnt="14"/>
      <dgm:spPr/>
      <dgm:t>
        <a:bodyPr/>
        <a:lstStyle/>
        <a:p>
          <a:endParaRPr lang="en-US"/>
        </a:p>
      </dgm:t>
    </dgm:pt>
    <dgm:pt modelId="{799588E2-0136-4AD8-9EC3-D03AF892B46C}" type="pres">
      <dgm:prSet presAssocID="{8D89C2BA-1379-4679-B070-A628645903D4}" presName="hierRoot4" presStyleCnt="0"/>
      <dgm:spPr/>
    </dgm:pt>
    <dgm:pt modelId="{4E6C5DF0-67C9-4EC8-89F3-B84F4DB48A92}" type="pres">
      <dgm:prSet presAssocID="{8D89C2BA-1379-4679-B070-A628645903D4}" presName="composite4" presStyleCnt="0"/>
      <dgm:spPr/>
    </dgm:pt>
    <dgm:pt modelId="{1CCB41F5-9E44-4BEE-A3B4-3F7FEB384D31}" type="pres">
      <dgm:prSet presAssocID="{8D89C2BA-1379-4679-B070-A628645903D4}" presName="background4" presStyleLbl="node4" presStyleIdx="1" presStyleCnt="14"/>
      <dgm:spPr/>
    </dgm:pt>
    <dgm:pt modelId="{3B6CFAA1-AD45-47FD-BF1B-D17E7CB17462}" type="pres">
      <dgm:prSet presAssocID="{8D89C2BA-1379-4679-B070-A628645903D4}" presName="text4" presStyleLbl="fgAcc4" presStyleIdx="1" presStyleCnt="14">
        <dgm:presLayoutVars>
          <dgm:chPref val="3"/>
        </dgm:presLayoutVars>
      </dgm:prSet>
      <dgm:spPr/>
      <dgm:t>
        <a:bodyPr/>
        <a:lstStyle/>
        <a:p>
          <a:endParaRPr lang="en-US"/>
        </a:p>
      </dgm:t>
    </dgm:pt>
    <dgm:pt modelId="{1F3F4721-C967-4D24-A5CA-9B4FC2B098B9}" type="pres">
      <dgm:prSet presAssocID="{8D89C2BA-1379-4679-B070-A628645903D4}" presName="hierChild5" presStyleCnt="0"/>
      <dgm:spPr/>
    </dgm:pt>
    <dgm:pt modelId="{372EE6C3-CAF4-4247-B9AB-F8B149E50E92}" type="pres">
      <dgm:prSet presAssocID="{1EFC9D0A-385D-4DB4-A3D3-029453F4F3F8}" presName="Name23" presStyleLbl="parChTrans1D4" presStyleIdx="2" presStyleCnt="14"/>
      <dgm:spPr/>
      <dgm:t>
        <a:bodyPr/>
        <a:lstStyle/>
        <a:p>
          <a:endParaRPr lang="en-US"/>
        </a:p>
      </dgm:t>
    </dgm:pt>
    <dgm:pt modelId="{7444DFF3-1AAD-4C30-9FFA-1ACFA2FCE931}" type="pres">
      <dgm:prSet presAssocID="{54BFDB22-3C93-48DA-A095-8B2EBC8E5B62}" presName="hierRoot4" presStyleCnt="0"/>
      <dgm:spPr/>
    </dgm:pt>
    <dgm:pt modelId="{B5616986-588A-476A-9F59-4B00C065B497}" type="pres">
      <dgm:prSet presAssocID="{54BFDB22-3C93-48DA-A095-8B2EBC8E5B62}" presName="composite4" presStyleCnt="0"/>
      <dgm:spPr/>
    </dgm:pt>
    <dgm:pt modelId="{AF21C158-C988-4BDA-B500-206D8BAB0664}" type="pres">
      <dgm:prSet presAssocID="{54BFDB22-3C93-48DA-A095-8B2EBC8E5B62}" presName="background4" presStyleLbl="node4" presStyleIdx="2" presStyleCnt="14"/>
      <dgm:spPr/>
    </dgm:pt>
    <dgm:pt modelId="{237F7951-793A-4923-A4DB-D12EE1199861}" type="pres">
      <dgm:prSet presAssocID="{54BFDB22-3C93-48DA-A095-8B2EBC8E5B62}" presName="text4" presStyleLbl="fgAcc4" presStyleIdx="2" presStyleCnt="14">
        <dgm:presLayoutVars>
          <dgm:chPref val="3"/>
        </dgm:presLayoutVars>
      </dgm:prSet>
      <dgm:spPr/>
      <dgm:t>
        <a:bodyPr/>
        <a:lstStyle/>
        <a:p>
          <a:endParaRPr lang="en-US"/>
        </a:p>
      </dgm:t>
    </dgm:pt>
    <dgm:pt modelId="{6339CCD7-8399-4076-85EE-4BB4A7C29ABA}" type="pres">
      <dgm:prSet presAssocID="{54BFDB22-3C93-48DA-A095-8B2EBC8E5B62}" presName="hierChild5" presStyleCnt="0"/>
      <dgm:spPr/>
    </dgm:pt>
    <dgm:pt modelId="{3D7231CC-ED36-4E16-8D57-95024F4F4A73}" type="pres">
      <dgm:prSet presAssocID="{4794FAAF-EB4F-416E-9F0C-7A615B437F08}" presName="Name23" presStyleLbl="parChTrans1D4" presStyleIdx="3" presStyleCnt="14"/>
      <dgm:spPr/>
      <dgm:t>
        <a:bodyPr/>
        <a:lstStyle/>
        <a:p>
          <a:endParaRPr lang="en-US"/>
        </a:p>
      </dgm:t>
    </dgm:pt>
    <dgm:pt modelId="{C8D36709-38FF-44C3-9129-0C561F5AFF28}" type="pres">
      <dgm:prSet presAssocID="{5D45619D-5E8E-4900-B3D8-617192A2A57F}" presName="hierRoot4" presStyleCnt="0"/>
      <dgm:spPr/>
    </dgm:pt>
    <dgm:pt modelId="{89EE49A4-3DDF-43C3-BA9A-ED18C83861F9}" type="pres">
      <dgm:prSet presAssocID="{5D45619D-5E8E-4900-B3D8-617192A2A57F}" presName="composite4" presStyleCnt="0"/>
      <dgm:spPr/>
    </dgm:pt>
    <dgm:pt modelId="{1CC88BFE-575B-45E1-B28F-D2FF95858B84}" type="pres">
      <dgm:prSet presAssocID="{5D45619D-5E8E-4900-B3D8-617192A2A57F}" presName="background4" presStyleLbl="node4" presStyleIdx="3" presStyleCnt="14"/>
      <dgm:spPr/>
    </dgm:pt>
    <dgm:pt modelId="{101DA25B-4CE0-4488-877B-1309C5EC2783}" type="pres">
      <dgm:prSet presAssocID="{5D45619D-5E8E-4900-B3D8-617192A2A57F}" presName="text4" presStyleLbl="fgAcc4" presStyleIdx="3" presStyleCnt="14">
        <dgm:presLayoutVars>
          <dgm:chPref val="3"/>
        </dgm:presLayoutVars>
      </dgm:prSet>
      <dgm:spPr/>
      <dgm:t>
        <a:bodyPr/>
        <a:lstStyle/>
        <a:p>
          <a:endParaRPr lang="en-US"/>
        </a:p>
      </dgm:t>
    </dgm:pt>
    <dgm:pt modelId="{A79E50CE-55A1-4C87-9DCC-378FFD0E9006}" type="pres">
      <dgm:prSet presAssocID="{5D45619D-5E8E-4900-B3D8-617192A2A57F}" presName="hierChild5" presStyleCnt="0"/>
      <dgm:spPr/>
    </dgm:pt>
    <dgm:pt modelId="{A6489783-2D1B-4742-AB66-D0EE4BC9F51D}" type="pres">
      <dgm:prSet presAssocID="{27DD5F65-C758-40EB-AB2E-35031ED181A5}" presName="Name23" presStyleLbl="parChTrans1D4" presStyleIdx="4" presStyleCnt="14"/>
      <dgm:spPr/>
      <dgm:t>
        <a:bodyPr/>
        <a:lstStyle/>
        <a:p>
          <a:endParaRPr lang="en-US"/>
        </a:p>
      </dgm:t>
    </dgm:pt>
    <dgm:pt modelId="{46DF2396-1B75-4CAC-A697-29BA48423974}" type="pres">
      <dgm:prSet presAssocID="{830E0DDE-45E8-4890-9FC2-26DD5E0B4166}" presName="hierRoot4" presStyleCnt="0"/>
      <dgm:spPr/>
    </dgm:pt>
    <dgm:pt modelId="{39F865CA-56D6-4DC8-B96F-830F58CD5797}" type="pres">
      <dgm:prSet presAssocID="{830E0DDE-45E8-4890-9FC2-26DD5E0B4166}" presName="composite4" presStyleCnt="0"/>
      <dgm:spPr/>
    </dgm:pt>
    <dgm:pt modelId="{DD6D28EF-9138-42B2-BEAB-6E76083F8BFC}" type="pres">
      <dgm:prSet presAssocID="{830E0DDE-45E8-4890-9FC2-26DD5E0B4166}" presName="background4" presStyleLbl="node4" presStyleIdx="4" presStyleCnt="14"/>
      <dgm:spPr>
        <a:solidFill>
          <a:srgbClr val="FC34D6"/>
        </a:solidFill>
      </dgm:spPr>
    </dgm:pt>
    <dgm:pt modelId="{D9A8DF38-DC16-4D97-803D-B461B0A8B462}" type="pres">
      <dgm:prSet presAssocID="{830E0DDE-45E8-4890-9FC2-26DD5E0B4166}" presName="text4" presStyleLbl="fgAcc4" presStyleIdx="4" presStyleCnt="14" custScaleX="166068">
        <dgm:presLayoutVars>
          <dgm:chPref val="3"/>
        </dgm:presLayoutVars>
      </dgm:prSet>
      <dgm:spPr/>
      <dgm:t>
        <a:bodyPr/>
        <a:lstStyle/>
        <a:p>
          <a:endParaRPr lang="en-US"/>
        </a:p>
      </dgm:t>
    </dgm:pt>
    <dgm:pt modelId="{9E29A070-6298-4C67-BBAA-F401CB3BF8E5}" type="pres">
      <dgm:prSet presAssocID="{830E0DDE-45E8-4890-9FC2-26DD5E0B4166}" presName="hierChild5" presStyleCnt="0"/>
      <dgm:spPr/>
    </dgm:pt>
    <dgm:pt modelId="{05AF6171-BDED-4526-9008-AC84C522BAFE}" type="pres">
      <dgm:prSet presAssocID="{812DEB9C-B6D7-400A-89DF-BB040341718B}" presName="Name23" presStyleLbl="parChTrans1D4" presStyleIdx="5" presStyleCnt="14"/>
      <dgm:spPr/>
      <dgm:t>
        <a:bodyPr/>
        <a:lstStyle/>
        <a:p>
          <a:endParaRPr lang="en-US"/>
        </a:p>
      </dgm:t>
    </dgm:pt>
    <dgm:pt modelId="{70AC1C58-C4C9-4273-BA93-B1579690D5CC}" type="pres">
      <dgm:prSet presAssocID="{B2BC2278-90E5-4ACD-8863-0A9F7009B9B9}" presName="hierRoot4" presStyleCnt="0"/>
      <dgm:spPr/>
    </dgm:pt>
    <dgm:pt modelId="{64DCABC6-5CBD-4C30-849D-51E5248D69FA}" type="pres">
      <dgm:prSet presAssocID="{B2BC2278-90E5-4ACD-8863-0A9F7009B9B9}" presName="composite4" presStyleCnt="0"/>
      <dgm:spPr/>
    </dgm:pt>
    <dgm:pt modelId="{F14CB797-80E3-415A-A15D-BCC12BF8E5DD}" type="pres">
      <dgm:prSet presAssocID="{B2BC2278-90E5-4ACD-8863-0A9F7009B9B9}" presName="background4" presStyleLbl="node4" presStyleIdx="5" presStyleCnt="14"/>
      <dgm:spPr>
        <a:solidFill>
          <a:srgbClr val="FC34D6"/>
        </a:solidFill>
      </dgm:spPr>
    </dgm:pt>
    <dgm:pt modelId="{4FDA03BC-CC09-4421-A08E-75E3E205C055}" type="pres">
      <dgm:prSet presAssocID="{B2BC2278-90E5-4ACD-8863-0A9F7009B9B9}" presName="text4" presStyleLbl="fgAcc4" presStyleIdx="5" presStyleCnt="14" custScaleX="166068">
        <dgm:presLayoutVars>
          <dgm:chPref val="3"/>
        </dgm:presLayoutVars>
      </dgm:prSet>
      <dgm:spPr/>
      <dgm:t>
        <a:bodyPr/>
        <a:lstStyle/>
        <a:p>
          <a:endParaRPr lang="en-US"/>
        </a:p>
      </dgm:t>
    </dgm:pt>
    <dgm:pt modelId="{598032B2-D9BF-48CA-A466-E92ACC167295}" type="pres">
      <dgm:prSet presAssocID="{B2BC2278-90E5-4ACD-8863-0A9F7009B9B9}" presName="hierChild5" presStyleCnt="0"/>
      <dgm:spPr/>
    </dgm:pt>
    <dgm:pt modelId="{9010B353-E551-4BF6-BC79-946BA5953DFC}" type="pres">
      <dgm:prSet presAssocID="{66874B3E-78AB-4B7F-B943-9E1845AFBE46}" presName="Name23" presStyleLbl="parChTrans1D4" presStyleIdx="6" presStyleCnt="14"/>
      <dgm:spPr/>
      <dgm:t>
        <a:bodyPr/>
        <a:lstStyle/>
        <a:p>
          <a:endParaRPr lang="en-US"/>
        </a:p>
      </dgm:t>
    </dgm:pt>
    <dgm:pt modelId="{62B40AAE-650D-40B8-99E1-F11BE18ACEF5}" type="pres">
      <dgm:prSet presAssocID="{0FB97CBF-AA69-4BFE-BD30-E07049108ACA}" presName="hierRoot4" presStyleCnt="0"/>
      <dgm:spPr/>
    </dgm:pt>
    <dgm:pt modelId="{DF4D7E13-00C7-4BF9-A165-9D303ADBA4F8}" type="pres">
      <dgm:prSet presAssocID="{0FB97CBF-AA69-4BFE-BD30-E07049108ACA}" presName="composite4" presStyleCnt="0"/>
      <dgm:spPr/>
    </dgm:pt>
    <dgm:pt modelId="{8BA4EDCE-6B15-4961-8770-B68BDD634382}" type="pres">
      <dgm:prSet presAssocID="{0FB97CBF-AA69-4BFE-BD30-E07049108ACA}" presName="background4" presStyleLbl="node4" presStyleIdx="6" presStyleCnt="14"/>
      <dgm:spPr>
        <a:solidFill>
          <a:srgbClr val="FC34D6"/>
        </a:solidFill>
      </dgm:spPr>
    </dgm:pt>
    <dgm:pt modelId="{9067C991-917C-4B3F-AA0B-05C98351AE24}" type="pres">
      <dgm:prSet presAssocID="{0FB97CBF-AA69-4BFE-BD30-E07049108ACA}" presName="text4" presStyleLbl="fgAcc4" presStyleIdx="6" presStyleCnt="14" custScaleX="166068">
        <dgm:presLayoutVars>
          <dgm:chPref val="3"/>
        </dgm:presLayoutVars>
      </dgm:prSet>
      <dgm:spPr/>
      <dgm:t>
        <a:bodyPr/>
        <a:lstStyle/>
        <a:p>
          <a:endParaRPr lang="en-US"/>
        </a:p>
      </dgm:t>
    </dgm:pt>
    <dgm:pt modelId="{C302BBB4-0897-4469-A1DE-B9E7C370AA68}" type="pres">
      <dgm:prSet presAssocID="{0FB97CBF-AA69-4BFE-BD30-E07049108ACA}" presName="hierChild5" presStyleCnt="0"/>
      <dgm:spPr/>
    </dgm:pt>
    <dgm:pt modelId="{0B41534E-9648-4A26-BF4C-027DF3437DFF}" type="pres">
      <dgm:prSet presAssocID="{F70AF894-7EDF-42C6-8801-ECE4A6D94045}" presName="Name23" presStyleLbl="parChTrans1D4" presStyleIdx="7" presStyleCnt="14"/>
      <dgm:spPr/>
      <dgm:t>
        <a:bodyPr/>
        <a:lstStyle/>
        <a:p>
          <a:endParaRPr lang="en-US"/>
        </a:p>
      </dgm:t>
    </dgm:pt>
    <dgm:pt modelId="{FC67C1AF-06EF-4338-9C92-ED609BE64A99}" type="pres">
      <dgm:prSet presAssocID="{3D08930B-CA51-46A3-8A0E-BD74DF4E9B1D}" presName="hierRoot4" presStyleCnt="0"/>
      <dgm:spPr/>
    </dgm:pt>
    <dgm:pt modelId="{19413D03-9908-4A59-A2F1-D4B0DB64A58A}" type="pres">
      <dgm:prSet presAssocID="{3D08930B-CA51-46A3-8A0E-BD74DF4E9B1D}" presName="composite4" presStyleCnt="0"/>
      <dgm:spPr/>
    </dgm:pt>
    <dgm:pt modelId="{E6441988-8BA2-4C99-8F9B-6A29214FC761}" type="pres">
      <dgm:prSet presAssocID="{3D08930B-CA51-46A3-8A0E-BD74DF4E9B1D}" presName="background4" presStyleLbl="node4" presStyleIdx="7" presStyleCnt="14"/>
      <dgm:spPr>
        <a:solidFill>
          <a:srgbClr val="FC34D6"/>
        </a:solidFill>
      </dgm:spPr>
    </dgm:pt>
    <dgm:pt modelId="{52E8D319-C086-468C-B71A-D9423BFF4945}" type="pres">
      <dgm:prSet presAssocID="{3D08930B-CA51-46A3-8A0E-BD74DF4E9B1D}" presName="text4" presStyleLbl="fgAcc4" presStyleIdx="7" presStyleCnt="14" custScaleX="166068">
        <dgm:presLayoutVars>
          <dgm:chPref val="3"/>
        </dgm:presLayoutVars>
      </dgm:prSet>
      <dgm:spPr/>
      <dgm:t>
        <a:bodyPr/>
        <a:lstStyle/>
        <a:p>
          <a:endParaRPr lang="en-US"/>
        </a:p>
      </dgm:t>
    </dgm:pt>
    <dgm:pt modelId="{F39D70FC-B2D6-4810-92DC-E04CC925A9B6}" type="pres">
      <dgm:prSet presAssocID="{3D08930B-CA51-46A3-8A0E-BD74DF4E9B1D}" presName="hierChild5" presStyleCnt="0"/>
      <dgm:spPr/>
    </dgm:pt>
    <dgm:pt modelId="{56DF1EDF-514F-4AFC-B9BA-1D431E6251DC}" type="pres">
      <dgm:prSet presAssocID="{522C451D-50C4-4C62-9250-77F02A96AAF1}" presName="Name10" presStyleLbl="parChTrans1D2" presStyleIdx="1" presStyleCnt="2"/>
      <dgm:spPr/>
      <dgm:t>
        <a:bodyPr/>
        <a:lstStyle/>
        <a:p>
          <a:endParaRPr lang="en-US"/>
        </a:p>
      </dgm:t>
    </dgm:pt>
    <dgm:pt modelId="{150DCEDE-982E-48BE-8106-DDAC85397CE8}" type="pres">
      <dgm:prSet presAssocID="{1E94E7DE-31D3-485A-96C5-26073D6F865A}" presName="hierRoot2" presStyleCnt="0"/>
      <dgm:spPr/>
    </dgm:pt>
    <dgm:pt modelId="{73670901-D899-4795-9CAF-9CB40E8CBC66}" type="pres">
      <dgm:prSet presAssocID="{1E94E7DE-31D3-485A-96C5-26073D6F865A}" presName="composite2" presStyleCnt="0"/>
      <dgm:spPr/>
    </dgm:pt>
    <dgm:pt modelId="{EF879304-8840-4B44-A5C4-6EC71FD052D8}" type="pres">
      <dgm:prSet presAssocID="{1E94E7DE-31D3-485A-96C5-26073D6F865A}" presName="background2" presStyleLbl="node2" presStyleIdx="0" presStyleCnt="1"/>
      <dgm:spPr/>
    </dgm:pt>
    <dgm:pt modelId="{EB1E0818-EFC4-41F7-9293-DCE3955F60E6}" type="pres">
      <dgm:prSet presAssocID="{1E94E7DE-31D3-485A-96C5-26073D6F865A}" presName="text2" presStyleLbl="fgAcc2" presStyleIdx="1" presStyleCnt="2" custScaleX="322724">
        <dgm:presLayoutVars>
          <dgm:chPref val="3"/>
        </dgm:presLayoutVars>
      </dgm:prSet>
      <dgm:spPr/>
      <dgm:t>
        <a:bodyPr/>
        <a:lstStyle/>
        <a:p>
          <a:endParaRPr lang="en-US"/>
        </a:p>
      </dgm:t>
    </dgm:pt>
    <dgm:pt modelId="{8C892DB9-955D-4C6C-9363-131398B3E43F}" type="pres">
      <dgm:prSet presAssocID="{1E94E7DE-31D3-485A-96C5-26073D6F865A}" presName="hierChild3" presStyleCnt="0"/>
      <dgm:spPr/>
    </dgm:pt>
    <dgm:pt modelId="{7E210126-FDF8-4AE9-B5D1-68301997C93F}" type="pres">
      <dgm:prSet presAssocID="{5F994D36-0544-4F1A-B6B7-0C952126CBC1}" presName="Name17" presStyleLbl="parChTrans1D3" presStyleIdx="1" presStyleCnt="2"/>
      <dgm:spPr/>
      <dgm:t>
        <a:bodyPr/>
        <a:lstStyle/>
        <a:p>
          <a:endParaRPr lang="en-US"/>
        </a:p>
      </dgm:t>
    </dgm:pt>
    <dgm:pt modelId="{308C7796-07AA-43EB-8F1D-AD3B5C9BBCA3}" type="pres">
      <dgm:prSet presAssocID="{55F8699F-9ED2-4F48-88A2-BB3E721921D2}" presName="hierRoot3" presStyleCnt="0"/>
      <dgm:spPr/>
    </dgm:pt>
    <dgm:pt modelId="{096E1FD3-B12F-430F-8FB0-66BB4CA36835}" type="pres">
      <dgm:prSet presAssocID="{55F8699F-9ED2-4F48-88A2-BB3E721921D2}" presName="composite3" presStyleCnt="0"/>
      <dgm:spPr/>
    </dgm:pt>
    <dgm:pt modelId="{0F296343-E1CD-46C3-A49F-D2C9AD977729}" type="pres">
      <dgm:prSet presAssocID="{55F8699F-9ED2-4F48-88A2-BB3E721921D2}" presName="background3" presStyleLbl="node3" presStyleIdx="0" presStyleCnt="1"/>
      <dgm:spPr>
        <a:solidFill>
          <a:srgbClr val="00B0F0"/>
        </a:solidFill>
      </dgm:spPr>
    </dgm:pt>
    <dgm:pt modelId="{95333F1B-45E1-4BE7-AFBC-96AED4AC6BB3}" type="pres">
      <dgm:prSet presAssocID="{55F8699F-9ED2-4F48-88A2-BB3E721921D2}" presName="text3" presStyleLbl="fgAcc3" presStyleIdx="1" presStyleCnt="2" custScaleX="547986" custScaleY="170635">
        <dgm:presLayoutVars>
          <dgm:chPref val="3"/>
        </dgm:presLayoutVars>
      </dgm:prSet>
      <dgm:spPr/>
      <dgm:t>
        <a:bodyPr/>
        <a:lstStyle/>
        <a:p>
          <a:endParaRPr lang="en-US"/>
        </a:p>
      </dgm:t>
    </dgm:pt>
    <dgm:pt modelId="{2EB57FA9-7034-4D4E-BBF2-0F1EBA1A33E5}" type="pres">
      <dgm:prSet presAssocID="{55F8699F-9ED2-4F48-88A2-BB3E721921D2}" presName="hierChild4" presStyleCnt="0"/>
      <dgm:spPr/>
    </dgm:pt>
    <dgm:pt modelId="{A1F7C7B5-1219-48DA-92CB-BB28A0D35B99}" type="pres">
      <dgm:prSet presAssocID="{61D7D625-F718-48E2-8617-A6B28D416D0A}" presName="Name23" presStyleLbl="parChTrans1D4" presStyleIdx="8" presStyleCnt="14"/>
      <dgm:spPr/>
      <dgm:t>
        <a:bodyPr/>
        <a:lstStyle/>
        <a:p>
          <a:endParaRPr lang="en-US"/>
        </a:p>
      </dgm:t>
    </dgm:pt>
    <dgm:pt modelId="{F5B88F2B-9D72-45FC-9A26-D87E941809EA}" type="pres">
      <dgm:prSet presAssocID="{3B8CE297-D843-4721-9765-96630AEC281C}" presName="hierRoot4" presStyleCnt="0"/>
      <dgm:spPr/>
    </dgm:pt>
    <dgm:pt modelId="{EECF9A94-2FF0-472F-9F78-8E37FCA4A995}" type="pres">
      <dgm:prSet presAssocID="{3B8CE297-D843-4721-9765-96630AEC281C}" presName="composite4" presStyleCnt="0"/>
      <dgm:spPr/>
    </dgm:pt>
    <dgm:pt modelId="{0A7FEADC-F087-4643-9C3B-FD8ED2CA7378}" type="pres">
      <dgm:prSet presAssocID="{3B8CE297-D843-4721-9765-96630AEC281C}" presName="background4" presStyleLbl="node4" presStyleIdx="8" presStyleCnt="14"/>
      <dgm:spPr>
        <a:solidFill>
          <a:srgbClr val="FF0000"/>
        </a:solidFill>
      </dgm:spPr>
    </dgm:pt>
    <dgm:pt modelId="{8EA6ACF6-F983-49F6-8CCE-A13E02EA4704}" type="pres">
      <dgm:prSet presAssocID="{3B8CE297-D843-4721-9765-96630AEC281C}" presName="text4" presStyleLbl="fgAcc4" presStyleIdx="8" presStyleCnt="14">
        <dgm:presLayoutVars>
          <dgm:chPref val="3"/>
        </dgm:presLayoutVars>
      </dgm:prSet>
      <dgm:spPr/>
      <dgm:t>
        <a:bodyPr/>
        <a:lstStyle/>
        <a:p>
          <a:endParaRPr lang="en-US"/>
        </a:p>
      </dgm:t>
    </dgm:pt>
    <dgm:pt modelId="{A2BD4D01-F150-4B22-BF9C-7C8B6EDC1B12}" type="pres">
      <dgm:prSet presAssocID="{3B8CE297-D843-4721-9765-96630AEC281C}" presName="hierChild5" presStyleCnt="0"/>
      <dgm:spPr/>
    </dgm:pt>
    <dgm:pt modelId="{60271CEA-117B-4904-BE3F-55AFDEFD2A83}" type="pres">
      <dgm:prSet presAssocID="{FCEA4DD4-6D12-456F-AFCA-463DCA57B716}" presName="Name23" presStyleLbl="parChTrans1D4" presStyleIdx="9" presStyleCnt="14"/>
      <dgm:spPr/>
      <dgm:t>
        <a:bodyPr/>
        <a:lstStyle/>
        <a:p>
          <a:endParaRPr lang="en-US"/>
        </a:p>
      </dgm:t>
    </dgm:pt>
    <dgm:pt modelId="{7C2F804B-546E-4EEA-B318-A447919A0256}" type="pres">
      <dgm:prSet presAssocID="{59EB2E89-A2F1-45DB-ACBF-586D7DED1E44}" presName="hierRoot4" presStyleCnt="0"/>
      <dgm:spPr/>
    </dgm:pt>
    <dgm:pt modelId="{759C597E-CFF5-4735-8D62-1D95B74CBDC7}" type="pres">
      <dgm:prSet presAssocID="{59EB2E89-A2F1-45DB-ACBF-586D7DED1E44}" presName="composite4" presStyleCnt="0"/>
      <dgm:spPr/>
    </dgm:pt>
    <dgm:pt modelId="{EEE1EA31-A863-4A0A-865C-8E240152B023}" type="pres">
      <dgm:prSet presAssocID="{59EB2E89-A2F1-45DB-ACBF-586D7DED1E44}" presName="background4" presStyleLbl="node4" presStyleIdx="9" presStyleCnt="14"/>
      <dgm:spPr>
        <a:solidFill>
          <a:srgbClr val="FF0000"/>
        </a:solidFill>
      </dgm:spPr>
    </dgm:pt>
    <dgm:pt modelId="{9DB792B8-1AB4-46CE-8E89-C9F4FAF4C137}" type="pres">
      <dgm:prSet presAssocID="{59EB2E89-A2F1-45DB-ACBF-586D7DED1E44}" presName="text4" presStyleLbl="fgAcc4" presStyleIdx="9" presStyleCnt="14">
        <dgm:presLayoutVars>
          <dgm:chPref val="3"/>
        </dgm:presLayoutVars>
      </dgm:prSet>
      <dgm:spPr/>
      <dgm:t>
        <a:bodyPr/>
        <a:lstStyle/>
        <a:p>
          <a:endParaRPr lang="en-US"/>
        </a:p>
      </dgm:t>
    </dgm:pt>
    <dgm:pt modelId="{8E0138D7-69C8-4727-B205-E1419F860754}" type="pres">
      <dgm:prSet presAssocID="{59EB2E89-A2F1-45DB-ACBF-586D7DED1E44}" presName="hierChild5" presStyleCnt="0"/>
      <dgm:spPr/>
    </dgm:pt>
    <dgm:pt modelId="{D6316775-4717-4F65-A5DE-D221996D5304}" type="pres">
      <dgm:prSet presAssocID="{93DC678F-0AEB-4C27-92EC-CA715086B9A4}" presName="Name23" presStyleLbl="parChTrans1D4" presStyleIdx="10" presStyleCnt="14"/>
      <dgm:spPr/>
      <dgm:t>
        <a:bodyPr/>
        <a:lstStyle/>
        <a:p>
          <a:endParaRPr lang="en-US"/>
        </a:p>
      </dgm:t>
    </dgm:pt>
    <dgm:pt modelId="{B1B76FC2-5296-48B0-B48A-4DF96C992DAD}" type="pres">
      <dgm:prSet presAssocID="{C6E6DCA6-03E6-40E8-B511-A29D60B12B40}" presName="hierRoot4" presStyleCnt="0"/>
      <dgm:spPr/>
    </dgm:pt>
    <dgm:pt modelId="{12F94AE6-F787-43B3-AC86-35D0D1CC1DA9}" type="pres">
      <dgm:prSet presAssocID="{C6E6DCA6-03E6-40E8-B511-A29D60B12B40}" presName="composite4" presStyleCnt="0"/>
      <dgm:spPr/>
    </dgm:pt>
    <dgm:pt modelId="{84BB4599-DB10-49A4-B40F-120143AE6507}" type="pres">
      <dgm:prSet presAssocID="{C6E6DCA6-03E6-40E8-B511-A29D60B12B40}" presName="background4" presStyleLbl="node4" presStyleIdx="10" presStyleCnt="14"/>
      <dgm:spPr>
        <a:solidFill>
          <a:srgbClr val="FF0000"/>
        </a:solidFill>
      </dgm:spPr>
    </dgm:pt>
    <dgm:pt modelId="{69AF2D1C-EA2B-4792-A059-04E283FD0037}" type="pres">
      <dgm:prSet presAssocID="{C6E6DCA6-03E6-40E8-B511-A29D60B12B40}" presName="text4" presStyleLbl="fgAcc4" presStyleIdx="10" presStyleCnt="14">
        <dgm:presLayoutVars>
          <dgm:chPref val="3"/>
        </dgm:presLayoutVars>
      </dgm:prSet>
      <dgm:spPr/>
      <dgm:t>
        <a:bodyPr/>
        <a:lstStyle/>
        <a:p>
          <a:endParaRPr lang="en-US"/>
        </a:p>
      </dgm:t>
    </dgm:pt>
    <dgm:pt modelId="{F7A19A4B-F8B2-45BD-A8D4-48C625847284}" type="pres">
      <dgm:prSet presAssocID="{C6E6DCA6-03E6-40E8-B511-A29D60B12B40}" presName="hierChild5" presStyleCnt="0"/>
      <dgm:spPr/>
    </dgm:pt>
    <dgm:pt modelId="{60BE4092-99CA-43D8-B137-DC992B9DE226}" type="pres">
      <dgm:prSet presAssocID="{7FBE4F4D-2853-4AD7-B64C-F2F9824F0D32}" presName="Name23" presStyleLbl="parChTrans1D4" presStyleIdx="11" presStyleCnt="14"/>
      <dgm:spPr/>
      <dgm:t>
        <a:bodyPr/>
        <a:lstStyle/>
        <a:p>
          <a:endParaRPr lang="en-US"/>
        </a:p>
      </dgm:t>
    </dgm:pt>
    <dgm:pt modelId="{F8B34BDA-7049-4B6E-83C4-5DC8CA4EEAAA}" type="pres">
      <dgm:prSet presAssocID="{4C935CC9-A76F-4AC0-9813-11EDA0B4075D}" presName="hierRoot4" presStyleCnt="0"/>
      <dgm:spPr/>
    </dgm:pt>
    <dgm:pt modelId="{EBD7FBE9-165A-47B9-B9ED-5A8DEDCF4EC0}" type="pres">
      <dgm:prSet presAssocID="{4C935CC9-A76F-4AC0-9813-11EDA0B4075D}" presName="composite4" presStyleCnt="0"/>
      <dgm:spPr/>
    </dgm:pt>
    <dgm:pt modelId="{872520CC-A575-4FE3-A357-CDBA1A43A7B7}" type="pres">
      <dgm:prSet presAssocID="{4C935CC9-A76F-4AC0-9813-11EDA0B4075D}" presName="background4" presStyleLbl="node4" presStyleIdx="11" presStyleCnt="14"/>
      <dgm:spPr>
        <a:solidFill>
          <a:srgbClr val="FF0000"/>
        </a:solidFill>
      </dgm:spPr>
    </dgm:pt>
    <dgm:pt modelId="{BE09F523-10F3-4A7A-AAF2-DAE5B0F380CD}" type="pres">
      <dgm:prSet presAssocID="{4C935CC9-A76F-4AC0-9813-11EDA0B4075D}" presName="text4" presStyleLbl="fgAcc4" presStyleIdx="11" presStyleCnt="14">
        <dgm:presLayoutVars>
          <dgm:chPref val="3"/>
        </dgm:presLayoutVars>
      </dgm:prSet>
      <dgm:spPr/>
      <dgm:t>
        <a:bodyPr/>
        <a:lstStyle/>
        <a:p>
          <a:endParaRPr lang="en-US"/>
        </a:p>
      </dgm:t>
    </dgm:pt>
    <dgm:pt modelId="{9BAEE76F-0915-450E-B3CC-2D9F73BDE3D0}" type="pres">
      <dgm:prSet presAssocID="{4C935CC9-A76F-4AC0-9813-11EDA0B4075D}" presName="hierChild5" presStyleCnt="0"/>
      <dgm:spPr/>
    </dgm:pt>
    <dgm:pt modelId="{E8485F28-CB19-491E-9D62-F8DB2EE0F58A}" type="pres">
      <dgm:prSet presAssocID="{99FBB929-6FC9-4A39-A08C-B2FF70710676}" presName="Name23" presStyleLbl="parChTrans1D4" presStyleIdx="12" presStyleCnt="14"/>
      <dgm:spPr/>
      <dgm:t>
        <a:bodyPr/>
        <a:lstStyle/>
        <a:p>
          <a:endParaRPr lang="en-US"/>
        </a:p>
      </dgm:t>
    </dgm:pt>
    <dgm:pt modelId="{C3BF7175-26E7-4E0B-BD3C-580A01C6849A}" type="pres">
      <dgm:prSet presAssocID="{4CC8B3C6-65B2-48AF-B39B-20330F07DA4D}" presName="hierRoot4" presStyleCnt="0"/>
      <dgm:spPr/>
    </dgm:pt>
    <dgm:pt modelId="{982A1BC8-6ADF-4981-AD95-31F7C737D6C3}" type="pres">
      <dgm:prSet presAssocID="{4CC8B3C6-65B2-48AF-B39B-20330F07DA4D}" presName="composite4" presStyleCnt="0"/>
      <dgm:spPr/>
    </dgm:pt>
    <dgm:pt modelId="{F861E015-86F9-4751-8A4F-8F24AAF970B8}" type="pres">
      <dgm:prSet presAssocID="{4CC8B3C6-65B2-48AF-B39B-20330F07DA4D}" presName="background4" presStyleLbl="node4" presStyleIdx="12" presStyleCnt="14"/>
      <dgm:spPr>
        <a:solidFill>
          <a:srgbClr val="FF0000"/>
        </a:solidFill>
      </dgm:spPr>
    </dgm:pt>
    <dgm:pt modelId="{F3D69E75-E1FB-4823-9FBB-F18228E7E49F}" type="pres">
      <dgm:prSet presAssocID="{4CC8B3C6-65B2-48AF-B39B-20330F07DA4D}" presName="text4" presStyleLbl="fgAcc4" presStyleIdx="12" presStyleCnt="14">
        <dgm:presLayoutVars>
          <dgm:chPref val="3"/>
        </dgm:presLayoutVars>
      </dgm:prSet>
      <dgm:spPr/>
      <dgm:t>
        <a:bodyPr/>
        <a:lstStyle/>
        <a:p>
          <a:endParaRPr lang="en-US"/>
        </a:p>
      </dgm:t>
    </dgm:pt>
    <dgm:pt modelId="{EAB09D2F-60C4-46B0-A500-B65BB738AB3D}" type="pres">
      <dgm:prSet presAssocID="{4CC8B3C6-65B2-48AF-B39B-20330F07DA4D}" presName="hierChild5" presStyleCnt="0"/>
      <dgm:spPr/>
    </dgm:pt>
    <dgm:pt modelId="{144AABCD-7614-4F53-B9AF-5AED647FFEFF}" type="pres">
      <dgm:prSet presAssocID="{DBFE166E-CC57-4123-9B86-AFC6C365AAC3}" presName="Name23" presStyleLbl="parChTrans1D4" presStyleIdx="13" presStyleCnt="14"/>
      <dgm:spPr/>
      <dgm:t>
        <a:bodyPr/>
        <a:lstStyle/>
        <a:p>
          <a:endParaRPr lang="en-US"/>
        </a:p>
      </dgm:t>
    </dgm:pt>
    <dgm:pt modelId="{36B79FAB-5F50-476C-AAD3-3C7C74FAF960}" type="pres">
      <dgm:prSet presAssocID="{F07FE4B3-2A9E-4F93-8D98-F63DC112CAFC}" presName="hierRoot4" presStyleCnt="0"/>
      <dgm:spPr/>
    </dgm:pt>
    <dgm:pt modelId="{0AAFAF31-E87A-4A84-AC2F-A344CE43692B}" type="pres">
      <dgm:prSet presAssocID="{F07FE4B3-2A9E-4F93-8D98-F63DC112CAFC}" presName="composite4" presStyleCnt="0"/>
      <dgm:spPr/>
    </dgm:pt>
    <dgm:pt modelId="{FE67649F-BFEE-4E25-B605-55E9A9C5DDC0}" type="pres">
      <dgm:prSet presAssocID="{F07FE4B3-2A9E-4F93-8D98-F63DC112CAFC}" presName="background4" presStyleLbl="node4" presStyleIdx="13" presStyleCnt="14"/>
      <dgm:spPr>
        <a:solidFill>
          <a:srgbClr val="FF0000"/>
        </a:solidFill>
      </dgm:spPr>
    </dgm:pt>
    <dgm:pt modelId="{FB637F25-E667-46CB-9C61-A98AF4393ABE}" type="pres">
      <dgm:prSet presAssocID="{F07FE4B3-2A9E-4F93-8D98-F63DC112CAFC}" presName="text4" presStyleLbl="fgAcc4" presStyleIdx="13" presStyleCnt="14">
        <dgm:presLayoutVars>
          <dgm:chPref val="3"/>
        </dgm:presLayoutVars>
      </dgm:prSet>
      <dgm:spPr/>
      <dgm:t>
        <a:bodyPr/>
        <a:lstStyle/>
        <a:p>
          <a:endParaRPr lang="en-US"/>
        </a:p>
      </dgm:t>
    </dgm:pt>
    <dgm:pt modelId="{7F5C456A-952F-4B30-A0ED-FCC808C0D7EA}" type="pres">
      <dgm:prSet presAssocID="{F07FE4B3-2A9E-4F93-8D98-F63DC112CAFC}" presName="hierChild5" presStyleCnt="0"/>
      <dgm:spPr/>
    </dgm:pt>
  </dgm:ptLst>
  <dgm:cxnLst>
    <dgm:cxn modelId="{6341D79D-42C7-4165-8C52-BBB046F670C8}" type="presOf" srcId="{7E48F37B-0BB7-4980-A559-8EECE6C143EF}" destId="{4E7EA3C4-5737-40D6-9782-CDB44994391D}" srcOrd="0" destOrd="0" presId="urn:microsoft.com/office/officeart/2005/8/layout/hierarchy1"/>
    <dgm:cxn modelId="{1B2CE6E2-2CC1-491D-83C0-7FC5AC63ED38}" type="presOf" srcId="{830E0DDE-45E8-4890-9FC2-26DD5E0B4166}" destId="{D9A8DF38-DC16-4D97-803D-B461B0A8B462}" srcOrd="0" destOrd="0" presId="urn:microsoft.com/office/officeart/2005/8/layout/hierarchy1"/>
    <dgm:cxn modelId="{4F65B959-FBDE-4120-B8DF-20F3F48001F9}" type="presOf" srcId="{FCEA4DD4-6D12-456F-AFCA-463DCA57B716}" destId="{60271CEA-117B-4904-BE3F-55AFDEFD2A83}" srcOrd="0" destOrd="0" presId="urn:microsoft.com/office/officeart/2005/8/layout/hierarchy1"/>
    <dgm:cxn modelId="{06D4BC0E-E408-4130-B5B4-9447D8CE4B4D}" srcId="{5D45619D-5E8E-4900-B3D8-617192A2A57F}" destId="{B2BC2278-90E5-4ACD-8863-0A9F7009B9B9}" srcOrd="1" destOrd="0" parTransId="{812DEB9C-B6D7-400A-89DF-BB040341718B}" sibTransId="{41668266-DA4C-47FC-8417-B01C8FB503E0}"/>
    <dgm:cxn modelId="{DD6B7AB5-FF65-416A-8F3B-A2B868F20654}" srcId="{1E94E7DE-31D3-485A-96C5-26073D6F865A}" destId="{55F8699F-9ED2-4F48-88A2-BB3E721921D2}" srcOrd="0" destOrd="0" parTransId="{5F994D36-0544-4F1A-B6B7-0C952126CBC1}" sibTransId="{A7BEB8C3-620F-4686-8409-727BCA7C1B7E}"/>
    <dgm:cxn modelId="{148F0A3E-2702-48F6-8484-513986245D3B}" type="presOf" srcId="{7FBE4F4D-2853-4AD7-B64C-F2F9824F0D32}" destId="{60BE4092-99CA-43D8-B137-DC992B9DE226}" srcOrd="0" destOrd="0" presId="urn:microsoft.com/office/officeart/2005/8/layout/hierarchy1"/>
    <dgm:cxn modelId="{F7ED46A7-9617-4183-ADE5-DEE6B2F2003B}" type="presOf" srcId="{C6E6DCA6-03E6-40E8-B511-A29D60B12B40}" destId="{69AF2D1C-EA2B-4792-A059-04E283FD0037}" srcOrd="0" destOrd="0" presId="urn:microsoft.com/office/officeart/2005/8/layout/hierarchy1"/>
    <dgm:cxn modelId="{22AB5E01-F107-48F1-8BB8-394A3C386FC9}" type="presOf" srcId="{F70AF894-7EDF-42C6-8801-ECE4A6D94045}" destId="{0B41534E-9648-4A26-BF4C-027DF3437DFF}" srcOrd="0" destOrd="0" presId="urn:microsoft.com/office/officeart/2005/8/layout/hierarchy1"/>
    <dgm:cxn modelId="{609DCAD3-B3BB-4B72-98AB-80C6FB8F56EA}" type="presOf" srcId="{5C1835EE-D898-4688-9251-F1A17484857F}" destId="{A7CE1D55-FF87-4136-BEF4-75332871DDFE}" srcOrd="0" destOrd="0" presId="urn:microsoft.com/office/officeart/2005/8/layout/hierarchy1"/>
    <dgm:cxn modelId="{81DB1096-07DC-4AFA-A4DC-FEFF146C870E}" type="presOf" srcId="{E5F19628-64F1-4008-A16D-6372C396F808}" destId="{06BC8FFF-188D-41DF-A433-5F376EEF615B}" srcOrd="0" destOrd="0" presId="urn:microsoft.com/office/officeart/2005/8/layout/hierarchy1"/>
    <dgm:cxn modelId="{5AA4D50F-CF43-4A68-A131-6475BC868A22}" srcId="{55F8699F-9ED2-4F48-88A2-BB3E721921D2}" destId="{4CC8B3C6-65B2-48AF-B39B-20330F07DA4D}" srcOrd="4" destOrd="0" parTransId="{99FBB929-6FC9-4A39-A08C-B2FF70710676}" sibTransId="{AC33C07C-140E-4707-AC5A-FAED751FA113}"/>
    <dgm:cxn modelId="{713798C4-2CB4-41CF-8E13-A975B9387DB2}" type="presOf" srcId="{331128D6-FA08-4735-8C86-8B99592DA150}" destId="{ABCBDBD0-519F-4E71-86CE-0CA6F9E7A51A}" srcOrd="0" destOrd="0" presId="urn:microsoft.com/office/officeart/2005/8/layout/hierarchy1"/>
    <dgm:cxn modelId="{F4C2AF9E-7FA6-4DE4-B5CC-8FCB02F63CE1}" type="presOf" srcId="{2B505869-415A-44B6-90C4-94D2D79A77BC}" destId="{E0B64744-E9C0-483A-9D6F-52686FBC6634}" srcOrd="0" destOrd="0" presId="urn:microsoft.com/office/officeart/2005/8/layout/hierarchy1"/>
    <dgm:cxn modelId="{6CB8A849-F4B8-49E8-960B-5F13AEBBCE09}" type="presOf" srcId="{F20A83E7-087E-47C4-A616-83C05C42D284}" destId="{87B01141-999C-4434-A981-8F5D543BD3BE}" srcOrd="0" destOrd="0" presId="urn:microsoft.com/office/officeart/2005/8/layout/hierarchy1"/>
    <dgm:cxn modelId="{61F01ED7-30BA-4079-8C1A-304A02588CA2}" type="presOf" srcId="{4C935CC9-A76F-4AC0-9813-11EDA0B4075D}" destId="{BE09F523-10F3-4A7A-AAF2-DAE5B0F380CD}" srcOrd="0" destOrd="0" presId="urn:microsoft.com/office/officeart/2005/8/layout/hierarchy1"/>
    <dgm:cxn modelId="{36D168D5-5304-4F4D-ADDB-CF5083D8EEB3}" srcId="{2B505869-415A-44B6-90C4-94D2D79A77BC}" destId="{331128D6-FA08-4735-8C86-8B99592DA150}" srcOrd="0" destOrd="0" parTransId="{595230B2-902F-417C-9747-F22A1905EAD2}" sibTransId="{1B706ACD-5423-44E9-B6BF-217E94D45915}"/>
    <dgm:cxn modelId="{E159D30E-A67E-4467-95E7-6B97AAB6AD18}" type="presOf" srcId="{3D08930B-CA51-46A3-8A0E-BD74DF4E9B1D}" destId="{52E8D319-C086-468C-B71A-D9423BFF4945}" srcOrd="0" destOrd="0" presId="urn:microsoft.com/office/officeart/2005/8/layout/hierarchy1"/>
    <dgm:cxn modelId="{BAECFDD6-30C1-47C9-A258-44AA32660F0D}" type="presOf" srcId="{3B8CE297-D843-4721-9765-96630AEC281C}" destId="{8EA6ACF6-F983-49F6-8CCE-A13E02EA4704}" srcOrd="0" destOrd="0" presId="urn:microsoft.com/office/officeart/2005/8/layout/hierarchy1"/>
    <dgm:cxn modelId="{B0583408-BDE8-4380-A0FC-314A61AE8CD7}" type="presOf" srcId="{E2C0FDFF-1AAD-4C67-A083-30290F026850}" destId="{A6102343-70FB-424E-A8BA-B77C09773026}" srcOrd="0" destOrd="0" presId="urn:microsoft.com/office/officeart/2005/8/layout/hierarchy1"/>
    <dgm:cxn modelId="{5EDBF002-100A-41D8-8D63-B7AB04A751FD}" type="presOf" srcId="{93DC678F-0AEB-4C27-92EC-CA715086B9A4}" destId="{D6316775-4717-4F65-A5DE-D221996D5304}" srcOrd="0" destOrd="0" presId="urn:microsoft.com/office/officeart/2005/8/layout/hierarchy1"/>
    <dgm:cxn modelId="{30BFE01E-90A1-4486-8D7E-652A6175A88E}" type="presOf" srcId="{61D7D625-F718-48E2-8617-A6B28D416D0A}" destId="{A1F7C7B5-1219-48DA-92CB-BB28A0D35B99}" srcOrd="0" destOrd="0" presId="urn:microsoft.com/office/officeart/2005/8/layout/hierarchy1"/>
    <dgm:cxn modelId="{B8778B82-A354-49C2-B018-FFBDB9BEB3F6}" type="presOf" srcId="{522C451D-50C4-4C62-9250-77F02A96AAF1}" destId="{56DF1EDF-514F-4AFC-B9BA-1D431E6251DC}" srcOrd="0" destOrd="0" presId="urn:microsoft.com/office/officeart/2005/8/layout/hierarchy1"/>
    <dgm:cxn modelId="{E6165C36-35DD-41F4-8E7E-6B2BFE60EB50}" srcId="{331128D6-FA08-4735-8C86-8B99592DA150}" destId="{F20A83E7-087E-47C4-A616-83C05C42D284}" srcOrd="0" destOrd="0" parTransId="{7E48F37B-0BB7-4980-A559-8EECE6C143EF}" sibTransId="{9A2DD9A3-1F27-4688-BF0A-FBA3BC15DA46}"/>
    <dgm:cxn modelId="{E7B40801-92AC-41DA-B0EA-7D305CEA7970}" srcId="{F20A83E7-087E-47C4-A616-83C05C42D284}" destId="{8D89C2BA-1379-4679-B070-A628645903D4}" srcOrd="1" destOrd="0" parTransId="{A5D07DAE-B28E-4EBF-A616-A4C78578E870}" sibTransId="{3CB93443-30DD-44E6-9E2F-D8935E1AABA6}"/>
    <dgm:cxn modelId="{5BB33C81-63E4-4EEC-83DC-C859AAE00F1E}" type="presOf" srcId="{A5D07DAE-B28E-4EBF-A616-A4C78578E870}" destId="{C9B4EBA1-7B6A-4E59-BB4B-E168A1BDD146}" srcOrd="0" destOrd="0" presId="urn:microsoft.com/office/officeart/2005/8/layout/hierarchy1"/>
    <dgm:cxn modelId="{AFB98E4C-623A-4E65-BA31-41475F3C77F7}" srcId="{E5F19628-64F1-4008-A16D-6372C396F808}" destId="{2B505869-415A-44B6-90C4-94D2D79A77BC}" srcOrd="0" destOrd="0" parTransId="{560B3FA5-4197-4F72-8ADB-8C1F33C3D3E2}" sibTransId="{2711973B-0C22-44EF-B411-C6E8702375C4}"/>
    <dgm:cxn modelId="{A5FE21EC-6B1F-4D6C-A41E-E9B364A80CD0}" type="presOf" srcId="{1E94E7DE-31D3-485A-96C5-26073D6F865A}" destId="{EB1E0818-EFC4-41F7-9293-DCE3955F60E6}" srcOrd="0" destOrd="0" presId="urn:microsoft.com/office/officeart/2005/8/layout/hierarchy1"/>
    <dgm:cxn modelId="{884F07D1-6F1F-42F3-8678-CBF72A8F828D}" type="presOf" srcId="{4794FAAF-EB4F-416E-9F0C-7A615B437F08}" destId="{3D7231CC-ED36-4E16-8D57-95024F4F4A73}" srcOrd="0" destOrd="0" presId="urn:microsoft.com/office/officeart/2005/8/layout/hierarchy1"/>
    <dgm:cxn modelId="{0FBB9180-E98E-4BD7-BAE3-F69AE433F240}" srcId="{55F8699F-9ED2-4F48-88A2-BB3E721921D2}" destId="{F07FE4B3-2A9E-4F93-8D98-F63DC112CAFC}" srcOrd="5" destOrd="0" parTransId="{DBFE166E-CC57-4123-9B86-AFC6C365AAC3}" sibTransId="{25B2C5CD-2C37-470D-A93D-1B8EB9C044D0}"/>
    <dgm:cxn modelId="{7D0C9239-9884-44A2-B368-A614B16599CF}" type="presOf" srcId="{66874B3E-78AB-4B7F-B943-9E1845AFBE46}" destId="{9010B353-E551-4BF6-BC79-946BA5953DFC}" srcOrd="0" destOrd="0" presId="urn:microsoft.com/office/officeart/2005/8/layout/hierarchy1"/>
    <dgm:cxn modelId="{101BBFDA-8206-4D3F-9091-9F4989B9E4E6}" srcId="{55F8699F-9ED2-4F48-88A2-BB3E721921D2}" destId="{4C935CC9-A76F-4AC0-9813-11EDA0B4075D}" srcOrd="3" destOrd="0" parTransId="{7FBE4F4D-2853-4AD7-B64C-F2F9824F0D32}" sibTransId="{294D8560-A8D2-44D3-B4B3-31CCBF967F85}"/>
    <dgm:cxn modelId="{FCE8B635-E8B7-4DFB-ACEA-C690F346740D}" srcId="{2B505869-415A-44B6-90C4-94D2D79A77BC}" destId="{1E94E7DE-31D3-485A-96C5-26073D6F865A}" srcOrd="1" destOrd="0" parTransId="{522C451D-50C4-4C62-9250-77F02A96AAF1}" sibTransId="{37F6D7E8-9A13-43EA-9DA4-156FC3F604D0}"/>
    <dgm:cxn modelId="{64A4CD18-A1CE-4EEB-A8D7-138033877FF0}" srcId="{5D45619D-5E8E-4900-B3D8-617192A2A57F}" destId="{0FB97CBF-AA69-4BFE-BD30-E07049108ACA}" srcOrd="2" destOrd="0" parTransId="{66874B3E-78AB-4B7F-B943-9E1845AFBE46}" sibTransId="{1EAE5817-AFEE-4D3E-B506-25BD9039F66A}"/>
    <dgm:cxn modelId="{330C17B3-94AA-4F4C-B3A2-2EA4DF91CAB0}" type="presOf" srcId="{DBFE166E-CC57-4123-9B86-AFC6C365AAC3}" destId="{144AABCD-7614-4F53-B9AF-5AED647FFEFF}" srcOrd="0" destOrd="0" presId="urn:microsoft.com/office/officeart/2005/8/layout/hierarchy1"/>
    <dgm:cxn modelId="{8663CE30-48FD-4187-A638-0F71A43F409D}" srcId="{55F8699F-9ED2-4F48-88A2-BB3E721921D2}" destId="{C6E6DCA6-03E6-40E8-B511-A29D60B12B40}" srcOrd="2" destOrd="0" parTransId="{93DC678F-0AEB-4C27-92EC-CA715086B9A4}" sibTransId="{6114DE58-3327-48D5-9C8B-4D65C57DBD1E}"/>
    <dgm:cxn modelId="{32714BE9-6280-4FDE-BF9D-25AD55F33CED}" srcId="{F20A83E7-087E-47C4-A616-83C05C42D284}" destId="{5D45619D-5E8E-4900-B3D8-617192A2A57F}" srcOrd="3" destOrd="0" parTransId="{4794FAAF-EB4F-416E-9F0C-7A615B437F08}" sibTransId="{45266A9F-A590-4A0E-B0A4-EDCB54FAB4F2}"/>
    <dgm:cxn modelId="{1AF8CEFA-453A-4B8C-9BD8-FAC7AAEBB2B1}" srcId="{55F8699F-9ED2-4F48-88A2-BB3E721921D2}" destId="{3B8CE297-D843-4721-9765-96630AEC281C}" srcOrd="0" destOrd="0" parTransId="{61D7D625-F718-48E2-8617-A6B28D416D0A}" sibTransId="{136CEBB4-F204-431C-BB45-6286DCA67E0A}"/>
    <dgm:cxn modelId="{2236DC3A-D8F3-4C6D-B5CB-05C892F4C18E}" type="presOf" srcId="{F07FE4B3-2A9E-4F93-8D98-F63DC112CAFC}" destId="{FB637F25-E667-46CB-9C61-A98AF4393ABE}" srcOrd="0" destOrd="0" presId="urn:microsoft.com/office/officeart/2005/8/layout/hierarchy1"/>
    <dgm:cxn modelId="{8C9688A3-99EE-46A2-991F-1827D824B412}" type="presOf" srcId="{B2BC2278-90E5-4ACD-8863-0A9F7009B9B9}" destId="{4FDA03BC-CC09-4421-A08E-75E3E205C055}" srcOrd="0" destOrd="0" presId="urn:microsoft.com/office/officeart/2005/8/layout/hierarchy1"/>
    <dgm:cxn modelId="{EB89EA34-C25B-4582-B53A-693FE32702C9}" type="presOf" srcId="{4CC8B3C6-65B2-48AF-B39B-20330F07DA4D}" destId="{F3D69E75-E1FB-4823-9FBB-F18228E7E49F}" srcOrd="0" destOrd="0" presId="urn:microsoft.com/office/officeart/2005/8/layout/hierarchy1"/>
    <dgm:cxn modelId="{8A27D301-490B-4BC7-94E9-E9917E5C0941}" type="presOf" srcId="{99FBB929-6FC9-4A39-A08C-B2FF70710676}" destId="{E8485F28-CB19-491E-9D62-F8DB2EE0F58A}" srcOrd="0" destOrd="0" presId="urn:microsoft.com/office/officeart/2005/8/layout/hierarchy1"/>
    <dgm:cxn modelId="{BCA00BF2-542E-4F4C-BD9C-1C1AF3F83FAF}" type="presOf" srcId="{55F8699F-9ED2-4F48-88A2-BB3E721921D2}" destId="{95333F1B-45E1-4BE7-AFBC-96AED4AC6BB3}" srcOrd="0" destOrd="0" presId="urn:microsoft.com/office/officeart/2005/8/layout/hierarchy1"/>
    <dgm:cxn modelId="{EAD464D8-AFD4-4C3B-AF68-4D2011B685B8}" type="presOf" srcId="{27DD5F65-C758-40EB-AB2E-35031ED181A5}" destId="{A6489783-2D1B-4742-AB66-D0EE4BC9F51D}" srcOrd="0" destOrd="0" presId="urn:microsoft.com/office/officeart/2005/8/layout/hierarchy1"/>
    <dgm:cxn modelId="{B0DE4FFC-578B-4741-B5AB-F5BF7C8E3558}" type="presOf" srcId="{54BFDB22-3C93-48DA-A095-8B2EBC8E5B62}" destId="{237F7951-793A-4923-A4DB-D12EE1199861}" srcOrd="0" destOrd="0" presId="urn:microsoft.com/office/officeart/2005/8/layout/hierarchy1"/>
    <dgm:cxn modelId="{0F50341D-FACD-4F3F-BD35-7D41EEFAB9DC}" type="presOf" srcId="{8D89C2BA-1379-4679-B070-A628645903D4}" destId="{3B6CFAA1-AD45-47FD-BF1B-D17E7CB17462}" srcOrd="0" destOrd="0" presId="urn:microsoft.com/office/officeart/2005/8/layout/hierarchy1"/>
    <dgm:cxn modelId="{D086D8A9-2DC6-48CB-AB10-CCBEA54F82F3}" type="presOf" srcId="{1EFC9D0A-385D-4DB4-A3D3-029453F4F3F8}" destId="{372EE6C3-CAF4-4247-B9AB-F8B149E50E92}" srcOrd="0" destOrd="0" presId="urn:microsoft.com/office/officeart/2005/8/layout/hierarchy1"/>
    <dgm:cxn modelId="{61C80D60-3DF2-4566-8BB6-83AF13AF6FE3}" type="presOf" srcId="{595230B2-902F-417C-9747-F22A1905EAD2}" destId="{90814864-5594-4426-BC1D-38B05A18B056}" srcOrd="0" destOrd="0" presId="urn:microsoft.com/office/officeart/2005/8/layout/hierarchy1"/>
    <dgm:cxn modelId="{D30C15D3-D3B5-449F-BC9E-131FEC73363D}" srcId="{F20A83E7-087E-47C4-A616-83C05C42D284}" destId="{5C1835EE-D898-4688-9251-F1A17484857F}" srcOrd="0" destOrd="0" parTransId="{E2C0FDFF-1AAD-4C67-A083-30290F026850}" sibTransId="{1B04CB4E-E7E4-45AE-A773-04F5E6CA0F61}"/>
    <dgm:cxn modelId="{CBBE5805-DBC1-4E06-82B8-95445DFAA300}" srcId="{5D45619D-5E8E-4900-B3D8-617192A2A57F}" destId="{830E0DDE-45E8-4890-9FC2-26DD5E0B4166}" srcOrd="0" destOrd="0" parTransId="{27DD5F65-C758-40EB-AB2E-35031ED181A5}" sibTransId="{3D53173B-AF08-41F7-B562-6AB1DADA0D46}"/>
    <dgm:cxn modelId="{20AA36B7-EFC8-41B7-9DF0-CE653E16B67D}" srcId="{F20A83E7-087E-47C4-A616-83C05C42D284}" destId="{54BFDB22-3C93-48DA-A095-8B2EBC8E5B62}" srcOrd="2" destOrd="0" parTransId="{1EFC9D0A-385D-4DB4-A3D3-029453F4F3F8}" sibTransId="{0B3C498D-C5AE-4A0E-A859-1380EED1537F}"/>
    <dgm:cxn modelId="{C4B78E46-E557-4EB1-9AEB-7055EC00A14D}" type="presOf" srcId="{5F994D36-0544-4F1A-B6B7-0C952126CBC1}" destId="{7E210126-FDF8-4AE9-B5D1-68301997C93F}" srcOrd="0" destOrd="0" presId="urn:microsoft.com/office/officeart/2005/8/layout/hierarchy1"/>
    <dgm:cxn modelId="{2F0762E6-3EFF-41E5-8277-0DBF4316524A}" srcId="{55F8699F-9ED2-4F48-88A2-BB3E721921D2}" destId="{59EB2E89-A2F1-45DB-ACBF-586D7DED1E44}" srcOrd="1" destOrd="0" parTransId="{FCEA4DD4-6D12-456F-AFCA-463DCA57B716}" sibTransId="{1A38E794-D1B3-4BD6-BC61-6793A31708FC}"/>
    <dgm:cxn modelId="{CB0DC621-F22E-42D6-8DC6-F79DC30F954A}" type="presOf" srcId="{59EB2E89-A2F1-45DB-ACBF-586D7DED1E44}" destId="{9DB792B8-1AB4-46CE-8E89-C9F4FAF4C137}" srcOrd="0" destOrd="0" presId="urn:microsoft.com/office/officeart/2005/8/layout/hierarchy1"/>
    <dgm:cxn modelId="{76B57D77-2B94-4446-8854-EC7044731B54}" srcId="{5D45619D-5E8E-4900-B3D8-617192A2A57F}" destId="{3D08930B-CA51-46A3-8A0E-BD74DF4E9B1D}" srcOrd="3" destOrd="0" parTransId="{F70AF894-7EDF-42C6-8801-ECE4A6D94045}" sibTransId="{C9390857-615B-4A53-8CF1-59D1AA40BA0F}"/>
    <dgm:cxn modelId="{6AD06518-2EB2-47EB-9958-7CFCFA36907F}" type="presOf" srcId="{0FB97CBF-AA69-4BFE-BD30-E07049108ACA}" destId="{9067C991-917C-4B3F-AA0B-05C98351AE24}" srcOrd="0" destOrd="0" presId="urn:microsoft.com/office/officeart/2005/8/layout/hierarchy1"/>
    <dgm:cxn modelId="{C361DF7B-FF20-4C9F-87A9-43E361C192E4}" type="presOf" srcId="{5D45619D-5E8E-4900-B3D8-617192A2A57F}" destId="{101DA25B-4CE0-4488-877B-1309C5EC2783}" srcOrd="0" destOrd="0" presId="urn:microsoft.com/office/officeart/2005/8/layout/hierarchy1"/>
    <dgm:cxn modelId="{BCF2877B-11F3-4FE0-A2B1-90067ABCBBB4}" type="presOf" srcId="{812DEB9C-B6D7-400A-89DF-BB040341718B}" destId="{05AF6171-BDED-4526-9008-AC84C522BAFE}" srcOrd="0" destOrd="0" presId="urn:microsoft.com/office/officeart/2005/8/layout/hierarchy1"/>
    <dgm:cxn modelId="{A256418C-F5A2-4AB5-A560-02C477A142F7}" type="presParOf" srcId="{06BC8FFF-188D-41DF-A433-5F376EEF615B}" destId="{5138CD65-D21F-4D0F-94A1-CA8F57A4F05E}" srcOrd="0" destOrd="0" presId="urn:microsoft.com/office/officeart/2005/8/layout/hierarchy1"/>
    <dgm:cxn modelId="{8EFCCED1-20D6-4855-B098-7C8E83DA23F8}" type="presParOf" srcId="{5138CD65-D21F-4D0F-94A1-CA8F57A4F05E}" destId="{BA2F2FC3-ED46-427A-9D7F-9D10AF2E5F19}" srcOrd="0" destOrd="0" presId="urn:microsoft.com/office/officeart/2005/8/layout/hierarchy1"/>
    <dgm:cxn modelId="{F1AB4922-8455-43BC-A0BF-F025585A15BA}" type="presParOf" srcId="{BA2F2FC3-ED46-427A-9D7F-9D10AF2E5F19}" destId="{4D8D27B7-1F2F-461A-9326-775F014BE649}" srcOrd="0" destOrd="0" presId="urn:microsoft.com/office/officeart/2005/8/layout/hierarchy1"/>
    <dgm:cxn modelId="{6A8B8233-765D-4C51-B1C5-CE4773258A1D}" type="presParOf" srcId="{BA2F2FC3-ED46-427A-9D7F-9D10AF2E5F19}" destId="{E0B64744-E9C0-483A-9D6F-52686FBC6634}" srcOrd="1" destOrd="0" presId="urn:microsoft.com/office/officeart/2005/8/layout/hierarchy1"/>
    <dgm:cxn modelId="{9C79C2AF-CD48-41A9-986E-79066352962D}" type="presParOf" srcId="{5138CD65-D21F-4D0F-94A1-CA8F57A4F05E}" destId="{9A00DA8E-8178-4C00-A65F-17A036BCF4F2}" srcOrd="1" destOrd="0" presId="urn:microsoft.com/office/officeart/2005/8/layout/hierarchy1"/>
    <dgm:cxn modelId="{7A2EE638-F2F0-4342-AD8B-43E7108E38DA}" type="presParOf" srcId="{9A00DA8E-8178-4C00-A65F-17A036BCF4F2}" destId="{90814864-5594-4426-BC1D-38B05A18B056}" srcOrd="0" destOrd="0" presId="urn:microsoft.com/office/officeart/2005/8/layout/hierarchy1"/>
    <dgm:cxn modelId="{1349A332-05F4-4728-A461-C877E6325D2A}" type="presParOf" srcId="{9A00DA8E-8178-4C00-A65F-17A036BCF4F2}" destId="{8E6142AF-6DEA-4168-8B80-82CD41FCE9FD}" srcOrd="1" destOrd="0" presId="urn:microsoft.com/office/officeart/2005/8/layout/hierarchy1"/>
    <dgm:cxn modelId="{FC0E7A24-B6CF-48C7-A1A3-DF7EEC94DF02}" type="presParOf" srcId="{8E6142AF-6DEA-4168-8B80-82CD41FCE9FD}" destId="{45DB00B1-2CE0-4D7E-821E-06CDA08B2D08}" srcOrd="0" destOrd="0" presId="urn:microsoft.com/office/officeart/2005/8/layout/hierarchy1"/>
    <dgm:cxn modelId="{7F6DC2CF-269A-435A-9914-B9DBDC258F55}" type="presParOf" srcId="{45DB00B1-2CE0-4D7E-821E-06CDA08B2D08}" destId="{0D28D262-17CB-4259-B648-BD150270B4DA}" srcOrd="0" destOrd="0" presId="urn:microsoft.com/office/officeart/2005/8/layout/hierarchy1"/>
    <dgm:cxn modelId="{A73DF1A0-FEE3-4791-9E80-CAF2A63E6656}" type="presParOf" srcId="{45DB00B1-2CE0-4D7E-821E-06CDA08B2D08}" destId="{ABCBDBD0-519F-4E71-86CE-0CA6F9E7A51A}" srcOrd="1" destOrd="0" presId="urn:microsoft.com/office/officeart/2005/8/layout/hierarchy1"/>
    <dgm:cxn modelId="{F1EBE119-5F46-4DC8-8D1F-F2E2E1E3647F}" type="presParOf" srcId="{8E6142AF-6DEA-4168-8B80-82CD41FCE9FD}" destId="{4B1D9E9B-FFB2-4A62-ABF8-43AF1F0811DF}" srcOrd="1" destOrd="0" presId="urn:microsoft.com/office/officeart/2005/8/layout/hierarchy1"/>
    <dgm:cxn modelId="{FABD1B2E-D68C-4DD1-8DD2-3319239DE7D9}" type="presParOf" srcId="{4B1D9E9B-FFB2-4A62-ABF8-43AF1F0811DF}" destId="{4E7EA3C4-5737-40D6-9782-CDB44994391D}" srcOrd="0" destOrd="0" presId="urn:microsoft.com/office/officeart/2005/8/layout/hierarchy1"/>
    <dgm:cxn modelId="{794939BE-9E05-4B6A-939E-2A06CDEB355F}" type="presParOf" srcId="{4B1D9E9B-FFB2-4A62-ABF8-43AF1F0811DF}" destId="{ABD9A312-B624-47FA-9B13-94DAF99C640F}" srcOrd="1" destOrd="0" presId="urn:microsoft.com/office/officeart/2005/8/layout/hierarchy1"/>
    <dgm:cxn modelId="{0A93A0BA-D26E-4447-9914-1D7E07DF7503}" type="presParOf" srcId="{ABD9A312-B624-47FA-9B13-94DAF99C640F}" destId="{C3D15CB8-8B3E-4EF3-9C99-A2E98289D7D3}" srcOrd="0" destOrd="0" presId="urn:microsoft.com/office/officeart/2005/8/layout/hierarchy1"/>
    <dgm:cxn modelId="{BB92D6BA-020F-4CB7-8ADA-2887896BC44D}" type="presParOf" srcId="{C3D15CB8-8B3E-4EF3-9C99-A2E98289D7D3}" destId="{F6435092-275B-40BC-9762-756FDDE08367}" srcOrd="0" destOrd="0" presId="urn:microsoft.com/office/officeart/2005/8/layout/hierarchy1"/>
    <dgm:cxn modelId="{BBA3BD62-8A21-4262-941F-165E40C9087B}" type="presParOf" srcId="{C3D15CB8-8B3E-4EF3-9C99-A2E98289D7D3}" destId="{87B01141-999C-4434-A981-8F5D543BD3BE}" srcOrd="1" destOrd="0" presId="urn:microsoft.com/office/officeart/2005/8/layout/hierarchy1"/>
    <dgm:cxn modelId="{F2933EE8-7DB2-4D23-A194-514BC38577B3}" type="presParOf" srcId="{ABD9A312-B624-47FA-9B13-94DAF99C640F}" destId="{A9EAFF37-0295-4CCE-A98F-965EBAC81459}" srcOrd="1" destOrd="0" presId="urn:microsoft.com/office/officeart/2005/8/layout/hierarchy1"/>
    <dgm:cxn modelId="{0F6B2A12-C6CF-49EC-8515-F2548E1D14F8}" type="presParOf" srcId="{A9EAFF37-0295-4CCE-A98F-965EBAC81459}" destId="{A6102343-70FB-424E-A8BA-B77C09773026}" srcOrd="0" destOrd="0" presId="urn:microsoft.com/office/officeart/2005/8/layout/hierarchy1"/>
    <dgm:cxn modelId="{C6EA99B4-E0B4-42A3-BCD1-9141FFFC00E5}" type="presParOf" srcId="{A9EAFF37-0295-4CCE-A98F-965EBAC81459}" destId="{8B490C4F-ABE8-4F1E-AEB5-AC90AC5A2C4E}" srcOrd="1" destOrd="0" presId="urn:microsoft.com/office/officeart/2005/8/layout/hierarchy1"/>
    <dgm:cxn modelId="{7E62611A-707D-4C2F-8FB3-11A8723E1A06}" type="presParOf" srcId="{8B490C4F-ABE8-4F1E-AEB5-AC90AC5A2C4E}" destId="{AC96FA40-0195-44C2-B688-4F7B88111C94}" srcOrd="0" destOrd="0" presId="urn:microsoft.com/office/officeart/2005/8/layout/hierarchy1"/>
    <dgm:cxn modelId="{E1114FAF-F25F-4CE5-8A6F-21C7C2E0AC01}" type="presParOf" srcId="{AC96FA40-0195-44C2-B688-4F7B88111C94}" destId="{B3CC34BB-5916-4A21-9F8E-66B1202DF051}" srcOrd="0" destOrd="0" presId="urn:microsoft.com/office/officeart/2005/8/layout/hierarchy1"/>
    <dgm:cxn modelId="{72C2CC3D-C682-403C-96F9-EE661DCD3814}" type="presParOf" srcId="{AC96FA40-0195-44C2-B688-4F7B88111C94}" destId="{A7CE1D55-FF87-4136-BEF4-75332871DDFE}" srcOrd="1" destOrd="0" presId="urn:microsoft.com/office/officeart/2005/8/layout/hierarchy1"/>
    <dgm:cxn modelId="{418A16CA-FE31-4CFC-8647-CBF7354725AF}" type="presParOf" srcId="{8B490C4F-ABE8-4F1E-AEB5-AC90AC5A2C4E}" destId="{12D24339-200E-4365-8AAE-326E9DFD7CCD}" srcOrd="1" destOrd="0" presId="urn:microsoft.com/office/officeart/2005/8/layout/hierarchy1"/>
    <dgm:cxn modelId="{AFD4A384-8E01-42BA-B553-0EE9BCF6E93F}" type="presParOf" srcId="{A9EAFF37-0295-4CCE-A98F-965EBAC81459}" destId="{C9B4EBA1-7B6A-4E59-BB4B-E168A1BDD146}" srcOrd="2" destOrd="0" presId="urn:microsoft.com/office/officeart/2005/8/layout/hierarchy1"/>
    <dgm:cxn modelId="{0BDF7CC3-87EA-475A-973B-7102F6AD4295}" type="presParOf" srcId="{A9EAFF37-0295-4CCE-A98F-965EBAC81459}" destId="{799588E2-0136-4AD8-9EC3-D03AF892B46C}" srcOrd="3" destOrd="0" presId="urn:microsoft.com/office/officeart/2005/8/layout/hierarchy1"/>
    <dgm:cxn modelId="{76843768-C4A6-4F59-AD9E-8E5EAE324F79}" type="presParOf" srcId="{799588E2-0136-4AD8-9EC3-D03AF892B46C}" destId="{4E6C5DF0-67C9-4EC8-89F3-B84F4DB48A92}" srcOrd="0" destOrd="0" presId="urn:microsoft.com/office/officeart/2005/8/layout/hierarchy1"/>
    <dgm:cxn modelId="{335E084D-1798-452E-A6F2-823352AF6057}" type="presParOf" srcId="{4E6C5DF0-67C9-4EC8-89F3-B84F4DB48A92}" destId="{1CCB41F5-9E44-4BEE-A3B4-3F7FEB384D31}" srcOrd="0" destOrd="0" presId="urn:microsoft.com/office/officeart/2005/8/layout/hierarchy1"/>
    <dgm:cxn modelId="{7B270EA3-A1B8-46B2-A12F-DF6CF90AE03D}" type="presParOf" srcId="{4E6C5DF0-67C9-4EC8-89F3-B84F4DB48A92}" destId="{3B6CFAA1-AD45-47FD-BF1B-D17E7CB17462}" srcOrd="1" destOrd="0" presId="urn:microsoft.com/office/officeart/2005/8/layout/hierarchy1"/>
    <dgm:cxn modelId="{575EF24C-24AE-4E97-A81E-90C722F268FD}" type="presParOf" srcId="{799588E2-0136-4AD8-9EC3-D03AF892B46C}" destId="{1F3F4721-C967-4D24-A5CA-9B4FC2B098B9}" srcOrd="1" destOrd="0" presId="urn:microsoft.com/office/officeart/2005/8/layout/hierarchy1"/>
    <dgm:cxn modelId="{22CAB461-4AC8-448E-87F2-0D4CE00AB1CB}" type="presParOf" srcId="{A9EAFF37-0295-4CCE-A98F-965EBAC81459}" destId="{372EE6C3-CAF4-4247-B9AB-F8B149E50E92}" srcOrd="4" destOrd="0" presId="urn:microsoft.com/office/officeart/2005/8/layout/hierarchy1"/>
    <dgm:cxn modelId="{7790D8A6-680E-4B07-A78D-B14508B8327F}" type="presParOf" srcId="{A9EAFF37-0295-4CCE-A98F-965EBAC81459}" destId="{7444DFF3-1AAD-4C30-9FFA-1ACFA2FCE931}" srcOrd="5" destOrd="0" presId="urn:microsoft.com/office/officeart/2005/8/layout/hierarchy1"/>
    <dgm:cxn modelId="{B9914D08-2E8D-4338-87B0-9658F7F3622A}" type="presParOf" srcId="{7444DFF3-1AAD-4C30-9FFA-1ACFA2FCE931}" destId="{B5616986-588A-476A-9F59-4B00C065B497}" srcOrd="0" destOrd="0" presId="urn:microsoft.com/office/officeart/2005/8/layout/hierarchy1"/>
    <dgm:cxn modelId="{879F8EDD-17EE-4E6F-9366-CB7DA9BF69EE}" type="presParOf" srcId="{B5616986-588A-476A-9F59-4B00C065B497}" destId="{AF21C158-C988-4BDA-B500-206D8BAB0664}" srcOrd="0" destOrd="0" presId="urn:microsoft.com/office/officeart/2005/8/layout/hierarchy1"/>
    <dgm:cxn modelId="{4A24F4D8-D066-4EF7-A825-9078B3A96349}" type="presParOf" srcId="{B5616986-588A-476A-9F59-4B00C065B497}" destId="{237F7951-793A-4923-A4DB-D12EE1199861}" srcOrd="1" destOrd="0" presId="urn:microsoft.com/office/officeart/2005/8/layout/hierarchy1"/>
    <dgm:cxn modelId="{B01F8437-0AA4-4462-8547-4BBBE23B94B1}" type="presParOf" srcId="{7444DFF3-1AAD-4C30-9FFA-1ACFA2FCE931}" destId="{6339CCD7-8399-4076-85EE-4BB4A7C29ABA}" srcOrd="1" destOrd="0" presId="urn:microsoft.com/office/officeart/2005/8/layout/hierarchy1"/>
    <dgm:cxn modelId="{67BED59A-B2B6-4CCE-B94D-310DF8E23441}" type="presParOf" srcId="{A9EAFF37-0295-4CCE-A98F-965EBAC81459}" destId="{3D7231CC-ED36-4E16-8D57-95024F4F4A73}" srcOrd="6" destOrd="0" presId="urn:microsoft.com/office/officeart/2005/8/layout/hierarchy1"/>
    <dgm:cxn modelId="{9B00A3CE-BA48-41FC-9F17-0A6AE5F075C5}" type="presParOf" srcId="{A9EAFF37-0295-4CCE-A98F-965EBAC81459}" destId="{C8D36709-38FF-44C3-9129-0C561F5AFF28}" srcOrd="7" destOrd="0" presId="urn:microsoft.com/office/officeart/2005/8/layout/hierarchy1"/>
    <dgm:cxn modelId="{0A333B1E-724C-4095-891A-77859EAAE470}" type="presParOf" srcId="{C8D36709-38FF-44C3-9129-0C561F5AFF28}" destId="{89EE49A4-3DDF-43C3-BA9A-ED18C83861F9}" srcOrd="0" destOrd="0" presId="urn:microsoft.com/office/officeart/2005/8/layout/hierarchy1"/>
    <dgm:cxn modelId="{810C1104-5BB7-40B7-B83C-08401B33B8AE}" type="presParOf" srcId="{89EE49A4-3DDF-43C3-BA9A-ED18C83861F9}" destId="{1CC88BFE-575B-45E1-B28F-D2FF95858B84}" srcOrd="0" destOrd="0" presId="urn:microsoft.com/office/officeart/2005/8/layout/hierarchy1"/>
    <dgm:cxn modelId="{157151AA-9636-4909-9975-4972AD0835A2}" type="presParOf" srcId="{89EE49A4-3DDF-43C3-BA9A-ED18C83861F9}" destId="{101DA25B-4CE0-4488-877B-1309C5EC2783}" srcOrd="1" destOrd="0" presId="urn:microsoft.com/office/officeart/2005/8/layout/hierarchy1"/>
    <dgm:cxn modelId="{DFA1FE90-16BE-4318-A406-AE7721A98E8A}" type="presParOf" srcId="{C8D36709-38FF-44C3-9129-0C561F5AFF28}" destId="{A79E50CE-55A1-4C87-9DCC-378FFD0E9006}" srcOrd="1" destOrd="0" presId="urn:microsoft.com/office/officeart/2005/8/layout/hierarchy1"/>
    <dgm:cxn modelId="{7B0E5DD0-39BB-42CF-BA86-A147B6736690}" type="presParOf" srcId="{A79E50CE-55A1-4C87-9DCC-378FFD0E9006}" destId="{A6489783-2D1B-4742-AB66-D0EE4BC9F51D}" srcOrd="0" destOrd="0" presId="urn:microsoft.com/office/officeart/2005/8/layout/hierarchy1"/>
    <dgm:cxn modelId="{AA0631C3-ADD1-41DF-985F-1BAAB09C0C73}" type="presParOf" srcId="{A79E50CE-55A1-4C87-9DCC-378FFD0E9006}" destId="{46DF2396-1B75-4CAC-A697-29BA48423974}" srcOrd="1" destOrd="0" presId="urn:microsoft.com/office/officeart/2005/8/layout/hierarchy1"/>
    <dgm:cxn modelId="{F94E2B65-4F04-43BE-85EA-7BAEDE4F217C}" type="presParOf" srcId="{46DF2396-1B75-4CAC-A697-29BA48423974}" destId="{39F865CA-56D6-4DC8-B96F-830F58CD5797}" srcOrd="0" destOrd="0" presId="urn:microsoft.com/office/officeart/2005/8/layout/hierarchy1"/>
    <dgm:cxn modelId="{C477DCAD-054E-4F40-83EB-525B9126B3B5}" type="presParOf" srcId="{39F865CA-56D6-4DC8-B96F-830F58CD5797}" destId="{DD6D28EF-9138-42B2-BEAB-6E76083F8BFC}" srcOrd="0" destOrd="0" presId="urn:microsoft.com/office/officeart/2005/8/layout/hierarchy1"/>
    <dgm:cxn modelId="{76B9B410-BF17-41A7-B09B-DF2036C49E7B}" type="presParOf" srcId="{39F865CA-56D6-4DC8-B96F-830F58CD5797}" destId="{D9A8DF38-DC16-4D97-803D-B461B0A8B462}" srcOrd="1" destOrd="0" presId="urn:microsoft.com/office/officeart/2005/8/layout/hierarchy1"/>
    <dgm:cxn modelId="{AD305D83-4334-4697-AA5A-A90BEB26D7B0}" type="presParOf" srcId="{46DF2396-1B75-4CAC-A697-29BA48423974}" destId="{9E29A070-6298-4C67-BBAA-F401CB3BF8E5}" srcOrd="1" destOrd="0" presId="urn:microsoft.com/office/officeart/2005/8/layout/hierarchy1"/>
    <dgm:cxn modelId="{551DFB92-FB0B-4F67-AED9-9AD37F58A87D}" type="presParOf" srcId="{A79E50CE-55A1-4C87-9DCC-378FFD0E9006}" destId="{05AF6171-BDED-4526-9008-AC84C522BAFE}" srcOrd="2" destOrd="0" presId="urn:microsoft.com/office/officeart/2005/8/layout/hierarchy1"/>
    <dgm:cxn modelId="{C6701A3C-F5E7-489A-A903-FD2AE81C235F}" type="presParOf" srcId="{A79E50CE-55A1-4C87-9DCC-378FFD0E9006}" destId="{70AC1C58-C4C9-4273-BA93-B1579690D5CC}" srcOrd="3" destOrd="0" presId="urn:microsoft.com/office/officeart/2005/8/layout/hierarchy1"/>
    <dgm:cxn modelId="{6932EABC-E471-45EB-B562-F17463705B4F}" type="presParOf" srcId="{70AC1C58-C4C9-4273-BA93-B1579690D5CC}" destId="{64DCABC6-5CBD-4C30-849D-51E5248D69FA}" srcOrd="0" destOrd="0" presId="urn:microsoft.com/office/officeart/2005/8/layout/hierarchy1"/>
    <dgm:cxn modelId="{3E128CD4-ED2E-48F5-9610-FEA1833C80DC}" type="presParOf" srcId="{64DCABC6-5CBD-4C30-849D-51E5248D69FA}" destId="{F14CB797-80E3-415A-A15D-BCC12BF8E5DD}" srcOrd="0" destOrd="0" presId="urn:microsoft.com/office/officeart/2005/8/layout/hierarchy1"/>
    <dgm:cxn modelId="{81F05247-F6B8-49C7-9A7B-801E9B4FB2EA}" type="presParOf" srcId="{64DCABC6-5CBD-4C30-849D-51E5248D69FA}" destId="{4FDA03BC-CC09-4421-A08E-75E3E205C055}" srcOrd="1" destOrd="0" presId="urn:microsoft.com/office/officeart/2005/8/layout/hierarchy1"/>
    <dgm:cxn modelId="{F7F1E206-4625-4B63-8DAF-A4D21A1C7A3E}" type="presParOf" srcId="{70AC1C58-C4C9-4273-BA93-B1579690D5CC}" destId="{598032B2-D9BF-48CA-A466-E92ACC167295}" srcOrd="1" destOrd="0" presId="urn:microsoft.com/office/officeart/2005/8/layout/hierarchy1"/>
    <dgm:cxn modelId="{F2BC057B-F23F-417C-951F-2558A7CF639E}" type="presParOf" srcId="{A79E50CE-55A1-4C87-9DCC-378FFD0E9006}" destId="{9010B353-E551-4BF6-BC79-946BA5953DFC}" srcOrd="4" destOrd="0" presId="urn:microsoft.com/office/officeart/2005/8/layout/hierarchy1"/>
    <dgm:cxn modelId="{6DC2B1E0-6401-4A85-8821-613A36B2A0D2}" type="presParOf" srcId="{A79E50CE-55A1-4C87-9DCC-378FFD0E9006}" destId="{62B40AAE-650D-40B8-99E1-F11BE18ACEF5}" srcOrd="5" destOrd="0" presId="urn:microsoft.com/office/officeart/2005/8/layout/hierarchy1"/>
    <dgm:cxn modelId="{3DAE0630-1E20-4AA0-9C40-0FEA8600D4DE}" type="presParOf" srcId="{62B40AAE-650D-40B8-99E1-F11BE18ACEF5}" destId="{DF4D7E13-00C7-4BF9-A165-9D303ADBA4F8}" srcOrd="0" destOrd="0" presId="urn:microsoft.com/office/officeart/2005/8/layout/hierarchy1"/>
    <dgm:cxn modelId="{D0CB1313-3139-471F-9A83-6194D5A2B49F}" type="presParOf" srcId="{DF4D7E13-00C7-4BF9-A165-9D303ADBA4F8}" destId="{8BA4EDCE-6B15-4961-8770-B68BDD634382}" srcOrd="0" destOrd="0" presId="urn:microsoft.com/office/officeart/2005/8/layout/hierarchy1"/>
    <dgm:cxn modelId="{173FA1BD-9509-4BB0-BE6F-FF027C291423}" type="presParOf" srcId="{DF4D7E13-00C7-4BF9-A165-9D303ADBA4F8}" destId="{9067C991-917C-4B3F-AA0B-05C98351AE24}" srcOrd="1" destOrd="0" presId="urn:microsoft.com/office/officeart/2005/8/layout/hierarchy1"/>
    <dgm:cxn modelId="{67D0C37E-B009-469F-805B-C0DDC9F0EB68}" type="presParOf" srcId="{62B40AAE-650D-40B8-99E1-F11BE18ACEF5}" destId="{C302BBB4-0897-4469-A1DE-B9E7C370AA68}" srcOrd="1" destOrd="0" presId="urn:microsoft.com/office/officeart/2005/8/layout/hierarchy1"/>
    <dgm:cxn modelId="{CB10CA0B-7347-41E5-B547-B0E32DD63FB8}" type="presParOf" srcId="{A79E50CE-55A1-4C87-9DCC-378FFD0E9006}" destId="{0B41534E-9648-4A26-BF4C-027DF3437DFF}" srcOrd="6" destOrd="0" presId="urn:microsoft.com/office/officeart/2005/8/layout/hierarchy1"/>
    <dgm:cxn modelId="{AE74DADA-93ED-4E15-A36E-15CD25DDA573}" type="presParOf" srcId="{A79E50CE-55A1-4C87-9DCC-378FFD0E9006}" destId="{FC67C1AF-06EF-4338-9C92-ED609BE64A99}" srcOrd="7" destOrd="0" presId="urn:microsoft.com/office/officeart/2005/8/layout/hierarchy1"/>
    <dgm:cxn modelId="{11AC0AE4-AA35-44DE-B5EC-CCF345940EEA}" type="presParOf" srcId="{FC67C1AF-06EF-4338-9C92-ED609BE64A99}" destId="{19413D03-9908-4A59-A2F1-D4B0DB64A58A}" srcOrd="0" destOrd="0" presId="urn:microsoft.com/office/officeart/2005/8/layout/hierarchy1"/>
    <dgm:cxn modelId="{956780DD-538A-46C9-8EC4-BEE3E66CB8F1}" type="presParOf" srcId="{19413D03-9908-4A59-A2F1-D4B0DB64A58A}" destId="{E6441988-8BA2-4C99-8F9B-6A29214FC761}" srcOrd="0" destOrd="0" presId="urn:microsoft.com/office/officeart/2005/8/layout/hierarchy1"/>
    <dgm:cxn modelId="{BE9060E8-0E18-4424-98F9-F78B851C0D0C}" type="presParOf" srcId="{19413D03-9908-4A59-A2F1-D4B0DB64A58A}" destId="{52E8D319-C086-468C-B71A-D9423BFF4945}" srcOrd="1" destOrd="0" presId="urn:microsoft.com/office/officeart/2005/8/layout/hierarchy1"/>
    <dgm:cxn modelId="{7A90B11C-4606-43EC-B5CC-56B7E0AD078A}" type="presParOf" srcId="{FC67C1AF-06EF-4338-9C92-ED609BE64A99}" destId="{F39D70FC-B2D6-4810-92DC-E04CC925A9B6}" srcOrd="1" destOrd="0" presId="urn:microsoft.com/office/officeart/2005/8/layout/hierarchy1"/>
    <dgm:cxn modelId="{60BDCF6B-9968-47EA-AC0D-841E7344CF19}" type="presParOf" srcId="{9A00DA8E-8178-4C00-A65F-17A036BCF4F2}" destId="{56DF1EDF-514F-4AFC-B9BA-1D431E6251DC}" srcOrd="2" destOrd="0" presId="urn:microsoft.com/office/officeart/2005/8/layout/hierarchy1"/>
    <dgm:cxn modelId="{3043AF5F-FF99-4C77-9FF8-112B79C2201D}" type="presParOf" srcId="{9A00DA8E-8178-4C00-A65F-17A036BCF4F2}" destId="{150DCEDE-982E-48BE-8106-DDAC85397CE8}" srcOrd="3" destOrd="0" presId="urn:microsoft.com/office/officeart/2005/8/layout/hierarchy1"/>
    <dgm:cxn modelId="{F6BB5A93-4975-4A5C-8AA8-0E33BF929E06}" type="presParOf" srcId="{150DCEDE-982E-48BE-8106-DDAC85397CE8}" destId="{73670901-D899-4795-9CAF-9CB40E8CBC66}" srcOrd="0" destOrd="0" presId="urn:microsoft.com/office/officeart/2005/8/layout/hierarchy1"/>
    <dgm:cxn modelId="{DA5DD59C-6DDC-4B08-A791-A02E589AB4AB}" type="presParOf" srcId="{73670901-D899-4795-9CAF-9CB40E8CBC66}" destId="{EF879304-8840-4B44-A5C4-6EC71FD052D8}" srcOrd="0" destOrd="0" presId="urn:microsoft.com/office/officeart/2005/8/layout/hierarchy1"/>
    <dgm:cxn modelId="{4313A096-5EF0-4D41-82C2-1EF49945A2FC}" type="presParOf" srcId="{73670901-D899-4795-9CAF-9CB40E8CBC66}" destId="{EB1E0818-EFC4-41F7-9293-DCE3955F60E6}" srcOrd="1" destOrd="0" presId="urn:microsoft.com/office/officeart/2005/8/layout/hierarchy1"/>
    <dgm:cxn modelId="{9A464A72-BBA3-4F77-A4E3-68D4F300D9B6}" type="presParOf" srcId="{150DCEDE-982E-48BE-8106-DDAC85397CE8}" destId="{8C892DB9-955D-4C6C-9363-131398B3E43F}" srcOrd="1" destOrd="0" presId="urn:microsoft.com/office/officeart/2005/8/layout/hierarchy1"/>
    <dgm:cxn modelId="{07C888AD-D316-4E35-BE53-68A9422AB1E0}" type="presParOf" srcId="{8C892DB9-955D-4C6C-9363-131398B3E43F}" destId="{7E210126-FDF8-4AE9-B5D1-68301997C93F}" srcOrd="0" destOrd="0" presId="urn:microsoft.com/office/officeart/2005/8/layout/hierarchy1"/>
    <dgm:cxn modelId="{AE13F354-E35C-4F18-B9E4-A2BDED3A8BC4}" type="presParOf" srcId="{8C892DB9-955D-4C6C-9363-131398B3E43F}" destId="{308C7796-07AA-43EB-8F1D-AD3B5C9BBCA3}" srcOrd="1" destOrd="0" presId="urn:microsoft.com/office/officeart/2005/8/layout/hierarchy1"/>
    <dgm:cxn modelId="{CB984595-10BA-4050-A642-88FDEC4B8B97}" type="presParOf" srcId="{308C7796-07AA-43EB-8F1D-AD3B5C9BBCA3}" destId="{096E1FD3-B12F-430F-8FB0-66BB4CA36835}" srcOrd="0" destOrd="0" presId="urn:microsoft.com/office/officeart/2005/8/layout/hierarchy1"/>
    <dgm:cxn modelId="{35AC8A23-BF8F-4482-A33C-28C63D8C8634}" type="presParOf" srcId="{096E1FD3-B12F-430F-8FB0-66BB4CA36835}" destId="{0F296343-E1CD-46C3-A49F-D2C9AD977729}" srcOrd="0" destOrd="0" presId="urn:microsoft.com/office/officeart/2005/8/layout/hierarchy1"/>
    <dgm:cxn modelId="{060CF589-E9AA-4986-824B-C16D27A40310}" type="presParOf" srcId="{096E1FD3-B12F-430F-8FB0-66BB4CA36835}" destId="{95333F1B-45E1-4BE7-AFBC-96AED4AC6BB3}" srcOrd="1" destOrd="0" presId="urn:microsoft.com/office/officeart/2005/8/layout/hierarchy1"/>
    <dgm:cxn modelId="{169A1DC8-D32C-4A4F-B5F4-99F06E2CB25E}" type="presParOf" srcId="{308C7796-07AA-43EB-8F1D-AD3B5C9BBCA3}" destId="{2EB57FA9-7034-4D4E-BBF2-0F1EBA1A33E5}" srcOrd="1" destOrd="0" presId="urn:microsoft.com/office/officeart/2005/8/layout/hierarchy1"/>
    <dgm:cxn modelId="{8E6B4564-5171-4435-B34F-0AE3BE84A4F3}" type="presParOf" srcId="{2EB57FA9-7034-4D4E-BBF2-0F1EBA1A33E5}" destId="{A1F7C7B5-1219-48DA-92CB-BB28A0D35B99}" srcOrd="0" destOrd="0" presId="urn:microsoft.com/office/officeart/2005/8/layout/hierarchy1"/>
    <dgm:cxn modelId="{D38DE735-B11D-4981-96E8-65D1750BF04E}" type="presParOf" srcId="{2EB57FA9-7034-4D4E-BBF2-0F1EBA1A33E5}" destId="{F5B88F2B-9D72-45FC-9A26-D87E941809EA}" srcOrd="1" destOrd="0" presId="urn:microsoft.com/office/officeart/2005/8/layout/hierarchy1"/>
    <dgm:cxn modelId="{63A744FD-29A6-4D93-99BE-984966B73033}" type="presParOf" srcId="{F5B88F2B-9D72-45FC-9A26-D87E941809EA}" destId="{EECF9A94-2FF0-472F-9F78-8E37FCA4A995}" srcOrd="0" destOrd="0" presId="urn:microsoft.com/office/officeart/2005/8/layout/hierarchy1"/>
    <dgm:cxn modelId="{6882E5C7-9102-4729-BE0D-F070B48B3055}" type="presParOf" srcId="{EECF9A94-2FF0-472F-9F78-8E37FCA4A995}" destId="{0A7FEADC-F087-4643-9C3B-FD8ED2CA7378}" srcOrd="0" destOrd="0" presId="urn:microsoft.com/office/officeart/2005/8/layout/hierarchy1"/>
    <dgm:cxn modelId="{3C5C1567-5026-4F6C-B881-4D470BD94BFA}" type="presParOf" srcId="{EECF9A94-2FF0-472F-9F78-8E37FCA4A995}" destId="{8EA6ACF6-F983-49F6-8CCE-A13E02EA4704}" srcOrd="1" destOrd="0" presId="urn:microsoft.com/office/officeart/2005/8/layout/hierarchy1"/>
    <dgm:cxn modelId="{820F46F5-B0DD-4D92-A776-6F7EDBFE16F7}" type="presParOf" srcId="{F5B88F2B-9D72-45FC-9A26-D87E941809EA}" destId="{A2BD4D01-F150-4B22-BF9C-7C8B6EDC1B12}" srcOrd="1" destOrd="0" presId="urn:microsoft.com/office/officeart/2005/8/layout/hierarchy1"/>
    <dgm:cxn modelId="{481E3F53-E8CA-42F9-9675-75F3E8F7FBCA}" type="presParOf" srcId="{2EB57FA9-7034-4D4E-BBF2-0F1EBA1A33E5}" destId="{60271CEA-117B-4904-BE3F-55AFDEFD2A83}" srcOrd="2" destOrd="0" presId="urn:microsoft.com/office/officeart/2005/8/layout/hierarchy1"/>
    <dgm:cxn modelId="{3B72DCEE-D23A-4F0E-89CE-0DE487DB1030}" type="presParOf" srcId="{2EB57FA9-7034-4D4E-BBF2-0F1EBA1A33E5}" destId="{7C2F804B-546E-4EEA-B318-A447919A0256}" srcOrd="3" destOrd="0" presId="urn:microsoft.com/office/officeart/2005/8/layout/hierarchy1"/>
    <dgm:cxn modelId="{891156DA-6F0D-4A17-B520-DBF89302F8AD}" type="presParOf" srcId="{7C2F804B-546E-4EEA-B318-A447919A0256}" destId="{759C597E-CFF5-4735-8D62-1D95B74CBDC7}" srcOrd="0" destOrd="0" presId="urn:microsoft.com/office/officeart/2005/8/layout/hierarchy1"/>
    <dgm:cxn modelId="{41A3EECE-C978-4267-AD60-6CCD668E6B46}" type="presParOf" srcId="{759C597E-CFF5-4735-8D62-1D95B74CBDC7}" destId="{EEE1EA31-A863-4A0A-865C-8E240152B023}" srcOrd="0" destOrd="0" presId="urn:microsoft.com/office/officeart/2005/8/layout/hierarchy1"/>
    <dgm:cxn modelId="{FE0A3207-CC9B-4C5C-B400-CC10061AFE1E}" type="presParOf" srcId="{759C597E-CFF5-4735-8D62-1D95B74CBDC7}" destId="{9DB792B8-1AB4-46CE-8E89-C9F4FAF4C137}" srcOrd="1" destOrd="0" presId="urn:microsoft.com/office/officeart/2005/8/layout/hierarchy1"/>
    <dgm:cxn modelId="{DB545656-5F02-43EB-82F9-820DD9B9C264}" type="presParOf" srcId="{7C2F804B-546E-4EEA-B318-A447919A0256}" destId="{8E0138D7-69C8-4727-B205-E1419F860754}" srcOrd="1" destOrd="0" presId="urn:microsoft.com/office/officeart/2005/8/layout/hierarchy1"/>
    <dgm:cxn modelId="{4AB7D056-90D5-4C4C-B936-13DEAA21014B}" type="presParOf" srcId="{2EB57FA9-7034-4D4E-BBF2-0F1EBA1A33E5}" destId="{D6316775-4717-4F65-A5DE-D221996D5304}" srcOrd="4" destOrd="0" presId="urn:microsoft.com/office/officeart/2005/8/layout/hierarchy1"/>
    <dgm:cxn modelId="{374C455A-93C3-4D79-A60A-5155BEC7F789}" type="presParOf" srcId="{2EB57FA9-7034-4D4E-BBF2-0F1EBA1A33E5}" destId="{B1B76FC2-5296-48B0-B48A-4DF96C992DAD}" srcOrd="5" destOrd="0" presId="urn:microsoft.com/office/officeart/2005/8/layout/hierarchy1"/>
    <dgm:cxn modelId="{3DDF72B0-7120-4841-AE06-CB24D46BFF56}" type="presParOf" srcId="{B1B76FC2-5296-48B0-B48A-4DF96C992DAD}" destId="{12F94AE6-F787-43B3-AC86-35D0D1CC1DA9}" srcOrd="0" destOrd="0" presId="urn:microsoft.com/office/officeart/2005/8/layout/hierarchy1"/>
    <dgm:cxn modelId="{BC2BF2BB-9D60-4FA6-B496-863CBB99FF2E}" type="presParOf" srcId="{12F94AE6-F787-43B3-AC86-35D0D1CC1DA9}" destId="{84BB4599-DB10-49A4-B40F-120143AE6507}" srcOrd="0" destOrd="0" presId="urn:microsoft.com/office/officeart/2005/8/layout/hierarchy1"/>
    <dgm:cxn modelId="{BD25BCA5-014E-4023-AA32-7D9AFA1E2F9E}" type="presParOf" srcId="{12F94AE6-F787-43B3-AC86-35D0D1CC1DA9}" destId="{69AF2D1C-EA2B-4792-A059-04E283FD0037}" srcOrd="1" destOrd="0" presId="urn:microsoft.com/office/officeart/2005/8/layout/hierarchy1"/>
    <dgm:cxn modelId="{BB250D02-420E-4D47-9D6E-0941431F4050}" type="presParOf" srcId="{B1B76FC2-5296-48B0-B48A-4DF96C992DAD}" destId="{F7A19A4B-F8B2-45BD-A8D4-48C625847284}" srcOrd="1" destOrd="0" presId="urn:microsoft.com/office/officeart/2005/8/layout/hierarchy1"/>
    <dgm:cxn modelId="{19543505-61A1-4633-884C-11D95769C263}" type="presParOf" srcId="{2EB57FA9-7034-4D4E-BBF2-0F1EBA1A33E5}" destId="{60BE4092-99CA-43D8-B137-DC992B9DE226}" srcOrd="6" destOrd="0" presId="urn:microsoft.com/office/officeart/2005/8/layout/hierarchy1"/>
    <dgm:cxn modelId="{37593D36-58BA-4598-91AF-3656699EA4FB}" type="presParOf" srcId="{2EB57FA9-7034-4D4E-BBF2-0F1EBA1A33E5}" destId="{F8B34BDA-7049-4B6E-83C4-5DC8CA4EEAAA}" srcOrd="7" destOrd="0" presId="urn:microsoft.com/office/officeart/2005/8/layout/hierarchy1"/>
    <dgm:cxn modelId="{0061BA93-5207-4918-A955-FFECDFDC44F2}" type="presParOf" srcId="{F8B34BDA-7049-4B6E-83C4-5DC8CA4EEAAA}" destId="{EBD7FBE9-165A-47B9-B9ED-5A8DEDCF4EC0}" srcOrd="0" destOrd="0" presId="urn:microsoft.com/office/officeart/2005/8/layout/hierarchy1"/>
    <dgm:cxn modelId="{BC741E1D-F7D4-4859-AA4B-0054A2D81443}" type="presParOf" srcId="{EBD7FBE9-165A-47B9-B9ED-5A8DEDCF4EC0}" destId="{872520CC-A575-4FE3-A357-CDBA1A43A7B7}" srcOrd="0" destOrd="0" presId="urn:microsoft.com/office/officeart/2005/8/layout/hierarchy1"/>
    <dgm:cxn modelId="{25158777-3FEA-446F-BDD0-9EB619E17EF1}" type="presParOf" srcId="{EBD7FBE9-165A-47B9-B9ED-5A8DEDCF4EC0}" destId="{BE09F523-10F3-4A7A-AAF2-DAE5B0F380CD}" srcOrd="1" destOrd="0" presId="urn:microsoft.com/office/officeart/2005/8/layout/hierarchy1"/>
    <dgm:cxn modelId="{0BBD7C1B-F35C-442F-A607-5671D002CFF5}" type="presParOf" srcId="{F8B34BDA-7049-4B6E-83C4-5DC8CA4EEAAA}" destId="{9BAEE76F-0915-450E-B3CC-2D9F73BDE3D0}" srcOrd="1" destOrd="0" presId="urn:microsoft.com/office/officeart/2005/8/layout/hierarchy1"/>
    <dgm:cxn modelId="{70E6692E-C430-4272-B983-B7B8169C4EB4}" type="presParOf" srcId="{2EB57FA9-7034-4D4E-BBF2-0F1EBA1A33E5}" destId="{E8485F28-CB19-491E-9D62-F8DB2EE0F58A}" srcOrd="8" destOrd="0" presId="urn:microsoft.com/office/officeart/2005/8/layout/hierarchy1"/>
    <dgm:cxn modelId="{CA4F074E-EF08-4ADA-B3A4-1C18069CBEE6}" type="presParOf" srcId="{2EB57FA9-7034-4D4E-BBF2-0F1EBA1A33E5}" destId="{C3BF7175-26E7-4E0B-BD3C-580A01C6849A}" srcOrd="9" destOrd="0" presId="urn:microsoft.com/office/officeart/2005/8/layout/hierarchy1"/>
    <dgm:cxn modelId="{D26D7E20-60A6-46A7-BF67-E1BFC9522307}" type="presParOf" srcId="{C3BF7175-26E7-4E0B-BD3C-580A01C6849A}" destId="{982A1BC8-6ADF-4981-AD95-31F7C737D6C3}" srcOrd="0" destOrd="0" presId="urn:microsoft.com/office/officeart/2005/8/layout/hierarchy1"/>
    <dgm:cxn modelId="{72E07CCE-F6BC-4256-9BFC-49E6DBFC1B2B}" type="presParOf" srcId="{982A1BC8-6ADF-4981-AD95-31F7C737D6C3}" destId="{F861E015-86F9-4751-8A4F-8F24AAF970B8}" srcOrd="0" destOrd="0" presId="urn:microsoft.com/office/officeart/2005/8/layout/hierarchy1"/>
    <dgm:cxn modelId="{D5ED7881-E9E8-4CF9-B48C-80325FC4E316}" type="presParOf" srcId="{982A1BC8-6ADF-4981-AD95-31F7C737D6C3}" destId="{F3D69E75-E1FB-4823-9FBB-F18228E7E49F}" srcOrd="1" destOrd="0" presId="urn:microsoft.com/office/officeart/2005/8/layout/hierarchy1"/>
    <dgm:cxn modelId="{5641F11E-155D-4259-8DFF-93CED93C050B}" type="presParOf" srcId="{C3BF7175-26E7-4E0B-BD3C-580A01C6849A}" destId="{EAB09D2F-60C4-46B0-A500-B65BB738AB3D}" srcOrd="1" destOrd="0" presId="urn:microsoft.com/office/officeart/2005/8/layout/hierarchy1"/>
    <dgm:cxn modelId="{F4AA3CA1-E863-4C1D-B6E8-AE6521CB07B7}" type="presParOf" srcId="{2EB57FA9-7034-4D4E-BBF2-0F1EBA1A33E5}" destId="{144AABCD-7614-4F53-B9AF-5AED647FFEFF}" srcOrd="10" destOrd="0" presId="urn:microsoft.com/office/officeart/2005/8/layout/hierarchy1"/>
    <dgm:cxn modelId="{FD959BB1-AF3A-44FE-ACDE-715A3796711A}" type="presParOf" srcId="{2EB57FA9-7034-4D4E-BBF2-0F1EBA1A33E5}" destId="{36B79FAB-5F50-476C-AAD3-3C7C74FAF960}" srcOrd="11" destOrd="0" presId="urn:microsoft.com/office/officeart/2005/8/layout/hierarchy1"/>
    <dgm:cxn modelId="{96F1437A-DE16-4DF2-8FFB-8AF643481AFA}" type="presParOf" srcId="{36B79FAB-5F50-476C-AAD3-3C7C74FAF960}" destId="{0AAFAF31-E87A-4A84-AC2F-A344CE43692B}" srcOrd="0" destOrd="0" presId="urn:microsoft.com/office/officeart/2005/8/layout/hierarchy1"/>
    <dgm:cxn modelId="{1E3EA7D3-7BFF-487A-9788-A84F6763DFAD}" type="presParOf" srcId="{0AAFAF31-E87A-4A84-AC2F-A344CE43692B}" destId="{FE67649F-BFEE-4E25-B605-55E9A9C5DDC0}" srcOrd="0" destOrd="0" presId="urn:microsoft.com/office/officeart/2005/8/layout/hierarchy1"/>
    <dgm:cxn modelId="{C1A25929-D541-4CBB-A842-230CBF75FB5D}" type="presParOf" srcId="{0AAFAF31-E87A-4A84-AC2F-A344CE43692B}" destId="{FB637F25-E667-46CB-9C61-A98AF4393ABE}" srcOrd="1" destOrd="0" presId="urn:microsoft.com/office/officeart/2005/8/layout/hierarchy1"/>
    <dgm:cxn modelId="{64DA3C59-2C5C-4126-B588-BA9381D63818}" type="presParOf" srcId="{36B79FAB-5F50-476C-AAD3-3C7C74FAF960}" destId="{7F5C456A-952F-4B30-A0ED-FCC808C0D7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BA11B-A845-482F-8A55-3B8E9DE1350E}"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B9EF7BA3-E1AF-4250-A37A-1D06B8759854}">
      <dgm:prSet phldrT="[Text]" custT="1"/>
      <dgm:spPr/>
      <dgm:t>
        <a:bodyPr/>
        <a:lstStyle/>
        <a:p>
          <a:r>
            <a:rPr lang="fa-IR" sz="1600" b="1" dirty="0" smtClean="0">
              <a:solidFill>
                <a:srgbClr val="FF0000"/>
              </a:solidFill>
              <a:cs typeface="B Nazanin" panose="00000400000000000000" pitchFamily="2" charset="-78"/>
            </a:rPr>
            <a:t>عوامل موثر در گشتاور نیرو</a:t>
          </a:r>
          <a:endParaRPr lang="en-US" sz="1600" b="1" dirty="0">
            <a:solidFill>
              <a:srgbClr val="FF0000"/>
            </a:solidFill>
            <a:cs typeface="B Nazanin" panose="00000400000000000000" pitchFamily="2" charset="-78"/>
          </a:endParaRPr>
        </a:p>
      </dgm:t>
    </dgm:pt>
    <dgm:pt modelId="{FF537CF1-0D64-42F2-A5A6-4ED0B3B04E56}" type="parTrans" cxnId="{FF89CCD2-A7C3-4B91-80F2-94230F94B06B}">
      <dgm:prSet/>
      <dgm:spPr/>
      <dgm:t>
        <a:bodyPr/>
        <a:lstStyle/>
        <a:p>
          <a:endParaRPr lang="en-US"/>
        </a:p>
      </dgm:t>
    </dgm:pt>
    <dgm:pt modelId="{D256DF68-C2B3-4125-95FF-A984CFD4AA84}" type="sibTrans" cxnId="{FF89CCD2-A7C3-4B91-80F2-94230F94B06B}">
      <dgm:prSet/>
      <dgm:spPr/>
      <dgm:t>
        <a:bodyPr/>
        <a:lstStyle/>
        <a:p>
          <a:endParaRPr lang="en-US"/>
        </a:p>
      </dgm:t>
    </dgm:pt>
    <dgm:pt modelId="{8BDD52B9-F29B-484C-A03E-93920B36D6F6}">
      <dgm:prSet phldrT="[Text]" custT="1"/>
      <dgm:spPr/>
      <dgm:t>
        <a:bodyPr/>
        <a:lstStyle/>
        <a:p>
          <a:r>
            <a:rPr lang="fa-IR" sz="1600" b="1" dirty="0" smtClean="0">
              <a:solidFill>
                <a:schemeClr val="tx1">
                  <a:lumMod val="95000"/>
                  <a:lumOff val="5000"/>
                </a:schemeClr>
              </a:solidFill>
              <a:cs typeface="B Nazanin" panose="00000400000000000000" pitchFamily="2" charset="-78"/>
            </a:rPr>
            <a:t>اندازه نیرو</a:t>
          </a:r>
        </a:p>
        <a:p>
          <a:r>
            <a:rPr lang="fa-IR" sz="1600" b="1" dirty="0" smtClean="0">
              <a:solidFill>
                <a:schemeClr val="tx1">
                  <a:lumMod val="95000"/>
                  <a:lumOff val="5000"/>
                </a:schemeClr>
              </a:solidFill>
              <a:cs typeface="B Nazanin" panose="00000400000000000000" pitchFamily="2" charset="-78"/>
            </a:rPr>
            <a:t>( بر حسب نیوتون)</a:t>
          </a:r>
          <a:endParaRPr lang="en-US" sz="1600" b="1" dirty="0">
            <a:solidFill>
              <a:schemeClr val="tx1">
                <a:lumMod val="95000"/>
                <a:lumOff val="5000"/>
              </a:schemeClr>
            </a:solidFill>
            <a:cs typeface="B Nazanin" panose="00000400000000000000" pitchFamily="2" charset="-78"/>
          </a:endParaRPr>
        </a:p>
      </dgm:t>
    </dgm:pt>
    <dgm:pt modelId="{D39D926F-5A57-475E-9B16-9FF0F5A016E1}" type="parTrans" cxnId="{6DBB30C0-4870-41E7-84A2-1BD100EC24BC}">
      <dgm:prSet/>
      <dgm:spPr/>
      <dgm:t>
        <a:bodyPr/>
        <a:lstStyle/>
        <a:p>
          <a:endParaRPr lang="en-US"/>
        </a:p>
      </dgm:t>
    </dgm:pt>
    <dgm:pt modelId="{B2924EF7-4BBA-4E60-AC0F-FD8A8A1B3760}" type="sibTrans" cxnId="{6DBB30C0-4870-41E7-84A2-1BD100EC24BC}">
      <dgm:prSet/>
      <dgm:spPr/>
      <dgm:t>
        <a:bodyPr/>
        <a:lstStyle/>
        <a:p>
          <a:endParaRPr lang="en-US"/>
        </a:p>
      </dgm:t>
    </dgm:pt>
    <dgm:pt modelId="{EF5A118C-A6D4-4043-84B4-2367FC2F38BF}">
      <dgm:prSet phldrT="[Text]" custT="1"/>
      <dgm:spPr/>
      <dgm:t>
        <a:bodyPr/>
        <a:lstStyle/>
        <a:p>
          <a:r>
            <a:rPr lang="fa-IR" sz="1600" b="1" dirty="0" smtClean="0">
              <a:solidFill>
                <a:schemeClr val="tx1">
                  <a:lumMod val="95000"/>
                  <a:lumOff val="5000"/>
                </a:schemeClr>
              </a:solidFill>
              <a:cs typeface="B Nazanin" panose="00000400000000000000" pitchFamily="2" charset="-78"/>
            </a:rPr>
            <a:t>با افزایش اندازه نیرو، مقدار گشتاور نیرو نیز افزایش می یابد.</a:t>
          </a:r>
          <a:endParaRPr lang="en-US" sz="1600" b="1" dirty="0">
            <a:solidFill>
              <a:schemeClr val="tx1">
                <a:lumMod val="95000"/>
                <a:lumOff val="5000"/>
              </a:schemeClr>
            </a:solidFill>
            <a:cs typeface="B Nazanin" panose="00000400000000000000" pitchFamily="2" charset="-78"/>
          </a:endParaRPr>
        </a:p>
      </dgm:t>
    </dgm:pt>
    <dgm:pt modelId="{A132804F-BA11-4C6A-96A8-92E575C78C16}" type="parTrans" cxnId="{27FD2817-397B-4085-BF98-A48E111AD72C}">
      <dgm:prSet/>
      <dgm:spPr/>
      <dgm:t>
        <a:bodyPr/>
        <a:lstStyle/>
        <a:p>
          <a:endParaRPr lang="en-US"/>
        </a:p>
      </dgm:t>
    </dgm:pt>
    <dgm:pt modelId="{F76197F1-9283-48CB-B456-98EF188EA3C0}" type="sibTrans" cxnId="{27FD2817-397B-4085-BF98-A48E111AD72C}">
      <dgm:prSet/>
      <dgm:spPr/>
      <dgm:t>
        <a:bodyPr/>
        <a:lstStyle/>
        <a:p>
          <a:endParaRPr lang="en-US"/>
        </a:p>
      </dgm:t>
    </dgm:pt>
    <dgm:pt modelId="{166627AF-73E9-4AE3-8873-1CE77646D094}">
      <dgm:prSet phldrT="[Text]" custT="1"/>
      <dgm:spPr/>
      <dgm:t>
        <a:bodyPr/>
        <a:lstStyle/>
        <a:p>
          <a:r>
            <a:rPr lang="fa-IR" sz="1600" b="1" dirty="0" smtClean="0">
              <a:solidFill>
                <a:schemeClr val="tx1">
                  <a:lumMod val="95000"/>
                  <a:lumOff val="5000"/>
                </a:schemeClr>
              </a:solidFill>
              <a:cs typeface="B Nazanin" panose="00000400000000000000" pitchFamily="2" charset="-78"/>
            </a:rPr>
            <a:t>فاصله نقطه اثر نیرو تا محور چرخش ( بر حسب متر)</a:t>
          </a:r>
          <a:endParaRPr lang="en-US" sz="1600" b="1" dirty="0">
            <a:solidFill>
              <a:schemeClr val="tx1">
                <a:lumMod val="95000"/>
                <a:lumOff val="5000"/>
              </a:schemeClr>
            </a:solidFill>
            <a:cs typeface="B Nazanin" panose="00000400000000000000" pitchFamily="2" charset="-78"/>
          </a:endParaRPr>
        </a:p>
      </dgm:t>
    </dgm:pt>
    <dgm:pt modelId="{93B0E90E-5059-4CCB-B31D-46EDB5FDDD92}" type="parTrans" cxnId="{E3DD4933-326F-4018-B1F0-44E0884B41A2}">
      <dgm:prSet/>
      <dgm:spPr/>
      <dgm:t>
        <a:bodyPr/>
        <a:lstStyle/>
        <a:p>
          <a:endParaRPr lang="en-US"/>
        </a:p>
      </dgm:t>
    </dgm:pt>
    <dgm:pt modelId="{D45D506D-ED46-4D96-8837-6AD662F299D9}" type="sibTrans" cxnId="{E3DD4933-326F-4018-B1F0-44E0884B41A2}">
      <dgm:prSet/>
      <dgm:spPr/>
      <dgm:t>
        <a:bodyPr/>
        <a:lstStyle/>
        <a:p>
          <a:endParaRPr lang="en-US"/>
        </a:p>
      </dgm:t>
    </dgm:pt>
    <dgm:pt modelId="{0D3BBF59-464E-4978-9261-25ECCB0F2850}">
      <dgm:prSet phldrT="[Text]" custT="1"/>
      <dgm:spPr/>
      <dgm:t>
        <a:bodyPr/>
        <a:lstStyle/>
        <a:p>
          <a:r>
            <a:rPr lang="fa-IR" sz="1600" b="1" dirty="0" smtClean="0">
              <a:solidFill>
                <a:schemeClr val="tx1">
                  <a:lumMod val="95000"/>
                  <a:lumOff val="5000"/>
                </a:schemeClr>
              </a:solidFill>
              <a:cs typeface="B Nazanin" panose="00000400000000000000" pitchFamily="2" charset="-78"/>
            </a:rPr>
            <a:t>باافزایش میزان فاصله نقطه اثر نیرو تا محور چرخش، مقدار گشتاور نیرو نیز افزایش می یابد.</a:t>
          </a:r>
          <a:endParaRPr lang="en-US" sz="1600" b="1" dirty="0">
            <a:solidFill>
              <a:schemeClr val="tx1">
                <a:lumMod val="95000"/>
                <a:lumOff val="5000"/>
              </a:schemeClr>
            </a:solidFill>
            <a:cs typeface="B Nazanin" panose="00000400000000000000" pitchFamily="2" charset="-78"/>
          </a:endParaRPr>
        </a:p>
      </dgm:t>
    </dgm:pt>
    <dgm:pt modelId="{823CD2C0-2F9C-4E5A-B67F-2E160E868600}" type="parTrans" cxnId="{B2580A68-913D-441A-A0E3-5560D56A0033}">
      <dgm:prSet/>
      <dgm:spPr/>
      <dgm:t>
        <a:bodyPr/>
        <a:lstStyle/>
        <a:p>
          <a:endParaRPr lang="en-US"/>
        </a:p>
      </dgm:t>
    </dgm:pt>
    <dgm:pt modelId="{F8927621-6982-46CC-9534-073A80B6DE72}" type="sibTrans" cxnId="{B2580A68-913D-441A-A0E3-5560D56A0033}">
      <dgm:prSet/>
      <dgm:spPr/>
      <dgm:t>
        <a:bodyPr/>
        <a:lstStyle/>
        <a:p>
          <a:endParaRPr lang="en-US"/>
        </a:p>
      </dgm:t>
    </dgm:pt>
    <dgm:pt modelId="{7942806B-F48B-438C-9193-F43E7F77C30A}" type="pres">
      <dgm:prSet presAssocID="{B8EBA11B-A845-482F-8A55-3B8E9DE1350E}" presName="diagram" presStyleCnt="0">
        <dgm:presLayoutVars>
          <dgm:chPref val="1"/>
          <dgm:dir val="rev"/>
          <dgm:animOne val="branch"/>
          <dgm:animLvl val="lvl"/>
          <dgm:resizeHandles val="exact"/>
        </dgm:presLayoutVars>
      </dgm:prSet>
      <dgm:spPr/>
      <dgm:t>
        <a:bodyPr/>
        <a:lstStyle/>
        <a:p>
          <a:endParaRPr lang="en-US"/>
        </a:p>
      </dgm:t>
    </dgm:pt>
    <dgm:pt modelId="{C02CBA1B-48B3-4941-8308-F432A51ADE31}" type="pres">
      <dgm:prSet presAssocID="{B9EF7BA3-E1AF-4250-A37A-1D06B8759854}" presName="root1" presStyleCnt="0"/>
      <dgm:spPr/>
    </dgm:pt>
    <dgm:pt modelId="{7BF79387-DECE-45F4-A9AD-894A0799A584}" type="pres">
      <dgm:prSet presAssocID="{B9EF7BA3-E1AF-4250-A37A-1D06B8759854}" presName="LevelOneTextNode" presStyleLbl="node0" presStyleIdx="0" presStyleCnt="1" custScaleX="136524" custScaleY="185245">
        <dgm:presLayoutVars>
          <dgm:chPref val="3"/>
        </dgm:presLayoutVars>
      </dgm:prSet>
      <dgm:spPr/>
      <dgm:t>
        <a:bodyPr/>
        <a:lstStyle/>
        <a:p>
          <a:endParaRPr lang="en-US"/>
        </a:p>
      </dgm:t>
    </dgm:pt>
    <dgm:pt modelId="{94A3BFD9-6D99-4078-8E24-C8AA36ACCC67}" type="pres">
      <dgm:prSet presAssocID="{B9EF7BA3-E1AF-4250-A37A-1D06B8759854}" presName="level2hierChild" presStyleCnt="0"/>
      <dgm:spPr/>
    </dgm:pt>
    <dgm:pt modelId="{8CA91A59-EBE2-4972-BC6D-A586D5759323}" type="pres">
      <dgm:prSet presAssocID="{D39D926F-5A57-475E-9B16-9FF0F5A016E1}" presName="conn2-1" presStyleLbl="parChTrans1D2" presStyleIdx="0" presStyleCnt="2"/>
      <dgm:spPr/>
      <dgm:t>
        <a:bodyPr/>
        <a:lstStyle/>
        <a:p>
          <a:endParaRPr lang="en-US"/>
        </a:p>
      </dgm:t>
    </dgm:pt>
    <dgm:pt modelId="{08C41584-DB68-4C4C-A886-74DFEE52CB97}" type="pres">
      <dgm:prSet presAssocID="{D39D926F-5A57-475E-9B16-9FF0F5A016E1}" presName="connTx" presStyleLbl="parChTrans1D2" presStyleIdx="0" presStyleCnt="2"/>
      <dgm:spPr/>
      <dgm:t>
        <a:bodyPr/>
        <a:lstStyle/>
        <a:p>
          <a:endParaRPr lang="en-US"/>
        </a:p>
      </dgm:t>
    </dgm:pt>
    <dgm:pt modelId="{EE626DAB-9962-48C9-BB17-EC579ED77B3D}" type="pres">
      <dgm:prSet presAssocID="{8BDD52B9-F29B-484C-A03E-93920B36D6F6}" presName="root2" presStyleCnt="0"/>
      <dgm:spPr/>
    </dgm:pt>
    <dgm:pt modelId="{FC4B1D27-2915-4811-A40E-B0EA96E3EE63}" type="pres">
      <dgm:prSet presAssocID="{8BDD52B9-F29B-484C-A03E-93920B36D6F6}" presName="LevelTwoTextNode" presStyleLbl="node2" presStyleIdx="0" presStyleCnt="2" custScaleX="181889" custScaleY="216648">
        <dgm:presLayoutVars>
          <dgm:chPref val="3"/>
        </dgm:presLayoutVars>
      </dgm:prSet>
      <dgm:spPr/>
      <dgm:t>
        <a:bodyPr/>
        <a:lstStyle/>
        <a:p>
          <a:endParaRPr lang="en-US"/>
        </a:p>
      </dgm:t>
    </dgm:pt>
    <dgm:pt modelId="{B41C972A-9700-4D9A-9E18-EEF90147D2F9}" type="pres">
      <dgm:prSet presAssocID="{8BDD52B9-F29B-484C-A03E-93920B36D6F6}" presName="level3hierChild" presStyleCnt="0"/>
      <dgm:spPr/>
    </dgm:pt>
    <dgm:pt modelId="{FA78B818-D3B2-4AF3-B59E-00177F217556}" type="pres">
      <dgm:prSet presAssocID="{A132804F-BA11-4C6A-96A8-92E575C78C16}" presName="conn2-1" presStyleLbl="parChTrans1D3" presStyleIdx="0" presStyleCnt="2"/>
      <dgm:spPr/>
      <dgm:t>
        <a:bodyPr/>
        <a:lstStyle/>
        <a:p>
          <a:endParaRPr lang="en-US"/>
        </a:p>
      </dgm:t>
    </dgm:pt>
    <dgm:pt modelId="{297E0E61-2F41-498B-B1C2-9DD93D5621A4}" type="pres">
      <dgm:prSet presAssocID="{A132804F-BA11-4C6A-96A8-92E575C78C16}" presName="connTx" presStyleLbl="parChTrans1D3" presStyleIdx="0" presStyleCnt="2"/>
      <dgm:spPr/>
      <dgm:t>
        <a:bodyPr/>
        <a:lstStyle/>
        <a:p>
          <a:endParaRPr lang="en-US"/>
        </a:p>
      </dgm:t>
    </dgm:pt>
    <dgm:pt modelId="{FB5B212C-FA2D-4D1D-9C59-C28E1C43ACB0}" type="pres">
      <dgm:prSet presAssocID="{EF5A118C-A6D4-4043-84B4-2367FC2F38BF}" presName="root2" presStyleCnt="0"/>
      <dgm:spPr/>
    </dgm:pt>
    <dgm:pt modelId="{3E9E8527-0175-4C63-8DFA-B07478B40639}" type="pres">
      <dgm:prSet presAssocID="{EF5A118C-A6D4-4043-84B4-2367FC2F38BF}" presName="LevelTwoTextNode" presStyleLbl="node3" presStyleIdx="0" presStyleCnt="2" custScaleX="439399" custScaleY="169892">
        <dgm:presLayoutVars>
          <dgm:chPref val="3"/>
        </dgm:presLayoutVars>
      </dgm:prSet>
      <dgm:spPr/>
      <dgm:t>
        <a:bodyPr/>
        <a:lstStyle/>
        <a:p>
          <a:endParaRPr lang="en-US"/>
        </a:p>
      </dgm:t>
    </dgm:pt>
    <dgm:pt modelId="{22917F64-538B-47B0-93C0-B8E3C8AA7CEA}" type="pres">
      <dgm:prSet presAssocID="{EF5A118C-A6D4-4043-84B4-2367FC2F38BF}" presName="level3hierChild" presStyleCnt="0"/>
      <dgm:spPr/>
    </dgm:pt>
    <dgm:pt modelId="{05200C53-1788-409A-88E4-649BA66D47E8}" type="pres">
      <dgm:prSet presAssocID="{93B0E90E-5059-4CCB-B31D-46EDB5FDDD92}" presName="conn2-1" presStyleLbl="parChTrans1D2" presStyleIdx="1" presStyleCnt="2"/>
      <dgm:spPr/>
      <dgm:t>
        <a:bodyPr/>
        <a:lstStyle/>
        <a:p>
          <a:endParaRPr lang="en-US"/>
        </a:p>
      </dgm:t>
    </dgm:pt>
    <dgm:pt modelId="{CEDD11C0-AF20-4172-B843-51B848C99E26}" type="pres">
      <dgm:prSet presAssocID="{93B0E90E-5059-4CCB-B31D-46EDB5FDDD92}" presName="connTx" presStyleLbl="parChTrans1D2" presStyleIdx="1" presStyleCnt="2"/>
      <dgm:spPr/>
      <dgm:t>
        <a:bodyPr/>
        <a:lstStyle/>
        <a:p>
          <a:endParaRPr lang="en-US"/>
        </a:p>
      </dgm:t>
    </dgm:pt>
    <dgm:pt modelId="{11E21AB1-B888-4BCB-A238-AD80DF1C4942}" type="pres">
      <dgm:prSet presAssocID="{166627AF-73E9-4AE3-8873-1CE77646D094}" presName="root2" presStyleCnt="0"/>
      <dgm:spPr/>
    </dgm:pt>
    <dgm:pt modelId="{08948DF7-3083-4712-88AA-0A434D9F5ED3}" type="pres">
      <dgm:prSet presAssocID="{166627AF-73E9-4AE3-8873-1CE77646D094}" presName="LevelTwoTextNode" presStyleLbl="node2" presStyleIdx="1" presStyleCnt="2" custScaleX="181889" custScaleY="216648">
        <dgm:presLayoutVars>
          <dgm:chPref val="3"/>
        </dgm:presLayoutVars>
      </dgm:prSet>
      <dgm:spPr/>
      <dgm:t>
        <a:bodyPr/>
        <a:lstStyle/>
        <a:p>
          <a:endParaRPr lang="en-US"/>
        </a:p>
      </dgm:t>
    </dgm:pt>
    <dgm:pt modelId="{A527AE64-153F-41AA-949C-2745FA662595}" type="pres">
      <dgm:prSet presAssocID="{166627AF-73E9-4AE3-8873-1CE77646D094}" presName="level3hierChild" presStyleCnt="0"/>
      <dgm:spPr/>
    </dgm:pt>
    <dgm:pt modelId="{5345A3C7-2927-4E96-97FC-6CCD3F763606}" type="pres">
      <dgm:prSet presAssocID="{823CD2C0-2F9C-4E5A-B67F-2E160E868600}" presName="conn2-1" presStyleLbl="parChTrans1D3" presStyleIdx="1" presStyleCnt="2"/>
      <dgm:spPr/>
      <dgm:t>
        <a:bodyPr/>
        <a:lstStyle/>
        <a:p>
          <a:endParaRPr lang="en-US"/>
        </a:p>
      </dgm:t>
    </dgm:pt>
    <dgm:pt modelId="{BF5DD3A5-A62B-4AC4-AEE2-72332E476CF9}" type="pres">
      <dgm:prSet presAssocID="{823CD2C0-2F9C-4E5A-B67F-2E160E868600}" presName="connTx" presStyleLbl="parChTrans1D3" presStyleIdx="1" presStyleCnt="2"/>
      <dgm:spPr/>
      <dgm:t>
        <a:bodyPr/>
        <a:lstStyle/>
        <a:p>
          <a:endParaRPr lang="en-US"/>
        </a:p>
      </dgm:t>
    </dgm:pt>
    <dgm:pt modelId="{F7D77357-B1E7-49A7-B03E-64B93DAAF428}" type="pres">
      <dgm:prSet presAssocID="{0D3BBF59-464E-4978-9261-25ECCB0F2850}" presName="root2" presStyleCnt="0"/>
      <dgm:spPr/>
    </dgm:pt>
    <dgm:pt modelId="{16B1FE37-745E-4EF2-B748-1F23ABAB6D2E}" type="pres">
      <dgm:prSet presAssocID="{0D3BBF59-464E-4978-9261-25ECCB0F2850}" presName="LevelTwoTextNode" presStyleLbl="node3" presStyleIdx="1" presStyleCnt="2" custScaleX="439399" custScaleY="169892">
        <dgm:presLayoutVars>
          <dgm:chPref val="3"/>
        </dgm:presLayoutVars>
      </dgm:prSet>
      <dgm:spPr/>
      <dgm:t>
        <a:bodyPr/>
        <a:lstStyle/>
        <a:p>
          <a:endParaRPr lang="en-US"/>
        </a:p>
      </dgm:t>
    </dgm:pt>
    <dgm:pt modelId="{C08DB7D4-7BE1-4473-ACDE-5D9837E13DA1}" type="pres">
      <dgm:prSet presAssocID="{0D3BBF59-464E-4978-9261-25ECCB0F2850}" presName="level3hierChild" presStyleCnt="0"/>
      <dgm:spPr/>
    </dgm:pt>
  </dgm:ptLst>
  <dgm:cxnLst>
    <dgm:cxn modelId="{FCC48D8B-A62C-453C-829C-A1050ED11848}" type="presOf" srcId="{EF5A118C-A6D4-4043-84B4-2367FC2F38BF}" destId="{3E9E8527-0175-4C63-8DFA-B07478B40639}" srcOrd="0" destOrd="0" presId="urn:microsoft.com/office/officeart/2005/8/layout/hierarchy2"/>
    <dgm:cxn modelId="{B2580A68-913D-441A-A0E3-5560D56A0033}" srcId="{166627AF-73E9-4AE3-8873-1CE77646D094}" destId="{0D3BBF59-464E-4978-9261-25ECCB0F2850}" srcOrd="0" destOrd="0" parTransId="{823CD2C0-2F9C-4E5A-B67F-2E160E868600}" sibTransId="{F8927621-6982-46CC-9534-073A80B6DE72}"/>
    <dgm:cxn modelId="{E3DD4933-326F-4018-B1F0-44E0884B41A2}" srcId="{B9EF7BA3-E1AF-4250-A37A-1D06B8759854}" destId="{166627AF-73E9-4AE3-8873-1CE77646D094}" srcOrd="1" destOrd="0" parTransId="{93B0E90E-5059-4CCB-B31D-46EDB5FDDD92}" sibTransId="{D45D506D-ED46-4D96-8837-6AD662F299D9}"/>
    <dgm:cxn modelId="{8DE5BE7C-ABF0-41C7-88F7-D885CA6F076D}" type="presOf" srcId="{D39D926F-5A57-475E-9B16-9FF0F5A016E1}" destId="{8CA91A59-EBE2-4972-BC6D-A586D5759323}" srcOrd="0" destOrd="0" presId="urn:microsoft.com/office/officeart/2005/8/layout/hierarchy2"/>
    <dgm:cxn modelId="{167B6111-03BE-4E9E-B63C-954AA47A23AE}" type="presOf" srcId="{166627AF-73E9-4AE3-8873-1CE77646D094}" destId="{08948DF7-3083-4712-88AA-0A434D9F5ED3}" srcOrd="0" destOrd="0" presId="urn:microsoft.com/office/officeart/2005/8/layout/hierarchy2"/>
    <dgm:cxn modelId="{5EAF4D83-A19F-4297-88E7-7488820D844A}" type="presOf" srcId="{823CD2C0-2F9C-4E5A-B67F-2E160E868600}" destId="{5345A3C7-2927-4E96-97FC-6CCD3F763606}" srcOrd="0" destOrd="0" presId="urn:microsoft.com/office/officeart/2005/8/layout/hierarchy2"/>
    <dgm:cxn modelId="{6DBB30C0-4870-41E7-84A2-1BD100EC24BC}" srcId="{B9EF7BA3-E1AF-4250-A37A-1D06B8759854}" destId="{8BDD52B9-F29B-484C-A03E-93920B36D6F6}" srcOrd="0" destOrd="0" parTransId="{D39D926F-5A57-475E-9B16-9FF0F5A016E1}" sibTransId="{B2924EF7-4BBA-4E60-AC0F-FD8A8A1B3760}"/>
    <dgm:cxn modelId="{4A6AF822-A3EA-4226-8D6D-3F42A845FA27}" type="presOf" srcId="{823CD2C0-2F9C-4E5A-B67F-2E160E868600}" destId="{BF5DD3A5-A62B-4AC4-AEE2-72332E476CF9}" srcOrd="1" destOrd="0" presId="urn:microsoft.com/office/officeart/2005/8/layout/hierarchy2"/>
    <dgm:cxn modelId="{AE686751-566F-43D1-8C85-7707AD648AC5}" type="presOf" srcId="{D39D926F-5A57-475E-9B16-9FF0F5A016E1}" destId="{08C41584-DB68-4C4C-A886-74DFEE52CB97}" srcOrd="1" destOrd="0" presId="urn:microsoft.com/office/officeart/2005/8/layout/hierarchy2"/>
    <dgm:cxn modelId="{C28CE4B9-0504-42CA-9485-2489CCD4FB02}" type="presOf" srcId="{93B0E90E-5059-4CCB-B31D-46EDB5FDDD92}" destId="{05200C53-1788-409A-88E4-649BA66D47E8}" srcOrd="0" destOrd="0" presId="urn:microsoft.com/office/officeart/2005/8/layout/hierarchy2"/>
    <dgm:cxn modelId="{EE3D0E28-7DE4-4E05-A8E1-5FE3F5E2EE33}" type="presOf" srcId="{B9EF7BA3-E1AF-4250-A37A-1D06B8759854}" destId="{7BF79387-DECE-45F4-A9AD-894A0799A584}" srcOrd="0" destOrd="0" presId="urn:microsoft.com/office/officeart/2005/8/layout/hierarchy2"/>
    <dgm:cxn modelId="{FF89CCD2-A7C3-4B91-80F2-94230F94B06B}" srcId="{B8EBA11B-A845-482F-8A55-3B8E9DE1350E}" destId="{B9EF7BA3-E1AF-4250-A37A-1D06B8759854}" srcOrd="0" destOrd="0" parTransId="{FF537CF1-0D64-42F2-A5A6-4ED0B3B04E56}" sibTransId="{D256DF68-C2B3-4125-95FF-A984CFD4AA84}"/>
    <dgm:cxn modelId="{9E75D357-8821-442C-8E9B-9B7BFF6DB83D}" type="presOf" srcId="{0D3BBF59-464E-4978-9261-25ECCB0F2850}" destId="{16B1FE37-745E-4EF2-B748-1F23ABAB6D2E}" srcOrd="0" destOrd="0" presId="urn:microsoft.com/office/officeart/2005/8/layout/hierarchy2"/>
    <dgm:cxn modelId="{57AC19B1-0218-4866-ADC0-FDA71164707D}" type="presOf" srcId="{A132804F-BA11-4C6A-96A8-92E575C78C16}" destId="{297E0E61-2F41-498B-B1C2-9DD93D5621A4}" srcOrd="1" destOrd="0" presId="urn:microsoft.com/office/officeart/2005/8/layout/hierarchy2"/>
    <dgm:cxn modelId="{C56ACA82-1239-4EE2-A98E-C17A886263AB}" type="presOf" srcId="{93B0E90E-5059-4CCB-B31D-46EDB5FDDD92}" destId="{CEDD11C0-AF20-4172-B843-51B848C99E26}" srcOrd="1" destOrd="0" presId="urn:microsoft.com/office/officeart/2005/8/layout/hierarchy2"/>
    <dgm:cxn modelId="{F4A3DF14-B6B2-494C-AE81-62997D7B58CC}" type="presOf" srcId="{B8EBA11B-A845-482F-8A55-3B8E9DE1350E}" destId="{7942806B-F48B-438C-9193-F43E7F77C30A}" srcOrd="0" destOrd="0" presId="urn:microsoft.com/office/officeart/2005/8/layout/hierarchy2"/>
    <dgm:cxn modelId="{DAD10ABF-92AD-49A5-9C53-D75F883197AA}" type="presOf" srcId="{8BDD52B9-F29B-484C-A03E-93920B36D6F6}" destId="{FC4B1D27-2915-4811-A40E-B0EA96E3EE63}" srcOrd="0" destOrd="0" presId="urn:microsoft.com/office/officeart/2005/8/layout/hierarchy2"/>
    <dgm:cxn modelId="{93888DDF-DC82-4E1B-A820-D393C4F2A852}" type="presOf" srcId="{A132804F-BA11-4C6A-96A8-92E575C78C16}" destId="{FA78B818-D3B2-4AF3-B59E-00177F217556}" srcOrd="0" destOrd="0" presId="urn:microsoft.com/office/officeart/2005/8/layout/hierarchy2"/>
    <dgm:cxn modelId="{27FD2817-397B-4085-BF98-A48E111AD72C}" srcId="{8BDD52B9-F29B-484C-A03E-93920B36D6F6}" destId="{EF5A118C-A6D4-4043-84B4-2367FC2F38BF}" srcOrd="0" destOrd="0" parTransId="{A132804F-BA11-4C6A-96A8-92E575C78C16}" sibTransId="{F76197F1-9283-48CB-B456-98EF188EA3C0}"/>
    <dgm:cxn modelId="{2DD18A75-29FD-4E56-9B81-B7CC6C826489}" type="presParOf" srcId="{7942806B-F48B-438C-9193-F43E7F77C30A}" destId="{C02CBA1B-48B3-4941-8308-F432A51ADE31}" srcOrd="0" destOrd="0" presId="urn:microsoft.com/office/officeart/2005/8/layout/hierarchy2"/>
    <dgm:cxn modelId="{34B6A03F-FD55-49B0-A528-B5B3D637ADFA}" type="presParOf" srcId="{C02CBA1B-48B3-4941-8308-F432A51ADE31}" destId="{7BF79387-DECE-45F4-A9AD-894A0799A584}" srcOrd="0" destOrd="0" presId="urn:microsoft.com/office/officeart/2005/8/layout/hierarchy2"/>
    <dgm:cxn modelId="{4E45D24B-BB1E-42A3-AE56-E6124C04ADB7}" type="presParOf" srcId="{C02CBA1B-48B3-4941-8308-F432A51ADE31}" destId="{94A3BFD9-6D99-4078-8E24-C8AA36ACCC67}" srcOrd="1" destOrd="0" presId="urn:microsoft.com/office/officeart/2005/8/layout/hierarchy2"/>
    <dgm:cxn modelId="{7F9139C6-CD4C-428F-BAC2-DC0222CCF199}" type="presParOf" srcId="{94A3BFD9-6D99-4078-8E24-C8AA36ACCC67}" destId="{8CA91A59-EBE2-4972-BC6D-A586D5759323}" srcOrd="0" destOrd="0" presId="urn:microsoft.com/office/officeart/2005/8/layout/hierarchy2"/>
    <dgm:cxn modelId="{37636B4D-E6BC-4D39-B6C0-C95FA8D36DDF}" type="presParOf" srcId="{8CA91A59-EBE2-4972-BC6D-A586D5759323}" destId="{08C41584-DB68-4C4C-A886-74DFEE52CB97}" srcOrd="0" destOrd="0" presId="urn:microsoft.com/office/officeart/2005/8/layout/hierarchy2"/>
    <dgm:cxn modelId="{00AE2A3F-A288-467F-85CE-3D4C85E1CBFA}" type="presParOf" srcId="{94A3BFD9-6D99-4078-8E24-C8AA36ACCC67}" destId="{EE626DAB-9962-48C9-BB17-EC579ED77B3D}" srcOrd="1" destOrd="0" presId="urn:microsoft.com/office/officeart/2005/8/layout/hierarchy2"/>
    <dgm:cxn modelId="{41963619-687F-4D5E-8FF9-EA3C8961EDEA}" type="presParOf" srcId="{EE626DAB-9962-48C9-BB17-EC579ED77B3D}" destId="{FC4B1D27-2915-4811-A40E-B0EA96E3EE63}" srcOrd="0" destOrd="0" presId="urn:microsoft.com/office/officeart/2005/8/layout/hierarchy2"/>
    <dgm:cxn modelId="{90CA748D-2DCD-45A7-B250-C7DF629BCE41}" type="presParOf" srcId="{EE626DAB-9962-48C9-BB17-EC579ED77B3D}" destId="{B41C972A-9700-4D9A-9E18-EEF90147D2F9}" srcOrd="1" destOrd="0" presId="urn:microsoft.com/office/officeart/2005/8/layout/hierarchy2"/>
    <dgm:cxn modelId="{5DD5EF5E-E8BE-4398-BE25-69B8254CD486}" type="presParOf" srcId="{B41C972A-9700-4D9A-9E18-EEF90147D2F9}" destId="{FA78B818-D3B2-4AF3-B59E-00177F217556}" srcOrd="0" destOrd="0" presId="urn:microsoft.com/office/officeart/2005/8/layout/hierarchy2"/>
    <dgm:cxn modelId="{5443CFA8-23DB-412D-AC9A-53E11650666D}" type="presParOf" srcId="{FA78B818-D3B2-4AF3-B59E-00177F217556}" destId="{297E0E61-2F41-498B-B1C2-9DD93D5621A4}" srcOrd="0" destOrd="0" presId="urn:microsoft.com/office/officeart/2005/8/layout/hierarchy2"/>
    <dgm:cxn modelId="{DB0C0FC2-1EF1-4AA8-A64F-33CFA3330113}" type="presParOf" srcId="{B41C972A-9700-4D9A-9E18-EEF90147D2F9}" destId="{FB5B212C-FA2D-4D1D-9C59-C28E1C43ACB0}" srcOrd="1" destOrd="0" presId="urn:microsoft.com/office/officeart/2005/8/layout/hierarchy2"/>
    <dgm:cxn modelId="{46AD3B16-F5E3-4972-A708-A6D4D530320C}" type="presParOf" srcId="{FB5B212C-FA2D-4D1D-9C59-C28E1C43ACB0}" destId="{3E9E8527-0175-4C63-8DFA-B07478B40639}" srcOrd="0" destOrd="0" presId="urn:microsoft.com/office/officeart/2005/8/layout/hierarchy2"/>
    <dgm:cxn modelId="{82E7E04D-80E0-47DA-B17F-89AB11656214}" type="presParOf" srcId="{FB5B212C-FA2D-4D1D-9C59-C28E1C43ACB0}" destId="{22917F64-538B-47B0-93C0-B8E3C8AA7CEA}" srcOrd="1" destOrd="0" presId="urn:microsoft.com/office/officeart/2005/8/layout/hierarchy2"/>
    <dgm:cxn modelId="{5A45B783-017D-491F-8A3E-A1ADFB1B138D}" type="presParOf" srcId="{94A3BFD9-6D99-4078-8E24-C8AA36ACCC67}" destId="{05200C53-1788-409A-88E4-649BA66D47E8}" srcOrd="2" destOrd="0" presId="urn:microsoft.com/office/officeart/2005/8/layout/hierarchy2"/>
    <dgm:cxn modelId="{0ED0C710-27BC-49F6-9C96-2F9E1BE788F3}" type="presParOf" srcId="{05200C53-1788-409A-88E4-649BA66D47E8}" destId="{CEDD11C0-AF20-4172-B843-51B848C99E26}" srcOrd="0" destOrd="0" presId="urn:microsoft.com/office/officeart/2005/8/layout/hierarchy2"/>
    <dgm:cxn modelId="{6FB2D6AB-088F-40B9-A4AD-610F41344043}" type="presParOf" srcId="{94A3BFD9-6D99-4078-8E24-C8AA36ACCC67}" destId="{11E21AB1-B888-4BCB-A238-AD80DF1C4942}" srcOrd="3" destOrd="0" presId="urn:microsoft.com/office/officeart/2005/8/layout/hierarchy2"/>
    <dgm:cxn modelId="{740BC39C-F0FD-4966-9ABB-CF91FD6B71DF}" type="presParOf" srcId="{11E21AB1-B888-4BCB-A238-AD80DF1C4942}" destId="{08948DF7-3083-4712-88AA-0A434D9F5ED3}" srcOrd="0" destOrd="0" presId="urn:microsoft.com/office/officeart/2005/8/layout/hierarchy2"/>
    <dgm:cxn modelId="{93AB170C-C169-4E09-91CF-21F5E9B2AA33}" type="presParOf" srcId="{11E21AB1-B888-4BCB-A238-AD80DF1C4942}" destId="{A527AE64-153F-41AA-949C-2745FA662595}" srcOrd="1" destOrd="0" presId="urn:microsoft.com/office/officeart/2005/8/layout/hierarchy2"/>
    <dgm:cxn modelId="{53D160FD-6610-4E63-B576-C74943562C6E}" type="presParOf" srcId="{A527AE64-153F-41AA-949C-2745FA662595}" destId="{5345A3C7-2927-4E96-97FC-6CCD3F763606}" srcOrd="0" destOrd="0" presId="urn:microsoft.com/office/officeart/2005/8/layout/hierarchy2"/>
    <dgm:cxn modelId="{52E80E96-EB42-407C-B97E-B51D75B516AD}" type="presParOf" srcId="{5345A3C7-2927-4E96-97FC-6CCD3F763606}" destId="{BF5DD3A5-A62B-4AC4-AEE2-72332E476CF9}" srcOrd="0" destOrd="0" presId="urn:microsoft.com/office/officeart/2005/8/layout/hierarchy2"/>
    <dgm:cxn modelId="{356B4DAD-2541-462B-BCCD-0070F84BB7F6}" type="presParOf" srcId="{A527AE64-153F-41AA-949C-2745FA662595}" destId="{F7D77357-B1E7-49A7-B03E-64B93DAAF428}" srcOrd="1" destOrd="0" presId="urn:microsoft.com/office/officeart/2005/8/layout/hierarchy2"/>
    <dgm:cxn modelId="{046D01A0-9557-4C2F-95A8-B95BFAAD3141}" type="presParOf" srcId="{F7D77357-B1E7-49A7-B03E-64B93DAAF428}" destId="{16B1FE37-745E-4EF2-B748-1F23ABAB6D2E}" srcOrd="0" destOrd="0" presId="urn:microsoft.com/office/officeart/2005/8/layout/hierarchy2"/>
    <dgm:cxn modelId="{0C70D426-4CC1-4355-8DAE-08536FE4F724}" type="presParOf" srcId="{F7D77357-B1E7-49A7-B03E-64B93DAAF428}" destId="{C08DB7D4-7BE1-4473-ACDE-5D9837E13DA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4959B-6DC3-4EA0-A947-1BD6E04A8E1D}" type="datetimeFigureOut">
              <a:rPr lang="en-US" smtClean="0"/>
              <a:pPr/>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8F81B-507C-4E80-8BD8-FBBFF7B4D354}" type="slidenum">
              <a:rPr lang="en-US" smtClean="0"/>
              <a:pPr/>
              <a:t>‹#›</a:t>
            </a:fld>
            <a:endParaRPr lang="en-US"/>
          </a:p>
        </p:txBody>
      </p:sp>
    </p:spTree>
    <p:extLst>
      <p:ext uri="{BB962C8B-B14F-4D97-AF65-F5344CB8AC3E}">
        <p14:creationId xmlns:p14="http://schemas.microsoft.com/office/powerpoint/2010/main" val="52071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8F81B-507C-4E80-8BD8-FBBFF7B4D354}" type="slidenum">
              <a:rPr lang="en-US" smtClean="0"/>
              <a:pPr/>
              <a:t>4</a:t>
            </a:fld>
            <a:endParaRPr lang="en-US"/>
          </a:p>
        </p:txBody>
      </p:sp>
    </p:spTree>
    <p:extLst>
      <p:ext uri="{BB962C8B-B14F-4D97-AF65-F5344CB8AC3E}">
        <p14:creationId xmlns:p14="http://schemas.microsoft.com/office/powerpoint/2010/main" val="169810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8F81B-507C-4E80-8BD8-FBBFF7B4D354}" type="slidenum">
              <a:rPr lang="en-US" smtClean="0"/>
              <a:pPr/>
              <a:t>7</a:t>
            </a:fld>
            <a:endParaRPr lang="en-US"/>
          </a:p>
        </p:txBody>
      </p:sp>
    </p:spTree>
    <p:extLst>
      <p:ext uri="{BB962C8B-B14F-4D97-AF65-F5344CB8AC3E}">
        <p14:creationId xmlns:p14="http://schemas.microsoft.com/office/powerpoint/2010/main" val="39862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8F81B-507C-4E80-8BD8-FBBFF7B4D354}" type="slidenum">
              <a:rPr lang="en-US" smtClean="0"/>
              <a:pPr/>
              <a:t>14</a:t>
            </a:fld>
            <a:endParaRPr lang="en-US"/>
          </a:p>
        </p:txBody>
      </p:sp>
    </p:spTree>
    <p:extLst>
      <p:ext uri="{BB962C8B-B14F-4D97-AF65-F5344CB8AC3E}">
        <p14:creationId xmlns:p14="http://schemas.microsoft.com/office/powerpoint/2010/main" val="282751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54197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28429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36678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1156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317EB-5C46-48FD-8940-76E8A17A0E55}"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49747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317EB-5C46-48FD-8940-76E8A17A0E55}"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375219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317EB-5C46-48FD-8940-76E8A17A0E55}"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1285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317EB-5C46-48FD-8940-76E8A17A0E55}"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132146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317EB-5C46-48FD-8940-76E8A17A0E55}"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99559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317EB-5C46-48FD-8940-76E8A17A0E55}"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250989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317EB-5C46-48FD-8940-76E8A17A0E55}"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A3A34-1459-4AB8-A327-F7ADEDCDF23E}" type="slidenum">
              <a:rPr lang="en-US" smtClean="0"/>
              <a:pPr/>
              <a:t>‹#›</a:t>
            </a:fld>
            <a:endParaRPr lang="en-US"/>
          </a:p>
        </p:txBody>
      </p:sp>
    </p:spTree>
    <p:extLst>
      <p:ext uri="{BB962C8B-B14F-4D97-AF65-F5344CB8AC3E}">
        <p14:creationId xmlns:p14="http://schemas.microsoft.com/office/powerpoint/2010/main" val="30526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317EB-5C46-48FD-8940-76E8A17A0E55}" type="datetimeFigureOut">
              <a:rPr lang="en-US" smtClean="0"/>
              <a:pPr/>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A3A34-1459-4AB8-A327-F7ADEDCDF23E}" type="slidenum">
              <a:rPr lang="en-US" smtClean="0"/>
              <a:pPr/>
              <a:t>‹#›</a:t>
            </a:fld>
            <a:endParaRPr lang="en-US"/>
          </a:p>
        </p:txBody>
      </p:sp>
    </p:spTree>
    <p:extLst>
      <p:ext uri="{BB962C8B-B14F-4D97-AF65-F5344CB8AC3E}">
        <p14:creationId xmlns:p14="http://schemas.microsoft.com/office/powerpoint/2010/main" val="43781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9.jpeg"/><Relationship Id="rId7"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21.xml"/><Relationship Id="rId12"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4.xml"/><Relationship Id="rId5" Type="http://schemas.openxmlformats.org/officeDocument/2006/relationships/slide" Target="slide10.xml"/><Relationship Id="rId10" Type="http://schemas.openxmlformats.org/officeDocument/2006/relationships/slide" Target="slide24.xml"/><Relationship Id="rId4" Type="http://schemas.openxmlformats.org/officeDocument/2006/relationships/slide" Target="slide7.xml"/><Relationship Id="rId9" Type="http://schemas.openxmlformats.org/officeDocument/2006/relationships/slide" Target="slide23.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6.jpeg"/><Relationship Id="rId7" Type="http://schemas.openxmlformats.org/officeDocument/2006/relationships/slide" Target="slide2.xml"/><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7.png"/><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8429069" y="638974"/>
            <a:ext cx="2921186" cy="1175897"/>
            <a:chOff x="4251187" y="4690711"/>
            <a:chExt cx="2921186" cy="1202608"/>
          </a:xfrm>
        </p:grpSpPr>
        <p:sp>
          <p:nvSpPr>
            <p:cNvPr id="10" name="Round Diagonal Corner Rectangle 9"/>
            <p:cNvSpPr/>
            <p:nvPr/>
          </p:nvSpPr>
          <p:spPr>
            <a:xfrm flipV="1">
              <a:off x="4251187" y="4970312"/>
              <a:ext cx="2487238" cy="690153"/>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8" name="Round Diagonal Corner Rectangle 7"/>
            <p:cNvSpPr/>
            <p:nvPr/>
          </p:nvSpPr>
          <p:spPr>
            <a:xfrm>
              <a:off x="4251187" y="4760156"/>
              <a:ext cx="2487238" cy="76846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6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ماشین ها</a:t>
              </a:r>
              <a:endParaRPr lang="en-US" sz="3600" dirty="0">
                <a:solidFill>
                  <a:srgbClr val="0070C0"/>
                </a:solidFill>
                <a:effectLst>
                  <a:outerShdw blurRad="50800" dist="38100" dir="2700000" algn="tl" rotWithShape="0">
                    <a:prstClr val="black">
                      <a:alpha val="40000"/>
                    </a:prstClr>
                  </a:outerShdw>
                </a:effectLst>
              </a:endParaRPr>
            </a:p>
          </p:txBody>
        </p:sp>
        <p:sp>
          <p:nvSpPr>
            <p:cNvPr id="11" name="Rounded Rectangle 10"/>
            <p:cNvSpPr/>
            <p:nvPr/>
          </p:nvSpPr>
          <p:spPr>
            <a:xfrm rot="2827269">
              <a:off x="6196077" y="4690711"/>
              <a:ext cx="907359" cy="907359"/>
            </a:xfrm>
            <a:prstGeom prst="roundRect">
              <a:avLst/>
            </a:prstGeom>
            <a:solidFill>
              <a:srgbClr val="FFFF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fa-IR" sz="7200" dirty="0" smtClean="0">
                <a:solidFill>
                  <a:schemeClr val="tx1"/>
                </a:solidFill>
                <a:effectLst>
                  <a:outerShdw blurRad="50800" dist="38100" dir="8100000" algn="tr" rotWithShape="0">
                    <a:prstClr val="black">
                      <a:alpha val="40000"/>
                    </a:prstClr>
                  </a:outerShdw>
                </a:effectLst>
              </a:endParaRPr>
            </a:p>
          </p:txBody>
        </p:sp>
        <p:sp>
          <p:nvSpPr>
            <p:cNvPr id="12" name="TextBox 11"/>
            <p:cNvSpPr txBox="1"/>
            <p:nvPr/>
          </p:nvSpPr>
          <p:spPr>
            <a:xfrm>
              <a:off x="6370514" y="4760155"/>
              <a:ext cx="801859" cy="1133164"/>
            </a:xfrm>
            <a:prstGeom prst="rect">
              <a:avLst/>
            </a:prstGeom>
            <a:noFill/>
          </p:spPr>
          <p:txBody>
            <a:bodyPr wrap="square" rtlCol="0">
              <a:spAutoFit/>
            </a:bodyPr>
            <a:lstStyle/>
            <a:p>
              <a:endParaRPr lang="en-US" sz="6600" dirty="0">
                <a:cs typeface="B Nazanin" panose="00000400000000000000" pitchFamily="2" charset="-78"/>
              </a:endParaRPr>
            </a:p>
          </p:txBody>
        </p:sp>
      </p:grpSp>
      <p:sp>
        <p:nvSpPr>
          <p:cNvPr id="9" name="TextBox 11"/>
          <p:cNvSpPr txBox="1"/>
          <p:nvPr/>
        </p:nvSpPr>
        <p:spPr>
          <a:xfrm>
            <a:off x="10367303" y="511004"/>
            <a:ext cx="1079142" cy="14465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5400" dirty="0" smtClean="0"/>
              <a:t> </a:t>
            </a:r>
            <a:r>
              <a:rPr lang="fa-IR"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Titr" panose="00000700000000000000" pitchFamily="2" charset="-78"/>
              </a:rPr>
              <a:t>7</a:t>
            </a:r>
            <a:endParaRPr lang="en-US" sz="5400" dirty="0">
              <a:cs typeface="B Titr" panose="00000700000000000000" pitchFamily="2" charset="-78"/>
            </a:endParaRPr>
          </a:p>
        </p:txBody>
      </p:sp>
      <p:sp>
        <p:nvSpPr>
          <p:cNvPr id="15" name="Rounded Rectangle 1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7" name="Rounded Rectangle 16">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558685718"/>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07077" y="1374771"/>
            <a:ext cx="11554601" cy="3291130"/>
            <a:chOff x="858821" y="1257184"/>
            <a:chExt cx="11054506" cy="3291130"/>
          </a:xfrm>
        </p:grpSpPr>
        <p:sp>
          <p:nvSpPr>
            <p:cNvPr id="53" name="TextBox 52"/>
            <p:cNvSpPr txBox="1"/>
            <p:nvPr/>
          </p:nvSpPr>
          <p:spPr>
            <a:xfrm>
              <a:off x="858821" y="1870658"/>
              <a:ext cx="11054506" cy="2677656"/>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endParaRPr lang="fa-IR" sz="1600" b="1" dirty="0" smtClean="0">
                <a:cs typeface="B Nazanin" panose="00000400000000000000" pitchFamily="2" charset="-78"/>
              </a:endParaRPr>
            </a:p>
            <a:p>
              <a:pPr algn="r" rtl="1">
                <a:lnSpc>
                  <a:spcPct val="150000"/>
                </a:lnSpc>
              </a:pPr>
              <a:r>
                <a:rPr lang="fa-IR" sz="1600" b="1" dirty="0" smtClean="0">
                  <a:cs typeface="B Nazanin" panose="00000400000000000000" pitchFamily="2" charset="-78"/>
                </a:rPr>
                <a:t>مزیت مکانیکی یک ماشین در حالت تعادل بیانگر آن است که آن ماشین نیروی محرک ما را چند برابر  افزایش یا کاهش می دهد  که این کمیت با یکی از روش های زیر قابل محاسبه است:</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a:cs typeface="B Nazanin" panose="00000400000000000000" pitchFamily="2" charset="-78"/>
              </a:endParaRPr>
            </a:p>
          </p:txBody>
        </p:sp>
        <p:sp>
          <p:nvSpPr>
            <p:cNvPr id="54" name="Round Diagonal Corner Rectangle 53"/>
            <p:cNvSpPr/>
            <p:nvPr/>
          </p:nvSpPr>
          <p:spPr>
            <a:xfrm flipV="1">
              <a:off x="10417346" y="1424953"/>
              <a:ext cx="1495981"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55" name="Round Diagonal Corner Rectangle 54"/>
            <p:cNvSpPr/>
            <p:nvPr/>
          </p:nvSpPr>
          <p:spPr>
            <a:xfrm>
              <a:off x="10417346" y="1257184"/>
              <a:ext cx="1495981"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مزیت مکانیکی</a:t>
              </a:r>
              <a:endParaRPr lang="en-US" sz="2000" dirty="0">
                <a:solidFill>
                  <a:srgbClr val="0070C0"/>
                </a:solidFill>
                <a:effectLst>
                  <a:outerShdw blurRad="50800" dist="38100" dir="2700000" algn="tl" rotWithShape="0">
                    <a:prstClr val="black">
                      <a:alpha val="40000"/>
                    </a:prstClr>
                  </a:outerShdw>
                </a:effectLst>
              </a:endParaRPr>
            </a:p>
          </p:txBody>
        </p:sp>
      </p:grpSp>
      <p:grpSp>
        <p:nvGrpSpPr>
          <p:cNvPr id="56" name="Group 55"/>
          <p:cNvGrpSpPr/>
          <p:nvPr/>
        </p:nvGrpSpPr>
        <p:grpSpPr>
          <a:xfrm>
            <a:off x="1315989" y="437567"/>
            <a:ext cx="10745689" cy="796836"/>
            <a:chOff x="-2316698" y="1894113"/>
            <a:chExt cx="13015178" cy="1114028"/>
          </a:xfrm>
        </p:grpSpPr>
        <p:sp>
          <p:nvSpPr>
            <p:cNvPr id="57" name="Rounded Rectangle 56"/>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Rounded Rectangle 57"/>
            <p:cNvSpPr/>
            <p:nvPr/>
          </p:nvSpPr>
          <p:spPr>
            <a:xfrm>
              <a:off x="-2316698" y="1936987"/>
              <a:ext cx="12192220"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با افزایش طول بازوی محرک، برای جابه جایی نیروی مقاوم به نیروی محرک کمتری نیاز داریم.</a:t>
              </a:r>
              <a:endParaRPr lang="en-US" sz="1600" dirty="0">
                <a:solidFill>
                  <a:schemeClr val="tx1">
                    <a:lumMod val="95000"/>
                    <a:lumOff val="5000"/>
                  </a:schemeClr>
                </a:solidFill>
                <a:cs typeface="B Yekan" panose="00000400000000000000" pitchFamily="2" charset="-78"/>
              </a:endParaRPr>
            </a:p>
          </p:txBody>
        </p:sp>
        <p:pic>
          <p:nvPicPr>
            <p:cNvPr id="59" name="Picture 58" descr="زیر ذره بین9.png"/>
            <p:cNvPicPr/>
            <p:nvPr/>
          </p:nvPicPr>
          <p:blipFill>
            <a:blip r:embed="rId2" cstate="print"/>
            <a:stretch>
              <a:fillRect/>
            </a:stretch>
          </p:blipFill>
          <p:spPr>
            <a:xfrm>
              <a:off x="9967392" y="1894113"/>
              <a:ext cx="548208" cy="1114027"/>
            </a:xfrm>
            <a:prstGeom prst="rect">
              <a:avLst/>
            </a:prstGeom>
          </p:spPr>
        </p:pic>
      </p:grpSp>
      <p:grpSp>
        <p:nvGrpSpPr>
          <p:cNvPr id="60" name="Group 59"/>
          <p:cNvGrpSpPr/>
          <p:nvPr/>
        </p:nvGrpSpPr>
        <p:grpSpPr>
          <a:xfrm>
            <a:off x="1114282" y="2957384"/>
            <a:ext cx="3871069" cy="765561"/>
            <a:chOff x="1034032" y="3597279"/>
            <a:chExt cx="3871069" cy="765561"/>
          </a:xfrm>
        </p:grpSpPr>
        <p:sp>
          <p:nvSpPr>
            <p:cNvPr id="61" name="TextBox 60"/>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62" name="TextBox 61"/>
            <p:cNvSpPr txBox="1"/>
            <p:nvPr/>
          </p:nvSpPr>
          <p:spPr>
            <a:xfrm>
              <a:off x="2250565" y="3755048"/>
              <a:ext cx="184377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63" name="TextBox 62"/>
            <p:cNvSpPr txBox="1"/>
            <p:nvPr/>
          </p:nvSpPr>
          <p:spPr>
            <a:xfrm>
              <a:off x="2554768" y="3597279"/>
              <a:ext cx="1617751"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اندازه نیروی مقاوم</a:t>
              </a:r>
              <a:endParaRPr lang="en-US" b="1" dirty="0">
                <a:solidFill>
                  <a:srgbClr val="0070C0"/>
                </a:solidFill>
                <a:cs typeface="B Nazanin" panose="00000400000000000000" pitchFamily="2" charset="-78"/>
              </a:endParaRPr>
            </a:p>
          </p:txBody>
        </p:sp>
        <p:sp>
          <p:nvSpPr>
            <p:cNvPr id="64" name="TextBox 63"/>
            <p:cNvSpPr txBox="1"/>
            <p:nvPr/>
          </p:nvSpPr>
          <p:spPr>
            <a:xfrm>
              <a:off x="2465000" y="3966611"/>
              <a:ext cx="1707519"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اندازه نیروی محرک</a:t>
              </a:r>
              <a:endParaRPr lang="en-US" b="1" dirty="0">
                <a:solidFill>
                  <a:srgbClr val="0070C0"/>
                </a:solidFill>
                <a:cs typeface="B Nazanin" panose="00000400000000000000" pitchFamily="2" charset="-78"/>
              </a:endParaRPr>
            </a:p>
          </p:txBody>
        </p:sp>
        <p:sp>
          <p:nvSpPr>
            <p:cNvPr id="71" name="TextBox 70"/>
            <p:cNvSpPr txBox="1"/>
            <p:nvPr/>
          </p:nvSpPr>
          <p:spPr>
            <a:xfrm>
              <a:off x="4296642" y="3624176"/>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F2</a:t>
              </a:r>
              <a:endParaRPr lang="en-US" b="1" dirty="0">
                <a:solidFill>
                  <a:srgbClr val="0070C0"/>
                </a:solidFill>
                <a:cs typeface="B Nazanin" panose="00000400000000000000" pitchFamily="2" charset="-78"/>
              </a:endParaRPr>
            </a:p>
          </p:txBody>
        </p:sp>
        <p:sp>
          <p:nvSpPr>
            <p:cNvPr id="72" name="TextBox 71"/>
            <p:cNvSpPr txBox="1"/>
            <p:nvPr/>
          </p:nvSpPr>
          <p:spPr>
            <a:xfrm>
              <a:off x="4296642" y="3993508"/>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F1</a:t>
              </a:r>
              <a:endParaRPr lang="en-US" b="1" dirty="0">
                <a:solidFill>
                  <a:srgbClr val="0070C0"/>
                </a:solidFill>
                <a:cs typeface="B Nazanin" panose="00000400000000000000" pitchFamily="2" charset="-78"/>
              </a:endParaRPr>
            </a:p>
          </p:txBody>
        </p:sp>
        <p:sp>
          <p:nvSpPr>
            <p:cNvPr id="73" name="TextBox 72"/>
            <p:cNvSpPr txBox="1"/>
            <p:nvPr/>
          </p:nvSpPr>
          <p:spPr>
            <a:xfrm>
              <a:off x="3995878" y="3776834"/>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grpSp>
        <p:nvGrpSpPr>
          <p:cNvPr id="65" name="Group 64"/>
          <p:cNvGrpSpPr/>
          <p:nvPr/>
        </p:nvGrpSpPr>
        <p:grpSpPr>
          <a:xfrm>
            <a:off x="6896518" y="2984281"/>
            <a:ext cx="3119251" cy="738664"/>
            <a:chOff x="1034032" y="3597279"/>
            <a:chExt cx="3119251" cy="738664"/>
          </a:xfrm>
        </p:grpSpPr>
        <p:sp>
          <p:nvSpPr>
            <p:cNvPr id="66" name="TextBox 65"/>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67" name="TextBox 66"/>
            <p:cNvSpPr txBox="1"/>
            <p:nvPr/>
          </p:nvSpPr>
          <p:spPr>
            <a:xfrm>
              <a:off x="2250565" y="3755048"/>
              <a:ext cx="184377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68" name="TextBox 67"/>
            <p:cNvSpPr txBox="1"/>
            <p:nvPr/>
          </p:nvSpPr>
          <p:spPr>
            <a:xfrm>
              <a:off x="2554768" y="3597279"/>
              <a:ext cx="1598515"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طول بازوی محرک</a:t>
              </a:r>
              <a:endParaRPr lang="en-US" b="1" dirty="0">
                <a:solidFill>
                  <a:srgbClr val="0070C0"/>
                </a:solidFill>
                <a:cs typeface="B Nazanin" panose="00000400000000000000" pitchFamily="2" charset="-78"/>
              </a:endParaRPr>
            </a:p>
          </p:txBody>
        </p:sp>
        <p:sp>
          <p:nvSpPr>
            <p:cNvPr id="69" name="TextBox 68"/>
            <p:cNvSpPr txBox="1"/>
            <p:nvPr/>
          </p:nvSpPr>
          <p:spPr>
            <a:xfrm>
              <a:off x="2465000" y="3966611"/>
              <a:ext cx="1508746"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طول بازوی مقاوم</a:t>
              </a:r>
              <a:endParaRPr lang="en-US" b="1" dirty="0">
                <a:solidFill>
                  <a:srgbClr val="0070C0"/>
                </a:solidFill>
                <a:cs typeface="B Nazanin" panose="00000400000000000000" pitchFamily="2" charset="-78"/>
              </a:endParaRPr>
            </a:p>
          </p:txBody>
        </p:sp>
      </p:grpSp>
      <p:sp>
        <p:nvSpPr>
          <p:cNvPr id="70" name="TextBox 69"/>
          <p:cNvSpPr txBox="1"/>
          <p:nvPr/>
        </p:nvSpPr>
        <p:spPr>
          <a:xfrm>
            <a:off x="576267" y="4504166"/>
            <a:ext cx="11416219" cy="2308324"/>
          </a:xfrm>
          <a:prstGeom prst="rect">
            <a:avLst/>
          </a:prstGeom>
          <a:noFill/>
        </p:spPr>
        <p:txBody>
          <a:bodyPr wrap="square" rtlCol="0">
            <a:spAutoFit/>
          </a:bodyPr>
          <a:lstStyle/>
          <a:p>
            <a:pPr algn="r" rtl="1">
              <a:lnSpc>
                <a:spcPct val="150000"/>
              </a:lnSpc>
            </a:pPr>
            <a:r>
              <a:rPr lang="fa-IR" sz="1600" b="1" dirty="0" smtClean="0">
                <a:solidFill>
                  <a:srgbClr val="FF0000"/>
                </a:solidFill>
                <a:cs typeface="B Nazanin" panose="00000400000000000000" pitchFamily="2" charset="-78"/>
              </a:rPr>
              <a:t>مثال1: </a:t>
            </a:r>
          </a:p>
          <a:p>
            <a:pPr algn="r" rtl="1">
              <a:lnSpc>
                <a:spcPct val="150000"/>
              </a:lnSpc>
            </a:pPr>
            <a:r>
              <a:rPr lang="fa-IR" sz="1600" b="1" dirty="0" smtClean="0">
                <a:solidFill>
                  <a:schemeClr val="tx1">
                    <a:lumMod val="95000"/>
                    <a:lumOff val="5000"/>
                  </a:schemeClr>
                </a:solidFill>
                <a:cs typeface="B Nazanin" panose="00000400000000000000" pitchFamily="2" charset="-78"/>
              </a:rPr>
              <a:t>اهرم روبه رو در حالت تعادل قرار دارد بنابراین مزیت مکانیکی آن به صورت زیر قابل محاسبه است:</a:t>
            </a:r>
          </a:p>
          <a:p>
            <a:pPr algn="r">
              <a:lnSpc>
                <a:spcPct val="150000"/>
              </a:lnSpc>
            </a:pPr>
            <a:endParaRPr lang="fa-IR" sz="1600" b="1" dirty="0">
              <a:solidFill>
                <a:schemeClr val="tx1">
                  <a:lumMod val="95000"/>
                  <a:lumOff val="5000"/>
                </a:schemeClr>
              </a:solidFill>
              <a:cs typeface="B Nazanin" panose="00000400000000000000" pitchFamily="2" charset="-78"/>
            </a:endParaRPr>
          </a:p>
          <a:p>
            <a:pPr algn="r">
              <a:lnSpc>
                <a:spcPct val="150000"/>
              </a:lnSpc>
            </a:pPr>
            <a:endParaRPr lang="fa-IR" sz="1600" b="1" dirty="0" smtClean="0">
              <a:solidFill>
                <a:schemeClr val="tx1">
                  <a:lumMod val="95000"/>
                  <a:lumOff val="5000"/>
                </a:schemeClr>
              </a:solidFill>
              <a:cs typeface="B Nazanin" panose="00000400000000000000" pitchFamily="2" charset="-78"/>
            </a:endParaRPr>
          </a:p>
          <a:p>
            <a:pPr algn="ctr" rtl="1">
              <a:lnSpc>
                <a:spcPct val="150000"/>
              </a:lnSpc>
            </a:pPr>
            <a:endParaRPr lang="fa-IR" sz="1600" b="1" dirty="0" smtClean="0">
              <a:solidFill>
                <a:srgbClr val="FF0000"/>
              </a:solidFill>
              <a:cs typeface="B Nazanin" panose="00000400000000000000" pitchFamily="2" charset="-78"/>
            </a:endParaRPr>
          </a:p>
          <a:p>
            <a:pPr algn="ctr" rtl="1">
              <a:lnSpc>
                <a:spcPct val="150000"/>
              </a:lnSpc>
            </a:pPr>
            <a:r>
              <a:rPr lang="fa-IR" sz="1600" b="1" dirty="0" smtClean="0">
                <a:solidFill>
                  <a:srgbClr val="FF0000"/>
                </a:solidFill>
                <a:cs typeface="B Nazanin" panose="00000400000000000000" pitchFamily="2" charset="-78"/>
              </a:rPr>
              <a:t> </a:t>
            </a:r>
            <a:endParaRPr lang="en-US" sz="1600" b="1" dirty="0">
              <a:solidFill>
                <a:srgbClr val="FF0000"/>
              </a:solidFill>
              <a:cs typeface="B Nazanin" panose="00000400000000000000" pitchFamily="2" charset="-78"/>
            </a:endParaRPr>
          </a:p>
        </p:txBody>
      </p:sp>
      <p:sp>
        <p:nvSpPr>
          <p:cNvPr id="74" name="TextBox 73"/>
          <p:cNvSpPr txBox="1"/>
          <p:nvPr/>
        </p:nvSpPr>
        <p:spPr>
          <a:xfrm>
            <a:off x="10217407" y="3015658"/>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d1</a:t>
            </a:r>
            <a:endParaRPr lang="en-US" b="1" dirty="0">
              <a:solidFill>
                <a:srgbClr val="0070C0"/>
              </a:solidFill>
              <a:cs typeface="B Nazanin" panose="00000400000000000000" pitchFamily="2" charset="-78"/>
            </a:endParaRPr>
          </a:p>
        </p:txBody>
      </p:sp>
      <p:sp>
        <p:nvSpPr>
          <p:cNvPr id="75" name="TextBox 74"/>
          <p:cNvSpPr txBox="1"/>
          <p:nvPr/>
        </p:nvSpPr>
        <p:spPr>
          <a:xfrm>
            <a:off x="10217407" y="3384990"/>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sp>
        <p:nvSpPr>
          <p:cNvPr id="76" name="TextBox 75"/>
          <p:cNvSpPr txBox="1"/>
          <p:nvPr/>
        </p:nvSpPr>
        <p:spPr>
          <a:xfrm>
            <a:off x="9916643" y="3168316"/>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nvGrpSpPr>
          <p:cNvPr id="80" name="Group 79"/>
          <p:cNvGrpSpPr/>
          <p:nvPr/>
        </p:nvGrpSpPr>
        <p:grpSpPr>
          <a:xfrm>
            <a:off x="524998" y="4514335"/>
            <a:ext cx="3988905" cy="1627944"/>
            <a:chOff x="1404730" y="4734650"/>
            <a:chExt cx="3988905" cy="1627944"/>
          </a:xfrm>
        </p:grpSpPr>
        <p:sp>
          <p:nvSpPr>
            <p:cNvPr id="81" name="Rectangle 80"/>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3913674" y="5746579"/>
              <a:ext cx="503583" cy="5105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455999" y="5249510"/>
              <a:ext cx="518576" cy="391288"/>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F1</a:t>
              </a:r>
              <a:endParaRPr lang="en-US" sz="1600" b="1" dirty="0"/>
            </a:p>
          </p:txBody>
        </p:sp>
        <p:sp>
          <p:nvSpPr>
            <p:cNvPr id="84" name="Rectangle 83"/>
            <p:cNvSpPr/>
            <p:nvPr/>
          </p:nvSpPr>
          <p:spPr>
            <a:xfrm>
              <a:off x="4698697" y="4983766"/>
              <a:ext cx="694938" cy="658531"/>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F2</a:t>
              </a:r>
              <a:endParaRPr lang="en-US" b="1" dirty="0">
                <a:solidFill>
                  <a:schemeClr val="tx1"/>
                </a:solidFill>
              </a:endParaRPr>
            </a:p>
          </p:txBody>
        </p:sp>
        <p:cxnSp>
          <p:nvCxnSpPr>
            <p:cNvPr id="87" name="Straight Connector 86"/>
            <p:cNvCxnSpPr/>
            <p:nvPr/>
          </p:nvCxnSpPr>
          <p:spPr>
            <a:xfrm>
              <a:off x="1689652" y="5490279"/>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146280" y="5483903"/>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689652" y="6001850"/>
              <a:ext cx="2475813" cy="52966"/>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V="1">
              <a:off x="4187708" y="6035866"/>
              <a:ext cx="958572" cy="18951"/>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2246722" y="6054817"/>
              <a:ext cx="609462" cy="307777"/>
            </a:xfrm>
            <a:prstGeom prst="rect">
              <a:avLst/>
            </a:prstGeom>
            <a:noFill/>
          </p:spPr>
          <p:txBody>
            <a:bodyPr wrap="none" rtlCol="0">
              <a:spAutoFit/>
            </a:bodyPr>
            <a:lstStyle/>
            <a:p>
              <a:r>
                <a:rPr lang="fa-IR" sz="1400" b="1" dirty="0" smtClean="0">
                  <a:cs typeface="B Nazanin" panose="00000400000000000000" pitchFamily="2" charset="-78"/>
                </a:rPr>
                <a:t>2/5 </a:t>
              </a:r>
              <a:r>
                <a:rPr lang="en-US" sz="1400" b="1" dirty="0" smtClean="0">
                  <a:cs typeface="B Nazanin" panose="00000400000000000000" pitchFamily="2" charset="-78"/>
                </a:rPr>
                <a:t>m</a:t>
              </a:r>
              <a:endParaRPr lang="en-US" sz="1400" b="1" dirty="0">
                <a:cs typeface="B Nazanin" panose="00000400000000000000" pitchFamily="2" charset="-78"/>
              </a:endParaRPr>
            </a:p>
          </p:txBody>
        </p:sp>
        <p:sp>
          <p:nvSpPr>
            <p:cNvPr id="92" name="TextBox 91"/>
            <p:cNvSpPr txBox="1"/>
            <p:nvPr/>
          </p:nvSpPr>
          <p:spPr>
            <a:xfrm>
              <a:off x="4490515" y="6054816"/>
              <a:ext cx="548548" cy="307777"/>
            </a:xfrm>
            <a:prstGeom prst="rect">
              <a:avLst/>
            </a:prstGeom>
            <a:noFill/>
          </p:spPr>
          <p:txBody>
            <a:bodyPr wrap="none" rtlCol="0">
              <a:spAutoFit/>
            </a:bodyPr>
            <a:lstStyle/>
            <a:p>
              <a:r>
                <a:rPr lang="fa-IR" sz="1400" b="1" dirty="0" smtClean="0">
                  <a:cs typeface="B Nazanin" panose="00000400000000000000" pitchFamily="2" charset="-78"/>
                </a:rPr>
                <a:t>0/5</a:t>
              </a:r>
              <a:r>
                <a:rPr lang="en-US" sz="1400" b="1" dirty="0" smtClean="0">
                  <a:cs typeface="B Nazanin" panose="00000400000000000000" pitchFamily="2" charset="-78"/>
                </a:rPr>
                <a:t>m</a:t>
              </a:r>
              <a:endParaRPr lang="en-US" sz="1400" b="1" dirty="0">
                <a:cs typeface="B Nazanin" panose="00000400000000000000" pitchFamily="2" charset="-78"/>
              </a:endParaRPr>
            </a:p>
          </p:txBody>
        </p:sp>
        <p:sp>
          <p:nvSpPr>
            <p:cNvPr id="93" name="Down Arrow 92"/>
            <p:cNvSpPr/>
            <p:nvPr/>
          </p:nvSpPr>
          <p:spPr>
            <a:xfrm>
              <a:off x="1586670" y="5500618"/>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wn Arrow 93"/>
            <p:cNvSpPr/>
            <p:nvPr/>
          </p:nvSpPr>
          <p:spPr>
            <a:xfrm>
              <a:off x="5054364" y="5504311"/>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823791" y="4734650"/>
              <a:ext cx="527709" cy="307777"/>
            </a:xfrm>
            <a:prstGeom prst="rect">
              <a:avLst/>
            </a:prstGeom>
            <a:noFill/>
          </p:spPr>
          <p:txBody>
            <a:bodyPr wrap="none" rtlCol="0">
              <a:spAutoFit/>
            </a:bodyPr>
            <a:lstStyle/>
            <a:p>
              <a:r>
                <a:rPr lang="fa-IR" sz="1400" b="1" dirty="0" smtClean="0">
                  <a:cs typeface="B Nazanin" panose="00000400000000000000" pitchFamily="2" charset="-78"/>
                </a:rPr>
                <a:t>500</a:t>
              </a:r>
              <a:r>
                <a:rPr lang="en-US" sz="1400" b="1" dirty="0" smtClean="0">
                  <a:cs typeface="B Nazanin" panose="00000400000000000000" pitchFamily="2" charset="-78"/>
                </a:rPr>
                <a:t>N</a:t>
              </a:r>
              <a:endParaRPr lang="en-US" sz="1400" b="1" dirty="0">
                <a:cs typeface="B Nazanin" panose="00000400000000000000" pitchFamily="2" charset="-78"/>
              </a:endParaRPr>
            </a:p>
          </p:txBody>
        </p:sp>
        <p:sp>
          <p:nvSpPr>
            <p:cNvPr id="104" name="TextBox 103"/>
            <p:cNvSpPr txBox="1"/>
            <p:nvPr/>
          </p:nvSpPr>
          <p:spPr>
            <a:xfrm>
              <a:off x="1473759" y="4989914"/>
              <a:ext cx="494046" cy="307777"/>
            </a:xfrm>
            <a:prstGeom prst="rect">
              <a:avLst/>
            </a:prstGeom>
            <a:noFill/>
          </p:spPr>
          <p:txBody>
            <a:bodyPr wrap="none" rtlCol="0">
              <a:spAutoFit/>
            </a:bodyPr>
            <a:lstStyle/>
            <a:p>
              <a:r>
                <a:rPr lang="fa-IR" sz="1400" b="1" dirty="0" smtClean="0">
                  <a:cs typeface="B Nazanin" panose="00000400000000000000" pitchFamily="2" charset="-78"/>
                </a:rPr>
                <a:t>100</a:t>
              </a:r>
              <a:r>
                <a:rPr lang="en-US" sz="1400" b="1" dirty="0" smtClean="0">
                  <a:cs typeface="B Nazanin" panose="00000400000000000000" pitchFamily="2" charset="-78"/>
                </a:rPr>
                <a:t>N</a:t>
              </a:r>
              <a:endParaRPr lang="en-US" sz="1400" b="1" dirty="0">
                <a:cs typeface="B Nazanin" panose="00000400000000000000" pitchFamily="2" charset="-78"/>
              </a:endParaRPr>
            </a:p>
          </p:txBody>
        </p:sp>
      </p:grpSp>
      <p:grpSp>
        <p:nvGrpSpPr>
          <p:cNvPr id="95" name="Group 94"/>
          <p:cNvGrpSpPr/>
          <p:nvPr/>
        </p:nvGrpSpPr>
        <p:grpSpPr>
          <a:xfrm>
            <a:off x="4887828" y="5226157"/>
            <a:ext cx="3982295" cy="863241"/>
            <a:chOff x="1034032" y="3634993"/>
            <a:chExt cx="3982295" cy="863241"/>
          </a:xfrm>
        </p:grpSpPr>
        <p:sp>
          <p:nvSpPr>
            <p:cNvPr id="96" name="TextBox 95"/>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100" name="TextBox 99"/>
            <p:cNvSpPr txBox="1"/>
            <p:nvPr/>
          </p:nvSpPr>
          <p:spPr>
            <a:xfrm>
              <a:off x="2593084" y="3634993"/>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F2</a:t>
              </a:r>
              <a:endParaRPr lang="en-US" b="1" dirty="0">
                <a:solidFill>
                  <a:srgbClr val="0070C0"/>
                </a:solidFill>
                <a:cs typeface="B Nazanin" panose="00000400000000000000" pitchFamily="2" charset="-78"/>
              </a:endParaRPr>
            </a:p>
          </p:txBody>
        </p:sp>
        <p:sp>
          <p:nvSpPr>
            <p:cNvPr id="101" name="TextBox 100"/>
            <p:cNvSpPr txBox="1"/>
            <p:nvPr/>
          </p:nvSpPr>
          <p:spPr>
            <a:xfrm>
              <a:off x="2593084" y="4004325"/>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F1</a:t>
              </a:r>
              <a:endParaRPr lang="en-US" b="1" dirty="0">
                <a:solidFill>
                  <a:srgbClr val="0070C0"/>
                </a:solidFill>
                <a:cs typeface="B Nazanin" panose="00000400000000000000" pitchFamily="2" charset="-78"/>
              </a:endParaRPr>
            </a:p>
          </p:txBody>
        </p:sp>
        <p:sp>
          <p:nvSpPr>
            <p:cNvPr id="102" name="TextBox 101"/>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06" name="TextBox 105"/>
            <p:cNvSpPr txBox="1"/>
            <p:nvPr/>
          </p:nvSpPr>
          <p:spPr>
            <a:xfrm>
              <a:off x="3411643" y="4004162"/>
              <a:ext cx="633507"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100 </a:t>
              </a:r>
              <a:r>
                <a:rPr lang="en-US"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107" name="TextBox 106"/>
            <p:cNvSpPr txBox="1"/>
            <p:nvPr/>
          </p:nvSpPr>
          <p:spPr>
            <a:xfrm>
              <a:off x="3110879" y="3787488"/>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08" name="TextBox 107"/>
            <p:cNvSpPr txBox="1"/>
            <p:nvPr/>
          </p:nvSpPr>
          <p:spPr>
            <a:xfrm>
              <a:off x="3395729" y="3706298"/>
              <a:ext cx="670376"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500 </a:t>
              </a:r>
              <a:r>
                <a:rPr lang="en-US"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109" name="TextBox 108"/>
            <p:cNvSpPr txBox="1"/>
            <p:nvPr/>
          </p:nvSpPr>
          <p:spPr>
            <a:xfrm>
              <a:off x="3921759" y="3851903"/>
              <a:ext cx="1094568" cy="646331"/>
            </a:xfrm>
            <a:prstGeom prst="rect">
              <a:avLst/>
            </a:prstGeom>
            <a:noFill/>
          </p:spPr>
          <p:txBody>
            <a:bodyPr wrap="square" rtlCol="0">
              <a:spAutoFit/>
            </a:bodyPr>
            <a:lstStyle/>
            <a:p>
              <a:r>
                <a:rPr lang="en-US" b="1" dirty="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 </a:t>
              </a:r>
              <a:r>
                <a:rPr lang="fa-IR" b="1" dirty="0" smtClean="0">
                  <a:solidFill>
                    <a:srgbClr val="0070C0"/>
                  </a:solidFill>
                  <a:cs typeface="B Nazanin" panose="00000400000000000000" pitchFamily="2" charset="-78"/>
                </a:rPr>
                <a:t>5</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grpSp>
      <p:grpSp>
        <p:nvGrpSpPr>
          <p:cNvPr id="110" name="Group 109"/>
          <p:cNvGrpSpPr/>
          <p:nvPr/>
        </p:nvGrpSpPr>
        <p:grpSpPr>
          <a:xfrm>
            <a:off x="4888354" y="5924376"/>
            <a:ext cx="3982295" cy="863241"/>
            <a:chOff x="1034032" y="3634993"/>
            <a:chExt cx="3982295" cy="863241"/>
          </a:xfrm>
        </p:grpSpPr>
        <p:sp>
          <p:nvSpPr>
            <p:cNvPr id="111" name="TextBox 110"/>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112" name="TextBox 111"/>
            <p:cNvSpPr txBox="1"/>
            <p:nvPr/>
          </p:nvSpPr>
          <p:spPr>
            <a:xfrm>
              <a:off x="2593084" y="3634993"/>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d1</a:t>
              </a:r>
              <a:endParaRPr lang="en-US" b="1" dirty="0">
                <a:solidFill>
                  <a:srgbClr val="0070C0"/>
                </a:solidFill>
                <a:cs typeface="B Nazanin" panose="00000400000000000000" pitchFamily="2" charset="-78"/>
              </a:endParaRPr>
            </a:p>
          </p:txBody>
        </p:sp>
        <p:sp>
          <p:nvSpPr>
            <p:cNvPr id="113" name="TextBox 112"/>
            <p:cNvSpPr txBox="1"/>
            <p:nvPr/>
          </p:nvSpPr>
          <p:spPr>
            <a:xfrm>
              <a:off x="2593084" y="4004325"/>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sp>
          <p:nvSpPr>
            <p:cNvPr id="114" name="TextBox 113"/>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15" name="TextBox 114"/>
            <p:cNvSpPr txBox="1"/>
            <p:nvPr/>
          </p:nvSpPr>
          <p:spPr>
            <a:xfrm>
              <a:off x="3411643" y="4004162"/>
              <a:ext cx="702436"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0/5 </a:t>
              </a:r>
              <a:r>
                <a:rPr lang="en-US" b="1" dirty="0" smtClean="0">
                  <a:solidFill>
                    <a:srgbClr val="0070C0"/>
                  </a:solidFill>
                  <a:cs typeface="B Nazanin" panose="00000400000000000000" pitchFamily="2" charset="-78"/>
                </a:rPr>
                <a:t>m</a:t>
              </a:r>
              <a:endParaRPr lang="en-US" b="1" dirty="0">
                <a:solidFill>
                  <a:srgbClr val="0070C0"/>
                </a:solidFill>
                <a:cs typeface="B Nazanin" panose="00000400000000000000" pitchFamily="2" charset="-78"/>
              </a:endParaRPr>
            </a:p>
          </p:txBody>
        </p:sp>
        <p:sp>
          <p:nvSpPr>
            <p:cNvPr id="116" name="TextBox 115"/>
            <p:cNvSpPr txBox="1"/>
            <p:nvPr/>
          </p:nvSpPr>
          <p:spPr>
            <a:xfrm>
              <a:off x="3110879" y="3787488"/>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17" name="TextBox 116"/>
            <p:cNvSpPr txBox="1"/>
            <p:nvPr/>
          </p:nvSpPr>
          <p:spPr>
            <a:xfrm>
              <a:off x="3395729" y="3706298"/>
              <a:ext cx="681597"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2/5</a:t>
              </a:r>
              <a:r>
                <a:rPr lang="en-US" b="1" dirty="0" smtClean="0">
                  <a:solidFill>
                    <a:srgbClr val="0070C0"/>
                  </a:solidFill>
                  <a:cs typeface="B Nazanin" panose="00000400000000000000" pitchFamily="2" charset="-78"/>
                </a:rPr>
                <a:t>m</a:t>
              </a:r>
              <a:endParaRPr lang="en-US" b="1" dirty="0">
                <a:solidFill>
                  <a:srgbClr val="0070C0"/>
                </a:solidFill>
                <a:cs typeface="B Nazanin" panose="00000400000000000000" pitchFamily="2" charset="-78"/>
              </a:endParaRPr>
            </a:p>
          </p:txBody>
        </p:sp>
        <p:sp>
          <p:nvSpPr>
            <p:cNvPr id="118" name="TextBox 117"/>
            <p:cNvSpPr txBox="1"/>
            <p:nvPr/>
          </p:nvSpPr>
          <p:spPr>
            <a:xfrm>
              <a:off x="3921759" y="3851903"/>
              <a:ext cx="1094568" cy="646331"/>
            </a:xfrm>
            <a:prstGeom prst="rect">
              <a:avLst/>
            </a:prstGeom>
            <a:noFill/>
          </p:spPr>
          <p:txBody>
            <a:bodyPr wrap="square" rtlCol="0">
              <a:spAutoFit/>
            </a:bodyPr>
            <a:lstStyle/>
            <a:p>
              <a:r>
                <a:rPr lang="en-US" b="1" dirty="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 </a:t>
              </a:r>
              <a:r>
                <a:rPr lang="fa-IR" b="1" dirty="0" smtClean="0">
                  <a:solidFill>
                    <a:srgbClr val="0070C0"/>
                  </a:solidFill>
                  <a:cs typeface="B Nazanin" panose="00000400000000000000" pitchFamily="2" charset="-78"/>
                </a:rPr>
                <a:t>5</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grpSp>
      <mc:AlternateContent xmlns:mc="http://schemas.openxmlformats.org/markup-compatibility/2006" xmlns:a14="http://schemas.microsoft.com/office/drawing/2010/main">
        <mc:Choice Requires="a14">
          <p:sp>
            <p:nvSpPr>
              <p:cNvPr id="5" name="TextBox 4"/>
              <p:cNvSpPr txBox="1"/>
              <p:nvPr/>
            </p:nvSpPr>
            <p:spPr>
              <a:xfrm>
                <a:off x="8591229" y="5165276"/>
                <a:ext cx="3406284" cy="1528624"/>
              </a:xfrm>
              <a:prstGeom prst="rect">
                <a:avLst/>
              </a:prstGeom>
              <a:noFill/>
            </p:spPr>
            <p:txBody>
              <a:bodyPr wrap="square" rtlCol="0">
                <a:spAutoFit/>
              </a:bodyPr>
              <a:lstStyle/>
              <a:p>
                <a:pPr algn="r" rtl="1">
                  <a:lnSpc>
                    <a:spcPct val="150000"/>
                  </a:lnSpc>
                </a:pPr>
                <a:r>
                  <a:rPr lang="fa-IR" sz="1400" b="1" dirty="0" smtClean="0">
                    <a:solidFill>
                      <a:srgbClr val="FF0000"/>
                    </a:solidFill>
                    <a:cs typeface="B Nazanin" panose="00000400000000000000" pitchFamily="2" charset="-78"/>
                  </a:rPr>
                  <a:t>مزیت مکانیکی این اهرم 5 است یعنی این اهرم نیروی محرک ما را 5 برابر افزایش می دهد </a:t>
                </a:r>
                <a:r>
                  <a:rPr lang="fa-IR" sz="1400" b="1" dirty="0">
                    <a:solidFill>
                      <a:srgbClr val="FF0000"/>
                    </a:solidFill>
                    <a:cs typeface="B Nazanin" panose="00000400000000000000" pitchFamily="2" charset="-78"/>
                  </a:rPr>
                  <a:t>تا بتوان به نیروی مقاوم غلبه کرد.( نیروی </a:t>
                </a:r>
                <a:r>
                  <a:rPr lang="fa-IR" sz="1400" b="1" dirty="0" smtClean="0">
                    <a:solidFill>
                      <a:srgbClr val="FF0000"/>
                    </a:solidFill>
                    <a:cs typeface="B Nazanin" panose="00000400000000000000" pitchFamily="2" charset="-78"/>
                  </a:rPr>
                  <a:t>محرک وارد </a:t>
                </a:r>
                <a:r>
                  <a:rPr lang="fa-IR" sz="1400" b="1" dirty="0">
                    <a:solidFill>
                      <a:srgbClr val="FF0000"/>
                    </a:solidFill>
                    <a:cs typeface="B Nazanin" panose="00000400000000000000" pitchFamily="2" charset="-78"/>
                  </a:rPr>
                  <a:t>شده  </a:t>
                </a:r>
                <a14:m>
                  <m:oMath xmlns:m="http://schemas.openxmlformats.org/officeDocument/2006/math">
                    <m:f>
                      <m:fPr>
                        <m:ctrlPr>
                          <a:rPr lang="fa-IR" sz="1400" b="1" i="1" smtClean="0">
                            <a:solidFill>
                              <a:srgbClr val="FF0000"/>
                            </a:solidFill>
                            <a:latin typeface="Cambria Math" panose="02040503050406030204" pitchFamily="18" charset="0"/>
                            <a:cs typeface="B Nazanin" panose="00000400000000000000" pitchFamily="2" charset="-78"/>
                          </a:rPr>
                        </m:ctrlPr>
                      </m:fPr>
                      <m:num>
                        <m:r>
                          <a:rPr lang="fa-IR" sz="1400" b="1" i="1" smtClean="0">
                            <a:solidFill>
                              <a:srgbClr val="FF0000"/>
                            </a:solidFill>
                            <a:latin typeface="Cambria Math" panose="02040503050406030204" pitchFamily="18" charset="0"/>
                            <a:cs typeface="B Nazanin" panose="00000400000000000000" pitchFamily="2" charset="-78"/>
                          </a:rPr>
                          <m:t>𝟏</m:t>
                        </m:r>
                      </m:num>
                      <m:den>
                        <m:r>
                          <a:rPr lang="fa-IR" sz="1400" b="1" i="1" smtClean="0">
                            <a:solidFill>
                              <a:srgbClr val="FF0000"/>
                            </a:solidFill>
                            <a:latin typeface="Cambria Math" panose="02040503050406030204" pitchFamily="18" charset="0"/>
                            <a:cs typeface="B Nazanin" panose="00000400000000000000" pitchFamily="2" charset="-78"/>
                          </a:rPr>
                          <m:t>𝟓</m:t>
                        </m:r>
                      </m:den>
                    </m:f>
                  </m:oMath>
                </a14:m>
                <a:r>
                  <a:rPr lang="fa-IR" sz="1400" b="1" dirty="0" smtClean="0">
                    <a:solidFill>
                      <a:srgbClr val="FF0000"/>
                    </a:solidFill>
                    <a:cs typeface="B Nazanin" panose="00000400000000000000" pitchFamily="2" charset="-78"/>
                  </a:rPr>
                  <a:t>  نیروی </a:t>
                </a:r>
                <a:r>
                  <a:rPr lang="fa-IR" sz="1400" b="1" dirty="0">
                    <a:solidFill>
                      <a:srgbClr val="FF0000"/>
                    </a:solidFill>
                    <a:cs typeface="B Nazanin" panose="00000400000000000000" pitchFamily="2" charset="-78"/>
                  </a:rPr>
                  <a:t>مقاوم </a:t>
                </a:r>
                <a:r>
                  <a:rPr lang="fa-IR" sz="1400" b="1" dirty="0" smtClean="0">
                    <a:solidFill>
                      <a:srgbClr val="FF0000"/>
                    </a:solidFill>
                    <a:cs typeface="B Nazanin" panose="00000400000000000000" pitchFamily="2" charset="-78"/>
                  </a:rPr>
                  <a:t>است)</a:t>
                </a:r>
              </a:p>
            </p:txBody>
          </p:sp>
        </mc:Choice>
        <mc:Fallback xmlns="">
          <p:sp>
            <p:nvSpPr>
              <p:cNvPr id="5" name="TextBox 4"/>
              <p:cNvSpPr txBox="1">
                <a:spLocks noRot="1" noChangeAspect="1" noMove="1" noResize="1" noEditPoints="1" noAdjustHandles="1" noChangeArrowheads="1" noChangeShapeType="1" noTextEdit="1"/>
              </p:cNvSpPr>
              <p:nvPr/>
            </p:nvSpPr>
            <p:spPr>
              <a:xfrm>
                <a:off x="8591229" y="5165276"/>
                <a:ext cx="3406284" cy="1528624"/>
              </a:xfrm>
              <a:prstGeom prst="rect">
                <a:avLst/>
              </a:prstGeom>
              <a:blipFill rotWithShape="0">
                <a:blip r:embed="rId3"/>
                <a:stretch>
                  <a:fillRect l="-894" r="-537" b="-1594"/>
                </a:stretch>
              </a:blipFill>
            </p:spPr>
            <p:txBody>
              <a:bodyPr/>
              <a:lstStyle/>
              <a:p>
                <a:r>
                  <a:rPr lang="en-US">
                    <a:noFill/>
                  </a:rPr>
                  <a:t> </a:t>
                </a:r>
              </a:p>
            </p:txBody>
          </p:sp>
        </mc:Fallback>
      </mc:AlternateContent>
      <p:sp>
        <p:nvSpPr>
          <p:cNvPr id="77" name="Rounded Rectangle 76">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79" name="Rounded Rectangle 78">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86" name="Rounded Rectangle 85">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Tree>
    <p:extLst>
      <p:ext uri="{BB962C8B-B14F-4D97-AF65-F5344CB8AC3E}">
        <p14:creationId xmlns:p14="http://schemas.microsoft.com/office/powerpoint/2010/main" val="1709014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52" y="5392828"/>
            <a:ext cx="12208752" cy="14651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543582" y="176901"/>
                <a:ext cx="11416219" cy="4081054"/>
              </a:xfrm>
              <a:prstGeom prst="rect">
                <a:avLst/>
              </a:prstGeom>
              <a:noFill/>
            </p:spPr>
            <p:txBody>
              <a:bodyPr wrap="square" rtlCol="0">
                <a:spAutoFit/>
              </a:bodyPr>
              <a:lstStyle/>
              <a:p>
                <a:pPr algn="r" rtl="1">
                  <a:lnSpc>
                    <a:spcPct val="150000"/>
                  </a:lnSpc>
                </a:pPr>
                <a:r>
                  <a:rPr lang="fa-IR" sz="1600" b="1" dirty="0" smtClean="0">
                    <a:solidFill>
                      <a:srgbClr val="FF0000"/>
                    </a:solidFill>
                    <a:cs typeface="B Nazanin" panose="00000400000000000000" pitchFamily="2" charset="-78"/>
                  </a:rPr>
                  <a:t>مثال2: </a:t>
                </a:r>
              </a:p>
              <a:p>
                <a:pPr algn="r" rtl="1">
                  <a:lnSpc>
                    <a:spcPct val="150000"/>
                  </a:lnSpc>
                </a:pPr>
                <a:r>
                  <a:rPr lang="fa-IR" sz="1600" b="1" dirty="0" smtClean="0">
                    <a:solidFill>
                      <a:schemeClr val="tx1">
                        <a:lumMod val="95000"/>
                        <a:lumOff val="5000"/>
                      </a:schemeClr>
                    </a:solidFill>
                    <a:cs typeface="B Nazanin" panose="00000400000000000000" pitchFamily="2" charset="-78"/>
                  </a:rPr>
                  <a:t>طول بازوی محرک اهرمی 4 برابر طول بازوی مقاومش است.مزیت مکانیکی این اهرم را محاسبه کنید.</a:t>
                </a:r>
              </a:p>
              <a:p>
                <a:pPr algn="r" rtl="1">
                  <a:lnSpc>
                    <a:spcPct val="150000"/>
                  </a:lnSpc>
                </a:pPr>
                <a:endParaRPr lang="fa-IR" sz="1600" b="1" dirty="0" smtClean="0">
                  <a:solidFill>
                    <a:schemeClr val="tx1">
                      <a:lumMod val="95000"/>
                      <a:lumOff val="5000"/>
                    </a:schemeClr>
                  </a:solidFill>
                  <a:cs typeface="B Nazanin" panose="00000400000000000000" pitchFamily="2" charset="-78"/>
                </a:endParaRPr>
              </a:p>
              <a:p>
                <a:pPr algn="r">
                  <a:lnSpc>
                    <a:spcPct val="150000"/>
                  </a:lnSpc>
                </a:pPr>
                <a:endParaRPr lang="fa-IR" sz="1600" b="1" dirty="0" smtClean="0">
                  <a:solidFill>
                    <a:schemeClr val="tx1">
                      <a:lumMod val="95000"/>
                      <a:lumOff val="5000"/>
                    </a:schemeClr>
                  </a:solidFill>
                  <a:cs typeface="B Nazanin" panose="00000400000000000000" pitchFamily="2" charset="-78"/>
                </a:endParaRPr>
              </a:p>
              <a:p>
                <a:pPr algn="r">
                  <a:lnSpc>
                    <a:spcPct val="150000"/>
                  </a:lnSpc>
                </a:pPr>
                <a:endParaRPr lang="en-US" sz="1600" b="1" dirty="0" smtClean="0">
                  <a:solidFill>
                    <a:schemeClr val="tx1">
                      <a:lumMod val="95000"/>
                      <a:lumOff val="5000"/>
                    </a:schemeClr>
                  </a:solidFill>
                  <a:cs typeface="B Nazanin" panose="00000400000000000000" pitchFamily="2" charset="-78"/>
                </a:endParaRPr>
              </a:p>
              <a:p>
                <a:pPr algn="r" rtl="1">
                  <a:lnSpc>
                    <a:spcPct val="150000"/>
                  </a:lnSpc>
                </a:pPr>
                <a:r>
                  <a:rPr lang="fa-IR" sz="1600" b="1" dirty="0" smtClean="0">
                    <a:solidFill>
                      <a:srgbClr val="FF0000"/>
                    </a:solidFill>
                    <a:cs typeface="B Nazanin" panose="00000400000000000000" pitchFamily="2" charset="-78"/>
                  </a:rPr>
                  <a:t>یعنی این ماشین نیروی محرک ما را 4 برابر افزایش می دهد تا بتوان به نیروی مقاوم وارد شده غلبه کرد. </a:t>
                </a:r>
                <a:r>
                  <a:rPr lang="fa-IR" sz="1600" b="1" dirty="0" smtClean="0">
                    <a:solidFill>
                      <a:schemeClr val="tx1">
                        <a:lumMod val="95000"/>
                        <a:lumOff val="5000"/>
                      </a:schemeClr>
                    </a:solidFill>
                    <a:cs typeface="B Nazanin" panose="00000400000000000000" pitchFamily="2" charset="-78"/>
                  </a:rPr>
                  <a:t>(اندازه نیروی محرک وارد شده بر آن    </a:t>
                </a:r>
                <a14:m>
                  <m:oMath xmlns:m="http://schemas.openxmlformats.org/officeDocument/2006/math">
                    <m:f>
                      <m:fPr>
                        <m:ctrlPr>
                          <a:rPr lang="fa-IR" sz="2000" b="1" i="1" smtClean="0">
                            <a:solidFill>
                              <a:schemeClr val="tx1">
                                <a:lumMod val="95000"/>
                                <a:lumOff val="5000"/>
                              </a:schemeClr>
                            </a:solidFill>
                            <a:latin typeface="Cambria Math" panose="02040503050406030204" pitchFamily="18" charset="0"/>
                            <a:cs typeface="B Nazanin" panose="00000400000000000000" pitchFamily="2" charset="-78"/>
                          </a:rPr>
                        </m:ctrlPr>
                      </m:fPr>
                      <m:num>
                        <m:r>
                          <a:rPr lang="fa-IR" sz="2000" b="1" i="1" smtClean="0">
                            <a:solidFill>
                              <a:schemeClr val="tx1">
                                <a:lumMod val="95000"/>
                                <a:lumOff val="5000"/>
                              </a:schemeClr>
                            </a:solidFill>
                            <a:latin typeface="Cambria Math" panose="02040503050406030204" pitchFamily="18" charset="0"/>
                            <a:cs typeface="B Nazanin" panose="00000400000000000000" pitchFamily="2" charset="-78"/>
                          </a:rPr>
                          <m:t>𝟏</m:t>
                        </m:r>
                      </m:num>
                      <m:den>
                        <m:r>
                          <a:rPr lang="fa-IR" sz="2000" b="1" i="1" smtClean="0">
                            <a:solidFill>
                              <a:schemeClr val="tx1">
                                <a:lumMod val="95000"/>
                                <a:lumOff val="5000"/>
                              </a:schemeClr>
                            </a:solidFill>
                            <a:latin typeface="Cambria Math" panose="02040503050406030204" pitchFamily="18" charset="0"/>
                            <a:cs typeface="B Nazanin" panose="00000400000000000000" pitchFamily="2" charset="-78"/>
                          </a:rPr>
                          <m:t>𝟒</m:t>
                        </m:r>
                      </m:den>
                    </m:f>
                  </m:oMath>
                </a14:m>
                <a:r>
                  <a:rPr lang="fa-IR" sz="1600" b="1" dirty="0" smtClean="0">
                    <a:solidFill>
                      <a:schemeClr val="tx1">
                        <a:lumMod val="95000"/>
                        <a:lumOff val="5000"/>
                      </a:schemeClr>
                    </a:solidFill>
                    <a:cs typeface="B Nazanin" panose="00000400000000000000" pitchFamily="2" charset="-78"/>
                  </a:rPr>
                  <a:t>  نیروی مقاوم است)</a:t>
                </a:r>
                <a:endParaRPr lang="fa-IR" sz="1600" b="1" dirty="0">
                  <a:solidFill>
                    <a:schemeClr val="tx1">
                      <a:lumMod val="95000"/>
                      <a:lumOff val="5000"/>
                    </a:schemeClr>
                  </a:solidFill>
                  <a:cs typeface="B Nazanin" panose="00000400000000000000" pitchFamily="2" charset="-78"/>
                </a:endParaRPr>
              </a:p>
              <a:p>
                <a:pPr algn="r">
                  <a:lnSpc>
                    <a:spcPct val="150000"/>
                  </a:lnSpc>
                </a:pPr>
                <a:endParaRPr lang="fa-IR" sz="1600" b="1" dirty="0" smtClean="0">
                  <a:solidFill>
                    <a:schemeClr val="tx1">
                      <a:lumMod val="95000"/>
                      <a:lumOff val="5000"/>
                    </a:schemeClr>
                  </a:solidFill>
                  <a:cs typeface="B Nazanin" panose="00000400000000000000" pitchFamily="2" charset="-78"/>
                </a:endParaRPr>
              </a:p>
              <a:p>
                <a:pPr algn="ctr" rtl="1">
                  <a:lnSpc>
                    <a:spcPct val="150000"/>
                  </a:lnSpc>
                </a:pPr>
                <a:endParaRPr lang="fa-IR" sz="1600" b="1" dirty="0" smtClean="0">
                  <a:solidFill>
                    <a:srgbClr val="FF0000"/>
                  </a:solidFill>
                  <a:cs typeface="B Nazanin" panose="00000400000000000000" pitchFamily="2" charset="-78"/>
                </a:endParaRPr>
              </a:p>
              <a:p>
                <a:pPr algn="ctr" rtl="1">
                  <a:lnSpc>
                    <a:spcPct val="150000"/>
                  </a:lnSpc>
                </a:pPr>
                <a:endParaRPr lang="en-US" sz="1600" b="1" dirty="0">
                  <a:solidFill>
                    <a:srgbClr val="FF0000"/>
                  </a:solidFill>
                  <a:cs typeface="B Nazanin" panose="00000400000000000000" pitchFamily="2" charset="-78"/>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43582" y="176901"/>
                <a:ext cx="11416219" cy="4081054"/>
              </a:xfrm>
              <a:prstGeom prst="rect">
                <a:avLst/>
              </a:prstGeom>
              <a:blipFill rotWithShape="0">
                <a:blip r:embed="rId2"/>
                <a:stretch>
                  <a:fillRect r="-320" b="-598"/>
                </a:stretch>
              </a:blipFill>
            </p:spPr>
            <p:txBody>
              <a:bodyPr/>
              <a:lstStyle/>
              <a:p>
                <a:r>
                  <a:rPr lang="en-US">
                    <a:noFill/>
                  </a:rPr>
                  <a:t> </a:t>
                </a:r>
              </a:p>
            </p:txBody>
          </p:sp>
        </mc:Fallback>
      </mc:AlternateContent>
      <p:grpSp>
        <p:nvGrpSpPr>
          <p:cNvPr id="32" name="Group 31"/>
          <p:cNvGrpSpPr/>
          <p:nvPr/>
        </p:nvGrpSpPr>
        <p:grpSpPr>
          <a:xfrm>
            <a:off x="1606437" y="1382246"/>
            <a:ext cx="5279749" cy="863241"/>
            <a:chOff x="-263422" y="3634993"/>
            <a:chExt cx="5279749" cy="863241"/>
          </a:xfrm>
        </p:grpSpPr>
        <p:sp>
          <p:nvSpPr>
            <p:cNvPr id="42" name="TextBox 41"/>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47" name="TextBox 46"/>
            <p:cNvSpPr txBox="1"/>
            <p:nvPr/>
          </p:nvSpPr>
          <p:spPr>
            <a:xfrm>
              <a:off x="2593084" y="3634993"/>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d1</a:t>
              </a:r>
              <a:endParaRPr lang="en-US" b="1" dirty="0">
                <a:solidFill>
                  <a:srgbClr val="0070C0"/>
                </a:solidFill>
                <a:cs typeface="B Nazanin" panose="00000400000000000000" pitchFamily="2" charset="-78"/>
              </a:endParaRPr>
            </a:p>
          </p:txBody>
        </p:sp>
        <p:sp>
          <p:nvSpPr>
            <p:cNvPr id="48" name="TextBox 47"/>
            <p:cNvSpPr txBox="1"/>
            <p:nvPr/>
          </p:nvSpPr>
          <p:spPr>
            <a:xfrm>
              <a:off x="2593084" y="4004325"/>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sp>
          <p:nvSpPr>
            <p:cNvPr id="49" name="TextBox 48"/>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51" name="TextBox 50"/>
            <p:cNvSpPr txBox="1"/>
            <p:nvPr/>
          </p:nvSpPr>
          <p:spPr>
            <a:xfrm>
              <a:off x="3110879" y="3787488"/>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53" name="TextBox 52"/>
            <p:cNvSpPr txBox="1"/>
            <p:nvPr/>
          </p:nvSpPr>
          <p:spPr>
            <a:xfrm>
              <a:off x="3921759" y="3851903"/>
              <a:ext cx="1094568" cy="646331"/>
            </a:xfrm>
            <a:prstGeom prst="rect">
              <a:avLst/>
            </a:prstGeom>
            <a:noFill/>
          </p:spPr>
          <p:txBody>
            <a:bodyPr wrap="square" rtlCol="0">
              <a:spAutoFit/>
            </a:bodyPr>
            <a:lstStyle/>
            <a:p>
              <a:r>
                <a:rPr lang="en-US" b="1" dirty="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 </a:t>
              </a:r>
              <a:r>
                <a:rPr lang="fa-IR" b="1" dirty="0" smtClean="0">
                  <a:solidFill>
                    <a:srgbClr val="0070C0"/>
                  </a:solidFill>
                  <a:cs typeface="B Nazanin" panose="00000400000000000000" pitchFamily="2" charset="-78"/>
                </a:rPr>
                <a:t>4</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sp>
          <p:nvSpPr>
            <p:cNvPr id="54" name="TextBox 53"/>
            <p:cNvSpPr txBox="1"/>
            <p:nvPr/>
          </p:nvSpPr>
          <p:spPr>
            <a:xfrm>
              <a:off x="3329318" y="3662911"/>
              <a:ext cx="641522"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  4</a:t>
              </a:r>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sp>
          <p:nvSpPr>
            <p:cNvPr id="55" name="TextBox 54"/>
            <p:cNvSpPr txBox="1"/>
            <p:nvPr/>
          </p:nvSpPr>
          <p:spPr>
            <a:xfrm>
              <a:off x="3521913" y="4004325"/>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sp>
          <p:nvSpPr>
            <p:cNvPr id="56" name="TextBox 55"/>
            <p:cNvSpPr txBox="1"/>
            <p:nvPr/>
          </p:nvSpPr>
          <p:spPr>
            <a:xfrm>
              <a:off x="-263422" y="3750837"/>
              <a:ext cx="898003"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d1=</a:t>
              </a:r>
              <a:r>
                <a:rPr lang="fa-IR" b="1" dirty="0" smtClean="0">
                  <a:solidFill>
                    <a:srgbClr val="0070C0"/>
                  </a:solidFill>
                  <a:cs typeface="B Nazanin" panose="00000400000000000000" pitchFamily="2" charset="-78"/>
                </a:rPr>
                <a:t>4</a:t>
              </a:r>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943" y="4105297"/>
            <a:ext cx="3218828" cy="2575062"/>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5785" y="3548082"/>
            <a:ext cx="2362200" cy="2667000"/>
          </a:xfrm>
          <a:prstGeom prst="rect">
            <a:avLst/>
          </a:prstGeom>
        </p:spPr>
      </p:pic>
      <p:sp>
        <p:nvSpPr>
          <p:cNvPr id="19" name="Rounded Rectangle 18">
            <a:hlinkClick r:id="" action="ppaction://hlinkshowjump?jump=endshow"/>
          </p:cNvPr>
          <p:cNvSpPr/>
          <p:nvPr/>
        </p:nvSpPr>
        <p:spPr>
          <a:xfrm>
            <a:off x="0"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1" name="Rounded Rectangle 20">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2" name="Rounded Rectangle 21">
            <a:hlinkClick r:id="rId6"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878289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57200" y="244308"/>
            <a:ext cx="11554601" cy="5876453"/>
            <a:chOff x="858821" y="1257184"/>
            <a:chExt cx="11054506" cy="5876453"/>
          </a:xfrm>
        </p:grpSpPr>
        <p:sp>
          <p:nvSpPr>
            <p:cNvPr id="45" name="TextBox 44"/>
            <p:cNvSpPr txBox="1"/>
            <p:nvPr/>
          </p:nvSpPr>
          <p:spPr>
            <a:xfrm>
              <a:off x="858821" y="1870658"/>
              <a:ext cx="11054506" cy="5262979"/>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اهرم ها را بر اساس محل قرار گرفتن تکیه گاه، نیروی محرک و نیروی مقاوم به سه دسته تقسیم می کنند.</a:t>
              </a:r>
            </a:p>
            <a:p>
              <a:pPr algn="r" rtl="1">
                <a:lnSpc>
                  <a:spcPct val="150000"/>
                </a:lnSpc>
              </a:pPr>
              <a:r>
                <a:rPr lang="fa-IR" sz="1600" b="1" dirty="0" smtClean="0">
                  <a:solidFill>
                    <a:srgbClr val="0070C0"/>
                  </a:solidFill>
                  <a:cs typeface="B Nazanin" panose="00000400000000000000" pitchFamily="2" charset="-78"/>
                </a:rPr>
                <a:t>الف) </a:t>
              </a:r>
              <a:r>
                <a:rPr lang="fa-IR" sz="1600" b="1" dirty="0" smtClean="0">
                  <a:cs typeface="B Nazanin" panose="00000400000000000000" pitchFamily="2" charset="-78"/>
                </a:rPr>
                <a:t>اهرمی که تکیه گاه بین دو نیروی محرک و مقاوم قرار می گیرد که خود سه حالت کلی زیر را شامل می شود.</a:t>
              </a:r>
            </a:p>
            <a:p>
              <a:pPr algn="r" rtl="1">
                <a:lnSpc>
                  <a:spcPct val="150000"/>
                </a:lnSpc>
              </a:pPr>
              <a:endParaRPr lang="en-US" sz="1600" b="1" dirty="0" smtClean="0">
                <a:cs typeface="B Nazanin" panose="00000400000000000000" pitchFamily="2" charset="-78"/>
              </a:endParaRPr>
            </a:p>
            <a:p>
              <a:pPr algn="r" rtl="1">
                <a:lnSpc>
                  <a:spcPct val="150000"/>
                </a:lnSpc>
              </a:pPr>
              <a:endParaRPr lang="en-US" sz="1600" b="1" dirty="0" smtClean="0">
                <a:cs typeface="B Nazanin" panose="00000400000000000000" pitchFamily="2" charset="-78"/>
              </a:endParaRPr>
            </a:p>
            <a:p>
              <a:pPr algn="r" rtl="1">
                <a:lnSpc>
                  <a:spcPct val="150000"/>
                </a:lnSpc>
              </a:pPr>
              <a:endParaRPr lang="en-US" sz="1600" b="1" dirty="0">
                <a:cs typeface="B Nazanin" panose="00000400000000000000" pitchFamily="2" charset="-78"/>
              </a:endParaRPr>
            </a:p>
            <a:p>
              <a:pPr algn="r" rtl="1">
                <a:lnSpc>
                  <a:spcPct val="150000"/>
                </a:lnSpc>
              </a:pPr>
              <a:endParaRPr lang="en-US" sz="1600" b="1" dirty="0" smtClean="0">
                <a:cs typeface="B Nazanin" panose="00000400000000000000" pitchFamily="2" charset="-78"/>
              </a:endParaRPr>
            </a:p>
            <a:p>
              <a:pPr algn="r" rtl="1">
                <a:lnSpc>
                  <a:spcPct val="150000"/>
                </a:lnSpc>
              </a:pPr>
              <a:endParaRPr lang="en-US" sz="1600" b="1" dirty="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en-US"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p:txBody>
        </p:sp>
        <p:sp>
          <p:nvSpPr>
            <p:cNvPr id="46" name="Round Diagonal Corner Rectangle 45"/>
            <p:cNvSpPr/>
            <p:nvPr/>
          </p:nvSpPr>
          <p:spPr>
            <a:xfrm flipV="1">
              <a:off x="8801968" y="1424953"/>
              <a:ext cx="3111359"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47" name="Round Diagonal Corner Rectangle 46"/>
            <p:cNvSpPr/>
            <p:nvPr/>
          </p:nvSpPr>
          <p:spPr>
            <a:xfrm>
              <a:off x="8801968" y="1257184"/>
              <a:ext cx="3111359"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تقسیم بندی  اهرم ها</a:t>
              </a:r>
              <a:endParaRPr lang="en-US" sz="2000" dirty="0">
                <a:solidFill>
                  <a:srgbClr val="0070C0"/>
                </a:solidFill>
                <a:effectLst>
                  <a:outerShdw blurRad="50800" dist="38100" dir="2700000" algn="tl" rotWithShape="0">
                    <a:prstClr val="black">
                      <a:alpha val="40000"/>
                    </a:prstClr>
                  </a:outerShdw>
                </a:effectLst>
              </a:endParaRPr>
            </a:p>
          </p:txBody>
        </p:sp>
      </p:grpSp>
      <p:grpSp>
        <p:nvGrpSpPr>
          <p:cNvPr id="27" name="Group 26"/>
          <p:cNvGrpSpPr/>
          <p:nvPr/>
        </p:nvGrpSpPr>
        <p:grpSpPr>
          <a:xfrm>
            <a:off x="8759687" y="2431828"/>
            <a:ext cx="3101124" cy="1176181"/>
            <a:chOff x="1404730" y="5088835"/>
            <a:chExt cx="3988905" cy="1308343"/>
          </a:xfrm>
        </p:grpSpPr>
        <p:sp>
          <p:nvSpPr>
            <p:cNvPr id="28" name="Rectangle 27"/>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3160642" y="5746579"/>
              <a:ext cx="503583" cy="5105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04730" y="5088835"/>
              <a:ext cx="569844" cy="551963"/>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cxnSp>
          <p:nvCxnSpPr>
            <p:cNvPr id="34" name="Straight Connector 33"/>
            <p:cNvCxnSpPr/>
            <p:nvPr/>
          </p:nvCxnSpPr>
          <p:spPr>
            <a:xfrm>
              <a:off x="1689652" y="5490279"/>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46280" y="5483903"/>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89652" y="6001850"/>
              <a:ext cx="1709530" cy="1977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436750" y="6016089"/>
              <a:ext cx="1709530" cy="1977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2246722" y="6054818"/>
              <a:ext cx="478776" cy="342360"/>
            </a:xfrm>
            <a:prstGeom prst="rect">
              <a:avLst/>
            </a:prstGeom>
            <a:noFill/>
          </p:spPr>
          <p:txBody>
            <a:bodyPr wrap="none" rtlCol="0">
              <a:spAutoFit/>
            </a:bodyPr>
            <a:lstStyle/>
            <a:p>
              <a:r>
                <a:rPr lang="en-US" sz="1400" b="1" dirty="0" smtClean="0">
                  <a:cs typeface="B Nazanin" panose="00000400000000000000" pitchFamily="2" charset="-78"/>
                </a:rPr>
                <a:t>d2</a:t>
              </a:r>
              <a:endParaRPr lang="en-US" sz="1400" b="1" dirty="0">
                <a:cs typeface="B Nazanin" panose="00000400000000000000" pitchFamily="2" charset="-78"/>
              </a:endParaRPr>
            </a:p>
          </p:txBody>
        </p:sp>
        <p:sp>
          <p:nvSpPr>
            <p:cNvPr id="39" name="TextBox 38"/>
            <p:cNvSpPr txBox="1"/>
            <p:nvPr/>
          </p:nvSpPr>
          <p:spPr>
            <a:xfrm>
              <a:off x="4033034" y="6039226"/>
              <a:ext cx="478776" cy="342360"/>
            </a:xfrm>
            <a:prstGeom prst="rect">
              <a:avLst/>
            </a:prstGeom>
            <a:noFill/>
          </p:spPr>
          <p:txBody>
            <a:bodyPr wrap="none" rtlCol="0">
              <a:spAutoFit/>
            </a:bodyPr>
            <a:lstStyle/>
            <a:p>
              <a:r>
                <a:rPr lang="en-US" sz="1400" b="1" dirty="0" smtClean="0">
                  <a:cs typeface="B Nazanin" panose="00000400000000000000" pitchFamily="2" charset="-78"/>
                </a:rPr>
                <a:t>d1</a:t>
              </a:r>
              <a:endParaRPr lang="en-US" sz="1400" b="1" dirty="0">
                <a:cs typeface="B Nazanin" panose="00000400000000000000" pitchFamily="2" charset="-78"/>
              </a:endParaRPr>
            </a:p>
          </p:txBody>
        </p:sp>
        <p:sp>
          <p:nvSpPr>
            <p:cNvPr id="40" name="Down Arrow 39"/>
            <p:cNvSpPr/>
            <p:nvPr/>
          </p:nvSpPr>
          <p:spPr>
            <a:xfrm>
              <a:off x="1586670" y="5500618"/>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5054363" y="5168241"/>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668815" y="5201864"/>
              <a:ext cx="493208" cy="376596"/>
            </a:xfrm>
            <a:prstGeom prst="rect">
              <a:avLst/>
            </a:prstGeom>
            <a:noFill/>
          </p:spPr>
          <p:txBody>
            <a:bodyPr wrap="none" rtlCol="0">
              <a:spAutoFit/>
            </a:bodyPr>
            <a:lstStyle/>
            <a:p>
              <a:r>
                <a:rPr lang="en-US" sz="1600" b="1" dirty="0" smtClean="0">
                  <a:cs typeface="B Nazanin" panose="00000400000000000000" pitchFamily="2" charset="-78"/>
                </a:rPr>
                <a:t>F1</a:t>
              </a:r>
              <a:endParaRPr lang="en-US" sz="1600" b="1" dirty="0">
                <a:cs typeface="B Nazanin" panose="00000400000000000000" pitchFamily="2" charset="-78"/>
              </a:endParaRPr>
            </a:p>
          </p:txBody>
        </p:sp>
      </p:grpSp>
      <p:grpSp>
        <p:nvGrpSpPr>
          <p:cNvPr id="62" name="Group 61"/>
          <p:cNvGrpSpPr/>
          <p:nvPr/>
        </p:nvGrpSpPr>
        <p:grpSpPr>
          <a:xfrm>
            <a:off x="5034851" y="2429553"/>
            <a:ext cx="3101124" cy="1188968"/>
            <a:chOff x="1404730" y="5088835"/>
            <a:chExt cx="3988905" cy="1322567"/>
          </a:xfrm>
        </p:grpSpPr>
        <p:sp>
          <p:nvSpPr>
            <p:cNvPr id="63" name="Rectangle 62"/>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2244178" y="5761257"/>
              <a:ext cx="503583" cy="5105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04730" y="5088835"/>
              <a:ext cx="569844" cy="551963"/>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cxnSp>
          <p:nvCxnSpPr>
            <p:cNvPr id="66" name="Straight Connector 65"/>
            <p:cNvCxnSpPr/>
            <p:nvPr/>
          </p:nvCxnSpPr>
          <p:spPr>
            <a:xfrm>
              <a:off x="1689652" y="5490279"/>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146280" y="5483903"/>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4" idx="1"/>
            </p:cNvCxnSpPr>
            <p:nvPr/>
          </p:nvCxnSpPr>
          <p:spPr>
            <a:xfrm>
              <a:off x="1672608" y="6016528"/>
              <a:ext cx="823320" cy="1"/>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2491149" y="6016529"/>
              <a:ext cx="2587578" cy="1933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1765402" y="6069042"/>
              <a:ext cx="478776" cy="342360"/>
            </a:xfrm>
            <a:prstGeom prst="rect">
              <a:avLst/>
            </a:prstGeom>
            <a:noFill/>
          </p:spPr>
          <p:txBody>
            <a:bodyPr wrap="none" rtlCol="0">
              <a:spAutoFit/>
            </a:bodyPr>
            <a:lstStyle/>
            <a:p>
              <a:r>
                <a:rPr lang="en-US" sz="1400" b="1" dirty="0" smtClean="0">
                  <a:cs typeface="B Nazanin" panose="00000400000000000000" pitchFamily="2" charset="-78"/>
                </a:rPr>
                <a:t>d2</a:t>
              </a:r>
              <a:endParaRPr lang="en-US" sz="1400" b="1" dirty="0">
                <a:cs typeface="B Nazanin" panose="00000400000000000000" pitchFamily="2" charset="-78"/>
              </a:endParaRPr>
            </a:p>
          </p:txBody>
        </p:sp>
        <p:sp>
          <p:nvSpPr>
            <p:cNvPr id="71" name="TextBox 70"/>
            <p:cNvSpPr txBox="1"/>
            <p:nvPr/>
          </p:nvSpPr>
          <p:spPr>
            <a:xfrm>
              <a:off x="4033034" y="6039226"/>
              <a:ext cx="478776" cy="342360"/>
            </a:xfrm>
            <a:prstGeom prst="rect">
              <a:avLst/>
            </a:prstGeom>
            <a:noFill/>
          </p:spPr>
          <p:txBody>
            <a:bodyPr wrap="none" rtlCol="0">
              <a:spAutoFit/>
            </a:bodyPr>
            <a:lstStyle/>
            <a:p>
              <a:r>
                <a:rPr lang="en-US" sz="1400" b="1" dirty="0" smtClean="0">
                  <a:cs typeface="B Nazanin" panose="00000400000000000000" pitchFamily="2" charset="-78"/>
                </a:rPr>
                <a:t>d1</a:t>
              </a:r>
              <a:endParaRPr lang="en-US" sz="1400" b="1" dirty="0">
                <a:cs typeface="B Nazanin" panose="00000400000000000000" pitchFamily="2" charset="-78"/>
              </a:endParaRPr>
            </a:p>
          </p:txBody>
        </p:sp>
        <p:sp>
          <p:nvSpPr>
            <p:cNvPr id="72" name="Down Arrow 71"/>
            <p:cNvSpPr/>
            <p:nvPr/>
          </p:nvSpPr>
          <p:spPr>
            <a:xfrm>
              <a:off x="1586670" y="5500618"/>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a:off x="5054363" y="5168241"/>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668815" y="5201864"/>
              <a:ext cx="493208" cy="376596"/>
            </a:xfrm>
            <a:prstGeom prst="rect">
              <a:avLst/>
            </a:prstGeom>
            <a:noFill/>
          </p:spPr>
          <p:txBody>
            <a:bodyPr wrap="none" rtlCol="0">
              <a:spAutoFit/>
            </a:bodyPr>
            <a:lstStyle/>
            <a:p>
              <a:r>
                <a:rPr lang="en-US" sz="1600" b="1" dirty="0" smtClean="0">
                  <a:cs typeface="B Nazanin" panose="00000400000000000000" pitchFamily="2" charset="-78"/>
                </a:rPr>
                <a:t>F1</a:t>
              </a:r>
              <a:endParaRPr lang="en-US" sz="1600" b="1" dirty="0">
                <a:cs typeface="B Nazanin" panose="00000400000000000000" pitchFamily="2" charset="-78"/>
              </a:endParaRPr>
            </a:p>
          </p:txBody>
        </p:sp>
      </p:grpSp>
      <p:grpSp>
        <p:nvGrpSpPr>
          <p:cNvPr id="75" name="Group 74"/>
          <p:cNvGrpSpPr/>
          <p:nvPr/>
        </p:nvGrpSpPr>
        <p:grpSpPr>
          <a:xfrm>
            <a:off x="1214411" y="2419041"/>
            <a:ext cx="3101128" cy="1140145"/>
            <a:chOff x="1404730" y="5088835"/>
            <a:chExt cx="3988905" cy="1268258"/>
          </a:xfrm>
        </p:grpSpPr>
        <p:sp>
          <p:nvSpPr>
            <p:cNvPr id="76" name="Rectangle 75"/>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4146086" y="5729810"/>
              <a:ext cx="503583" cy="5105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404730" y="5088835"/>
              <a:ext cx="569844" cy="551963"/>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cxnSp>
          <p:nvCxnSpPr>
            <p:cNvPr id="79" name="Straight Connector 78"/>
            <p:cNvCxnSpPr/>
            <p:nvPr/>
          </p:nvCxnSpPr>
          <p:spPr>
            <a:xfrm>
              <a:off x="1689652" y="5490279"/>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46280" y="5483903"/>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404750" y="5985081"/>
              <a:ext cx="705702" cy="1"/>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a:off x="1677664" y="5972490"/>
              <a:ext cx="2705192" cy="1933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2508374" y="6014732"/>
              <a:ext cx="478776" cy="342361"/>
            </a:xfrm>
            <a:prstGeom prst="rect">
              <a:avLst/>
            </a:prstGeom>
            <a:noFill/>
          </p:spPr>
          <p:txBody>
            <a:bodyPr wrap="none" rtlCol="0">
              <a:spAutoFit/>
            </a:bodyPr>
            <a:lstStyle/>
            <a:p>
              <a:r>
                <a:rPr lang="en-US" sz="1400" b="1" dirty="0" smtClean="0">
                  <a:cs typeface="B Nazanin" panose="00000400000000000000" pitchFamily="2" charset="-78"/>
                </a:rPr>
                <a:t>d2</a:t>
              </a:r>
              <a:endParaRPr lang="en-US" sz="1400" b="1" dirty="0">
                <a:cs typeface="B Nazanin" panose="00000400000000000000" pitchFamily="2" charset="-78"/>
              </a:endParaRPr>
            </a:p>
          </p:txBody>
        </p:sp>
        <p:sp>
          <p:nvSpPr>
            <p:cNvPr id="84" name="TextBox 83"/>
            <p:cNvSpPr txBox="1"/>
            <p:nvPr/>
          </p:nvSpPr>
          <p:spPr>
            <a:xfrm>
              <a:off x="4640325" y="5982159"/>
              <a:ext cx="478776" cy="342360"/>
            </a:xfrm>
            <a:prstGeom prst="rect">
              <a:avLst/>
            </a:prstGeom>
            <a:noFill/>
          </p:spPr>
          <p:txBody>
            <a:bodyPr wrap="none" rtlCol="0">
              <a:spAutoFit/>
            </a:bodyPr>
            <a:lstStyle/>
            <a:p>
              <a:r>
                <a:rPr lang="en-US" sz="1400" b="1" dirty="0" smtClean="0">
                  <a:cs typeface="B Nazanin" panose="00000400000000000000" pitchFamily="2" charset="-78"/>
                </a:rPr>
                <a:t>d1</a:t>
              </a:r>
              <a:endParaRPr lang="en-US" sz="1400" b="1" dirty="0">
                <a:cs typeface="B Nazanin" panose="00000400000000000000" pitchFamily="2" charset="-78"/>
              </a:endParaRPr>
            </a:p>
          </p:txBody>
        </p:sp>
        <p:sp>
          <p:nvSpPr>
            <p:cNvPr id="85" name="Down Arrow 84"/>
            <p:cNvSpPr/>
            <p:nvPr/>
          </p:nvSpPr>
          <p:spPr>
            <a:xfrm>
              <a:off x="1586670" y="5500618"/>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wn Arrow 85"/>
            <p:cNvSpPr/>
            <p:nvPr/>
          </p:nvSpPr>
          <p:spPr>
            <a:xfrm>
              <a:off x="5054363" y="5168241"/>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668815" y="5201864"/>
              <a:ext cx="493208" cy="376596"/>
            </a:xfrm>
            <a:prstGeom prst="rect">
              <a:avLst/>
            </a:prstGeom>
            <a:noFill/>
          </p:spPr>
          <p:txBody>
            <a:bodyPr wrap="none" rtlCol="0">
              <a:spAutoFit/>
            </a:bodyPr>
            <a:lstStyle/>
            <a:p>
              <a:r>
                <a:rPr lang="en-US" sz="1600" b="1" dirty="0" smtClean="0">
                  <a:cs typeface="B Nazanin" panose="00000400000000000000" pitchFamily="2" charset="-78"/>
                </a:rPr>
                <a:t>F1</a:t>
              </a:r>
              <a:endParaRPr lang="en-US" sz="1600" b="1" dirty="0">
                <a:cs typeface="B Nazanin" panose="00000400000000000000" pitchFamily="2" charset="-78"/>
              </a:endParaRP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70" t="32110" r="341" b="24839"/>
          <a:stretch/>
        </p:blipFill>
        <p:spPr>
          <a:xfrm flipH="1">
            <a:off x="5402897" y="5060733"/>
            <a:ext cx="1843448" cy="608110"/>
          </a:xfrm>
          <a:prstGeom prst="rect">
            <a:avLst/>
          </a:prstGeom>
        </p:spPr>
      </p:pic>
      <p:pic>
        <p:nvPicPr>
          <p:cNvPr id="3" name="Picture 2"/>
          <p:cNvPicPr>
            <a:picLocks noChangeAspect="1"/>
          </p:cNvPicPr>
          <p:nvPr/>
        </p:nvPicPr>
        <p:blipFill>
          <a:blip r:embed="rId3">
            <a:clrChange>
              <a:clrFrom>
                <a:srgbClr val="E9E9E9"/>
              </a:clrFrom>
              <a:clrTo>
                <a:srgbClr val="E9E9E9">
                  <a:alpha val="0"/>
                </a:srgbClr>
              </a:clrTo>
            </a:clrChange>
            <a:extLst>
              <a:ext uri="{28A0092B-C50C-407E-A947-70E740481C1C}">
                <a14:useLocalDpi xmlns:a14="http://schemas.microsoft.com/office/drawing/2010/main" val="0"/>
              </a:ext>
            </a:extLst>
          </a:blip>
          <a:stretch>
            <a:fillRect/>
          </a:stretch>
        </p:blipFill>
        <p:spPr>
          <a:xfrm rot="12066545">
            <a:off x="6971597" y="4055280"/>
            <a:ext cx="1165219" cy="1833277"/>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999943" y="4222530"/>
            <a:ext cx="2104352" cy="157623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8451" t="467" r="-160" b="67053"/>
          <a:stretch/>
        </p:blipFill>
        <p:spPr>
          <a:xfrm>
            <a:off x="5819733" y="3673937"/>
            <a:ext cx="1358975" cy="1155793"/>
          </a:xfrm>
          <a:prstGeom prst="rect">
            <a:avLst/>
          </a:prstGeom>
        </p:spPr>
      </p:pic>
      <p:pic>
        <p:nvPicPr>
          <p:cNvPr id="59" name="Picture 58"/>
          <p:cNvPicPr>
            <a:picLocks noChangeAspect="1"/>
          </p:cNvPicPr>
          <p:nvPr/>
        </p:nvPicPr>
        <p:blipFill rotWithShape="1">
          <a:blip r:embed="rId5">
            <a:extLst>
              <a:ext uri="{28A0092B-C50C-407E-A947-70E740481C1C}">
                <a14:useLocalDpi xmlns:a14="http://schemas.microsoft.com/office/drawing/2010/main" val="0"/>
              </a:ext>
            </a:extLst>
          </a:blip>
          <a:srcRect l="2223" t="-9" r="59995" b="66251"/>
          <a:stretch/>
        </p:blipFill>
        <p:spPr>
          <a:xfrm>
            <a:off x="9518717" y="3639102"/>
            <a:ext cx="1619283" cy="120130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500" y="4762980"/>
            <a:ext cx="1600809" cy="1203616"/>
          </a:xfrm>
          <a:prstGeom prst="rect">
            <a:avLst/>
          </a:prstGeom>
        </p:spPr>
      </p:pic>
      <p:pic>
        <p:nvPicPr>
          <p:cNvPr id="93" name="Picture 9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5143" t="3497" r="31435" b="64083"/>
          <a:stretch/>
        </p:blipFill>
        <p:spPr>
          <a:xfrm rot="813588">
            <a:off x="2296163" y="3696928"/>
            <a:ext cx="1432395" cy="115364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591" y="4476506"/>
            <a:ext cx="1842743" cy="1326975"/>
          </a:xfrm>
          <a:prstGeom prst="rect">
            <a:avLst/>
          </a:prstGeom>
        </p:spPr>
      </p:pic>
      <p:sp>
        <p:nvSpPr>
          <p:cNvPr id="89" name="Rounded Rectangle 88">
            <a:hlinkClick r:id="rId8"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90" name="Rounded Rectangle 89">
            <a:hlinkClick r:id="rId9"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92" name="Rounded Rectangle 91">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65408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57200" y="857782"/>
            <a:ext cx="11554601" cy="4893647"/>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در برخی اهرم ها تکیه گاه در یک گوشه و نیروی مقاوم بین نیروی محرک و تکیه گاه قرار گرفته است.</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r>
              <a:rPr lang="fa-IR" sz="1600" b="1" dirty="0" smtClean="0">
                <a:solidFill>
                  <a:schemeClr val="tx1"/>
                </a:solidFill>
                <a:cs typeface="B Nazanin" panose="00000400000000000000" pitchFamily="2" charset="-78"/>
              </a:rPr>
              <a:t>و در برخی دیگر از اهرم ها، </a:t>
            </a:r>
            <a:r>
              <a:rPr lang="fa-IR" sz="1600" b="1" dirty="0">
                <a:solidFill>
                  <a:schemeClr val="tx1"/>
                </a:solidFill>
                <a:cs typeface="B Nazanin" panose="00000400000000000000" pitchFamily="2" charset="-78"/>
              </a:rPr>
              <a:t>تکیه گاه در یک گوشه و نیروی </a:t>
            </a:r>
            <a:r>
              <a:rPr lang="fa-IR" sz="1600" b="1" dirty="0" smtClean="0">
                <a:solidFill>
                  <a:schemeClr val="tx1"/>
                </a:solidFill>
                <a:cs typeface="B Nazanin" panose="00000400000000000000" pitchFamily="2" charset="-78"/>
              </a:rPr>
              <a:t>محرک بین </a:t>
            </a:r>
            <a:r>
              <a:rPr lang="fa-IR" sz="1600" b="1" dirty="0">
                <a:solidFill>
                  <a:schemeClr val="tx1"/>
                </a:solidFill>
                <a:cs typeface="B Nazanin" panose="00000400000000000000" pitchFamily="2" charset="-78"/>
              </a:rPr>
              <a:t>نیروی </a:t>
            </a:r>
            <a:r>
              <a:rPr lang="fa-IR" sz="1600" b="1" dirty="0" smtClean="0">
                <a:solidFill>
                  <a:schemeClr val="tx1"/>
                </a:solidFill>
                <a:cs typeface="B Nazanin" panose="00000400000000000000" pitchFamily="2" charset="-78"/>
              </a:rPr>
              <a:t>مقاوم و </a:t>
            </a:r>
            <a:r>
              <a:rPr lang="fa-IR" sz="1600" b="1" dirty="0">
                <a:solidFill>
                  <a:schemeClr val="tx1"/>
                </a:solidFill>
                <a:cs typeface="B Nazanin" panose="00000400000000000000" pitchFamily="2" charset="-78"/>
              </a:rPr>
              <a:t>تکیه گاه قرار گرفته است.</a:t>
            </a:r>
          </a:p>
          <a:p>
            <a:pPr algn="r" rtl="1">
              <a:lnSpc>
                <a:spcPct val="150000"/>
              </a:lnSpc>
            </a:pPr>
            <a:endParaRPr lang="en-US" sz="1600" b="1" dirty="0">
              <a:cs typeface="B Nazanin" panose="00000400000000000000" pitchFamily="2" charset="-78"/>
            </a:endParaRPr>
          </a:p>
          <a:p>
            <a:pPr algn="r" rtl="1">
              <a:lnSpc>
                <a:spcPct val="150000"/>
              </a:lnSpc>
            </a:pPr>
            <a:endParaRPr lang="en-US" sz="1600" b="1" dirty="0" smtClean="0">
              <a:cs typeface="B Nazanin" panose="00000400000000000000" pitchFamily="2" charset="-78"/>
            </a:endParaRPr>
          </a:p>
          <a:p>
            <a:pPr algn="r" rtl="1">
              <a:lnSpc>
                <a:spcPct val="150000"/>
              </a:lnSpc>
            </a:pPr>
            <a:endParaRPr lang="en-US" sz="1600" b="1" dirty="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p:txBody>
      </p:sp>
      <p:grpSp>
        <p:nvGrpSpPr>
          <p:cNvPr id="47" name="Group 46"/>
          <p:cNvGrpSpPr/>
          <p:nvPr/>
        </p:nvGrpSpPr>
        <p:grpSpPr>
          <a:xfrm>
            <a:off x="959894" y="1491196"/>
            <a:ext cx="3297075" cy="1099066"/>
            <a:chOff x="1206144" y="5088836"/>
            <a:chExt cx="4240943" cy="1222563"/>
          </a:xfrm>
        </p:grpSpPr>
        <p:sp>
          <p:nvSpPr>
            <p:cNvPr id="49" name="Rectangle 48"/>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1206144" y="5743403"/>
              <a:ext cx="503583" cy="5105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95864" y="5088836"/>
              <a:ext cx="569844" cy="551963"/>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cxnSp>
          <p:nvCxnSpPr>
            <p:cNvPr id="54" name="Straight Arrow Connector 53"/>
            <p:cNvCxnSpPr/>
            <p:nvPr/>
          </p:nvCxnSpPr>
          <p:spPr>
            <a:xfrm>
              <a:off x="1452809" y="5869253"/>
              <a:ext cx="3881361" cy="1"/>
            </a:xfrm>
            <a:prstGeom prst="straightConnector1">
              <a:avLst/>
            </a:prstGeom>
            <a:ln>
              <a:prstDash val="dash"/>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p:nvPr/>
          </p:nvCxnSpPr>
          <p:spPr>
            <a:xfrm>
              <a:off x="1452809" y="5972490"/>
              <a:ext cx="1764256" cy="1933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2142262" y="5969038"/>
              <a:ext cx="478776" cy="342361"/>
            </a:xfrm>
            <a:prstGeom prst="rect">
              <a:avLst/>
            </a:prstGeom>
            <a:noFill/>
          </p:spPr>
          <p:txBody>
            <a:bodyPr wrap="none" rtlCol="0">
              <a:spAutoFit/>
            </a:bodyPr>
            <a:lstStyle/>
            <a:p>
              <a:r>
                <a:rPr lang="en-US" sz="1400" b="1" dirty="0" smtClean="0">
                  <a:cs typeface="B Nazanin" panose="00000400000000000000" pitchFamily="2" charset="-78"/>
                </a:rPr>
                <a:t>d2</a:t>
              </a:r>
              <a:endParaRPr lang="en-US" sz="1400" b="1" dirty="0">
                <a:cs typeface="B Nazanin" panose="00000400000000000000" pitchFamily="2" charset="-78"/>
              </a:endParaRPr>
            </a:p>
          </p:txBody>
        </p:sp>
        <p:sp>
          <p:nvSpPr>
            <p:cNvPr id="57" name="TextBox 56"/>
            <p:cNvSpPr txBox="1"/>
            <p:nvPr/>
          </p:nvSpPr>
          <p:spPr>
            <a:xfrm>
              <a:off x="3856991" y="5862930"/>
              <a:ext cx="478776" cy="342359"/>
            </a:xfrm>
            <a:prstGeom prst="rect">
              <a:avLst/>
            </a:prstGeom>
            <a:noFill/>
          </p:spPr>
          <p:txBody>
            <a:bodyPr wrap="none" rtlCol="0">
              <a:spAutoFit/>
            </a:bodyPr>
            <a:lstStyle/>
            <a:p>
              <a:r>
                <a:rPr lang="en-US" sz="1400" b="1" dirty="0" smtClean="0">
                  <a:cs typeface="B Nazanin" panose="00000400000000000000" pitchFamily="2" charset="-78"/>
                </a:rPr>
                <a:t>d1</a:t>
              </a:r>
              <a:endParaRPr lang="en-US" sz="1400" b="1" dirty="0">
                <a:cs typeface="B Nazanin" panose="00000400000000000000" pitchFamily="2" charset="-78"/>
              </a:endParaRPr>
            </a:p>
          </p:txBody>
        </p:sp>
        <p:sp>
          <p:nvSpPr>
            <p:cNvPr id="58" name="Down Arrow 57"/>
            <p:cNvSpPr/>
            <p:nvPr/>
          </p:nvSpPr>
          <p:spPr>
            <a:xfrm>
              <a:off x="3198382" y="5521510"/>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10800000">
              <a:off x="5140842" y="5125045"/>
              <a:ext cx="306245" cy="545797"/>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668815" y="5201864"/>
              <a:ext cx="493208" cy="376596"/>
            </a:xfrm>
            <a:prstGeom prst="rect">
              <a:avLst/>
            </a:prstGeom>
            <a:noFill/>
          </p:spPr>
          <p:txBody>
            <a:bodyPr wrap="none" rtlCol="0">
              <a:spAutoFit/>
            </a:bodyPr>
            <a:lstStyle/>
            <a:p>
              <a:r>
                <a:rPr lang="en-US" sz="1600" b="1" dirty="0" smtClean="0">
                  <a:cs typeface="B Nazanin" panose="00000400000000000000" pitchFamily="2" charset="-78"/>
                </a:rPr>
                <a:t>F1</a:t>
              </a:r>
              <a:endParaRPr lang="en-US" sz="1600" b="1" dirty="0">
                <a:cs typeface="B Nazanin" panose="00000400000000000000" pitchFamily="2" charset="-78"/>
              </a:endParaRPr>
            </a:p>
          </p:txBody>
        </p:sp>
      </p:grpSp>
      <p:grpSp>
        <p:nvGrpSpPr>
          <p:cNvPr id="62" name="Group 61"/>
          <p:cNvGrpSpPr/>
          <p:nvPr/>
        </p:nvGrpSpPr>
        <p:grpSpPr>
          <a:xfrm>
            <a:off x="919553" y="4015859"/>
            <a:ext cx="3255519" cy="1114239"/>
            <a:chOff x="1206144" y="5085076"/>
            <a:chExt cx="4187491" cy="1239442"/>
          </a:xfrm>
        </p:grpSpPr>
        <p:sp>
          <p:nvSpPr>
            <p:cNvPr id="63" name="Rectangle 62"/>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1206144" y="5743403"/>
              <a:ext cx="503583" cy="5105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21817" y="5085076"/>
              <a:ext cx="569844" cy="551964"/>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cxnSp>
          <p:nvCxnSpPr>
            <p:cNvPr id="67" name="Straight Arrow Connector 66"/>
            <p:cNvCxnSpPr/>
            <p:nvPr/>
          </p:nvCxnSpPr>
          <p:spPr>
            <a:xfrm>
              <a:off x="1452809" y="5972490"/>
              <a:ext cx="1764256" cy="1933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706424" y="5864156"/>
              <a:ext cx="478776" cy="342361"/>
            </a:xfrm>
            <a:prstGeom prst="rect">
              <a:avLst/>
            </a:prstGeom>
            <a:noFill/>
          </p:spPr>
          <p:txBody>
            <a:bodyPr wrap="none" rtlCol="0">
              <a:spAutoFit/>
            </a:bodyPr>
            <a:lstStyle/>
            <a:p>
              <a:r>
                <a:rPr lang="en-US" sz="1400" b="1" dirty="0" smtClean="0">
                  <a:cs typeface="B Nazanin" panose="00000400000000000000" pitchFamily="2" charset="-78"/>
                </a:rPr>
                <a:t>d2</a:t>
              </a:r>
              <a:endParaRPr lang="en-US" sz="1400" b="1" dirty="0">
                <a:cs typeface="B Nazanin" panose="00000400000000000000" pitchFamily="2" charset="-78"/>
              </a:endParaRPr>
            </a:p>
          </p:txBody>
        </p:sp>
        <p:sp>
          <p:nvSpPr>
            <p:cNvPr id="69" name="TextBox 68"/>
            <p:cNvSpPr txBox="1"/>
            <p:nvPr/>
          </p:nvSpPr>
          <p:spPr>
            <a:xfrm>
              <a:off x="2147438" y="5982158"/>
              <a:ext cx="478776" cy="342360"/>
            </a:xfrm>
            <a:prstGeom prst="rect">
              <a:avLst/>
            </a:prstGeom>
            <a:noFill/>
          </p:spPr>
          <p:txBody>
            <a:bodyPr wrap="none" rtlCol="0">
              <a:spAutoFit/>
            </a:bodyPr>
            <a:lstStyle/>
            <a:p>
              <a:r>
                <a:rPr lang="en-US" sz="1400" b="1" dirty="0" smtClean="0">
                  <a:cs typeface="B Nazanin" panose="00000400000000000000" pitchFamily="2" charset="-78"/>
                </a:rPr>
                <a:t>d1</a:t>
              </a:r>
              <a:endParaRPr lang="en-US" sz="1400" b="1" dirty="0">
                <a:cs typeface="B Nazanin" panose="00000400000000000000" pitchFamily="2" charset="-78"/>
              </a:endParaRPr>
            </a:p>
          </p:txBody>
        </p:sp>
        <p:sp>
          <p:nvSpPr>
            <p:cNvPr id="70" name="Down Arrow 69"/>
            <p:cNvSpPr/>
            <p:nvPr/>
          </p:nvSpPr>
          <p:spPr>
            <a:xfrm>
              <a:off x="5008899" y="5612856"/>
              <a:ext cx="183833" cy="502601"/>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wn Arrow 70"/>
            <p:cNvSpPr/>
            <p:nvPr/>
          </p:nvSpPr>
          <p:spPr>
            <a:xfrm rot="10800000">
              <a:off x="3115832" y="5093755"/>
              <a:ext cx="306245" cy="545797"/>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699241" y="5129044"/>
              <a:ext cx="493208" cy="376596"/>
            </a:xfrm>
            <a:prstGeom prst="rect">
              <a:avLst/>
            </a:prstGeom>
            <a:noFill/>
          </p:spPr>
          <p:txBody>
            <a:bodyPr wrap="none" rtlCol="0">
              <a:spAutoFit/>
            </a:bodyPr>
            <a:lstStyle/>
            <a:p>
              <a:r>
                <a:rPr lang="en-US" sz="1600" b="1" dirty="0" smtClean="0">
                  <a:cs typeface="B Nazanin" panose="00000400000000000000" pitchFamily="2" charset="-78"/>
                </a:rPr>
                <a:t>F1</a:t>
              </a:r>
              <a:endParaRPr lang="en-US" sz="1600" b="1" dirty="0">
                <a:cs typeface="B Nazanin" panose="00000400000000000000" pitchFamily="2" charset="-78"/>
              </a:endParaRPr>
            </a:p>
          </p:txBody>
        </p:sp>
      </p:grpSp>
      <p:cxnSp>
        <p:nvCxnSpPr>
          <p:cNvPr id="73" name="Straight Arrow Connector 72"/>
          <p:cNvCxnSpPr/>
          <p:nvPr/>
        </p:nvCxnSpPr>
        <p:spPr>
          <a:xfrm>
            <a:off x="1111320" y="4720822"/>
            <a:ext cx="2834640" cy="1"/>
          </a:xfrm>
          <a:prstGeom prst="straightConnector1">
            <a:avLst/>
          </a:prstGeom>
          <a:ln>
            <a:prstDash val="dash"/>
            <a:headEnd type="triangle"/>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103" y="1290448"/>
            <a:ext cx="2034827" cy="156902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981" t="282" r="23840" b="12315"/>
          <a:stretch/>
        </p:blipFill>
        <p:spPr>
          <a:xfrm>
            <a:off x="7854235" y="1290448"/>
            <a:ext cx="1314816" cy="1651788"/>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67179" t="65888" r="-601" b="1692"/>
          <a:stretch/>
        </p:blipFill>
        <p:spPr>
          <a:xfrm>
            <a:off x="5028689" y="3509530"/>
            <a:ext cx="2563611" cy="20647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5791" y="3722854"/>
            <a:ext cx="1760295" cy="176029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9100" y="3662837"/>
            <a:ext cx="1880328" cy="1880328"/>
          </a:xfrm>
          <a:prstGeom prst="rect">
            <a:avLst/>
          </a:prstGeom>
        </p:spPr>
      </p:pic>
      <p:sp>
        <p:nvSpPr>
          <p:cNvPr id="36" name="Rounded Rectangle 35">
            <a:hlinkClick r:id="rId7"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37" name="Rounded Rectangle 36">
            <a:hlinkClick r:id="rId8" action="ppaction://hlinksldjump"/>
          </p:cNvPr>
          <p:cNvSpPr/>
          <p:nvPr/>
        </p:nvSpPr>
        <p:spPr>
          <a:xfrm>
            <a:off x="30996" y="6280444"/>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39" name="Rounded Rectangle 38">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213354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87890" y="110706"/>
            <a:ext cx="11593269" cy="4380484"/>
            <a:chOff x="476648" y="109396"/>
            <a:chExt cx="11593269" cy="4517767"/>
          </a:xfrm>
        </p:grpSpPr>
        <p:sp>
          <p:nvSpPr>
            <p:cNvPr id="10" name="TextBox 9"/>
            <p:cNvSpPr txBox="1"/>
            <p:nvPr/>
          </p:nvSpPr>
          <p:spPr>
            <a:xfrm>
              <a:off x="476648" y="722870"/>
              <a:ext cx="11593269" cy="3904293"/>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چرخ های شیارداری که به کمک حرکت طناب، حول محور خود می چرخند، قرقره نام دارند.</a:t>
              </a:r>
            </a:p>
            <a:p>
              <a:pPr algn="r" rtl="1">
                <a:lnSpc>
                  <a:spcPct val="150000"/>
                </a:lnSpc>
              </a:pPr>
              <a:r>
                <a:rPr lang="fa-IR" sz="1600" b="1" dirty="0" smtClean="0">
                  <a:solidFill>
                    <a:srgbClr val="FF0000"/>
                  </a:solidFill>
                  <a:cs typeface="B Nazanin" panose="00000400000000000000" pitchFamily="2" charset="-78"/>
                </a:rPr>
                <a:t>انواع قرقره ها:</a:t>
              </a:r>
            </a:p>
            <a:p>
              <a:pPr algn="r" rtl="1">
                <a:lnSpc>
                  <a:spcPct val="150000"/>
                </a:lnSpc>
              </a:pPr>
              <a:r>
                <a:rPr lang="fa-IR" sz="1600" b="1" dirty="0" smtClean="0">
                  <a:solidFill>
                    <a:srgbClr val="0070C0"/>
                  </a:solidFill>
                  <a:cs typeface="B Nazanin" panose="00000400000000000000" pitchFamily="2" charset="-78"/>
                </a:rPr>
                <a:t>الف) قرقره ثابت:</a:t>
              </a:r>
            </a:p>
            <a:p>
              <a:pPr algn="r" rtl="1">
                <a:lnSpc>
                  <a:spcPct val="150000"/>
                </a:lnSpc>
              </a:pPr>
              <a:r>
                <a:rPr lang="fa-IR" sz="1600" b="1" dirty="0" smtClean="0">
                  <a:cs typeface="B Nazanin" panose="00000400000000000000" pitchFamily="2" charset="-78"/>
                </a:rPr>
                <a:t>در این نوع قرقره ها با کشیدن طناب ، قرقره به دلیل ثابت بودنش فقط حول محور خود می چرخد.در این نوع</a:t>
              </a:r>
            </a:p>
            <a:p>
              <a:pPr algn="r" rtl="1">
                <a:lnSpc>
                  <a:spcPct val="150000"/>
                </a:lnSpc>
              </a:pPr>
              <a:r>
                <a:rPr lang="fa-IR" sz="1600" b="1" dirty="0" smtClean="0">
                  <a:cs typeface="B Nazanin" panose="00000400000000000000" pitchFamily="2" charset="-78"/>
                </a:rPr>
                <a:t> قرقره ها اندازه نیروی محرک با نیروی مقاوم برابر است و اگر نیروی محرک (</a:t>
              </a:r>
              <a:r>
                <a:rPr lang="en-US" sz="1600" b="1" dirty="0" smtClean="0">
                  <a:cs typeface="B Nazanin" panose="00000400000000000000" pitchFamily="2" charset="-78"/>
                </a:rPr>
                <a:t>F1</a:t>
              </a:r>
              <a:r>
                <a:rPr lang="fa-IR" sz="1600" b="1" dirty="0" smtClean="0">
                  <a:cs typeface="B Nazanin" panose="00000400000000000000" pitchFamily="2" charset="-78"/>
                </a:rPr>
                <a:t>) به اندازه 20 سانتــی متر به </a:t>
              </a:r>
            </a:p>
            <a:p>
              <a:pPr algn="r" rtl="1">
                <a:lnSpc>
                  <a:spcPct val="150000"/>
                </a:lnSpc>
              </a:pPr>
              <a:r>
                <a:rPr lang="fa-IR" sz="1600" b="1" dirty="0" smtClean="0">
                  <a:cs typeface="B Nazanin" panose="00000400000000000000" pitchFamily="2" charset="-78"/>
                </a:rPr>
                <a:t>طرف پایین کشیده شود،نیروی مقاوم (</a:t>
              </a:r>
              <a:r>
                <a:rPr lang="en-US" sz="1600" b="1" dirty="0" smtClean="0">
                  <a:cs typeface="B Nazanin" panose="00000400000000000000" pitchFamily="2" charset="-78"/>
                </a:rPr>
                <a:t>F2</a:t>
              </a:r>
              <a:r>
                <a:rPr lang="fa-IR" sz="1600" b="1" dirty="0" smtClean="0">
                  <a:cs typeface="B Nazanin" panose="00000400000000000000" pitchFamily="2" charset="-78"/>
                </a:rPr>
                <a:t>) نیز به اندازه 20 سانتی متر بالا می رود.</a:t>
              </a:r>
              <a:endParaRPr lang="en-US" sz="1600" b="1" dirty="0" smtClean="0">
                <a:cs typeface="B Nazanin" panose="00000400000000000000" pitchFamily="2" charset="-78"/>
              </a:endParaRPr>
            </a:p>
            <a:p>
              <a:pPr algn="r" rtl="1">
                <a:lnSpc>
                  <a:spcPct val="150000"/>
                </a:lnSpc>
              </a:pPr>
              <a:endParaRPr lang="en-US" sz="1600" b="1" dirty="0">
                <a:cs typeface="B Nazanin" panose="00000400000000000000" pitchFamily="2" charset="-78"/>
              </a:endParaRPr>
            </a:p>
            <a:p>
              <a:pPr algn="r" rtl="1">
                <a:lnSpc>
                  <a:spcPct val="150000"/>
                </a:lnSpc>
              </a:pPr>
              <a:endParaRPr lang="en-US" sz="1600" b="1" dirty="0" smtClean="0">
                <a:cs typeface="B Nazanin" panose="00000400000000000000" pitchFamily="2" charset="-78"/>
              </a:endParaRPr>
            </a:p>
            <a:p>
              <a:pPr algn="r" rtl="1">
                <a:lnSpc>
                  <a:spcPct val="150000"/>
                </a:lnSpc>
              </a:pPr>
              <a:endParaRPr lang="en-US"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3" name="Group 2"/>
            <p:cNvGrpSpPr/>
            <p:nvPr/>
          </p:nvGrpSpPr>
          <p:grpSpPr>
            <a:xfrm>
              <a:off x="10267645" y="109396"/>
              <a:ext cx="1802272" cy="718723"/>
              <a:chOff x="10237664" y="5221042"/>
              <a:chExt cx="1802272" cy="718723"/>
            </a:xfrm>
          </p:grpSpPr>
          <p:sp>
            <p:nvSpPr>
              <p:cNvPr id="5" name="Round Diagonal Corner Rectangle 4"/>
              <p:cNvSpPr/>
              <p:nvPr/>
            </p:nvSpPr>
            <p:spPr>
              <a:xfrm flipV="1">
                <a:off x="10237664" y="5388811"/>
                <a:ext cx="1802272"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 name="Round Diagonal Corner Rectangle 5"/>
              <p:cNvSpPr/>
              <p:nvPr/>
            </p:nvSpPr>
            <p:spPr>
              <a:xfrm>
                <a:off x="10237664" y="5221042"/>
                <a:ext cx="1802272"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قرقره ها</a:t>
                </a:r>
                <a:endParaRPr lang="en-US" sz="2000" dirty="0">
                  <a:solidFill>
                    <a:srgbClr val="0070C0"/>
                  </a:solidFill>
                  <a:effectLst>
                    <a:outerShdw blurRad="50800" dist="38100" dir="2700000" algn="tl" rotWithShape="0">
                      <a:prstClr val="black">
                        <a:alpha val="40000"/>
                      </a:prstClr>
                    </a:outerShdw>
                  </a:effectLst>
                </a:endParaRPr>
              </a:p>
            </p:txBody>
          </p:sp>
        </p:grpSp>
      </p:grpSp>
      <p:grpSp>
        <p:nvGrpSpPr>
          <p:cNvPr id="20" name="Group 19"/>
          <p:cNvGrpSpPr/>
          <p:nvPr/>
        </p:nvGrpSpPr>
        <p:grpSpPr>
          <a:xfrm>
            <a:off x="2200762" y="4542717"/>
            <a:ext cx="9580397" cy="2198184"/>
            <a:chOff x="-905296" y="1894113"/>
            <a:chExt cx="11603776" cy="3073203"/>
          </a:xfrm>
        </p:grpSpPr>
        <p:sp>
          <p:nvSpPr>
            <p:cNvPr id="21" name="Rounded Rectangle 20"/>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905296" y="1936987"/>
              <a:ext cx="10780818" cy="3030329"/>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صرف نظر از نیروی اصطکاک، مزیت مکانیکی قرقره ثابت همانند اهرم نوع اول حالت اول برابر با یک است.</a:t>
              </a:r>
            </a:p>
            <a:p>
              <a:pPr algn="r"/>
              <a:endParaRPr lang="fa-IR" sz="1600" dirty="0">
                <a:solidFill>
                  <a:schemeClr val="tx1">
                    <a:lumMod val="95000"/>
                    <a:lumOff val="5000"/>
                  </a:schemeClr>
                </a:solidFill>
                <a:cs typeface="B Yekan" panose="00000400000000000000" pitchFamily="2" charset="-78"/>
              </a:endParaRPr>
            </a:p>
            <a:p>
              <a:pPr algn="r"/>
              <a:endParaRPr lang="en-US" sz="1600" dirty="0" smtClean="0">
                <a:solidFill>
                  <a:schemeClr val="tx1">
                    <a:lumMod val="95000"/>
                    <a:lumOff val="5000"/>
                  </a:schemeClr>
                </a:solidFill>
                <a:cs typeface="B Yekan" panose="00000400000000000000" pitchFamily="2" charset="-78"/>
              </a:endParaRPr>
            </a:p>
            <a:p>
              <a:pPr algn="r"/>
              <a:endParaRPr lang="fa-IR" sz="1600" dirty="0" smtClean="0">
                <a:solidFill>
                  <a:schemeClr val="tx1">
                    <a:lumMod val="95000"/>
                    <a:lumOff val="5000"/>
                  </a:schemeClr>
                </a:solidFill>
                <a:cs typeface="B Yekan" panose="00000400000000000000" pitchFamily="2" charset="-78"/>
              </a:endParaRPr>
            </a:p>
            <a:p>
              <a:pPr algn="r"/>
              <a:endParaRPr lang="en-US" sz="1600" dirty="0">
                <a:solidFill>
                  <a:schemeClr val="tx1">
                    <a:lumMod val="95000"/>
                    <a:lumOff val="5000"/>
                  </a:schemeClr>
                </a:solidFill>
                <a:cs typeface="B Yekan" panose="00000400000000000000" pitchFamily="2" charset="-78"/>
              </a:endParaRPr>
            </a:p>
          </p:txBody>
        </p:sp>
        <p:pic>
          <p:nvPicPr>
            <p:cNvPr id="23" name="Picture 22" descr="زیر ذره بین9.png"/>
            <p:cNvPicPr/>
            <p:nvPr/>
          </p:nvPicPr>
          <p:blipFill>
            <a:blip r:embed="rId3" cstate="print"/>
            <a:stretch>
              <a:fillRect/>
            </a:stretch>
          </p:blipFill>
          <p:spPr>
            <a:xfrm>
              <a:off x="9967392" y="1894113"/>
              <a:ext cx="548208" cy="1114027"/>
            </a:xfrm>
            <a:prstGeom prst="rect">
              <a:avLst/>
            </a:prstGeom>
          </p:spPr>
        </p:pic>
      </p:grpSp>
      <p:grpSp>
        <p:nvGrpSpPr>
          <p:cNvPr id="24" name="Group 23"/>
          <p:cNvGrpSpPr/>
          <p:nvPr/>
        </p:nvGrpSpPr>
        <p:grpSpPr>
          <a:xfrm>
            <a:off x="2386177" y="5368519"/>
            <a:ext cx="5429601" cy="1499387"/>
            <a:chOff x="1034032" y="3634993"/>
            <a:chExt cx="5429601" cy="1499387"/>
          </a:xfrm>
        </p:grpSpPr>
        <p:sp>
          <p:nvSpPr>
            <p:cNvPr id="25" name="TextBox 24"/>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26" name="TextBox 25"/>
            <p:cNvSpPr txBox="1"/>
            <p:nvPr/>
          </p:nvSpPr>
          <p:spPr>
            <a:xfrm>
              <a:off x="2593084" y="3634993"/>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F2</a:t>
              </a:r>
              <a:endParaRPr lang="en-US" b="1" dirty="0">
                <a:solidFill>
                  <a:srgbClr val="0070C0"/>
                </a:solidFill>
                <a:cs typeface="B Nazanin" panose="00000400000000000000" pitchFamily="2" charset="-78"/>
              </a:endParaRPr>
            </a:p>
          </p:txBody>
        </p:sp>
        <p:sp>
          <p:nvSpPr>
            <p:cNvPr id="27" name="TextBox 26"/>
            <p:cNvSpPr txBox="1"/>
            <p:nvPr/>
          </p:nvSpPr>
          <p:spPr>
            <a:xfrm>
              <a:off x="2593084" y="4004325"/>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F1</a:t>
              </a:r>
              <a:endParaRPr lang="en-US" b="1" dirty="0">
                <a:solidFill>
                  <a:srgbClr val="0070C0"/>
                </a:solidFill>
                <a:cs typeface="B Nazanin" panose="00000400000000000000" pitchFamily="2" charset="-78"/>
              </a:endParaRPr>
            </a:p>
          </p:txBody>
        </p:sp>
        <p:sp>
          <p:nvSpPr>
            <p:cNvPr id="31" name="TextBox 30"/>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40" name="TextBox 39"/>
            <p:cNvSpPr txBox="1"/>
            <p:nvPr/>
          </p:nvSpPr>
          <p:spPr>
            <a:xfrm>
              <a:off x="4449729" y="3787651"/>
              <a:ext cx="2013904" cy="646331"/>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r>
                <a:rPr lang="en-US" b="1" dirty="0" smtClean="0">
                  <a:solidFill>
                    <a:srgbClr val="0070C0"/>
                  </a:solidFill>
                  <a:cs typeface="B Nazanin" panose="00000400000000000000" pitchFamily="2" charset="-78"/>
                </a:rPr>
                <a:t> = </a:t>
              </a:r>
              <a:r>
                <a:rPr lang="fa-IR" b="1" dirty="0" smtClean="0">
                  <a:solidFill>
                    <a:srgbClr val="0070C0"/>
                  </a:solidFill>
                  <a:cs typeface="B Nazanin" panose="00000400000000000000" pitchFamily="2" charset="-78"/>
                </a:rPr>
                <a:t>1</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sp>
          <p:nvSpPr>
            <p:cNvPr id="41" name="TextBox 40"/>
            <p:cNvSpPr txBox="1"/>
            <p:nvPr/>
          </p:nvSpPr>
          <p:spPr>
            <a:xfrm>
              <a:off x="3402580" y="3672020"/>
              <a:ext cx="745717"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F1=F2</a:t>
              </a:r>
              <a:endParaRPr lang="en-US" b="1" dirty="0">
                <a:solidFill>
                  <a:srgbClr val="0070C0"/>
                </a:solidFill>
                <a:cs typeface="B Nazanin" panose="00000400000000000000" pitchFamily="2" charset="-78"/>
              </a:endParaRPr>
            </a:p>
          </p:txBody>
        </p:sp>
        <p:sp>
          <p:nvSpPr>
            <p:cNvPr id="52" name="TextBox 51"/>
            <p:cNvSpPr txBox="1"/>
            <p:nvPr/>
          </p:nvSpPr>
          <p:spPr>
            <a:xfrm>
              <a:off x="4430488" y="4488049"/>
              <a:ext cx="2013904" cy="646331"/>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r>
                <a:rPr lang="en-US" b="1" dirty="0" smtClean="0">
                  <a:solidFill>
                    <a:srgbClr val="0070C0"/>
                  </a:solidFill>
                  <a:cs typeface="B Nazanin" panose="00000400000000000000" pitchFamily="2" charset="-78"/>
                </a:rPr>
                <a:t> = </a:t>
              </a:r>
              <a:r>
                <a:rPr lang="fa-IR" b="1" dirty="0" smtClean="0">
                  <a:solidFill>
                    <a:srgbClr val="0070C0"/>
                  </a:solidFill>
                  <a:cs typeface="B Nazanin" panose="00000400000000000000" pitchFamily="2" charset="-78"/>
                </a:rPr>
                <a:t>1</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sp>
          <p:nvSpPr>
            <p:cNvPr id="53" name="TextBox 52"/>
            <p:cNvSpPr txBox="1"/>
            <p:nvPr/>
          </p:nvSpPr>
          <p:spPr>
            <a:xfrm>
              <a:off x="3406385" y="4364242"/>
              <a:ext cx="780983"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d1=d2</a:t>
              </a:r>
              <a:endParaRPr lang="en-US" b="1" dirty="0">
                <a:solidFill>
                  <a:srgbClr val="0070C0"/>
                </a:solidFill>
                <a:cs typeface="B Nazanin" panose="00000400000000000000" pitchFamily="2" charset="-78"/>
              </a:endParaRPr>
            </a:p>
          </p:txBody>
        </p:sp>
      </p:grpSp>
      <p:cxnSp>
        <p:nvCxnSpPr>
          <p:cNvPr id="9" name="Straight Arrow Connector 8"/>
          <p:cNvCxnSpPr/>
          <p:nvPr/>
        </p:nvCxnSpPr>
        <p:spPr>
          <a:xfrm>
            <a:off x="4553688" y="5779092"/>
            <a:ext cx="1136854" cy="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grpSp>
        <p:nvGrpSpPr>
          <p:cNvPr id="42" name="Group 41"/>
          <p:cNvGrpSpPr/>
          <p:nvPr/>
        </p:nvGrpSpPr>
        <p:grpSpPr>
          <a:xfrm>
            <a:off x="2386177" y="6010322"/>
            <a:ext cx="2167511" cy="738664"/>
            <a:chOff x="1034032" y="3634993"/>
            <a:chExt cx="2167511" cy="738664"/>
          </a:xfrm>
        </p:grpSpPr>
        <p:sp>
          <p:nvSpPr>
            <p:cNvPr id="43" name="TextBox 42"/>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44" name="TextBox 43"/>
            <p:cNvSpPr txBox="1"/>
            <p:nvPr/>
          </p:nvSpPr>
          <p:spPr>
            <a:xfrm>
              <a:off x="2593084" y="3634993"/>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d1</a:t>
              </a:r>
              <a:endParaRPr lang="en-US" b="1" dirty="0">
                <a:solidFill>
                  <a:srgbClr val="0070C0"/>
                </a:solidFill>
                <a:cs typeface="B Nazanin" panose="00000400000000000000" pitchFamily="2" charset="-78"/>
              </a:endParaRPr>
            </a:p>
          </p:txBody>
        </p:sp>
        <p:sp>
          <p:nvSpPr>
            <p:cNvPr id="45" name="TextBox 44"/>
            <p:cNvSpPr txBox="1"/>
            <p:nvPr/>
          </p:nvSpPr>
          <p:spPr>
            <a:xfrm>
              <a:off x="2593084" y="4004325"/>
              <a:ext cx="425116"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d2</a:t>
              </a:r>
              <a:endParaRPr lang="en-US" b="1" dirty="0">
                <a:solidFill>
                  <a:srgbClr val="0070C0"/>
                </a:solidFill>
                <a:cs typeface="B Nazanin" panose="00000400000000000000" pitchFamily="2" charset="-78"/>
              </a:endParaRPr>
            </a:p>
          </p:txBody>
        </p:sp>
        <p:sp>
          <p:nvSpPr>
            <p:cNvPr id="46" name="TextBox 45"/>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cxnSp>
        <p:nvCxnSpPr>
          <p:cNvPr id="51" name="Straight Arrow Connector 50"/>
          <p:cNvCxnSpPr/>
          <p:nvPr/>
        </p:nvCxnSpPr>
        <p:spPr>
          <a:xfrm>
            <a:off x="4553688" y="6455782"/>
            <a:ext cx="1136854" cy="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grpSp>
        <p:nvGrpSpPr>
          <p:cNvPr id="17" name="Group 16"/>
          <p:cNvGrpSpPr/>
          <p:nvPr/>
        </p:nvGrpSpPr>
        <p:grpSpPr>
          <a:xfrm>
            <a:off x="280425" y="800872"/>
            <a:ext cx="4467168" cy="3290021"/>
            <a:chOff x="280425" y="800872"/>
            <a:chExt cx="4467168" cy="3290021"/>
          </a:xfrm>
        </p:grpSpPr>
        <p:sp>
          <p:nvSpPr>
            <p:cNvPr id="7" name="Rectangle 6"/>
            <p:cNvSpPr/>
            <p:nvPr/>
          </p:nvSpPr>
          <p:spPr>
            <a:xfrm>
              <a:off x="2155043" y="943348"/>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2644" y="800872"/>
              <a:ext cx="1846132" cy="14168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653436" y="1712247"/>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694228" y="1665923"/>
              <a:ext cx="0" cy="139384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14" name="Group 13"/>
            <p:cNvGrpSpPr/>
            <p:nvPr/>
          </p:nvGrpSpPr>
          <p:grpSpPr>
            <a:xfrm>
              <a:off x="1640910" y="1215025"/>
              <a:ext cx="1078370" cy="1078370"/>
              <a:chOff x="1640910" y="1215025"/>
              <a:chExt cx="1078370" cy="1078370"/>
            </a:xfrm>
          </p:grpSpPr>
          <p:sp>
            <p:nvSpPr>
              <p:cNvPr id="2" name="Oval 1"/>
              <p:cNvSpPr/>
              <p:nvPr/>
            </p:nvSpPr>
            <p:spPr>
              <a:xfrm>
                <a:off x="1640910" y="1215025"/>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54060" y="1538341"/>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p:cNvSpPr/>
            <p:nvPr/>
          </p:nvSpPr>
          <p:spPr>
            <a:xfrm>
              <a:off x="1323206" y="3106090"/>
              <a:ext cx="656473" cy="594832"/>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sp>
          <p:nvSpPr>
            <p:cNvPr id="16" name="TextBox 15"/>
            <p:cNvSpPr txBox="1"/>
            <p:nvPr/>
          </p:nvSpPr>
          <p:spPr>
            <a:xfrm>
              <a:off x="2519500" y="2982990"/>
              <a:ext cx="654391" cy="369332"/>
            </a:xfrm>
            <a:prstGeom prst="rect">
              <a:avLst/>
            </a:prstGeom>
            <a:noFill/>
          </p:spPr>
          <p:txBody>
            <a:bodyPr wrap="square" rtlCol="0">
              <a:spAutoFit/>
            </a:bodyPr>
            <a:lstStyle/>
            <a:p>
              <a:r>
                <a:rPr lang="en-US" b="1" dirty="0" smtClean="0"/>
                <a:t>F1</a:t>
              </a:r>
              <a:endParaRPr lang="en-US" b="1" dirty="0"/>
            </a:p>
          </p:txBody>
        </p:sp>
        <p:sp>
          <p:nvSpPr>
            <p:cNvPr id="47" name="Oval 46"/>
            <p:cNvSpPr/>
            <p:nvPr/>
          </p:nvSpPr>
          <p:spPr>
            <a:xfrm>
              <a:off x="2106460" y="1690741"/>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002280" y="2715906"/>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20 سانتی متر جابه جایی</a:t>
              </a:r>
              <a:endParaRPr lang="en-US" sz="1400" b="1" dirty="0">
                <a:solidFill>
                  <a:srgbClr val="FF0000"/>
                </a:solidFill>
                <a:cs typeface="B Nazanin" panose="00000400000000000000" pitchFamily="2" charset="-78"/>
              </a:endParaRPr>
            </a:p>
          </p:txBody>
        </p:sp>
        <p:sp>
          <p:nvSpPr>
            <p:cNvPr id="49" name="TextBox 48"/>
            <p:cNvSpPr txBox="1"/>
            <p:nvPr/>
          </p:nvSpPr>
          <p:spPr>
            <a:xfrm>
              <a:off x="280425" y="3783116"/>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20 سانتی متر جابه جایی</a:t>
              </a:r>
              <a:endParaRPr lang="en-US" sz="1400" b="1" dirty="0">
                <a:solidFill>
                  <a:srgbClr val="FF0000"/>
                </a:solidFill>
                <a:cs typeface="B Nazanin" panose="00000400000000000000" pitchFamily="2" charset="-78"/>
              </a:endParaRPr>
            </a:p>
          </p:txBody>
        </p:sp>
      </p:grpSp>
      <p:cxnSp>
        <p:nvCxnSpPr>
          <p:cNvPr id="33" name="Straight Arrow Connector 32"/>
          <p:cNvCxnSpPr/>
          <p:nvPr/>
        </p:nvCxnSpPr>
        <p:spPr>
          <a:xfrm>
            <a:off x="3020044" y="1966586"/>
            <a:ext cx="0" cy="147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53081" y="2130758"/>
            <a:ext cx="0" cy="14780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rotWithShape="1">
          <a:blip r:embed="rId5"/>
          <a:srcRect l="11230" t="35625" r="34481" b="27813"/>
          <a:stretch/>
        </p:blipFill>
        <p:spPr>
          <a:xfrm>
            <a:off x="4088558" y="3049941"/>
            <a:ext cx="3737025" cy="1414990"/>
          </a:xfrm>
          <a:prstGeom prst="rect">
            <a:avLst/>
          </a:prstGeom>
        </p:spPr>
      </p:pic>
      <p:sp>
        <p:nvSpPr>
          <p:cNvPr id="57" name="Rounded Rectangle 56">
            <a:hlinkClick r:id="rId6" action="ppaction://hlinksldjump"/>
          </p:cNvPr>
          <p:cNvSpPr/>
          <p:nvPr/>
        </p:nvSpPr>
        <p:spPr>
          <a:xfrm>
            <a:off x="117957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58" name="Rounded Rectangle 57">
            <a:hlinkClick r:id="rId7" action="ppaction://hlinksldjump"/>
          </p:cNvPr>
          <p:cNvSpPr/>
          <p:nvPr/>
        </p:nvSpPr>
        <p:spPr>
          <a:xfrm>
            <a:off x="3656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60" name="Rounded Rectangle 5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289557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994574" y="919196"/>
            <a:ext cx="10928588" cy="4893647"/>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solidFill>
                  <a:srgbClr val="0070C0"/>
                </a:solidFill>
                <a:cs typeface="B Nazanin" panose="00000400000000000000" pitchFamily="2" charset="-78"/>
              </a:rPr>
              <a:t>ب) </a:t>
            </a:r>
            <a:r>
              <a:rPr lang="fa-IR" sz="1600" b="1" dirty="0">
                <a:solidFill>
                  <a:srgbClr val="0070C0"/>
                </a:solidFill>
                <a:cs typeface="B Nazanin" panose="00000400000000000000" pitchFamily="2" charset="-78"/>
              </a:rPr>
              <a:t>قرقره </a:t>
            </a:r>
            <a:r>
              <a:rPr lang="fa-IR" sz="1600" b="1" dirty="0" smtClean="0">
                <a:solidFill>
                  <a:srgbClr val="0070C0"/>
                </a:solidFill>
                <a:cs typeface="B Nazanin" panose="00000400000000000000" pitchFamily="2" charset="-78"/>
              </a:rPr>
              <a:t>متحرک:</a:t>
            </a:r>
            <a:endParaRPr lang="fa-IR" sz="1600" b="1" dirty="0">
              <a:solidFill>
                <a:srgbClr val="0070C0"/>
              </a:solidFill>
              <a:cs typeface="B Nazanin" panose="00000400000000000000" pitchFamily="2" charset="-78"/>
            </a:endParaRPr>
          </a:p>
          <a:p>
            <a:pPr algn="r" rtl="1">
              <a:lnSpc>
                <a:spcPct val="150000"/>
              </a:lnSpc>
            </a:pPr>
            <a:r>
              <a:rPr lang="fa-IR" sz="1600" b="1" dirty="0" smtClean="0">
                <a:cs typeface="B Nazanin" panose="00000400000000000000" pitchFamily="2" charset="-78"/>
              </a:rPr>
              <a:t>در این نوع قرقره با کشیدن طناب ، قرقره ضمن چرخش حول محور خود، به سمت بالا یا پایین نیزدارای حرکت می شود.در این نوع قرقره ها بدون در نظر گرفتن اتلاف انرژی  و اصطکاک ، نیروی محرک لازم برای جابه جایی نیروی مقاوم ، نصف مقدار نیروی مقاوم است و اگر نیروی محرک به اندازه 20 سانتی متر بالا کشیده شود، نیروی مقاوم به اندازه 10 سانتی متر به سمت بالا حرکت می کند.</a:t>
            </a:r>
            <a:endParaRPr lang="fa-IR" sz="1600" b="1" dirty="0" smtClean="0">
              <a:solidFill>
                <a:srgbClr val="FF0000"/>
              </a:solidFill>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38" name="Group 37"/>
          <p:cNvGrpSpPr/>
          <p:nvPr/>
        </p:nvGrpSpPr>
        <p:grpSpPr>
          <a:xfrm>
            <a:off x="1983626" y="2521665"/>
            <a:ext cx="3334148" cy="2943900"/>
            <a:chOff x="1254836" y="785484"/>
            <a:chExt cx="3334148" cy="2943900"/>
          </a:xfrm>
        </p:grpSpPr>
        <p:sp>
          <p:nvSpPr>
            <p:cNvPr id="41" name="Rectangle 40"/>
            <p:cNvSpPr/>
            <p:nvPr/>
          </p:nvSpPr>
          <p:spPr>
            <a:xfrm>
              <a:off x="1254836" y="785484"/>
              <a:ext cx="1846132" cy="14168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403473" y="927166"/>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2446034" y="1255213"/>
              <a:ext cx="25821" cy="1165476"/>
            </a:xfrm>
            <a:prstGeom prst="line">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grpSp>
          <p:nvGrpSpPr>
            <p:cNvPr id="45" name="Group 44"/>
            <p:cNvGrpSpPr/>
            <p:nvPr/>
          </p:nvGrpSpPr>
          <p:grpSpPr>
            <a:xfrm>
              <a:off x="1393485" y="1765671"/>
              <a:ext cx="1078370" cy="1078370"/>
              <a:chOff x="1393485" y="1765671"/>
              <a:chExt cx="1078370" cy="1078370"/>
            </a:xfrm>
          </p:grpSpPr>
          <p:sp>
            <p:nvSpPr>
              <p:cNvPr id="56" name="Oval 55"/>
              <p:cNvSpPr/>
              <p:nvPr/>
            </p:nvSpPr>
            <p:spPr>
              <a:xfrm>
                <a:off x="1393485" y="1765671"/>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16611" y="2088797"/>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2476711" y="1254755"/>
              <a:ext cx="654391" cy="369332"/>
            </a:xfrm>
            <a:prstGeom prst="rect">
              <a:avLst/>
            </a:prstGeom>
            <a:noFill/>
          </p:spPr>
          <p:txBody>
            <a:bodyPr wrap="square" rtlCol="0">
              <a:spAutoFit/>
            </a:bodyPr>
            <a:lstStyle/>
            <a:p>
              <a:r>
                <a:rPr lang="en-US" b="1" dirty="0" smtClean="0"/>
                <a:t>F1</a:t>
              </a:r>
              <a:endParaRPr lang="en-US" b="1" dirty="0"/>
            </a:p>
          </p:txBody>
        </p:sp>
        <p:sp>
          <p:nvSpPr>
            <p:cNvPr id="52" name="Oval 51"/>
            <p:cNvSpPr/>
            <p:nvPr/>
          </p:nvSpPr>
          <p:spPr>
            <a:xfrm>
              <a:off x="1860270" y="2258577"/>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843671" y="1643899"/>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20 سانتی متر جابه جایی</a:t>
              </a:r>
              <a:endParaRPr lang="en-US" sz="1400" b="1" dirty="0">
                <a:solidFill>
                  <a:srgbClr val="FF0000"/>
                </a:solidFill>
                <a:cs typeface="B Nazanin" panose="00000400000000000000" pitchFamily="2" charset="-78"/>
              </a:endParaRPr>
            </a:p>
          </p:txBody>
        </p:sp>
        <p:sp>
          <p:nvSpPr>
            <p:cNvPr id="55" name="TextBox 54"/>
            <p:cNvSpPr txBox="1"/>
            <p:nvPr/>
          </p:nvSpPr>
          <p:spPr>
            <a:xfrm>
              <a:off x="2444543" y="3121989"/>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10 سانتی متر جابه جایی</a:t>
              </a:r>
              <a:endParaRPr lang="en-US" sz="1400" b="1" dirty="0">
                <a:solidFill>
                  <a:srgbClr val="FF0000"/>
                </a:solidFill>
                <a:cs typeface="B Nazanin" panose="00000400000000000000" pitchFamily="2" charset="-78"/>
              </a:endParaRPr>
            </a:p>
          </p:txBody>
        </p:sp>
        <p:sp>
          <p:nvSpPr>
            <p:cNvPr id="40" name="Rectangle 39"/>
            <p:cNvSpPr/>
            <p:nvPr/>
          </p:nvSpPr>
          <p:spPr>
            <a:xfrm>
              <a:off x="1903396" y="2328853"/>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601285" y="3134552"/>
              <a:ext cx="656473" cy="594832"/>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grpSp>
      <p:cxnSp>
        <p:nvCxnSpPr>
          <p:cNvPr id="58" name="Straight Arrow Connector 57"/>
          <p:cNvCxnSpPr/>
          <p:nvPr/>
        </p:nvCxnSpPr>
        <p:spPr>
          <a:xfrm>
            <a:off x="3224842" y="4597609"/>
            <a:ext cx="0" cy="82296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77317" y="2852751"/>
            <a:ext cx="0" cy="14780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ounded Rectangle 20">
            <a:hlinkClick r:id="rId3"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22" name="Rounded Rectangle 21">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3" name="Rounded Rectangle 22">
            <a:hlinkClick r:id="rId5" action="ppaction://hlinksldjump"/>
          </p:cNvPr>
          <p:cNvSpPr/>
          <p:nvPr/>
        </p:nvSpPr>
        <p:spPr>
          <a:xfrm>
            <a:off x="77490" y="6280444"/>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24" name="Rounded Rectangle 2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1353991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 y="371962"/>
            <a:ext cx="11648842" cy="6370975"/>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solidFill>
                  <a:srgbClr val="0070C0"/>
                </a:solidFill>
                <a:cs typeface="B Nazanin" panose="00000400000000000000" pitchFamily="2" charset="-78"/>
              </a:rPr>
              <a:t>ج) </a:t>
            </a:r>
            <a:r>
              <a:rPr lang="fa-IR" sz="1600" b="1" dirty="0">
                <a:solidFill>
                  <a:srgbClr val="0070C0"/>
                </a:solidFill>
                <a:cs typeface="B Nazanin" panose="00000400000000000000" pitchFamily="2" charset="-78"/>
              </a:rPr>
              <a:t>قرقره </a:t>
            </a:r>
            <a:r>
              <a:rPr lang="fa-IR" sz="1600" b="1" dirty="0" smtClean="0">
                <a:solidFill>
                  <a:srgbClr val="0070C0"/>
                </a:solidFill>
                <a:cs typeface="B Nazanin" panose="00000400000000000000" pitchFamily="2" charset="-78"/>
              </a:rPr>
              <a:t>مرکب:</a:t>
            </a:r>
          </a:p>
          <a:p>
            <a:pPr algn="r" rtl="1">
              <a:lnSpc>
                <a:spcPct val="150000"/>
              </a:lnSpc>
            </a:pPr>
            <a:r>
              <a:rPr lang="fa-IR" sz="1600" b="1" dirty="0" smtClean="0">
                <a:solidFill>
                  <a:schemeClr val="tx1"/>
                </a:solidFill>
                <a:cs typeface="B Nazanin" panose="00000400000000000000" pitchFamily="2" charset="-78"/>
              </a:rPr>
              <a:t>از ترکیب قرقره های ثابت  و متحرک ، قرقره های مرکب به دست می آید.</a:t>
            </a:r>
            <a:endParaRPr lang="fa-IR" sz="1600" b="1" dirty="0">
              <a:solidFill>
                <a:schemeClr val="tx1"/>
              </a:solidFill>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en-US" sz="1600" b="1" dirty="0" smtClean="0">
              <a:cs typeface="B Nazanin" panose="00000400000000000000" pitchFamily="2" charset="-78"/>
            </a:endParaRPr>
          </a:p>
          <a:p>
            <a:pPr algn="r" rtl="1">
              <a:lnSpc>
                <a:spcPct val="150000"/>
              </a:lnSpc>
            </a:pPr>
            <a:endParaRPr lang="en-US" sz="1600" b="1" dirty="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3" name="Group 2"/>
          <p:cNvGrpSpPr/>
          <p:nvPr/>
        </p:nvGrpSpPr>
        <p:grpSpPr>
          <a:xfrm>
            <a:off x="2162963" y="5929879"/>
            <a:ext cx="3982295" cy="863241"/>
            <a:chOff x="1034032" y="3634993"/>
            <a:chExt cx="3982295" cy="863241"/>
          </a:xfrm>
        </p:grpSpPr>
        <p:sp>
          <p:nvSpPr>
            <p:cNvPr id="4" name="TextBox 3"/>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5" name="TextBox 4"/>
            <p:cNvSpPr txBox="1"/>
            <p:nvPr/>
          </p:nvSpPr>
          <p:spPr>
            <a:xfrm>
              <a:off x="2593084" y="3634993"/>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F2</a:t>
              </a:r>
              <a:endParaRPr lang="en-US" b="1" dirty="0">
                <a:solidFill>
                  <a:srgbClr val="0070C0"/>
                </a:solidFill>
                <a:cs typeface="B Nazanin" panose="00000400000000000000" pitchFamily="2" charset="-78"/>
              </a:endParaRPr>
            </a:p>
          </p:txBody>
        </p:sp>
        <p:sp>
          <p:nvSpPr>
            <p:cNvPr id="6" name="TextBox 5"/>
            <p:cNvSpPr txBox="1"/>
            <p:nvPr/>
          </p:nvSpPr>
          <p:spPr>
            <a:xfrm>
              <a:off x="2593084" y="4004325"/>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F1</a:t>
              </a:r>
              <a:endParaRPr lang="en-US" b="1" dirty="0">
                <a:solidFill>
                  <a:srgbClr val="0070C0"/>
                </a:solidFill>
                <a:cs typeface="B Nazanin" panose="00000400000000000000" pitchFamily="2" charset="-78"/>
              </a:endParaRPr>
            </a:p>
          </p:txBody>
        </p:sp>
        <p:sp>
          <p:nvSpPr>
            <p:cNvPr id="7" name="TextBox 6"/>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8" name="TextBox 7"/>
            <p:cNvSpPr txBox="1"/>
            <p:nvPr/>
          </p:nvSpPr>
          <p:spPr>
            <a:xfrm>
              <a:off x="3411643" y="4004162"/>
              <a:ext cx="673582"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150 </a:t>
              </a:r>
              <a:r>
                <a:rPr lang="en-US"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9" name="TextBox 8"/>
            <p:cNvSpPr txBox="1"/>
            <p:nvPr/>
          </p:nvSpPr>
          <p:spPr>
            <a:xfrm>
              <a:off x="3110879" y="3787488"/>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0" name="TextBox 9"/>
            <p:cNvSpPr txBox="1"/>
            <p:nvPr/>
          </p:nvSpPr>
          <p:spPr>
            <a:xfrm>
              <a:off x="3395729" y="3706298"/>
              <a:ext cx="683200"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300 </a:t>
              </a:r>
              <a:r>
                <a:rPr lang="en-US"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11" name="TextBox 10"/>
            <p:cNvSpPr txBox="1"/>
            <p:nvPr/>
          </p:nvSpPr>
          <p:spPr>
            <a:xfrm>
              <a:off x="3921759" y="3851903"/>
              <a:ext cx="1094568" cy="646331"/>
            </a:xfrm>
            <a:prstGeom prst="rect">
              <a:avLst/>
            </a:prstGeom>
            <a:noFill/>
          </p:spPr>
          <p:txBody>
            <a:bodyPr wrap="square" rtlCol="0">
              <a:spAutoFit/>
            </a:bodyPr>
            <a:lstStyle/>
            <a:p>
              <a:r>
                <a:rPr lang="en-US" b="1" dirty="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 </a:t>
              </a:r>
              <a:r>
                <a:rPr lang="fa-IR" b="1" dirty="0" smtClean="0">
                  <a:solidFill>
                    <a:srgbClr val="0070C0"/>
                  </a:solidFill>
                  <a:cs typeface="B Nazanin" panose="00000400000000000000" pitchFamily="2" charset="-78"/>
                </a:rPr>
                <a:t>2</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grpSp>
      <p:grpSp>
        <p:nvGrpSpPr>
          <p:cNvPr id="12" name="Group 11"/>
          <p:cNvGrpSpPr/>
          <p:nvPr/>
        </p:nvGrpSpPr>
        <p:grpSpPr>
          <a:xfrm>
            <a:off x="7255489" y="5831199"/>
            <a:ext cx="3982295" cy="863241"/>
            <a:chOff x="1034032" y="3634993"/>
            <a:chExt cx="3982295" cy="863241"/>
          </a:xfrm>
        </p:grpSpPr>
        <p:sp>
          <p:nvSpPr>
            <p:cNvPr id="13" name="TextBox 12"/>
            <p:cNvSpPr txBox="1"/>
            <p:nvPr/>
          </p:nvSpPr>
          <p:spPr>
            <a:xfrm>
              <a:off x="1034032" y="3742884"/>
              <a:ext cx="2046077" cy="369332"/>
            </a:xfrm>
            <a:prstGeom prst="rect">
              <a:avLst/>
            </a:prstGeom>
            <a:noFill/>
          </p:spPr>
          <p:txBody>
            <a:bodyPr wrap="square" rtlCol="0">
              <a:spAutoFit/>
            </a:bodyPr>
            <a:lstStyle/>
            <a:p>
              <a:r>
                <a:rPr lang="fa-IR" b="1" dirty="0" smtClean="0">
                  <a:solidFill>
                    <a:srgbClr val="0070C0"/>
                  </a:solidFill>
                  <a:cs typeface="B Nazanin" panose="00000400000000000000" pitchFamily="2" charset="-78"/>
                </a:rPr>
                <a:t>مزیت مکانیکی</a:t>
              </a:r>
              <a:endParaRPr lang="en-US" b="1" dirty="0">
                <a:solidFill>
                  <a:srgbClr val="0070C0"/>
                </a:solidFill>
                <a:cs typeface="B Nazanin" panose="00000400000000000000" pitchFamily="2" charset="-78"/>
              </a:endParaRPr>
            </a:p>
          </p:txBody>
        </p:sp>
        <p:sp>
          <p:nvSpPr>
            <p:cNvPr id="14" name="TextBox 13"/>
            <p:cNvSpPr txBox="1"/>
            <p:nvPr/>
          </p:nvSpPr>
          <p:spPr>
            <a:xfrm>
              <a:off x="2593084" y="3634993"/>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F2</a:t>
              </a:r>
              <a:endParaRPr lang="en-US" b="1" dirty="0">
                <a:solidFill>
                  <a:srgbClr val="0070C0"/>
                </a:solidFill>
                <a:cs typeface="B Nazanin" panose="00000400000000000000" pitchFamily="2" charset="-78"/>
              </a:endParaRPr>
            </a:p>
          </p:txBody>
        </p:sp>
        <p:sp>
          <p:nvSpPr>
            <p:cNvPr id="15" name="TextBox 14"/>
            <p:cNvSpPr txBox="1"/>
            <p:nvPr/>
          </p:nvSpPr>
          <p:spPr>
            <a:xfrm>
              <a:off x="2593084" y="4004325"/>
              <a:ext cx="407484" cy="369332"/>
            </a:xfrm>
            <a:prstGeom prst="rect">
              <a:avLst/>
            </a:prstGeom>
            <a:noFill/>
          </p:spPr>
          <p:txBody>
            <a:bodyPr wrap="none" rtlCol="0">
              <a:spAutoFit/>
            </a:bodyPr>
            <a:lstStyle/>
            <a:p>
              <a:r>
                <a:rPr lang="en-US" b="1" dirty="0" smtClean="0">
                  <a:solidFill>
                    <a:srgbClr val="0070C0"/>
                  </a:solidFill>
                  <a:cs typeface="B Nazanin" panose="00000400000000000000" pitchFamily="2" charset="-78"/>
                </a:rPr>
                <a:t>F1</a:t>
              </a:r>
              <a:endParaRPr lang="en-US" b="1" dirty="0">
                <a:solidFill>
                  <a:srgbClr val="0070C0"/>
                </a:solidFill>
                <a:cs typeface="B Nazanin" panose="00000400000000000000" pitchFamily="2" charset="-78"/>
              </a:endParaRPr>
            </a:p>
          </p:txBody>
        </p:sp>
        <p:sp>
          <p:nvSpPr>
            <p:cNvPr id="16" name="TextBox 15"/>
            <p:cNvSpPr txBox="1"/>
            <p:nvPr/>
          </p:nvSpPr>
          <p:spPr>
            <a:xfrm>
              <a:off x="2292320" y="3787651"/>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7" name="TextBox 16"/>
            <p:cNvSpPr txBox="1"/>
            <p:nvPr/>
          </p:nvSpPr>
          <p:spPr>
            <a:xfrm>
              <a:off x="3411643" y="4004162"/>
              <a:ext cx="633507"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100 </a:t>
              </a:r>
              <a:r>
                <a:rPr lang="en-US"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18" name="TextBox 17"/>
            <p:cNvSpPr txBox="1"/>
            <p:nvPr/>
          </p:nvSpPr>
          <p:spPr>
            <a:xfrm>
              <a:off x="3110879" y="3787488"/>
              <a:ext cx="90922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9" name="TextBox 18"/>
            <p:cNvSpPr txBox="1"/>
            <p:nvPr/>
          </p:nvSpPr>
          <p:spPr>
            <a:xfrm>
              <a:off x="3395729" y="3706298"/>
              <a:ext cx="683200"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300 </a:t>
              </a:r>
              <a:r>
                <a:rPr lang="en-US" b="1" dirty="0" smtClean="0">
                  <a:solidFill>
                    <a:srgbClr val="0070C0"/>
                  </a:solidFill>
                  <a:cs typeface="B Nazanin" panose="00000400000000000000" pitchFamily="2" charset="-78"/>
                </a:rPr>
                <a:t>N</a:t>
              </a:r>
              <a:endParaRPr lang="en-US" b="1" dirty="0">
                <a:solidFill>
                  <a:srgbClr val="0070C0"/>
                </a:solidFill>
                <a:cs typeface="B Nazanin" panose="00000400000000000000" pitchFamily="2" charset="-78"/>
              </a:endParaRPr>
            </a:p>
          </p:txBody>
        </p:sp>
        <p:sp>
          <p:nvSpPr>
            <p:cNvPr id="20" name="TextBox 19"/>
            <p:cNvSpPr txBox="1"/>
            <p:nvPr/>
          </p:nvSpPr>
          <p:spPr>
            <a:xfrm>
              <a:off x="3921759" y="3851903"/>
              <a:ext cx="1094568" cy="646331"/>
            </a:xfrm>
            <a:prstGeom prst="rect">
              <a:avLst/>
            </a:prstGeom>
            <a:noFill/>
          </p:spPr>
          <p:txBody>
            <a:bodyPr wrap="square" rtlCol="0">
              <a:spAutoFit/>
            </a:bodyPr>
            <a:lstStyle/>
            <a:p>
              <a:r>
                <a:rPr lang="en-US" b="1" dirty="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 </a:t>
              </a:r>
              <a:r>
                <a:rPr lang="fa-IR" b="1" dirty="0" smtClean="0">
                  <a:solidFill>
                    <a:srgbClr val="0070C0"/>
                  </a:solidFill>
                  <a:cs typeface="B Nazanin" panose="00000400000000000000" pitchFamily="2" charset="-78"/>
                </a:rPr>
                <a:t>3</a:t>
              </a:r>
              <a:endParaRPr lang="en-US" b="1" dirty="0">
                <a:solidFill>
                  <a:srgbClr val="0070C0"/>
                </a:solidFill>
                <a:cs typeface="B Nazanin" panose="00000400000000000000" pitchFamily="2" charset="-78"/>
              </a:endParaRPr>
            </a:p>
            <a:p>
              <a:endParaRPr lang="en-US" b="1" dirty="0">
                <a:solidFill>
                  <a:srgbClr val="0070C0"/>
                </a:solidFill>
                <a:cs typeface="B Nazanin" panose="00000400000000000000" pitchFamily="2" charset="-78"/>
              </a:endParaRPr>
            </a:p>
          </p:txBody>
        </p:sp>
      </p:grpSp>
      <p:grpSp>
        <p:nvGrpSpPr>
          <p:cNvPr id="68" name="Group 67"/>
          <p:cNvGrpSpPr/>
          <p:nvPr/>
        </p:nvGrpSpPr>
        <p:grpSpPr>
          <a:xfrm>
            <a:off x="1252644" y="800872"/>
            <a:ext cx="3494949" cy="5109836"/>
            <a:chOff x="1252644" y="800872"/>
            <a:chExt cx="3494949" cy="5109836"/>
          </a:xfrm>
        </p:grpSpPr>
        <p:grpSp>
          <p:nvGrpSpPr>
            <p:cNvPr id="21" name="Group 20"/>
            <p:cNvGrpSpPr/>
            <p:nvPr/>
          </p:nvGrpSpPr>
          <p:grpSpPr>
            <a:xfrm>
              <a:off x="1252644" y="800872"/>
              <a:ext cx="3494949" cy="5109836"/>
              <a:chOff x="1252644" y="800872"/>
              <a:chExt cx="3494949" cy="5109836"/>
            </a:xfrm>
          </p:grpSpPr>
          <p:sp>
            <p:nvSpPr>
              <p:cNvPr id="23" name="Rectangle 22"/>
              <p:cNvSpPr/>
              <p:nvPr/>
            </p:nvSpPr>
            <p:spPr>
              <a:xfrm>
                <a:off x="1252644" y="800872"/>
                <a:ext cx="1846132" cy="14168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653436" y="1712247"/>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694228" y="1665923"/>
                <a:ext cx="0" cy="139384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640910" y="1215025"/>
                <a:ext cx="1078370" cy="1078370"/>
                <a:chOff x="1640910" y="1215025"/>
                <a:chExt cx="1078370" cy="1078370"/>
              </a:xfrm>
            </p:grpSpPr>
            <p:sp>
              <p:nvSpPr>
                <p:cNvPr id="32" name="Oval 31"/>
                <p:cNvSpPr/>
                <p:nvPr/>
              </p:nvSpPr>
              <p:spPr>
                <a:xfrm>
                  <a:off x="1640910" y="1215025"/>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954060" y="1538341"/>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2518349" y="3334604"/>
                <a:ext cx="1069773" cy="369332"/>
              </a:xfrm>
              <a:prstGeom prst="rect">
                <a:avLst/>
              </a:prstGeom>
              <a:noFill/>
            </p:spPr>
            <p:txBody>
              <a:bodyPr wrap="square" rtlCol="0">
                <a:spAutoFit/>
              </a:bodyPr>
              <a:lstStyle/>
              <a:p>
                <a:r>
                  <a:rPr lang="en-US" b="1" dirty="0" smtClean="0"/>
                  <a:t>F1=150N</a:t>
                </a:r>
                <a:endParaRPr lang="en-US" b="1" dirty="0"/>
              </a:p>
            </p:txBody>
          </p:sp>
          <p:sp>
            <p:nvSpPr>
              <p:cNvPr id="29" name="Oval 28"/>
              <p:cNvSpPr/>
              <p:nvPr/>
            </p:nvSpPr>
            <p:spPr>
              <a:xfrm>
                <a:off x="2106460" y="1690741"/>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02280" y="2715906"/>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20 سانتی متر جابه جایی</a:t>
                </a:r>
                <a:endParaRPr lang="en-US" sz="1400" b="1" dirty="0">
                  <a:solidFill>
                    <a:srgbClr val="FF0000"/>
                  </a:solidFill>
                  <a:cs typeface="B Nazanin" panose="00000400000000000000" pitchFamily="2" charset="-78"/>
                </a:endParaRPr>
              </a:p>
            </p:txBody>
          </p:sp>
          <p:sp>
            <p:nvSpPr>
              <p:cNvPr id="22" name="Rectangle 21"/>
              <p:cNvSpPr/>
              <p:nvPr/>
            </p:nvSpPr>
            <p:spPr>
              <a:xfrm>
                <a:off x="2155043" y="943348"/>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11895" y="5541376"/>
                <a:ext cx="1069773" cy="369332"/>
              </a:xfrm>
              <a:prstGeom prst="rect">
                <a:avLst/>
              </a:prstGeom>
              <a:noFill/>
            </p:spPr>
            <p:txBody>
              <a:bodyPr wrap="square" rtlCol="0">
                <a:spAutoFit/>
              </a:bodyPr>
              <a:lstStyle/>
              <a:p>
                <a:r>
                  <a:rPr lang="en-US" b="1" dirty="0" smtClean="0"/>
                  <a:t>F2=300N</a:t>
                </a:r>
                <a:endParaRPr lang="en-US" b="1" dirty="0"/>
              </a:p>
            </p:txBody>
          </p:sp>
        </p:grpSp>
        <p:grpSp>
          <p:nvGrpSpPr>
            <p:cNvPr id="34" name="Group 33"/>
            <p:cNvGrpSpPr/>
            <p:nvPr/>
          </p:nvGrpSpPr>
          <p:grpSpPr>
            <a:xfrm>
              <a:off x="1653436" y="2640295"/>
              <a:ext cx="2796371" cy="3227520"/>
              <a:chOff x="1393485" y="501864"/>
              <a:chExt cx="2796371" cy="3227520"/>
            </a:xfrm>
          </p:grpSpPr>
          <p:cxnSp>
            <p:nvCxnSpPr>
              <p:cNvPr id="36" name="Straight Connector 35"/>
              <p:cNvCxnSpPr/>
              <p:nvPr/>
            </p:nvCxnSpPr>
            <p:spPr>
              <a:xfrm>
                <a:off x="1403473" y="927166"/>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a:stCxn id="48" idx="2"/>
              </p:cNvCxnSpPr>
              <p:nvPr/>
            </p:nvCxnSpPr>
            <p:spPr>
              <a:xfrm>
                <a:off x="1913882" y="501864"/>
                <a:ext cx="544910" cy="180299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38" name="Group 37"/>
              <p:cNvGrpSpPr/>
              <p:nvPr/>
            </p:nvGrpSpPr>
            <p:grpSpPr>
              <a:xfrm>
                <a:off x="1393485" y="1765671"/>
                <a:ext cx="1078370" cy="1078370"/>
                <a:chOff x="1393485" y="1765671"/>
                <a:chExt cx="1078370" cy="1078370"/>
              </a:xfrm>
            </p:grpSpPr>
            <p:sp>
              <p:nvSpPr>
                <p:cNvPr id="45" name="Oval 44"/>
                <p:cNvSpPr/>
                <p:nvPr/>
              </p:nvSpPr>
              <p:spPr>
                <a:xfrm>
                  <a:off x="1393485" y="1765671"/>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16611" y="2088797"/>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1860270" y="2258577"/>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444543" y="3121989"/>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10 سانتی متر جابه جایی</a:t>
                </a:r>
                <a:endParaRPr lang="en-US" sz="1400" b="1" dirty="0">
                  <a:solidFill>
                    <a:srgbClr val="FF0000"/>
                  </a:solidFill>
                  <a:cs typeface="B Nazanin" panose="00000400000000000000" pitchFamily="2" charset="-78"/>
                </a:endParaRPr>
              </a:p>
            </p:txBody>
          </p:sp>
          <p:sp>
            <p:nvSpPr>
              <p:cNvPr id="43" name="Rectangle 42"/>
              <p:cNvSpPr/>
              <p:nvPr/>
            </p:nvSpPr>
            <p:spPr>
              <a:xfrm>
                <a:off x="1903396" y="2328853"/>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601285" y="3134552"/>
                <a:ext cx="656473" cy="594832"/>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grpSp>
        <p:sp>
          <p:nvSpPr>
            <p:cNvPr id="48" name="Rectangle 47"/>
            <p:cNvSpPr/>
            <p:nvPr/>
          </p:nvSpPr>
          <p:spPr>
            <a:xfrm>
              <a:off x="2150973" y="1779895"/>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2756248" y="4974470"/>
              <a:ext cx="0" cy="82296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968536" y="1963218"/>
              <a:ext cx="0" cy="118872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754821" y="800872"/>
            <a:ext cx="3498825" cy="5109836"/>
            <a:chOff x="1252644" y="800872"/>
            <a:chExt cx="3498825" cy="5109836"/>
          </a:xfrm>
        </p:grpSpPr>
        <p:grpSp>
          <p:nvGrpSpPr>
            <p:cNvPr id="70" name="Group 69"/>
            <p:cNvGrpSpPr/>
            <p:nvPr/>
          </p:nvGrpSpPr>
          <p:grpSpPr>
            <a:xfrm>
              <a:off x="1252644" y="800872"/>
              <a:ext cx="3498825" cy="5109836"/>
              <a:chOff x="1252644" y="800872"/>
              <a:chExt cx="3498825" cy="5109836"/>
            </a:xfrm>
          </p:grpSpPr>
          <p:sp>
            <p:nvSpPr>
              <p:cNvPr id="84" name="Rectangle 83"/>
              <p:cNvSpPr/>
              <p:nvPr/>
            </p:nvSpPr>
            <p:spPr>
              <a:xfrm>
                <a:off x="1252644" y="800872"/>
                <a:ext cx="1846132" cy="14168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1653436" y="1712247"/>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86" name="Straight Connector 85"/>
              <p:cNvCxnSpPr>
                <a:stCxn id="93" idx="6"/>
              </p:cNvCxnSpPr>
              <p:nvPr/>
            </p:nvCxnSpPr>
            <p:spPr>
              <a:xfrm flipH="1">
                <a:off x="2162964" y="1754210"/>
                <a:ext cx="556316" cy="1895405"/>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7" name="Group 86"/>
              <p:cNvGrpSpPr/>
              <p:nvPr/>
            </p:nvGrpSpPr>
            <p:grpSpPr>
              <a:xfrm>
                <a:off x="1640910" y="1215025"/>
                <a:ext cx="1078370" cy="1078370"/>
                <a:chOff x="1640910" y="1215025"/>
                <a:chExt cx="1078370" cy="1078370"/>
              </a:xfrm>
            </p:grpSpPr>
            <p:sp>
              <p:nvSpPr>
                <p:cNvPr id="93" name="Oval 92"/>
                <p:cNvSpPr/>
                <p:nvPr/>
              </p:nvSpPr>
              <p:spPr>
                <a:xfrm>
                  <a:off x="1640910" y="1215025"/>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954060" y="1538341"/>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2702129" y="3333566"/>
                <a:ext cx="1069773" cy="369332"/>
              </a:xfrm>
              <a:prstGeom prst="rect">
                <a:avLst/>
              </a:prstGeom>
              <a:noFill/>
            </p:spPr>
            <p:txBody>
              <a:bodyPr wrap="square" rtlCol="0">
                <a:spAutoFit/>
              </a:bodyPr>
              <a:lstStyle/>
              <a:p>
                <a:r>
                  <a:rPr lang="en-US" b="1" dirty="0" smtClean="0"/>
                  <a:t>F1=100N</a:t>
                </a:r>
                <a:endParaRPr lang="en-US" b="1" dirty="0"/>
              </a:p>
            </p:txBody>
          </p:sp>
          <p:sp>
            <p:nvSpPr>
              <p:cNvPr id="89" name="Oval 88"/>
              <p:cNvSpPr/>
              <p:nvPr/>
            </p:nvSpPr>
            <p:spPr>
              <a:xfrm>
                <a:off x="2106460" y="1690741"/>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006156" y="2346187"/>
                <a:ext cx="1745313" cy="307777"/>
              </a:xfrm>
              <a:prstGeom prst="rect">
                <a:avLst/>
              </a:prstGeom>
              <a:noFill/>
            </p:spPr>
            <p:txBody>
              <a:bodyPr wrap="square" rtlCol="0">
                <a:spAutoFit/>
              </a:bodyPr>
              <a:lstStyle/>
              <a:p>
                <a:r>
                  <a:rPr lang="fa-IR" sz="1400" b="1" dirty="0">
                    <a:solidFill>
                      <a:srgbClr val="FF0000"/>
                    </a:solidFill>
                    <a:cs typeface="B Nazanin" panose="00000400000000000000" pitchFamily="2" charset="-78"/>
                  </a:rPr>
                  <a:t>3</a:t>
                </a:r>
                <a:r>
                  <a:rPr lang="fa-IR" sz="1400" b="1" dirty="0" smtClean="0">
                    <a:solidFill>
                      <a:srgbClr val="FF0000"/>
                    </a:solidFill>
                    <a:cs typeface="B Nazanin" panose="00000400000000000000" pitchFamily="2" charset="-78"/>
                  </a:rPr>
                  <a:t>0 سانتی متر جابه جایی</a:t>
                </a:r>
                <a:endParaRPr lang="en-US" sz="1400" b="1" dirty="0">
                  <a:solidFill>
                    <a:srgbClr val="FF0000"/>
                  </a:solidFill>
                  <a:cs typeface="B Nazanin" panose="00000400000000000000" pitchFamily="2" charset="-78"/>
                </a:endParaRPr>
              </a:p>
            </p:txBody>
          </p:sp>
          <p:sp>
            <p:nvSpPr>
              <p:cNvPr id="91" name="Rectangle 90"/>
              <p:cNvSpPr/>
              <p:nvPr/>
            </p:nvSpPr>
            <p:spPr>
              <a:xfrm>
                <a:off x="2155043" y="943348"/>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711895" y="5541376"/>
                <a:ext cx="1069773" cy="369332"/>
              </a:xfrm>
              <a:prstGeom prst="rect">
                <a:avLst/>
              </a:prstGeom>
              <a:noFill/>
            </p:spPr>
            <p:txBody>
              <a:bodyPr wrap="square" rtlCol="0">
                <a:spAutoFit/>
              </a:bodyPr>
              <a:lstStyle/>
              <a:p>
                <a:r>
                  <a:rPr lang="en-US" b="1" dirty="0" smtClean="0"/>
                  <a:t>F2=300N</a:t>
                </a:r>
                <a:endParaRPr lang="en-US" b="1" dirty="0"/>
              </a:p>
            </p:txBody>
          </p:sp>
        </p:grpSp>
        <p:grpSp>
          <p:nvGrpSpPr>
            <p:cNvPr id="71" name="Group 70"/>
            <p:cNvGrpSpPr/>
            <p:nvPr/>
          </p:nvGrpSpPr>
          <p:grpSpPr>
            <a:xfrm>
              <a:off x="1653436" y="3023683"/>
              <a:ext cx="2796371" cy="2844132"/>
              <a:chOff x="1393485" y="885252"/>
              <a:chExt cx="2796371" cy="2844132"/>
            </a:xfrm>
          </p:grpSpPr>
          <p:cxnSp>
            <p:nvCxnSpPr>
              <p:cNvPr id="75" name="Straight Connector 74"/>
              <p:cNvCxnSpPr/>
              <p:nvPr/>
            </p:nvCxnSpPr>
            <p:spPr>
              <a:xfrm>
                <a:off x="1393485" y="885252"/>
                <a:ext cx="9988" cy="1435756"/>
              </a:xfrm>
              <a:prstGeom prst="line">
                <a:avLst/>
              </a:prstGeom>
              <a:ln w="38100"/>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440793" y="993469"/>
                <a:ext cx="18000" cy="1311387"/>
              </a:xfrm>
              <a:prstGeom prst="line">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grpSp>
            <p:nvGrpSpPr>
              <p:cNvPr id="77" name="Group 76"/>
              <p:cNvGrpSpPr/>
              <p:nvPr/>
            </p:nvGrpSpPr>
            <p:grpSpPr>
              <a:xfrm>
                <a:off x="1393485" y="1765671"/>
                <a:ext cx="1078370" cy="1078370"/>
                <a:chOff x="1393485" y="1765671"/>
                <a:chExt cx="1078370" cy="1078370"/>
              </a:xfrm>
            </p:grpSpPr>
            <p:sp>
              <p:nvSpPr>
                <p:cNvPr id="82" name="Oval 81"/>
                <p:cNvSpPr/>
                <p:nvPr/>
              </p:nvSpPr>
              <p:spPr>
                <a:xfrm>
                  <a:off x="1393485" y="1765671"/>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716611" y="2088797"/>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1860270" y="2258577"/>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444543" y="3121989"/>
                <a:ext cx="1745313" cy="307777"/>
              </a:xfrm>
              <a:prstGeom prst="rect">
                <a:avLst/>
              </a:prstGeom>
              <a:noFill/>
            </p:spPr>
            <p:txBody>
              <a:bodyPr wrap="square" rtlCol="0">
                <a:spAutoFit/>
              </a:bodyPr>
              <a:lstStyle/>
              <a:p>
                <a:r>
                  <a:rPr lang="fa-IR" sz="1400" b="1" dirty="0" smtClean="0">
                    <a:solidFill>
                      <a:srgbClr val="FF0000"/>
                    </a:solidFill>
                    <a:cs typeface="B Nazanin" panose="00000400000000000000" pitchFamily="2" charset="-78"/>
                  </a:rPr>
                  <a:t>10 سانتی متر جابه جایی</a:t>
                </a:r>
                <a:endParaRPr lang="en-US" sz="1400" b="1" dirty="0">
                  <a:solidFill>
                    <a:srgbClr val="FF0000"/>
                  </a:solidFill>
                  <a:cs typeface="B Nazanin" panose="00000400000000000000" pitchFamily="2" charset="-78"/>
                </a:endParaRPr>
              </a:p>
            </p:txBody>
          </p:sp>
          <p:sp>
            <p:nvSpPr>
              <p:cNvPr id="80" name="Rectangle 79"/>
              <p:cNvSpPr/>
              <p:nvPr/>
            </p:nvSpPr>
            <p:spPr>
              <a:xfrm>
                <a:off x="1903396" y="2328853"/>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601285" y="3134552"/>
                <a:ext cx="656473" cy="594832"/>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grpSp>
        <p:sp>
          <p:nvSpPr>
            <p:cNvPr id="72" name="Rectangle 71"/>
            <p:cNvSpPr/>
            <p:nvPr/>
          </p:nvSpPr>
          <p:spPr>
            <a:xfrm>
              <a:off x="2150624" y="3649615"/>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2756248" y="4974470"/>
              <a:ext cx="0" cy="82296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968536" y="1754210"/>
              <a:ext cx="0" cy="14780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6" name="Rounded Rectangle 95">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97" name="Rounded Rectangle 96">
            <a:hlinkClick r:id="rId4" action="ppaction://hlinksldjump"/>
          </p:cNvPr>
          <p:cNvSpPr/>
          <p:nvPr/>
        </p:nvSpPr>
        <p:spPr>
          <a:xfrm>
            <a:off x="77490" y="6280444"/>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98" name="Rounded Rectangle 9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212330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25780" y="8070850"/>
            <a:ext cx="6720840" cy="908050"/>
            <a:chOff x="0" y="0"/>
            <a:chExt cx="6720970" cy="908087"/>
          </a:xfrm>
        </p:grpSpPr>
        <p:grpSp>
          <p:nvGrpSpPr>
            <p:cNvPr id="19" name="Group 18"/>
            <p:cNvGrpSpPr/>
            <p:nvPr/>
          </p:nvGrpSpPr>
          <p:grpSpPr>
            <a:xfrm>
              <a:off x="0" y="0"/>
              <a:ext cx="2939151" cy="823175"/>
              <a:chOff x="0" y="0"/>
              <a:chExt cx="2939151" cy="823175"/>
            </a:xfrm>
          </p:grpSpPr>
          <p:sp>
            <p:nvSpPr>
              <p:cNvPr id="24" name="TextBox 13"/>
              <p:cNvSpPr txBox="1"/>
              <p:nvPr/>
            </p:nvSpPr>
            <p:spPr>
              <a:xfrm>
                <a:off x="0" y="133487"/>
                <a:ext cx="1321435" cy="454025"/>
              </a:xfrm>
              <a:prstGeom prst="rect">
                <a:avLst/>
              </a:prstGeom>
              <a:noFill/>
            </p:spPr>
            <p:txBody>
              <a:bodyPr wrap="none" rtlCol="0">
                <a:spAutoFit/>
              </a:bodyPr>
              <a:lstStyle/>
              <a:p>
                <a:pPr marL="0" marR="0">
                  <a:spcBef>
                    <a:spcPts val="0"/>
                  </a:spcBef>
                  <a:spcAft>
                    <a:spcPts val="0"/>
                  </a:spcAft>
                </a:pPr>
                <a:r>
                  <a:rPr lang="fa-IR" sz="1800" b="1" kern="1200">
                    <a:solidFill>
                      <a:srgbClr val="0070C0"/>
                    </a:solidFill>
                    <a:effectLst/>
                    <a:latin typeface="Calibri" panose="020F0502020204030204" pitchFamily="34" charset="0"/>
                    <a:ea typeface="Times New Roman" panose="02020603050405020304" pitchFamily="18" charset="0"/>
                    <a:cs typeface="B Nazanin" panose="00000400000000000000" pitchFamily="2" charset="-78"/>
                  </a:rPr>
                  <a:t>سرعت متوسط</a:t>
                </a:r>
                <a:endParaRPr lang="en-US" sz="1200">
                  <a:effectLst/>
                  <a:latin typeface="Times New Roman" panose="02020603050405020304" pitchFamily="18" charset="0"/>
                  <a:ea typeface="Times New Roman" panose="02020603050405020304" pitchFamily="18" charset="0"/>
                </a:endParaRPr>
              </a:p>
            </p:txBody>
          </p:sp>
          <p:sp>
            <p:nvSpPr>
              <p:cNvPr id="25" name="TextBox 14"/>
              <p:cNvSpPr txBox="1"/>
              <p:nvPr/>
            </p:nvSpPr>
            <p:spPr>
              <a:xfrm>
                <a:off x="1172581" y="157620"/>
                <a:ext cx="1766570" cy="370205"/>
              </a:xfrm>
              <a:prstGeom prst="rect">
                <a:avLst/>
              </a:prstGeom>
              <a:noFill/>
            </p:spPr>
            <p:txBody>
              <a:bodyPr wrap="none" rtlCol="0">
                <a:spAutoFit/>
              </a:bodyPr>
              <a:lstStyle/>
              <a:p>
                <a:pPr marL="0" marR="0" algn="r" rtl="1">
                  <a:spcBef>
                    <a:spcPts val="0"/>
                  </a:spcBef>
                  <a:spcAft>
                    <a:spcPts val="0"/>
                  </a:spcAft>
                </a:pPr>
                <a:r>
                  <a:rPr lang="fa-IR" sz="1800" b="1" kern="1200">
                    <a:solidFill>
                      <a:srgbClr val="0070C0"/>
                    </a:solidFill>
                    <a:effectLst/>
                    <a:latin typeface="Calibri" panose="020F0502020204030204" pitchFamily="34" charset="0"/>
                    <a:ea typeface="Times New Roman" panose="02020603050405020304" pitchFamily="18" charset="0"/>
                    <a:cs typeface="B Nazanin" panose="00000400000000000000" pitchFamily="2" charset="-78"/>
                  </a:rPr>
                  <a:t>____________  </a:t>
                </a:r>
                <a:r>
                  <a:rPr lang="en-US" sz="1800" b="1" kern="1200">
                    <a:solidFill>
                      <a:srgbClr val="0070C0"/>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1200">
                  <a:effectLst/>
                  <a:latin typeface="Times New Roman" panose="02020603050405020304" pitchFamily="18" charset="0"/>
                  <a:ea typeface="Times New Roman" panose="02020603050405020304" pitchFamily="18" charset="0"/>
                </a:endParaRPr>
              </a:p>
            </p:txBody>
          </p:sp>
          <p:sp>
            <p:nvSpPr>
              <p:cNvPr id="26" name="TextBox 15"/>
              <p:cNvSpPr txBox="1"/>
              <p:nvPr/>
            </p:nvSpPr>
            <p:spPr>
              <a:xfrm>
                <a:off x="1603424" y="0"/>
                <a:ext cx="982345" cy="454025"/>
              </a:xfrm>
              <a:prstGeom prst="rect">
                <a:avLst/>
              </a:prstGeom>
              <a:noFill/>
            </p:spPr>
            <p:txBody>
              <a:bodyPr wrap="none" rtlCol="0">
                <a:spAutoFit/>
              </a:bodyPr>
              <a:lstStyle/>
              <a:p>
                <a:pPr marL="0" marR="0">
                  <a:spcBef>
                    <a:spcPts val="0"/>
                  </a:spcBef>
                  <a:spcAft>
                    <a:spcPts val="0"/>
                  </a:spcAft>
                </a:pPr>
                <a:r>
                  <a:rPr lang="fa-IR" sz="1800" b="1" kern="1200">
                    <a:solidFill>
                      <a:srgbClr val="0070C0"/>
                    </a:solidFill>
                    <a:effectLst/>
                    <a:latin typeface="Calibri" panose="020F0502020204030204" pitchFamily="34" charset="0"/>
                    <a:ea typeface="Times New Roman" panose="02020603050405020304" pitchFamily="18" charset="0"/>
                    <a:cs typeface="B Nazanin" panose="00000400000000000000" pitchFamily="2" charset="-78"/>
                  </a:rPr>
                  <a:t>جابه جایی</a:t>
                </a:r>
                <a:endParaRPr lang="en-US" sz="1200">
                  <a:effectLst/>
                  <a:latin typeface="Times New Roman" panose="02020603050405020304" pitchFamily="18" charset="0"/>
                  <a:ea typeface="Times New Roman" panose="02020603050405020304" pitchFamily="18" charset="0"/>
                </a:endParaRPr>
              </a:p>
            </p:txBody>
          </p:sp>
          <p:sp>
            <p:nvSpPr>
              <p:cNvPr id="27" name="TextBox 16"/>
              <p:cNvSpPr txBox="1"/>
              <p:nvPr/>
            </p:nvSpPr>
            <p:spPr>
              <a:xfrm>
                <a:off x="1387029" y="369150"/>
                <a:ext cx="1414145" cy="454025"/>
              </a:xfrm>
              <a:prstGeom prst="rect">
                <a:avLst/>
              </a:prstGeom>
              <a:noFill/>
            </p:spPr>
            <p:txBody>
              <a:bodyPr wrap="none" rtlCol="0">
                <a:spAutoFit/>
              </a:bodyPr>
              <a:lstStyle/>
              <a:p>
                <a:pPr marL="0" marR="0">
                  <a:spcBef>
                    <a:spcPts val="0"/>
                  </a:spcBef>
                  <a:spcAft>
                    <a:spcPts val="0"/>
                  </a:spcAft>
                </a:pPr>
                <a:r>
                  <a:rPr lang="fa-IR" sz="1800" b="1" kern="1200">
                    <a:solidFill>
                      <a:srgbClr val="0070C0"/>
                    </a:solidFill>
                    <a:effectLst/>
                    <a:latin typeface="Calibri" panose="020F0502020204030204" pitchFamily="34" charset="0"/>
                    <a:ea typeface="Times New Roman" panose="02020603050405020304" pitchFamily="18" charset="0"/>
                    <a:cs typeface="B Nazanin" panose="00000400000000000000" pitchFamily="2" charset="-78"/>
                  </a:rPr>
                  <a:t>زمان صرف شده</a:t>
                </a:r>
                <a:endParaRPr lang="en-US" sz="120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TextBox 17"/>
                <p:cNvSpPr txBox="1"/>
                <p:nvPr/>
              </p:nvSpPr>
              <p:spPr>
                <a:xfrm>
                  <a:off x="2822740" y="136295"/>
                  <a:ext cx="1826895" cy="528955"/>
                </a:xfrm>
                <a:prstGeom prst="rect">
                  <a:avLst/>
                </a:prstGeom>
                <a:noFill/>
              </p:spPr>
              <p:txBody>
                <a:bodyPr wrap="square" rtlCol="0">
                  <a:spAutoFit/>
                </a:bodyPr>
                <a:lstStyle/>
                <a:p>
                  <a:pPr marL="0" marR="0" algn="l" rtl="1">
                    <a:spcBef>
                      <a:spcPts val="0"/>
                    </a:spcBef>
                    <a:spcAft>
                      <a:spcPts val="0"/>
                    </a:spcAft>
                  </a:pPr>
                  <a:r>
                    <a:rPr lang="en-US"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a:t>
                  </a:r>
                  <a14:m>
                    <m:oMath xmlns:m="http://schemas.openxmlformats.org/officeDocument/2006/math">
                      <m:f>
                        <m:fPr>
                          <m:ctrlP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ctrlPr>
                        </m:fPr>
                        <m:num>
                          <m:r>
                            <a:rPr lang="fa-IR"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 </m:t>
                          </m:r>
                          <m: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𝒎</m:t>
                          </m:r>
                        </m:num>
                        <m:den>
                          <m: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𝒔</m:t>
                          </m:r>
                        </m:den>
                      </m:f>
                    </m:oMath>
                  </a14:m>
                  <a:r>
                    <a:rPr lang="en-US"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a:t>
                  </a:r>
                  <a:r>
                    <a:rPr lang="fa-IR"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7 </a:t>
                  </a:r>
                  <a:r>
                    <a:rPr lang="en-US"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a:t>
                  </a:r>
                  <a:r>
                    <a:rPr lang="fa-IR"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______  </a:t>
                  </a:r>
                  <a:r>
                    <a:rPr lang="en-US"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1200">
                    <a:effectLst/>
                    <a:latin typeface="Times New Roman" panose="02020603050405020304" pitchFamily="18" charset="0"/>
                    <a:ea typeface="Times New Roman" panose="02020603050405020304" pitchFamily="18" charset="0"/>
                  </a:endParaRPr>
                </a:p>
              </p:txBody>
            </p:sp>
          </mc:Choice>
          <mc:Fallback xmlns="">
            <p:sp>
              <p:nvSpPr>
                <p:cNvPr id="20" name="TextBox 17"/>
                <p:cNvSpPr txBox="1">
                  <a:spLocks noRot="1" noChangeAspect="1" noMove="1" noResize="1" noEditPoints="1" noAdjustHandles="1" noChangeArrowheads="1" noChangeShapeType="1" noTextEdit="1"/>
                </p:cNvSpPr>
                <p:nvPr/>
              </p:nvSpPr>
              <p:spPr>
                <a:xfrm>
                  <a:off x="2822740" y="136295"/>
                  <a:ext cx="1826895" cy="528955"/>
                </a:xfrm>
                <a:prstGeom prst="rect">
                  <a:avLst/>
                </a:prstGeom>
                <a:blipFill rotWithShape="0">
                  <a:blip r:embed="rId2"/>
                  <a:stretch>
                    <a:fillRect l="-2333" t="-1149" b="-1149"/>
                  </a:stretch>
                </a:blipFill>
              </p:spPr>
              <p:txBody>
                <a:bodyPr/>
                <a:lstStyle/>
                <a:p>
                  <a:r>
                    <a:rPr lang="en-US">
                      <a:noFill/>
                    </a:rPr>
                    <a:t> </a:t>
                  </a:r>
                </a:p>
              </p:txBody>
            </p:sp>
          </mc:Fallback>
        </mc:AlternateContent>
        <p:sp>
          <p:nvSpPr>
            <p:cNvPr id="21" name="TextBox 18"/>
            <p:cNvSpPr txBox="1"/>
            <p:nvPr/>
          </p:nvSpPr>
          <p:spPr>
            <a:xfrm>
              <a:off x="2949203" y="101092"/>
              <a:ext cx="971550" cy="454025"/>
            </a:xfrm>
            <a:prstGeom prst="rect">
              <a:avLst/>
            </a:prstGeom>
            <a:noFill/>
          </p:spPr>
          <p:txBody>
            <a:bodyPr wrap="square" rtlCol="0">
              <a:spAutoFit/>
            </a:bodyPr>
            <a:lstStyle/>
            <a:p>
              <a:pPr marL="0" marR="0" algn="r" rtl="1">
                <a:spcBef>
                  <a:spcPts val="0"/>
                </a:spcBef>
                <a:spcAft>
                  <a:spcPts val="0"/>
                </a:spcAft>
              </a:pPr>
              <a:r>
                <a:rPr lang="fa-IR"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a:t>
              </a:r>
              <a:r>
                <a:rPr lang="en-US"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m</a:t>
              </a:r>
              <a:r>
                <a:rPr lang="fa-IR"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)280</a:t>
              </a:r>
              <a:endParaRPr lang="en-US" sz="1200">
                <a:effectLst/>
                <a:latin typeface="Times New Roman" panose="02020603050405020304" pitchFamily="18" charset="0"/>
                <a:ea typeface="Times New Roman" panose="02020603050405020304" pitchFamily="18" charset="0"/>
              </a:endParaRPr>
            </a:p>
          </p:txBody>
        </p:sp>
        <p:sp>
          <p:nvSpPr>
            <p:cNvPr id="22" name="TextBox 19"/>
            <p:cNvSpPr txBox="1"/>
            <p:nvPr/>
          </p:nvSpPr>
          <p:spPr>
            <a:xfrm>
              <a:off x="2877318" y="454062"/>
              <a:ext cx="971550" cy="454025"/>
            </a:xfrm>
            <a:prstGeom prst="rect">
              <a:avLst/>
            </a:prstGeom>
            <a:noFill/>
          </p:spPr>
          <p:txBody>
            <a:bodyPr wrap="square" rtlCol="0">
              <a:spAutoFit/>
            </a:bodyPr>
            <a:lstStyle/>
            <a:p>
              <a:pPr marL="0" marR="0" algn="r" rtl="1">
                <a:spcBef>
                  <a:spcPts val="0"/>
                </a:spcBef>
                <a:spcAft>
                  <a:spcPts val="0"/>
                </a:spcAft>
              </a:pPr>
              <a:r>
                <a:rPr lang="fa-IR"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a:t>
              </a:r>
              <a:r>
                <a:rPr lang="en-US"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s</a:t>
              </a:r>
              <a:r>
                <a:rPr lang="fa-IR" sz="1800" b="1" kern="120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 40</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0"/>
                <p:cNvSpPr txBox="1"/>
                <p:nvPr/>
              </p:nvSpPr>
              <p:spPr>
                <a:xfrm>
                  <a:off x="4810890" y="193370"/>
                  <a:ext cx="1910080" cy="537845"/>
                </a:xfrm>
                <a:prstGeom prst="rect">
                  <a:avLst/>
                </a:prstGeom>
                <a:noFill/>
              </p:spPr>
              <p:txBody>
                <a:bodyPr wrap="none" rtlCol="0">
                  <a:spAutoFit/>
                </a:bodyPr>
                <a:lstStyle/>
                <a:p>
                  <a:pPr marL="0" marR="0" rtl="1">
                    <a:spcBef>
                      <a:spcPts val="0"/>
                    </a:spcBef>
                    <a:spcAft>
                      <a:spcPts val="0"/>
                    </a:spcAft>
                  </a:pPr>
                  <a:r>
                    <a:rPr lang="fa-IR" sz="18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4</a:t>
                  </a:r>
                  <a14:m>
                    <m:oMath xmlns:m="http://schemas.openxmlformats.org/officeDocument/2006/math">
                      <m:f>
                        <m:fPr>
                          <m:ctrlP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𝒎</m:t>
                          </m:r>
                        </m:num>
                        <m:den>
                          <m: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𝒔</m:t>
                          </m:r>
                        </m:den>
                      </m:f>
                    </m:oMath>
                  </a14:m>
                  <a:r>
                    <a:rPr lang="fa-IR"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fa-IR" sz="18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3/6 ×  14/4</a:t>
                  </a:r>
                  <a14:m>
                    <m:oMath xmlns:m="http://schemas.openxmlformats.org/officeDocument/2006/math">
                      <m:f>
                        <m:fPr>
                          <m:ctrlP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ctrlPr>
                        </m:fPr>
                        <m:num>
                          <m:r>
                            <a:rPr lang="fa-IR"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 </m:t>
                          </m:r>
                          <m: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𝑲𝒎</m:t>
                          </m:r>
                        </m:num>
                        <m:den>
                          <m:r>
                            <a:rPr lang="en-US" sz="1800" b="1" i="1" kern="1200">
                              <a:solidFill>
                                <a:srgbClr val="FF0000"/>
                              </a:solidFill>
                              <a:effectLst/>
                              <a:latin typeface="Cambria Math" panose="02040503050406030204" pitchFamily="18" charset="0"/>
                              <a:ea typeface="Times New Roman" panose="02020603050405020304" pitchFamily="18" charset="0"/>
                              <a:cs typeface="B Nazanin" panose="00000400000000000000" pitchFamily="2" charset="-78"/>
                            </a:rPr>
                            <m:t>𝒉</m:t>
                          </m:r>
                        </m:den>
                      </m:f>
                    </m:oMath>
                  </a14:m>
                  <a:endParaRPr lang="en-US" sz="1200">
                    <a:effectLst/>
                    <a:latin typeface="Times New Roman" panose="02020603050405020304" pitchFamily="18" charset="0"/>
                    <a:ea typeface="Times New Roman" panose="02020603050405020304" pitchFamily="18" charset="0"/>
                  </a:endParaRPr>
                </a:p>
              </p:txBody>
            </p:sp>
          </mc:Choice>
          <mc:Fallback xmlns="">
            <p:sp>
              <p:nvSpPr>
                <p:cNvPr id="23" name="TextBox 20"/>
                <p:cNvSpPr txBox="1">
                  <a:spLocks noRot="1" noChangeAspect="1" noMove="1" noResize="1" noEditPoints="1" noAdjustHandles="1" noChangeArrowheads="1" noChangeShapeType="1" noTextEdit="1"/>
                </p:cNvSpPr>
                <p:nvPr/>
              </p:nvSpPr>
              <p:spPr>
                <a:xfrm>
                  <a:off x="4810890" y="193370"/>
                  <a:ext cx="1910080" cy="537845"/>
                </a:xfrm>
                <a:prstGeom prst="rect">
                  <a:avLst/>
                </a:prstGeom>
                <a:blipFill rotWithShape="0">
                  <a:blip r:embed="rId3"/>
                  <a:stretch>
                    <a:fillRect l="-2229" b="-5682"/>
                  </a:stretch>
                </a:blipFill>
              </p:spPr>
              <p:txBody>
                <a:bodyPr/>
                <a:lstStyle/>
                <a:p>
                  <a:r>
                    <a:rPr lang="en-US">
                      <a:noFill/>
                    </a:rPr>
                    <a:t> </a:t>
                  </a:r>
                </a:p>
              </p:txBody>
            </p:sp>
          </mc:Fallback>
        </mc:AlternateContent>
      </p:grpSp>
      <p:grpSp>
        <p:nvGrpSpPr>
          <p:cNvPr id="52" name="Group 51"/>
          <p:cNvGrpSpPr/>
          <p:nvPr/>
        </p:nvGrpSpPr>
        <p:grpSpPr>
          <a:xfrm>
            <a:off x="994574" y="1198419"/>
            <a:ext cx="10928588" cy="3364820"/>
            <a:chOff x="1141329" y="109396"/>
            <a:chExt cx="10928588" cy="3470275"/>
          </a:xfrm>
        </p:grpSpPr>
        <p:sp>
          <p:nvSpPr>
            <p:cNvPr id="53" name="TextBox 52"/>
            <p:cNvSpPr txBox="1"/>
            <p:nvPr/>
          </p:nvSpPr>
          <p:spPr>
            <a:xfrm>
              <a:off x="1141329" y="722870"/>
              <a:ext cx="10928588" cy="2856801"/>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از حاصلضرب مقدار نیروی محرک </a:t>
              </a:r>
              <a:r>
                <a:rPr lang="fa-IR" sz="1600" b="1" dirty="0" smtClean="0">
                  <a:solidFill>
                    <a:srgbClr val="FF0000"/>
                  </a:solidFill>
                  <a:cs typeface="B Nazanin" panose="00000400000000000000" pitchFamily="2" charset="-78"/>
                </a:rPr>
                <a:t>( بر حسب نیوتون) </a:t>
              </a:r>
              <a:r>
                <a:rPr lang="fa-IR" sz="1600" b="1" dirty="0" smtClean="0">
                  <a:cs typeface="B Nazanin" panose="00000400000000000000" pitchFamily="2" charset="-78"/>
                </a:rPr>
                <a:t>در جابه جایی آن </a:t>
              </a:r>
              <a:r>
                <a:rPr lang="fa-IR" sz="1600" b="1" dirty="0" smtClean="0">
                  <a:solidFill>
                    <a:srgbClr val="FF0000"/>
                  </a:solidFill>
                  <a:cs typeface="B Nazanin" panose="00000400000000000000" pitchFamily="2" charset="-78"/>
                </a:rPr>
                <a:t>( بر حسب متر) </a:t>
              </a:r>
              <a:r>
                <a:rPr lang="fa-IR" sz="1600" b="1" dirty="0" smtClean="0">
                  <a:cs typeface="B Nazanin" panose="00000400000000000000" pitchFamily="2" charset="-78"/>
                </a:rPr>
                <a:t>کار نیروی محرک به دست می آید و یکای اندازه گیری آن </a:t>
              </a:r>
              <a:r>
                <a:rPr lang="fa-IR" sz="1600" b="1" dirty="0" smtClean="0">
                  <a:solidFill>
                    <a:srgbClr val="FF0000"/>
                  </a:solidFill>
                  <a:cs typeface="B Nazanin" panose="00000400000000000000" pitchFamily="2" charset="-78"/>
                </a:rPr>
                <a:t>ژول</a:t>
              </a:r>
              <a:r>
                <a:rPr lang="fa-IR" sz="1600" b="1" dirty="0" smtClean="0">
                  <a:cs typeface="B Nazanin" panose="00000400000000000000" pitchFamily="2" charset="-78"/>
                </a:rPr>
                <a:t> است</a:t>
              </a:r>
            </a:p>
            <a:p>
              <a:pPr algn="r" rtl="1">
                <a:lnSpc>
                  <a:spcPct val="150000"/>
                </a:lnSpc>
              </a:pPr>
              <a:endParaRPr lang="fa-IR" sz="1600" b="1" dirty="0" smtClean="0">
                <a:cs typeface="B Nazanin" panose="00000400000000000000" pitchFamily="2" charset="-78"/>
              </a:endParaRPr>
            </a:p>
            <a:p>
              <a:pPr algn="ctr" rtl="1">
                <a:lnSpc>
                  <a:spcPct val="150000"/>
                </a:lnSpc>
              </a:pPr>
              <a:r>
                <a:rPr lang="fa-IR" sz="2000" b="1" dirty="0" smtClean="0">
                  <a:cs typeface="B Nazanin" panose="00000400000000000000" pitchFamily="2" charset="-78"/>
                </a:rPr>
                <a:t>  </a:t>
              </a:r>
              <a:r>
                <a:rPr lang="en-US" sz="2800" b="1" dirty="0" smtClean="0">
                  <a:cs typeface="B Nazanin" panose="00000400000000000000" pitchFamily="2" charset="-78"/>
                </a:rPr>
                <a:t>W</a:t>
              </a:r>
              <a:r>
                <a:rPr lang="en-US" sz="2000" b="1" dirty="0" smtClean="0">
                  <a:cs typeface="B Nazanin" panose="00000400000000000000" pitchFamily="2" charset="-78"/>
                </a:rPr>
                <a:t>F1=F1  ×  d1 </a:t>
              </a:r>
              <a:r>
                <a:rPr lang="fa-IR" sz="2000" b="1" dirty="0" smtClean="0">
                  <a:cs typeface="B Nazanin" panose="00000400000000000000" pitchFamily="2" charset="-78"/>
                </a:rPr>
                <a:t>     </a:t>
              </a:r>
              <a:r>
                <a:rPr lang="fa-IR" sz="1600" b="1" dirty="0" smtClean="0">
                  <a:solidFill>
                    <a:schemeClr val="accent1">
                      <a:lumMod val="50000"/>
                    </a:schemeClr>
                  </a:solidFill>
                  <a:cs typeface="B Nazanin" panose="00000400000000000000" pitchFamily="2" charset="-78"/>
                </a:rPr>
                <a:t>(کار نیروی محرک)</a:t>
              </a:r>
            </a:p>
            <a:p>
              <a:pPr algn="r" rtl="1">
                <a:lnSpc>
                  <a:spcPct val="150000"/>
                </a:lnSpc>
              </a:pPr>
              <a:r>
                <a:rPr lang="fa-IR" sz="1600" b="1" dirty="0">
                  <a:cs typeface="B Nazanin" panose="00000400000000000000" pitchFamily="2" charset="-78"/>
                </a:rPr>
                <a:t>از حاصلضرب مقدار نیروی </a:t>
              </a:r>
              <a:r>
                <a:rPr lang="fa-IR" sz="1600" b="1" dirty="0" smtClean="0">
                  <a:cs typeface="B Nazanin" panose="00000400000000000000" pitchFamily="2" charset="-78"/>
                </a:rPr>
                <a:t>مقاوم</a:t>
              </a:r>
              <a:r>
                <a:rPr lang="fa-IR" sz="1600" b="1" dirty="0" smtClean="0">
                  <a:solidFill>
                    <a:srgbClr val="FF0000"/>
                  </a:solidFill>
                  <a:cs typeface="B Nazanin" panose="00000400000000000000" pitchFamily="2" charset="-78"/>
                </a:rPr>
                <a:t>( </a:t>
              </a:r>
              <a:r>
                <a:rPr lang="fa-IR" sz="1600" b="1" dirty="0">
                  <a:solidFill>
                    <a:srgbClr val="FF0000"/>
                  </a:solidFill>
                  <a:cs typeface="B Nazanin" panose="00000400000000000000" pitchFamily="2" charset="-78"/>
                </a:rPr>
                <a:t>بر حسب نیوتون) </a:t>
              </a:r>
              <a:r>
                <a:rPr lang="fa-IR" sz="1600" b="1" dirty="0">
                  <a:cs typeface="B Nazanin" panose="00000400000000000000" pitchFamily="2" charset="-78"/>
                </a:rPr>
                <a:t>در جابه جایی آن </a:t>
              </a:r>
              <a:r>
                <a:rPr lang="fa-IR" sz="1600" b="1" dirty="0">
                  <a:solidFill>
                    <a:srgbClr val="FF0000"/>
                  </a:solidFill>
                  <a:cs typeface="B Nazanin" panose="00000400000000000000" pitchFamily="2" charset="-78"/>
                </a:rPr>
                <a:t>( بر حسب متر) </a:t>
              </a:r>
              <a:r>
                <a:rPr lang="fa-IR" sz="1600" b="1" dirty="0">
                  <a:cs typeface="B Nazanin" panose="00000400000000000000" pitchFamily="2" charset="-78"/>
                </a:rPr>
                <a:t>کار نیروی </a:t>
              </a:r>
              <a:r>
                <a:rPr lang="fa-IR" sz="1600" b="1" dirty="0" smtClean="0">
                  <a:cs typeface="B Nazanin" panose="00000400000000000000" pitchFamily="2" charset="-78"/>
                </a:rPr>
                <a:t>مقاوم به </a:t>
              </a:r>
              <a:r>
                <a:rPr lang="fa-IR" sz="1600" b="1" dirty="0">
                  <a:cs typeface="B Nazanin" panose="00000400000000000000" pitchFamily="2" charset="-78"/>
                </a:rPr>
                <a:t>دست می آید و یکای اندازه گیری آن </a:t>
              </a:r>
              <a:r>
                <a:rPr lang="fa-IR" sz="1600" b="1" dirty="0">
                  <a:solidFill>
                    <a:srgbClr val="FF0000"/>
                  </a:solidFill>
                  <a:cs typeface="B Nazanin" panose="00000400000000000000" pitchFamily="2" charset="-78"/>
                </a:rPr>
                <a:t>ژول</a:t>
              </a:r>
              <a:r>
                <a:rPr lang="fa-IR" sz="1600" b="1" dirty="0">
                  <a:cs typeface="B Nazanin" panose="00000400000000000000" pitchFamily="2" charset="-78"/>
                </a:rPr>
                <a:t> </a:t>
              </a:r>
              <a:r>
                <a:rPr lang="fa-IR" sz="1600" b="1" dirty="0" smtClean="0">
                  <a:cs typeface="B Nazanin" panose="00000400000000000000" pitchFamily="2" charset="-78"/>
                </a:rPr>
                <a:t>است.</a:t>
              </a:r>
            </a:p>
            <a:p>
              <a:pPr algn="ctr" rtl="1">
                <a:lnSpc>
                  <a:spcPct val="150000"/>
                </a:lnSpc>
              </a:pPr>
              <a:r>
                <a:rPr lang="fa-IR" sz="2000" b="1" dirty="0">
                  <a:cs typeface="B Nazanin" panose="00000400000000000000" pitchFamily="2" charset="-78"/>
                </a:rPr>
                <a:t> </a:t>
              </a:r>
              <a:r>
                <a:rPr lang="en-US" sz="2400" b="1" dirty="0" smtClean="0">
                  <a:cs typeface="B Nazanin" panose="00000400000000000000" pitchFamily="2" charset="-78"/>
                </a:rPr>
                <a:t>W</a:t>
              </a:r>
              <a:r>
                <a:rPr lang="en-US" sz="2000" b="1" dirty="0" smtClean="0">
                  <a:cs typeface="B Nazanin" panose="00000400000000000000" pitchFamily="2" charset="-78"/>
                </a:rPr>
                <a:t>F2=F2  </a:t>
              </a:r>
              <a:r>
                <a:rPr lang="en-US" sz="2000" b="1" dirty="0">
                  <a:cs typeface="B Nazanin" panose="00000400000000000000" pitchFamily="2" charset="-78"/>
                </a:rPr>
                <a:t>×  </a:t>
              </a:r>
              <a:r>
                <a:rPr lang="en-US" sz="2000" b="1" dirty="0" smtClean="0">
                  <a:cs typeface="B Nazanin" panose="00000400000000000000" pitchFamily="2" charset="-78"/>
                </a:rPr>
                <a:t>d2 </a:t>
              </a:r>
              <a:r>
                <a:rPr lang="fa-IR" sz="2000" b="1" dirty="0" smtClean="0">
                  <a:cs typeface="B Nazanin" panose="00000400000000000000" pitchFamily="2" charset="-78"/>
                </a:rPr>
                <a:t>     </a:t>
              </a:r>
              <a:r>
                <a:rPr lang="fa-IR" sz="1600" b="1" dirty="0">
                  <a:solidFill>
                    <a:schemeClr val="accent1">
                      <a:lumMod val="50000"/>
                    </a:schemeClr>
                  </a:solidFill>
                  <a:cs typeface="B Nazanin" panose="00000400000000000000" pitchFamily="2" charset="-78"/>
                </a:rPr>
                <a:t>(کار نیروی </a:t>
              </a:r>
              <a:r>
                <a:rPr lang="fa-IR" sz="1600" b="1" dirty="0" smtClean="0">
                  <a:solidFill>
                    <a:schemeClr val="accent1">
                      <a:lumMod val="50000"/>
                    </a:schemeClr>
                  </a:solidFill>
                  <a:cs typeface="B Nazanin" panose="00000400000000000000" pitchFamily="2" charset="-78"/>
                </a:rPr>
                <a:t>مقاوم)</a:t>
              </a: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54" name="Group 53"/>
            <p:cNvGrpSpPr/>
            <p:nvPr/>
          </p:nvGrpSpPr>
          <p:grpSpPr>
            <a:xfrm>
              <a:off x="9102496" y="109396"/>
              <a:ext cx="2967421" cy="718722"/>
              <a:chOff x="9072515" y="5221042"/>
              <a:chExt cx="2967421" cy="718722"/>
            </a:xfrm>
          </p:grpSpPr>
          <p:sp>
            <p:nvSpPr>
              <p:cNvPr id="55" name="Round Diagonal Corner Rectangle 54"/>
              <p:cNvSpPr/>
              <p:nvPr/>
            </p:nvSpPr>
            <p:spPr>
              <a:xfrm flipV="1">
                <a:off x="9072515" y="5388810"/>
                <a:ext cx="2967421"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56" name="Round Diagonal Corner Rectangle 55"/>
              <p:cNvSpPr/>
              <p:nvPr/>
            </p:nvSpPr>
            <p:spPr>
              <a:xfrm>
                <a:off x="9072515" y="5221042"/>
                <a:ext cx="2967421"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کار نیروی محرک و کار نیروی مقاوم</a:t>
                </a:r>
                <a:endParaRPr lang="en-US" sz="2000" dirty="0">
                  <a:solidFill>
                    <a:srgbClr val="0070C0"/>
                  </a:solidFill>
                  <a:effectLst>
                    <a:outerShdw blurRad="38100" dist="38100" dir="2700000" algn="tl">
                      <a:srgbClr val="000000">
                        <a:alpha val="43137"/>
                      </a:srgbClr>
                    </a:outerShdw>
                  </a:effectLst>
                </a:endParaRPr>
              </a:p>
            </p:txBody>
          </p:sp>
        </p:grpSp>
      </p:grpSp>
      <p:grpSp>
        <p:nvGrpSpPr>
          <p:cNvPr id="67" name="Group 66"/>
          <p:cNvGrpSpPr/>
          <p:nvPr/>
        </p:nvGrpSpPr>
        <p:grpSpPr>
          <a:xfrm>
            <a:off x="2095011" y="246802"/>
            <a:ext cx="9245504" cy="796836"/>
            <a:chOff x="-499674" y="1894113"/>
            <a:chExt cx="11198154" cy="1114028"/>
          </a:xfrm>
        </p:grpSpPr>
        <p:sp>
          <p:nvSpPr>
            <p:cNvPr id="68" name="Rounded Rectangle 67"/>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ounded Rectangle 68"/>
            <p:cNvSpPr/>
            <p:nvPr/>
          </p:nvSpPr>
          <p:spPr>
            <a:xfrm>
              <a:off x="-499674" y="1936987"/>
              <a:ext cx="10375194"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مزیت مکانیکی قرقره های مرکب به نحوه بستن طناب و تعداد قرقره های متحرک بکار رفته در آن ها بستگی دارد.</a:t>
              </a:r>
              <a:endParaRPr lang="en-US" sz="1600" dirty="0">
                <a:solidFill>
                  <a:schemeClr val="tx1">
                    <a:lumMod val="95000"/>
                    <a:lumOff val="5000"/>
                  </a:schemeClr>
                </a:solidFill>
                <a:cs typeface="B Yekan" panose="00000400000000000000" pitchFamily="2" charset="-78"/>
              </a:endParaRPr>
            </a:p>
          </p:txBody>
        </p:sp>
        <p:pic>
          <p:nvPicPr>
            <p:cNvPr id="70" name="Picture 69" descr="زیر ذره بین9.png"/>
            <p:cNvPicPr/>
            <p:nvPr/>
          </p:nvPicPr>
          <p:blipFill>
            <a:blip r:embed="rId4" cstate="print"/>
            <a:stretch>
              <a:fillRect/>
            </a:stretch>
          </p:blipFill>
          <p:spPr>
            <a:xfrm>
              <a:off x="9967392" y="1894113"/>
              <a:ext cx="548208" cy="1114027"/>
            </a:xfrm>
            <a:prstGeom prst="rect">
              <a:avLst/>
            </a:prstGeom>
          </p:spPr>
        </p:pic>
      </p:grpSp>
      <p:grpSp>
        <p:nvGrpSpPr>
          <p:cNvPr id="50" name="Group 49"/>
          <p:cNvGrpSpPr/>
          <p:nvPr/>
        </p:nvGrpSpPr>
        <p:grpSpPr>
          <a:xfrm>
            <a:off x="994574" y="4657045"/>
            <a:ext cx="10928588" cy="2026143"/>
            <a:chOff x="-2538225" y="1894113"/>
            <a:chExt cx="13236705" cy="2832679"/>
          </a:xfrm>
        </p:grpSpPr>
        <p:sp>
          <p:nvSpPr>
            <p:cNvPr id="51" name="Rounded Rectangle 50"/>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Rounded Rectangle 56"/>
            <p:cNvSpPr/>
            <p:nvPr/>
          </p:nvSpPr>
          <p:spPr>
            <a:xfrm>
              <a:off x="-2538225" y="1936987"/>
              <a:ext cx="12413746" cy="2789805"/>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dirty="0" smtClean="0">
                  <a:solidFill>
                    <a:schemeClr val="tx1">
                      <a:lumMod val="95000"/>
                      <a:lumOff val="5000"/>
                    </a:schemeClr>
                  </a:solidFill>
                  <a:cs typeface="B Yekan" panose="00000400000000000000" pitchFamily="2" charset="-78"/>
                </a:rPr>
                <a:t>با صرف نظر از نیروی اصطکاک و اتلاف انرژی ، مطابق قانون پایستگی انرژی در هر ماشین اندازه کار نیروی محرک با اندازه کار نیروی مقاوم برابر است.</a:t>
              </a:r>
            </a:p>
            <a:p>
              <a:pPr algn="r" rtl="1"/>
              <a:endParaRPr lang="fa-IR" sz="1600" dirty="0">
                <a:solidFill>
                  <a:schemeClr val="tx1">
                    <a:lumMod val="95000"/>
                    <a:lumOff val="5000"/>
                  </a:schemeClr>
                </a:solidFill>
                <a:cs typeface="B Yekan" panose="00000400000000000000" pitchFamily="2" charset="-78"/>
              </a:endParaRPr>
            </a:p>
            <a:p>
              <a:pPr algn="ctr" rtl="1"/>
              <a:r>
                <a:rPr lang="fa-IR" b="1" dirty="0">
                  <a:solidFill>
                    <a:schemeClr val="accent1">
                      <a:lumMod val="50000"/>
                    </a:schemeClr>
                  </a:solidFill>
                  <a:cs typeface="B Nazanin" panose="00000400000000000000" pitchFamily="2" charset="-78"/>
                </a:rPr>
                <a:t> </a:t>
              </a:r>
              <a:r>
                <a:rPr lang="en-US" sz="2000" b="1" dirty="0" smtClean="0">
                  <a:solidFill>
                    <a:schemeClr val="accent1">
                      <a:lumMod val="50000"/>
                    </a:schemeClr>
                  </a:solidFill>
                  <a:cs typeface="B Nazanin" panose="00000400000000000000" pitchFamily="2" charset="-78"/>
                </a:rPr>
                <a:t>W</a:t>
              </a:r>
              <a:r>
                <a:rPr lang="en-US" b="1" dirty="0" smtClean="0">
                  <a:solidFill>
                    <a:schemeClr val="accent1">
                      <a:lumMod val="50000"/>
                    </a:schemeClr>
                  </a:solidFill>
                  <a:cs typeface="B Nazanin" panose="00000400000000000000" pitchFamily="2" charset="-78"/>
                </a:rPr>
                <a:t>F1=</a:t>
              </a:r>
              <a:r>
                <a:rPr lang="en-US" sz="2800" b="1" dirty="0" smtClean="0">
                  <a:solidFill>
                    <a:schemeClr val="accent1">
                      <a:lumMod val="50000"/>
                    </a:schemeClr>
                  </a:solidFill>
                  <a:cs typeface="B Nazanin" panose="00000400000000000000" pitchFamily="2" charset="-78"/>
                </a:rPr>
                <a:t>w</a:t>
              </a:r>
              <a:r>
                <a:rPr lang="en-US" b="1" dirty="0" smtClean="0">
                  <a:solidFill>
                    <a:schemeClr val="accent1">
                      <a:lumMod val="50000"/>
                    </a:schemeClr>
                  </a:solidFill>
                  <a:cs typeface="B Nazanin" panose="00000400000000000000" pitchFamily="2" charset="-78"/>
                </a:rPr>
                <a:t>F2</a:t>
              </a:r>
            </a:p>
            <a:p>
              <a:pPr algn="ctr" rtl="1"/>
              <a:r>
                <a:rPr lang="en-US" b="1" dirty="0" smtClean="0">
                  <a:solidFill>
                    <a:schemeClr val="accent1">
                      <a:lumMod val="50000"/>
                    </a:schemeClr>
                  </a:solidFill>
                  <a:cs typeface="B Nazanin" panose="00000400000000000000" pitchFamily="2" charset="-78"/>
                </a:rPr>
                <a:t>F1 × d1 = F2 ×d2</a:t>
              </a:r>
              <a:endParaRPr lang="en-US" dirty="0">
                <a:solidFill>
                  <a:schemeClr val="accent1">
                    <a:lumMod val="50000"/>
                  </a:schemeClr>
                </a:solidFill>
                <a:cs typeface="B Yekan" panose="00000400000000000000" pitchFamily="2" charset="-78"/>
              </a:endParaRPr>
            </a:p>
          </p:txBody>
        </p:sp>
        <p:pic>
          <p:nvPicPr>
            <p:cNvPr id="66" name="Picture 65" descr="زیر ذره بین9.png"/>
            <p:cNvPicPr/>
            <p:nvPr/>
          </p:nvPicPr>
          <p:blipFill>
            <a:blip r:embed="rId4" cstate="print"/>
            <a:stretch>
              <a:fillRect/>
            </a:stretch>
          </p:blipFill>
          <p:spPr>
            <a:xfrm>
              <a:off x="9967392" y="1894113"/>
              <a:ext cx="548208" cy="1114027"/>
            </a:xfrm>
            <a:prstGeom prst="rect">
              <a:avLst/>
            </a:prstGeom>
          </p:spPr>
        </p:pic>
      </p:grpSp>
      <p:sp>
        <p:nvSpPr>
          <p:cNvPr id="28" name="Rounded Rectangle 27">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29" name="Rounded Rectangle 28">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31" name="Rounded Rectangle 3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2530502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1214414" y="717917"/>
            <a:ext cx="10645558" cy="5570756"/>
          </a:xfrm>
          <a:prstGeom prst="rect">
            <a:avLst/>
          </a:prstGeom>
          <a:noFill/>
        </p:spPr>
        <p:txBody>
          <a:bodyPr wrap="square" rtlCol="0">
            <a:spAutoFit/>
          </a:bodyPr>
          <a:lstStyle/>
          <a:p>
            <a:pPr algn="r"/>
            <a:r>
              <a:rPr lang="fa-IR" sz="1600" b="1" dirty="0" smtClean="0">
                <a:solidFill>
                  <a:srgbClr val="FF0000"/>
                </a:solidFill>
                <a:cs typeface="B Nazanin" panose="00000400000000000000" pitchFamily="2" charset="-78"/>
              </a:rPr>
              <a:t>مثال :</a:t>
            </a:r>
          </a:p>
          <a:p>
            <a:pPr algn="r" rtl="1">
              <a:lnSpc>
                <a:spcPct val="150000"/>
              </a:lnSpc>
            </a:pPr>
            <a:r>
              <a:rPr lang="fa-IR" sz="1600" b="1" dirty="0" smtClean="0">
                <a:cs typeface="B Nazanin" panose="00000400000000000000" pitchFamily="2" charset="-78"/>
              </a:rPr>
              <a:t>با توجه به شکل، اگر شخص با نیروی محرک 400 نیوتون طناب را به اندازه 50 سانتی متر به سمت پایین بکشد:</a:t>
            </a:r>
          </a:p>
          <a:p>
            <a:pPr algn="r" rtl="1">
              <a:lnSpc>
                <a:spcPct val="150000"/>
              </a:lnSpc>
            </a:pPr>
            <a:r>
              <a:rPr lang="fa-IR" sz="1600" b="1" dirty="0" smtClean="0">
                <a:cs typeface="B Nazanin" panose="00000400000000000000" pitchFamily="2" charset="-78"/>
              </a:rPr>
              <a:t>الف) کار نیروی محرک توسط شخص را محاسبه کنید( بدون در نظر گرفتن اتلاف انرژی)</a:t>
            </a:r>
          </a:p>
          <a:p>
            <a:pPr algn="r" rtl="1">
              <a:lnSpc>
                <a:spcPct val="150000"/>
              </a:lnSpc>
            </a:pPr>
            <a:endParaRPr lang="fa-IR" sz="1600" b="1" dirty="0">
              <a:cs typeface="B Nazanin" panose="00000400000000000000" pitchFamily="2" charset="-78"/>
            </a:endParaRPr>
          </a:p>
          <a:p>
            <a:pPr algn="ctr" rtl="1">
              <a:lnSpc>
                <a:spcPct val="150000"/>
              </a:lnSpc>
            </a:pPr>
            <a:r>
              <a:rPr lang="en-US" b="1" dirty="0" smtClean="0">
                <a:solidFill>
                  <a:srgbClr val="FF0000"/>
                </a:solidFill>
                <a:cs typeface="B Nazanin" panose="00000400000000000000" pitchFamily="2" charset="-78"/>
              </a:rPr>
              <a:t>J</a:t>
            </a:r>
            <a:r>
              <a:rPr lang="fa-IR" b="1" dirty="0" smtClean="0">
                <a:solidFill>
                  <a:srgbClr val="FF0000"/>
                </a:solidFill>
                <a:cs typeface="B Nazanin" panose="00000400000000000000" pitchFamily="2" charset="-78"/>
              </a:rPr>
              <a:t>200</a:t>
            </a:r>
            <a:r>
              <a:rPr lang="en-US" b="1" dirty="0" smtClean="0">
                <a:solidFill>
                  <a:srgbClr val="FF0000"/>
                </a:solidFill>
                <a:cs typeface="B Nazanin" panose="00000400000000000000" pitchFamily="2" charset="-78"/>
              </a:rPr>
              <a:t>=</a:t>
            </a:r>
            <a:r>
              <a:rPr lang="fa-IR" b="1" dirty="0" smtClean="0">
                <a:solidFill>
                  <a:srgbClr val="FF0000"/>
                </a:solidFill>
                <a:cs typeface="B Nazanin" panose="00000400000000000000" pitchFamily="2" charset="-78"/>
              </a:rPr>
              <a:t>  </a:t>
            </a:r>
            <a:r>
              <a:rPr lang="en-US" b="1" dirty="0" smtClean="0">
                <a:solidFill>
                  <a:srgbClr val="FF0000"/>
                </a:solidFill>
                <a:cs typeface="B Nazanin" panose="00000400000000000000" pitchFamily="2" charset="-78"/>
              </a:rPr>
              <a:t>m</a:t>
            </a:r>
            <a:r>
              <a:rPr lang="fa-IR" b="1" dirty="0" smtClean="0">
                <a:solidFill>
                  <a:srgbClr val="FF0000"/>
                </a:solidFill>
                <a:cs typeface="B Nazanin" panose="00000400000000000000" pitchFamily="2" charset="-78"/>
              </a:rPr>
              <a:t>0/5 ×  </a:t>
            </a:r>
            <a:r>
              <a:rPr lang="en-US" b="1" dirty="0" smtClean="0">
                <a:solidFill>
                  <a:srgbClr val="FF0000"/>
                </a:solidFill>
                <a:cs typeface="B Nazanin" panose="00000400000000000000" pitchFamily="2" charset="-78"/>
              </a:rPr>
              <a:t>N</a:t>
            </a:r>
            <a:r>
              <a:rPr lang="fa-IR" b="1" dirty="0" smtClean="0">
                <a:solidFill>
                  <a:srgbClr val="FF0000"/>
                </a:solidFill>
                <a:cs typeface="B Nazanin" panose="00000400000000000000" pitchFamily="2" charset="-78"/>
              </a:rPr>
              <a:t>400</a:t>
            </a:r>
            <a:r>
              <a:rPr lang="en-US" b="1" dirty="0" smtClean="0">
                <a:solidFill>
                  <a:srgbClr val="FF0000"/>
                </a:solidFill>
                <a:cs typeface="B Nazanin" panose="00000400000000000000" pitchFamily="2" charset="-78"/>
              </a:rPr>
              <a:t>=</a:t>
            </a:r>
            <a:r>
              <a:rPr lang="fa-IR" b="1" dirty="0" smtClean="0">
                <a:solidFill>
                  <a:srgbClr val="FF0000"/>
                </a:solidFill>
                <a:cs typeface="B Nazanin" panose="00000400000000000000" pitchFamily="2" charset="-78"/>
              </a:rPr>
              <a:t>  </a:t>
            </a:r>
            <a:r>
              <a:rPr lang="en-US" sz="24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F1=F1  </a:t>
            </a:r>
            <a:r>
              <a:rPr lang="en-US" b="1" dirty="0">
                <a:solidFill>
                  <a:srgbClr val="FF0000"/>
                </a:solidFill>
                <a:cs typeface="B Nazanin" panose="00000400000000000000" pitchFamily="2" charset="-78"/>
              </a:rPr>
              <a:t>×  d1 </a:t>
            </a:r>
            <a:r>
              <a:rPr lang="fa-IR" b="1" dirty="0">
                <a:solidFill>
                  <a:srgbClr val="FF0000"/>
                </a:solidFill>
                <a:cs typeface="B Nazanin" panose="00000400000000000000" pitchFamily="2" charset="-78"/>
              </a:rPr>
              <a:t>     </a:t>
            </a:r>
            <a:r>
              <a:rPr lang="fa-IR" sz="1400" b="1" dirty="0">
                <a:solidFill>
                  <a:srgbClr val="FF0000"/>
                </a:solidFill>
                <a:cs typeface="B Nazanin" panose="00000400000000000000" pitchFamily="2" charset="-78"/>
              </a:rPr>
              <a:t>(کار نیروی محرک)</a:t>
            </a:r>
            <a:endParaRPr lang="fa-IR" b="1" dirty="0" smtClean="0">
              <a:solidFill>
                <a:srgbClr val="FF0000"/>
              </a:solidFill>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r>
              <a:rPr lang="fa-IR" sz="1600" b="1" dirty="0" smtClean="0">
                <a:cs typeface="B Nazanin" panose="00000400000000000000" pitchFamily="2" charset="-78"/>
              </a:rPr>
              <a:t>ب) نیروی مقاوم چه مقدار جابه جا می شود؟</a:t>
            </a:r>
            <a:endParaRPr lang="en-US"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ctr" rtl="1"/>
            <a:r>
              <a:rPr lang="en-US" sz="2000" b="1" dirty="0">
                <a:solidFill>
                  <a:srgbClr val="FF0000"/>
                </a:solidFill>
                <a:cs typeface="B Nazanin" panose="00000400000000000000" pitchFamily="2" charset="-78"/>
              </a:rPr>
              <a:t>J</a:t>
            </a:r>
            <a:r>
              <a:rPr lang="fa-IR" sz="2000" b="1" dirty="0" smtClean="0">
                <a:solidFill>
                  <a:srgbClr val="FF0000"/>
                </a:solidFill>
                <a:cs typeface="B Nazanin" panose="00000400000000000000" pitchFamily="2" charset="-78"/>
              </a:rPr>
              <a:t>200 </a:t>
            </a:r>
            <a:r>
              <a:rPr lang="en-US" sz="24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F1</a:t>
            </a:r>
            <a:r>
              <a:rPr lang="en-US" sz="2000" b="1" dirty="0" smtClean="0">
                <a:solidFill>
                  <a:srgbClr val="FF0000"/>
                </a:solidFill>
                <a:cs typeface="B Nazanin" panose="00000400000000000000" pitchFamily="2" charset="-78"/>
              </a:rPr>
              <a:t>=</a:t>
            </a:r>
            <a:r>
              <a:rPr lang="en-US" sz="28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F2</a:t>
            </a:r>
            <a:r>
              <a:rPr lang="en-US" sz="2000" b="1" dirty="0" smtClean="0">
                <a:solidFill>
                  <a:srgbClr val="FF0000"/>
                </a:solidFill>
                <a:cs typeface="B Nazanin" panose="00000400000000000000" pitchFamily="2" charset="-78"/>
              </a:rPr>
              <a:t> = </a:t>
            </a:r>
            <a:endParaRPr lang="en-US" sz="2000" b="1" dirty="0">
              <a:solidFill>
                <a:srgbClr val="FF0000"/>
              </a:solidFill>
              <a:cs typeface="B Nazanin" panose="00000400000000000000" pitchFamily="2" charset="-78"/>
            </a:endParaRPr>
          </a:p>
          <a:p>
            <a:pPr algn="ctr" rtl="1"/>
            <a:r>
              <a:rPr lang="en-US" sz="2000" b="1" dirty="0">
                <a:solidFill>
                  <a:schemeClr val="accent1">
                    <a:lumMod val="50000"/>
                  </a:schemeClr>
                </a:solidFill>
                <a:cs typeface="B Nazanin" panose="00000400000000000000" pitchFamily="2" charset="-78"/>
              </a:rPr>
              <a:t>F1 × d1 = F2 ×</a:t>
            </a:r>
            <a:r>
              <a:rPr lang="en-US" sz="2000" b="1" dirty="0" smtClean="0">
                <a:solidFill>
                  <a:schemeClr val="accent1">
                    <a:lumMod val="50000"/>
                  </a:schemeClr>
                </a:solidFill>
                <a:cs typeface="B Nazanin" panose="00000400000000000000" pitchFamily="2" charset="-78"/>
              </a:rPr>
              <a:t>d2</a:t>
            </a:r>
          </a:p>
          <a:p>
            <a:pPr algn="ctr" rtl="1"/>
            <a:r>
              <a:rPr lang="en-US" sz="2000" b="1" dirty="0" smtClean="0">
                <a:solidFill>
                  <a:schemeClr val="accent1">
                    <a:lumMod val="50000"/>
                  </a:schemeClr>
                </a:solidFill>
                <a:cs typeface="B Nazanin" panose="00000400000000000000" pitchFamily="2" charset="-78"/>
              </a:rPr>
              <a:t>d2</a:t>
            </a:r>
            <a:r>
              <a:rPr lang="fa-IR" sz="2000" b="1" dirty="0" smtClean="0">
                <a:solidFill>
                  <a:schemeClr val="accent1">
                    <a:lumMod val="50000"/>
                  </a:schemeClr>
                </a:solidFill>
                <a:cs typeface="B Nazanin" panose="00000400000000000000" pitchFamily="2" charset="-78"/>
              </a:rPr>
              <a:t>  × 800 </a:t>
            </a:r>
            <a:r>
              <a:rPr lang="en-US" sz="2000" b="1" dirty="0" smtClean="0">
                <a:solidFill>
                  <a:schemeClr val="accent1">
                    <a:lumMod val="50000"/>
                  </a:schemeClr>
                </a:solidFill>
                <a:cs typeface="B Nazanin" panose="00000400000000000000" pitchFamily="2" charset="-78"/>
              </a:rPr>
              <a:t>=</a:t>
            </a:r>
            <a:r>
              <a:rPr lang="fa-IR" sz="2000" b="1" dirty="0" smtClean="0">
                <a:solidFill>
                  <a:schemeClr val="accent1">
                    <a:lumMod val="50000"/>
                  </a:schemeClr>
                </a:solidFill>
                <a:cs typeface="B Nazanin" panose="00000400000000000000" pitchFamily="2" charset="-78"/>
              </a:rPr>
              <a:t> 0/5  ×</a:t>
            </a:r>
            <a:r>
              <a:rPr lang="en-US" sz="2000" b="1" dirty="0" smtClean="0">
                <a:solidFill>
                  <a:schemeClr val="accent1">
                    <a:lumMod val="50000"/>
                  </a:schemeClr>
                </a:solidFill>
                <a:cs typeface="B Nazanin" panose="00000400000000000000" pitchFamily="2" charset="-78"/>
              </a:rPr>
              <a:t> </a:t>
            </a:r>
            <a:r>
              <a:rPr lang="fa-IR" sz="2000" b="1" dirty="0" smtClean="0">
                <a:solidFill>
                  <a:schemeClr val="accent1">
                    <a:lumMod val="50000"/>
                  </a:schemeClr>
                </a:solidFill>
                <a:cs typeface="B Nazanin" panose="00000400000000000000" pitchFamily="2" charset="-78"/>
              </a:rPr>
              <a:t>400  </a:t>
            </a:r>
          </a:p>
          <a:p>
            <a:pPr algn="ctr" rtl="1"/>
            <a:r>
              <a:rPr lang="en-US" sz="2000" b="1" dirty="0" smtClean="0">
                <a:solidFill>
                  <a:schemeClr val="accent1">
                    <a:lumMod val="50000"/>
                  </a:schemeClr>
                </a:solidFill>
                <a:cs typeface="B Nazanin" panose="00000400000000000000" pitchFamily="2" charset="-78"/>
              </a:rPr>
              <a:t>m </a:t>
            </a:r>
            <a:r>
              <a:rPr lang="fa-IR" sz="2000" b="1" dirty="0" smtClean="0">
                <a:solidFill>
                  <a:schemeClr val="accent1">
                    <a:lumMod val="50000"/>
                  </a:schemeClr>
                </a:solidFill>
                <a:cs typeface="B Nazanin" panose="00000400000000000000" pitchFamily="2" charset="-78"/>
              </a:rPr>
              <a:t>0/25</a:t>
            </a:r>
            <a:r>
              <a:rPr lang="en-US" sz="2000" b="1" dirty="0" smtClean="0">
                <a:solidFill>
                  <a:schemeClr val="accent1">
                    <a:lumMod val="50000"/>
                  </a:schemeClr>
                </a:solidFill>
                <a:cs typeface="B Nazanin" panose="00000400000000000000" pitchFamily="2" charset="-78"/>
              </a:rPr>
              <a:t>= </a:t>
            </a:r>
            <a:r>
              <a:rPr lang="fa-IR" sz="2000" b="1" dirty="0" smtClean="0">
                <a:solidFill>
                  <a:schemeClr val="accent1">
                    <a:lumMod val="50000"/>
                  </a:schemeClr>
                </a:solidFill>
                <a:cs typeface="B Nazanin" panose="00000400000000000000" pitchFamily="2" charset="-78"/>
              </a:rPr>
              <a:t> </a:t>
            </a:r>
            <a:r>
              <a:rPr lang="en-US" sz="2000" b="1" dirty="0" smtClean="0">
                <a:solidFill>
                  <a:schemeClr val="accent1">
                    <a:lumMod val="50000"/>
                  </a:schemeClr>
                </a:solidFill>
                <a:cs typeface="B Nazanin" panose="00000400000000000000" pitchFamily="2" charset="-78"/>
              </a:rPr>
              <a:t>d2</a:t>
            </a:r>
            <a:endParaRPr lang="en-US" sz="2000" dirty="0" smtClean="0">
              <a:solidFill>
                <a:schemeClr val="accent1">
                  <a:lumMod val="50000"/>
                </a:schemeClr>
              </a:solidFill>
              <a:cs typeface="B Yeka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8" name="Group 7"/>
          <p:cNvGrpSpPr/>
          <p:nvPr/>
        </p:nvGrpSpPr>
        <p:grpSpPr>
          <a:xfrm>
            <a:off x="521124" y="469723"/>
            <a:ext cx="2529024" cy="5109836"/>
            <a:chOff x="1252644" y="800872"/>
            <a:chExt cx="2529024" cy="5109836"/>
          </a:xfrm>
        </p:grpSpPr>
        <p:grpSp>
          <p:nvGrpSpPr>
            <p:cNvPr id="9" name="Group 8"/>
            <p:cNvGrpSpPr/>
            <p:nvPr/>
          </p:nvGrpSpPr>
          <p:grpSpPr>
            <a:xfrm>
              <a:off x="1252644" y="800872"/>
              <a:ext cx="2529024" cy="5109836"/>
              <a:chOff x="1252644" y="800872"/>
              <a:chExt cx="2529024" cy="5109836"/>
            </a:xfrm>
          </p:grpSpPr>
          <p:sp>
            <p:nvSpPr>
              <p:cNvPr id="24" name="Rectangle 23"/>
              <p:cNvSpPr/>
              <p:nvPr/>
            </p:nvSpPr>
            <p:spPr>
              <a:xfrm>
                <a:off x="1252644" y="800872"/>
                <a:ext cx="1846132" cy="14168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653436" y="1712247"/>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2694228" y="1665923"/>
                <a:ext cx="0" cy="139384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29" name="Group 28"/>
              <p:cNvGrpSpPr/>
              <p:nvPr/>
            </p:nvGrpSpPr>
            <p:grpSpPr>
              <a:xfrm>
                <a:off x="1640910" y="1215025"/>
                <a:ext cx="1078370" cy="1078370"/>
                <a:chOff x="1640910" y="1215025"/>
                <a:chExt cx="1078370" cy="1078370"/>
              </a:xfrm>
            </p:grpSpPr>
            <p:sp>
              <p:nvSpPr>
                <p:cNvPr id="35" name="Oval 34"/>
                <p:cNvSpPr/>
                <p:nvPr/>
              </p:nvSpPr>
              <p:spPr>
                <a:xfrm>
                  <a:off x="1640910" y="1215025"/>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54060" y="1538341"/>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518349" y="3334604"/>
                <a:ext cx="1069773" cy="369332"/>
              </a:xfrm>
              <a:prstGeom prst="rect">
                <a:avLst/>
              </a:prstGeom>
              <a:noFill/>
            </p:spPr>
            <p:txBody>
              <a:bodyPr wrap="square" rtlCol="0">
                <a:spAutoFit/>
              </a:bodyPr>
              <a:lstStyle/>
              <a:p>
                <a:r>
                  <a:rPr lang="en-US" b="1" dirty="0" smtClean="0"/>
                  <a:t>F1=400N</a:t>
                </a:r>
                <a:endParaRPr lang="en-US" b="1" dirty="0"/>
              </a:p>
            </p:txBody>
          </p:sp>
          <p:sp>
            <p:nvSpPr>
              <p:cNvPr id="31" name="Oval 30"/>
              <p:cNvSpPr/>
              <p:nvPr/>
            </p:nvSpPr>
            <p:spPr>
              <a:xfrm>
                <a:off x="2106460" y="1690741"/>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55043" y="943348"/>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711895" y="5541376"/>
                <a:ext cx="1069773" cy="369332"/>
              </a:xfrm>
              <a:prstGeom prst="rect">
                <a:avLst/>
              </a:prstGeom>
              <a:noFill/>
            </p:spPr>
            <p:txBody>
              <a:bodyPr wrap="square" rtlCol="0">
                <a:spAutoFit/>
              </a:bodyPr>
              <a:lstStyle/>
              <a:p>
                <a:r>
                  <a:rPr lang="en-US" b="1" dirty="0" smtClean="0"/>
                  <a:t>F2=800N</a:t>
                </a:r>
                <a:endParaRPr lang="en-US" b="1" dirty="0"/>
              </a:p>
            </p:txBody>
          </p:sp>
        </p:grpSp>
        <p:grpSp>
          <p:nvGrpSpPr>
            <p:cNvPr id="10" name="Group 9"/>
            <p:cNvGrpSpPr/>
            <p:nvPr/>
          </p:nvGrpSpPr>
          <p:grpSpPr>
            <a:xfrm>
              <a:off x="1653436" y="2640295"/>
              <a:ext cx="1078370" cy="3227520"/>
              <a:chOff x="1393485" y="501864"/>
              <a:chExt cx="1078370" cy="3227520"/>
            </a:xfrm>
          </p:grpSpPr>
          <p:cxnSp>
            <p:nvCxnSpPr>
              <p:cNvPr id="14" name="Straight Connector 13"/>
              <p:cNvCxnSpPr/>
              <p:nvPr/>
            </p:nvCxnSpPr>
            <p:spPr>
              <a:xfrm>
                <a:off x="1403473" y="927166"/>
                <a:ext cx="0" cy="1393842"/>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a:stCxn id="11" idx="2"/>
              </p:cNvCxnSpPr>
              <p:nvPr/>
            </p:nvCxnSpPr>
            <p:spPr>
              <a:xfrm>
                <a:off x="1913882" y="501864"/>
                <a:ext cx="544910" cy="180299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1393485" y="1765671"/>
                <a:ext cx="1078370" cy="1078370"/>
                <a:chOff x="1393485" y="1765671"/>
                <a:chExt cx="1078370" cy="1078370"/>
              </a:xfrm>
            </p:grpSpPr>
            <p:sp>
              <p:nvSpPr>
                <p:cNvPr id="22" name="Oval 21"/>
                <p:cNvSpPr/>
                <p:nvPr/>
              </p:nvSpPr>
              <p:spPr>
                <a:xfrm>
                  <a:off x="1393485" y="1765671"/>
                  <a:ext cx="1078370" cy="107837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16611" y="2088797"/>
                  <a:ext cx="432117" cy="4321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1860270" y="2258577"/>
                <a:ext cx="113007" cy="1130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3396" y="2328853"/>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01285" y="3134552"/>
                <a:ext cx="656473" cy="594832"/>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F2</a:t>
                </a:r>
                <a:endParaRPr lang="en-US" b="1" dirty="0"/>
              </a:p>
            </p:txBody>
          </p:sp>
        </p:grpSp>
        <p:sp>
          <p:nvSpPr>
            <p:cNvPr id="11" name="Rectangle 10"/>
            <p:cNvSpPr/>
            <p:nvPr/>
          </p:nvSpPr>
          <p:spPr>
            <a:xfrm>
              <a:off x="2150973" y="1779895"/>
              <a:ext cx="45719" cy="86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756248" y="4974470"/>
              <a:ext cx="0" cy="82296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68536" y="1963218"/>
              <a:ext cx="0" cy="118872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7" name="Rounded Rectangle 36">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38" name="Rounded Rectangle 37">
            <a:hlinkClick r:id="rId4" action="ppaction://hlinksldjump"/>
          </p:cNvPr>
          <p:cNvSpPr/>
          <p:nvPr/>
        </p:nvSpPr>
        <p:spPr>
          <a:xfrm>
            <a:off x="77490" y="6280444"/>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39" name="Rounded Rectangle 38">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709887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1886" y="244263"/>
            <a:ext cx="11451763" cy="4011152"/>
            <a:chOff x="1141329" y="109396"/>
            <a:chExt cx="10928588" cy="4136863"/>
          </a:xfrm>
        </p:grpSpPr>
        <p:sp>
          <p:nvSpPr>
            <p:cNvPr id="9" name="TextBox 8"/>
            <p:cNvSpPr txBox="1"/>
            <p:nvPr/>
          </p:nvSpPr>
          <p:spPr>
            <a:xfrm>
              <a:off x="1141329" y="722870"/>
              <a:ext cx="10928588" cy="3523389"/>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                                چرخ های دنده داری که برای انتقال نیرو و تغییر سرعت می توان از آنها استفاده کرد.</a:t>
              </a:r>
            </a:p>
            <a:p>
              <a:pPr algn="r" rtl="1">
                <a:lnSpc>
                  <a:spcPct val="150000"/>
                </a:lnSpc>
              </a:pPr>
              <a:r>
                <a:rPr lang="fa-IR" sz="1600" b="1" dirty="0" smtClean="0">
                  <a:cs typeface="B Nazanin" panose="00000400000000000000" pitchFamily="2" charset="-78"/>
                </a:rPr>
                <a:t>مطابق شکل، اگر نیروی ما ابتدا به چرخ دنده بزرگ وارد شود به این چرخ، </a:t>
              </a:r>
              <a:r>
                <a:rPr lang="fa-IR" sz="1600" b="1" dirty="0" smtClean="0">
                  <a:solidFill>
                    <a:srgbClr val="FF0000"/>
                  </a:solidFill>
                  <a:cs typeface="B Nazanin" panose="00000400000000000000" pitchFamily="2" charset="-78"/>
                </a:rPr>
                <a:t>چرخ دنده ورودی </a:t>
              </a:r>
              <a:r>
                <a:rPr lang="fa-IR" sz="1600" b="1" dirty="0" smtClean="0">
                  <a:cs typeface="B Nazanin" panose="00000400000000000000" pitchFamily="2" charset="-78"/>
                </a:rPr>
                <a:t>می گویند و طی </a:t>
              </a:r>
              <a:r>
                <a:rPr lang="fa-IR" sz="1600" b="1" dirty="0">
                  <a:cs typeface="B Nazanin" panose="00000400000000000000" pitchFamily="2" charset="-78"/>
                </a:rPr>
                <a:t>چرخش </a:t>
              </a:r>
              <a:endParaRPr lang="fa-IR" sz="1600" b="1" dirty="0" smtClean="0">
                <a:cs typeface="B Nazanin" panose="00000400000000000000" pitchFamily="2" charset="-78"/>
              </a:endParaRPr>
            </a:p>
            <a:p>
              <a:pPr algn="r" rtl="1">
                <a:lnSpc>
                  <a:spcPct val="150000"/>
                </a:lnSpc>
              </a:pPr>
              <a:r>
                <a:rPr lang="fa-IR" sz="1600" b="1" dirty="0" smtClean="0">
                  <a:cs typeface="B Nazanin" panose="00000400000000000000" pitchFamily="2" charset="-78"/>
                </a:rPr>
                <a:t>چرخ دنده بزرگ نیروی چرخشی به چرخ دنده کوچک انتقال می یابد و </a:t>
              </a:r>
              <a:r>
                <a:rPr lang="fa-IR" sz="1600" b="1" dirty="0" smtClean="0">
                  <a:solidFill>
                    <a:srgbClr val="00B050"/>
                  </a:solidFill>
                  <a:cs typeface="B Nazanin" panose="00000400000000000000" pitchFamily="2" charset="-78"/>
                </a:rPr>
                <a:t>خلاف جهت </a:t>
              </a:r>
              <a:r>
                <a:rPr lang="fa-IR" sz="1600" b="1" dirty="0" smtClean="0">
                  <a:cs typeface="B Nazanin" panose="00000400000000000000" pitchFamily="2" charset="-78"/>
                </a:rPr>
                <a:t>حرکت چرخ دنده ورودی خواهد </a:t>
              </a:r>
            </a:p>
            <a:p>
              <a:pPr algn="r" rtl="1">
                <a:lnSpc>
                  <a:spcPct val="150000"/>
                </a:lnSpc>
              </a:pPr>
              <a:r>
                <a:rPr lang="fa-IR" sz="1600" b="1" dirty="0" smtClean="0">
                  <a:cs typeface="B Nazanin" panose="00000400000000000000" pitchFamily="2" charset="-78"/>
                </a:rPr>
                <a:t>چرخید که به این چرخ دنده ، </a:t>
              </a:r>
              <a:r>
                <a:rPr lang="fa-IR" sz="1600" b="1" dirty="0" smtClean="0">
                  <a:solidFill>
                    <a:srgbClr val="FF0000"/>
                  </a:solidFill>
                  <a:cs typeface="B Nazanin" panose="00000400000000000000" pitchFamily="2" charset="-78"/>
                </a:rPr>
                <a:t>چرخ دنده خروجی </a:t>
              </a:r>
              <a:r>
                <a:rPr lang="fa-IR" sz="1600" b="1" dirty="0" smtClean="0">
                  <a:cs typeface="B Nazanin" panose="00000400000000000000" pitchFamily="2" charset="-78"/>
                </a:rPr>
                <a:t>می گویند.</a:t>
              </a:r>
            </a:p>
            <a:p>
              <a:pPr algn="r" rtl="1">
                <a:lnSpc>
                  <a:spcPct val="150000"/>
                </a:lnSpc>
              </a:pPr>
              <a:endParaRPr lang="fa-IR" sz="1600" b="1" dirty="0">
                <a:cs typeface="B Nazanin" panose="00000400000000000000" pitchFamily="2" charset="-78"/>
              </a:endParaRPr>
            </a:p>
            <a:p>
              <a:pPr algn="r" rtl="1">
                <a:lnSpc>
                  <a:spcPct val="150000"/>
                </a:lnSpc>
              </a:pPr>
              <a:r>
                <a:rPr lang="fa-IR" sz="1600" b="1" dirty="0" smtClean="0">
                  <a:cs typeface="B Nazanin" panose="00000400000000000000" pitchFamily="2" charset="-78"/>
                </a:rPr>
                <a:t>در مورد چرخ دنده ها و بررسی و محاسبه تعداد دورهای هر یک از آنها بهتر است از رابطه زیر استفاده شود:</a:t>
              </a:r>
              <a:endParaRPr lang="en-US"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r>
                <a:rPr lang="fa-IR" sz="1600" b="1" dirty="0" smtClean="0">
                  <a:solidFill>
                    <a:srgbClr val="FF0000"/>
                  </a:solidFill>
                  <a:cs typeface="B Nazanin" panose="00000400000000000000" pitchFamily="2" charset="-78"/>
                </a:rPr>
                <a:t>تعداد دورهای چرخ دنده خروجی × تعداد دنده های چرخ دنده های خروجی  </a:t>
              </a:r>
              <a:r>
                <a:rPr lang="en-US" sz="1600" b="1" dirty="0" smtClean="0">
                  <a:solidFill>
                    <a:srgbClr val="FF0000"/>
                  </a:solidFill>
                  <a:cs typeface="B Nazanin" panose="00000400000000000000" pitchFamily="2" charset="-78"/>
                </a:rPr>
                <a:t>=</a:t>
              </a:r>
              <a:r>
                <a:rPr lang="fa-IR" sz="1600" b="1" dirty="0" smtClean="0">
                  <a:solidFill>
                    <a:srgbClr val="FF0000"/>
                  </a:solidFill>
                  <a:cs typeface="B Nazanin" panose="00000400000000000000" pitchFamily="2" charset="-78"/>
                </a:rPr>
                <a:t>  تعداد </a:t>
              </a:r>
              <a:r>
                <a:rPr lang="fa-IR" sz="1600" b="1" dirty="0">
                  <a:solidFill>
                    <a:srgbClr val="FF0000"/>
                  </a:solidFill>
                  <a:cs typeface="B Nazanin" panose="00000400000000000000" pitchFamily="2" charset="-78"/>
                </a:rPr>
                <a:t>دورهای چرخ دنده </a:t>
              </a:r>
              <a:r>
                <a:rPr lang="fa-IR" sz="1600" b="1" dirty="0" smtClean="0">
                  <a:solidFill>
                    <a:srgbClr val="FF0000"/>
                  </a:solidFill>
                  <a:cs typeface="B Nazanin" panose="00000400000000000000" pitchFamily="2" charset="-78"/>
                </a:rPr>
                <a:t>ورودی  ×  تعداد </a:t>
              </a:r>
              <a:r>
                <a:rPr lang="fa-IR" sz="1600" b="1" dirty="0">
                  <a:solidFill>
                    <a:srgbClr val="FF0000"/>
                  </a:solidFill>
                  <a:cs typeface="B Nazanin" panose="00000400000000000000" pitchFamily="2" charset="-78"/>
                </a:rPr>
                <a:t>دنده های چرخ دنده های ورودی     </a:t>
              </a:r>
            </a:p>
            <a:p>
              <a:pPr algn="r" rtl="1">
                <a:lnSpc>
                  <a:spcPct val="150000"/>
                </a:lnSpc>
              </a:pPr>
              <a:endParaRPr lang="fa-IR" sz="1600" b="1" dirty="0" smtClean="0">
                <a:cs typeface="B Nazanin" panose="00000400000000000000" pitchFamily="2" charset="-78"/>
              </a:endParaRPr>
            </a:p>
          </p:txBody>
        </p:sp>
        <p:grpSp>
          <p:nvGrpSpPr>
            <p:cNvPr id="10" name="Group 9"/>
            <p:cNvGrpSpPr/>
            <p:nvPr/>
          </p:nvGrpSpPr>
          <p:grpSpPr>
            <a:xfrm>
              <a:off x="10562964" y="109396"/>
              <a:ext cx="1506953" cy="718721"/>
              <a:chOff x="10532983" y="5221042"/>
              <a:chExt cx="1506953" cy="718721"/>
            </a:xfrm>
          </p:grpSpPr>
          <p:sp>
            <p:nvSpPr>
              <p:cNvPr id="11" name="Round Diagonal Corner Rectangle 10"/>
              <p:cNvSpPr/>
              <p:nvPr/>
            </p:nvSpPr>
            <p:spPr>
              <a:xfrm flipV="1">
                <a:off x="10532983" y="5388809"/>
                <a:ext cx="1506953"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2" name="Round Diagonal Corner Rectangle 11"/>
              <p:cNvSpPr/>
              <p:nvPr/>
            </p:nvSpPr>
            <p:spPr>
              <a:xfrm>
                <a:off x="10532983" y="5221042"/>
                <a:ext cx="1506953"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چرخ دنده ها</a:t>
                </a:r>
                <a:endParaRPr lang="en-US" sz="2000" dirty="0">
                  <a:solidFill>
                    <a:srgbClr val="0070C0"/>
                  </a:solidFill>
                  <a:effectLst>
                    <a:outerShdw blurRad="38100" dist="38100" dir="2700000" algn="tl">
                      <a:srgbClr val="000000">
                        <a:alpha val="43137"/>
                      </a:srgbClr>
                    </a:outerShdw>
                  </a:effectLst>
                </a:endParaRPr>
              </a:p>
            </p:txBody>
          </p:sp>
        </p:grpSp>
      </p:grpSp>
      <p:sp>
        <p:nvSpPr>
          <p:cNvPr id="14" name="TextBox 13"/>
          <p:cNvSpPr txBox="1"/>
          <p:nvPr/>
        </p:nvSpPr>
        <p:spPr>
          <a:xfrm>
            <a:off x="556591" y="4343702"/>
            <a:ext cx="11287058" cy="2431435"/>
          </a:xfrm>
          <a:prstGeom prst="rect">
            <a:avLst/>
          </a:prstGeom>
          <a:noFill/>
        </p:spPr>
        <p:txBody>
          <a:bodyPr wrap="square" rtlCol="0">
            <a:spAutoFit/>
          </a:bodyPr>
          <a:lstStyle/>
          <a:p>
            <a:pPr algn="r"/>
            <a:r>
              <a:rPr lang="fa-IR" sz="1600" b="1" dirty="0" smtClean="0">
                <a:solidFill>
                  <a:srgbClr val="FF0000"/>
                </a:solidFill>
                <a:cs typeface="B Nazanin" panose="00000400000000000000" pitchFamily="2" charset="-78"/>
              </a:rPr>
              <a:t>مثال1 :</a:t>
            </a:r>
          </a:p>
          <a:p>
            <a:pPr algn="r" rtl="1">
              <a:lnSpc>
                <a:spcPct val="150000"/>
              </a:lnSpc>
            </a:pPr>
            <a:r>
              <a:rPr lang="fa-IR" sz="1600" b="1" dirty="0" smtClean="0">
                <a:cs typeface="B Nazanin" panose="00000400000000000000" pitchFamily="2" charset="-78"/>
              </a:rPr>
              <a:t>با توجه به شکل بالا،اگر چرخ دنده بزرگ به عنوان چرخ دنده ورودی دارای 48 دنده و چرخ دنده کوچک ( چرخ دنده خروجی)دارای 12 دنده باشد،با چرخش 3 دوری چرخ دنده بزرگ ، به روش زیر می توان تعداد دوره ای چرخ دنده کوچک را محاسبه کرد:</a:t>
            </a:r>
          </a:p>
          <a:p>
            <a:pPr algn="r" rtl="1">
              <a:lnSpc>
                <a:spcPct val="150000"/>
              </a:lnSpc>
            </a:pPr>
            <a:r>
              <a:rPr lang="fa-IR" sz="1600" b="1" dirty="0">
                <a:solidFill>
                  <a:srgbClr val="FF0000"/>
                </a:solidFill>
                <a:cs typeface="B Nazanin" panose="00000400000000000000" pitchFamily="2" charset="-78"/>
              </a:rPr>
              <a:t>تعداد دورهای چرخ دنده خروجی × تعداد دنده های چرخ دنده های خروجی  </a:t>
            </a:r>
            <a:r>
              <a:rPr lang="en-US" sz="1600" b="1" dirty="0">
                <a:solidFill>
                  <a:srgbClr val="FF0000"/>
                </a:solidFill>
                <a:cs typeface="B Nazanin" panose="00000400000000000000" pitchFamily="2" charset="-78"/>
              </a:rPr>
              <a:t>=</a:t>
            </a:r>
            <a:r>
              <a:rPr lang="fa-IR" sz="1600" b="1" dirty="0">
                <a:solidFill>
                  <a:srgbClr val="FF0000"/>
                </a:solidFill>
                <a:cs typeface="B Nazanin" panose="00000400000000000000" pitchFamily="2" charset="-78"/>
              </a:rPr>
              <a:t>  تعداد دورهای چرخ دنده ورودی  ×  تعداد دنده های چرخ دنده های ورودی     </a:t>
            </a: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ctr" rtl="1"/>
            <a:r>
              <a:rPr lang="en-US" sz="2000" b="1" dirty="0">
                <a:solidFill>
                  <a:schemeClr val="accent1">
                    <a:lumMod val="50000"/>
                  </a:schemeClr>
                </a:solidFill>
                <a:latin typeface="Atalante" pitchFamily="2" charset="0"/>
                <a:cs typeface="B Nazanin" panose="00000400000000000000" pitchFamily="2" charset="-78"/>
              </a:rPr>
              <a:t>x </a:t>
            </a:r>
            <a:r>
              <a:rPr lang="fa-IR" sz="2000" b="1" dirty="0" smtClean="0">
                <a:solidFill>
                  <a:schemeClr val="accent1">
                    <a:lumMod val="50000"/>
                  </a:schemeClr>
                </a:solidFill>
                <a:cs typeface="B Nazanin" panose="00000400000000000000" pitchFamily="2" charset="-78"/>
              </a:rPr>
              <a:t>× 12 </a:t>
            </a:r>
            <a:r>
              <a:rPr lang="en-US" sz="2000" b="1" dirty="0" smtClean="0">
                <a:solidFill>
                  <a:schemeClr val="accent1">
                    <a:lumMod val="50000"/>
                  </a:schemeClr>
                </a:solidFill>
                <a:cs typeface="B Nazanin" panose="00000400000000000000" pitchFamily="2" charset="-78"/>
              </a:rPr>
              <a:t>=</a:t>
            </a:r>
            <a:r>
              <a:rPr lang="fa-IR" sz="2000" b="1" dirty="0" smtClean="0">
                <a:solidFill>
                  <a:schemeClr val="accent1">
                    <a:lumMod val="50000"/>
                  </a:schemeClr>
                </a:solidFill>
                <a:cs typeface="B Nazanin" panose="00000400000000000000" pitchFamily="2" charset="-78"/>
              </a:rPr>
              <a:t> 3  ×</a:t>
            </a:r>
            <a:r>
              <a:rPr lang="en-US" sz="2000" b="1" dirty="0" smtClean="0">
                <a:solidFill>
                  <a:schemeClr val="accent1">
                    <a:lumMod val="50000"/>
                  </a:schemeClr>
                </a:solidFill>
                <a:cs typeface="B Nazanin" panose="00000400000000000000" pitchFamily="2" charset="-78"/>
              </a:rPr>
              <a:t> </a:t>
            </a:r>
            <a:r>
              <a:rPr lang="fa-IR" sz="2000" b="1" dirty="0" smtClean="0">
                <a:solidFill>
                  <a:schemeClr val="accent1">
                    <a:lumMod val="50000"/>
                  </a:schemeClr>
                </a:solidFill>
                <a:cs typeface="B Nazanin" panose="00000400000000000000" pitchFamily="2" charset="-78"/>
              </a:rPr>
              <a:t>48 </a:t>
            </a:r>
          </a:p>
          <a:p>
            <a:pPr algn="ctr" rtl="1"/>
            <a:r>
              <a:rPr lang="fa-IR" sz="2000" b="1" dirty="0" smtClean="0">
                <a:solidFill>
                  <a:schemeClr val="accent1">
                    <a:lumMod val="50000"/>
                  </a:schemeClr>
                </a:solidFill>
                <a:cs typeface="B Nazanin" panose="00000400000000000000" pitchFamily="2" charset="-78"/>
              </a:rPr>
              <a:t> </a:t>
            </a:r>
          </a:p>
        </p:txBody>
      </p:sp>
      <p:grpSp>
        <p:nvGrpSpPr>
          <p:cNvPr id="18" name="Group 17"/>
          <p:cNvGrpSpPr/>
          <p:nvPr/>
        </p:nvGrpSpPr>
        <p:grpSpPr>
          <a:xfrm>
            <a:off x="7963921" y="5978039"/>
            <a:ext cx="1279177" cy="740590"/>
            <a:chOff x="6850738" y="6393758"/>
            <a:chExt cx="1279177" cy="586470"/>
          </a:xfrm>
        </p:grpSpPr>
        <p:sp>
          <p:nvSpPr>
            <p:cNvPr id="15" name="TextBox 14"/>
            <p:cNvSpPr txBox="1"/>
            <p:nvPr/>
          </p:nvSpPr>
          <p:spPr>
            <a:xfrm>
              <a:off x="7458061" y="6687756"/>
              <a:ext cx="377026" cy="292472"/>
            </a:xfrm>
            <a:prstGeom prst="rect">
              <a:avLst/>
            </a:prstGeom>
            <a:noFill/>
          </p:spPr>
          <p:txBody>
            <a:bodyPr wrap="none" rtlCol="0">
              <a:spAutoFit/>
            </a:bodyPr>
            <a:lstStyle/>
            <a:p>
              <a:r>
                <a:rPr lang="fa-IR" b="1" dirty="0" smtClean="0">
                  <a:solidFill>
                    <a:schemeClr val="accent5">
                      <a:lumMod val="75000"/>
                    </a:schemeClr>
                  </a:solidFill>
                  <a:cs typeface="B Nazanin" panose="00000400000000000000" pitchFamily="2" charset="-78"/>
                </a:rPr>
                <a:t>12</a:t>
              </a:r>
              <a:endParaRPr lang="en-US" b="1" dirty="0">
                <a:solidFill>
                  <a:schemeClr val="accent5">
                    <a:lumMod val="75000"/>
                  </a:schemeClr>
                </a:solidFill>
                <a:cs typeface="B Nazanin" panose="00000400000000000000" pitchFamily="2" charset="-78"/>
              </a:endParaRPr>
            </a:p>
          </p:txBody>
        </p:sp>
        <p:sp>
          <p:nvSpPr>
            <p:cNvPr id="16" name="TextBox 15"/>
            <p:cNvSpPr txBox="1"/>
            <p:nvPr/>
          </p:nvSpPr>
          <p:spPr>
            <a:xfrm>
              <a:off x="6850738" y="6482121"/>
              <a:ext cx="1079142" cy="29247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 </a:t>
              </a:r>
              <a:r>
                <a:rPr lang="en-US" b="1" dirty="0" smtClean="0">
                  <a:solidFill>
                    <a:schemeClr val="accent1">
                      <a:lumMod val="50000"/>
                    </a:schemeClr>
                  </a:solidFill>
                  <a:latin typeface="Atalante" pitchFamily="2" charset="0"/>
                  <a:cs typeface="B Nazanin" panose="00000400000000000000" pitchFamily="2" charset="-78"/>
                </a:rPr>
                <a:t>x</a:t>
              </a:r>
              <a:r>
                <a:rPr lang="en-US" b="1" dirty="0" smtClean="0">
                  <a:solidFill>
                    <a:schemeClr val="accent1">
                      <a:lumMod val="50000"/>
                    </a:schemeClr>
                  </a:solidFill>
                  <a:latin typeface="Adobe Fan Heiti Std B" panose="020B0700000000000000" pitchFamily="34" charset="-128"/>
                  <a:ea typeface="Adobe Fan Heiti Std B" panose="020B0700000000000000" pitchFamily="34" charset="-128"/>
                  <a:cs typeface="B Nazanin" panose="00000400000000000000" pitchFamily="2" charset="-78"/>
                </a:rPr>
                <a:t>=</a:t>
              </a:r>
              <a:endParaRPr lang="en-US"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
          <p:nvSpPr>
            <p:cNvPr id="17" name="TextBox 16"/>
            <p:cNvSpPr txBox="1"/>
            <p:nvPr/>
          </p:nvSpPr>
          <p:spPr>
            <a:xfrm>
              <a:off x="7163233" y="6393758"/>
              <a:ext cx="966682" cy="292472"/>
            </a:xfrm>
            <a:prstGeom prst="rect">
              <a:avLst/>
            </a:prstGeom>
            <a:noFill/>
          </p:spPr>
          <p:txBody>
            <a:bodyPr wrap="square" rtlCol="0">
              <a:spAutoFit/>
            </a:bodyPr>
            <a:lstStyle/>
            <a:p>
              <a:pPr algn="ctr" rtl="1"/>
              <a:r>
                <a:rPr lang="fa-IR" b="1" dirty="0">
                  <a:solidFill>
                    <a:schemeClr val="accent1">
                      <a:lumMod val="50000"/>
                    </a:schemeClr>
                  </a:solidFill>
                  <a:cs typeface="B Nazanin" panose="00000400000000000000" pitchFamily="2" charset="-78"/>
                </a:rPr>
                <a:t>3  ×</a:t>
              </a:r>
              <a:r>
                <a:rPr lang="en-US" b="1" dirty="0">
                  <a:solidFill>
                    <a:schemeClr val="accent1">
                      <a:lumMod val="50000"/>
                    </a:schemeClr>
                  </a:solidFill>
                  <a:cs typeface="B Nazanin" panose="00000400000000000000" pitchFamily="2" charset="-78"/>
                </a:rPr>
                <a:t> </a:t>
              </a:r>
              <a:r>
                <a:rPr lang="fa-IR" b="1" dirty="0">
                  <a:solidFill>
                    <a:schemeClr val="accent1">
                      <a:lumMod val="50000"/>
                    </a:schemeClr>
                  </a:solidFill>
                  <a:cs typeface="B Nazanin" panose="00000400000000000000" pitchFamily="2" charset="-78"/>
                </a:rPr>
                <a:t>48 </a:t>
              </a:r>
            </a:p>
          </p:txBody>
        </p:sp>
      </p:grpSp>
      <p:sp>
        <p:nvSpPr>
          <p:cNvPr id="19" name="Rectangle 18"/>
          <p:cNvSpPr/>
          <p:nvPr/>
        </p:nvSpPr>
        <p:spPr>
          <a:xfrm>
            <a:off x="8985068" y="6142769"/>
            <a:ext cx="966931" cy="369332"/>
          </a:xfrm>
          <a:prstGeom prst="rect">
            <a:avLst/>
          </a:prstGeom>
        </p:spPr>
        <p:txBody>
          <a:bodyPr wrap="none">
            <a:spAutoFit/>
          </a:bodyPr>
          <a:lstStyle/>
          <a:p>
            <a:r>
              <a:rPr lang="en-US" b="1" dirty="0" smtClean="0">
                <a:solidFill>
                  <a:schemeClr val="accent1">
                    <a:lumMod val="50000"/>
                  </a:schemeClr>
                </a:solidFill>
                <a:cs typeface="B Nazanin" panose="00000400000000000000" pitchFamily="2" charset="-78"/>
              </a:rPr>
              <a:t>=</a:t>
            </a:r>
            <a:r>
              <a:rPr lang="fa-IR" b="1" dirty="0" smtClean="0">
                <a:solidFill>
                  <a:schemeClr val="accent1">
                    <a:lumMod val="50000"/>
                  </a:schemeClr>
                </a:solidFill>
                <a:cs typeface="B Nazanin" panose="00000400000000000000" pitchFamily="2" charset="-78"/>
              </a:rPr>
              <a:t>دور  12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282" y="1049454"/>
            <a:ext cx="2687230" cy="1994192"/>
          </a:xfrm>
          <a:prstGeom prst="rect">
            <a:avLst/>
          </a:prstGeom>
        </p:spPr>
      </p:pic>
      <p:sp>
        <p:nvSpPr>
          <p:cNvPr id="7" name="Arc 6"/>
          <p:cNvSpPr/>
          <p:nvPr/>
        </p:nvSpPr>
        <p:spPr>
          <a:xfrm rot="16729409">
            <a:off x="698361" y="1564676"/>
            <a:ext cx="769024" cy="727833"/>
          </a:xfrm>
          <a:prstGeom prst="arc">
            <a:avLst>
              <a:gd name="adj1" fmla="val 11036709"/>
              <a:gd name="adj2" fmla="val 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7282431">
            <a:off x="3143049" y="2000459"/>
            <a:ext cx="769024" cy="727833"/>
          </a:xfrm>
          <a:prstGeom prst="arc">
            <a:avLst>
              <a:gd name="adj1" fmla="val 11036709"/>
              <a:gd name="adj2" fmla="val 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a:hlinkClick r:id="rId3"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21" name="Rounded Rectangle 20">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3" name="Rounded Rectangle 22">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314720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285728"/>
            <a:ext cx="10662834" cy="114300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4000" b="1" dirty="0" smtClean="0">
                <a:cs typeface="B Titr" pitchFamily="2" charset="-78"/>
              </a:rPr>
              <a:t> فهرست مطالب</a:t>
            </a:r>
            <a:endParaRPr lang="en-US" sz="4000" b="1" dirty="0">
              <a:cs typeface="B Titr" pitchFamily="2" charset="-78"/>
            </a:endParaRPr>
          </a:p>
        </p:txBody>
      </p:sp>
      <p:sp>
        <p:nvSpPr>
          <p:cNvPr id="5" name="Rounded Rectangle 4">
            <a:hlinkClick r:id="rId2" action="ppaction://hlinksldjump"/>
          </p:cNvPr>
          <p:cNvSpPr/>
          <p:nvPr/>
        </p:nvSpPr>
        <p:spPr>
          <a:xfrm>
            <a:off x="8066124" y="1571612"/>
            <a:ext cx="2071702" cy="714380"/>
          </a:xfrm>
          <a:prstGeom prst="roundRect">
            <a:avLst/>
          </a:prstGeom>
          <a:solidFill>
            <a:srgbClr val="0008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آموختیم که...</a:t>
            </a:r>
            <a:endParaRPr lang="en-US" b="1" dirty="0">
              <a:cs typeface="B Titr" pitchFamily="2" charset="-78"/>
            </a:endParaRPr>
          </a:p>
        </p:txBody>
      </p:sp>
      <p:sp>
        <p:nvSpPr>
          <p:cNvPr id="6" name="Rounded Rectangle 5">
            <a:hlinkClick r:id="rId3" action="ppaction://hlinksldjump"/>
          </p:cNvPr>
          <p:cNvSpPr/>
          <p:nvPr/>
        </p:nvSpPr>
        <p:spPr>
          <a:xfrm>
            <a:off x="8081622" y="3219266"/>
            <a:ext cx="2071702" cy="714380"/>
          </a:xfrm>
          <a:prstGeom prst="roundRect">
            <a:avLst/>
          </a:prstGeom>
          <a:solidFill>
            <a:srgbClr val="0927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اجزای سازنده ماشین</a:t>
            </a:r>
            <a:endParaRPr lang="en-US" b="1" dirty="0">
              <a:cs typeface="B Titr" pitchFamily="2" charset="-78"/>
            </a:endParaRPr>
          </a:p>
        </p:txBody>
      </p:sp>
      <p:sp>
        <p:nvSpPr>
          <p:cNvPr id="7" name="Rounded Rectangle 6">
            <a:hlinkClick r:id="rId4" action="ppaction://hlinksldjump"/>
          </p:cNvPr>
          <p:cNvSpPr/>
          <p:nvPr/>
        </p:nvSpPr>
        <p:spPr>
          <a:xfrm>
            <a:off x="8081622" y="4076522"/>
            <a:ext cx="2071702" cy="714380"/>
          </a:xfrm>
          <a:prstGeom prst="roundRect">
            <a:avLst/>
          </a:prstGeom>
          <a:solidFill>
            <a:srgbClr val="1C3B5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گشتاور نیرو</a:t>
            </a:r>
            <a:endParaRPr lang="en-US" b="1" dirty="0">
              <a:cs typeface="B Titr" pitchFamily="2" charset="-78"/>
            </a:endParaRPr>
          </a:p>
        </p:txBody>
      </p:sp>
      <p:sp>
        <p:nvSpPr>
          <p:cNvPr id="8" name="Rounded Rectangle 7">
            <a:hlinkClick r:id="rId5" action="ppaction://hlinksldjump"/>
          </p:cNvPr>
          <p:cNvSpPr/>
          <p:nvPr/>
        </p:nvSpPr>
        <p:spPr>
          <a:xfrm>
            <a:off x="8066124" y="4933778"/>
            <a:ext cx="2071702" cy="714380"/>
          </a:xfrm>
          <a:prstGeom prst="roundRect">
            <a:avLst/>
          </a:prstGeom>
          <a:solidFill>
            <a:srgbClr val="204D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مزیت مکانیکی</a:t>
            </a:r>
            <a:endParaRPr lang="en-US" b="1" dirty="0">
              <a:cs typeface="B Titr" pitchFamily="2" charset="-78"/>
            </a:endParaRPr>
          </a:p>
        </p:txBody>
      </p:sp>
      <p:sp>
        <p:nvSpPr>
          <p:cNvPr id="9" name="Rounded Rectangle 8">
            <a:hlinkClick r:id="rId6" action="ppaction://hlinksldjump"/>
          </p:cNvPr>
          <p:cNvSpPr/>
          <p:nvPr/>
        </p:nvSpPr>
        <p:spPr>
          <a:xfrm>
            <a:off x="4966524" y="3218366"/>
            <a:ext cx="2071702" cy="714380"/>
          </a:xfrm>
          <a:prstGeom prst="roundRect">
            <a:avLst/>
          </a:prstGeom>
          <a:solidFill>
            <a:srgbClr val="275C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چرخ دنده ها</a:t>
            </a:r>
            <a:endParaRPr lang="en-US" b="1" dirty="0">
              <a:cs typeface="B Titr" pitchFamily="2" charset="-78"/>
            </a:endParaRPr>
          </a:p>
        </p:txBody>
      </p:sp>
      <p:sp>
        <p:nvSpPr>
          <p:cNvPr id="10" name="Rounded Rectangle 9">
            <a:hlinkClick r:id="rId7" action="ppaction://hlinksldjump"/>
          </p:cNvPr>
          <p:cNvSpPr/>
          <p:nvPr/>
        </p:nvSpPr>
        <p:spPr>
          <a:xfrm>
            <a:off x="4920030" y="4075622"/>
            <a:ext cx="2071702" cy="714380"/>
          </a:xfrm>
          <a:prstGeom prst="roundRect">
            <a:avLst/>
          </a:prstGeom>
          <a:solidFill>
            <a:srgbClr val="155BA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سطح شیبدار</a:t>
            </a:r>
            <a:endParaRPr lang="en-US" b="1" dirty="0">
              <a:cs typeface="B Titr" pitchFamily="2" charset="-78"/>
            </a:endParaRPr>
          </a:p>
        </p:txBody>
      </p:sp>
      <p:sp>
        <p:nvSpPr>
          <p:cNvPr id="11" name="Rounded Rectangle 10">
            <a:hlinkClick r:id="rId8" action="ppaction://hlinksldjump"/>
          </p:cNvPr>
          <p:cNvSpPr/>
          <p:nvPr/>
        </p:nvSpPr>
        <p:spPr>
          <a:xfrm>
            <a:off x="4922852" y="4925232"/>
            <a:ext cx="2071702" cy="714380"/>
          </a:xfrm>
          <a:prstGeom prst="roundRect">
            <a:avLst/>
          </a:prstGeom>
          <a:solidFill>
            <a:srgbClr val="1763B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کاربرد سطح شیب دار</a:t>
            </a:r>
            <a:endParaRPr lang="en-US" b="1" dirty="0">
              <a:cs typeface="B Titr" pitchFamily="2" charset="-78"/>
            </a:endParaRPr>
          </a:p>
        </p:txBody>
      </p:sp>
      <p:sp>
        <p:nvSpPr>
          <p:cNvPr id="12" name="Rounded Rectangle 11">
            <a:hlinkClick r:id="rId9" action="ppaction://hlinksldjump"/>
          </p:cNvPr>
          <p:cNvSpPr/>
          <p:nvPr/>
        </p:nvSpPr>
        <p:spPr>
          <a:xfrm>
            <a:off x="4922852" y="5745440"/>
            <a:ext cx="2071702" cy="714380"/>
          </a:xfrm>
          <a:prstGeom prst="roundRect">
            <a:avLst/>
          </a:prstGeom>
          <a:solidFill>
            <a:srgbClr val="247B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itchFamily="2" charset="-78"/>
              </a:rPr>
              <a:t>پیچ</a:t>
            </a:r>
            <a:endParaRPr lang="en-US" b="1" dirty="0">
              <a:cs typeface="B Titr" pitchFamily="2" charset="-78"/>
            </a:endParaRPr>
          </a:p>
        </p:txBody>
      </p:sp>
      <p:sp>
        <p:nvSpPr>
          <p:cNvPr id="13" name="Rounded Rectangle 12">
            <a:hlinkClick r:id="rId10" action="ppaction://hlinksldjump"/>
          </p:cNvPr>
          <p:cNvSpPr/>
          <p:nvPr/>
        </p:nvSpPr>
        <p:spPr>
          <a:xfrm>
            <a:off x="1761260" y="1544296"/>
            <a:ext cx="2071702" cy="714380"/>
          </a:xfrm>
          <a:prstGeom prst="roundRect">
            <a:avLst/>
          </a:prstGeom>
          <a:solidFill>
            <a:srgbClr val="408C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ماشین کامل</a:t>
            </a:r>
            <a:endParaRPr lang="en-US" b="1" dirty="0">
              <a:cs typeface="B Titr" pitchFamily="2" charset="-78"/>
            </a:endParaRPr>
          </a:p>
        </p:txBody>
      </p:sp>
      <p:sp>
        <p:nvSpPr>
          <p:cNvPr id="14" name="Rounded Rectangle 13">
            <a:hlinkClick r:id="" action="ppaction://hlinkshowjump?jump=endshow"/>
          </p:cNvPr>
          <p:cNvSpPr/>
          <p:nvPr/>
        </p:nvSpPr>
        <p:spPr>
          <a:xfrm>
            <a:off x="1851018" y="6072206"/>
            <a:ext cx="1357322"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7" name="Rounded Rectangle 16">
            <a:hlinkClick r:id="rId11" action="ppaction://hlinksldjump"/>
          </p:cNvPr>
          <p:cNvSpPr/>
          <p:nvPr/>
        </p:nvSpPr>
        <p:spPr>
          <a:xfrm>
            <a:off x="8063544" y="2395292"/>
            <a:ext cx="2071702" cy="714380"/>
          </a:xfrm>
          <a:prstGeom prst="roundRect">
            <a:avLst/>
          </a:prstGeom>
          <a:solidFill>
            <a:srgbClr val="0927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ماشین ها</a:t>
            </a:r>
            <a:endParaRPr lang="en-US" b="1" dirty="0">
              <a:cs typeface="B Titr" pitchFamily="2" charset="-78"/>
            </a:endParaRPr>
          </a:p>
        </p:txBody>
      </p:sp>
      <p:sp>
        <p:nvSpPr>
          <p:cNvPr id="18" name="Rounded Rectangle 17">
            <a:hlinkClick r:id="rId12" action="ppaction://hlinksldjump"/>
          </p:cNvPr>
          <p:cNvSpPr/>
          <p:nvPr/>
        </p:nvSpPr>
        <p:spPr>
          <a:xfrm>
            <a:off x="8063544" y="5737094"/>
            <a:ext cx="2071702" cy="714380"/>
          </a:xfrm>
          <a:prstGeom prst="roundRect">
            <a:avLst/>
          </a:prstGeom>
          <a:solidFill>
            <a:srgbClr val="204D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اهرم ها</a:t>
            </a:r>
            <a:endParaRPr lang="en-US" b="1" dirty="0">
              <a:cs typeface="B Titr" pitchFamily="2" charset="-78"/>
            </a:endParaRPr>
          </a:p>
        </p:txBody>
      </p:sp>
      <p:sp>
        <p:nvSpPr>
          <p:cNvPr id="19" name="Rounded Rectangle 18">
            <a:hlinkClick r:id="rId13" action="ppaction://hlinksldjump"/>
          </p:cNvPr>
          <p:cNvSpPr/>
          <p:nvPr/>
        </p:nvSpPr>
        <p:spPr>
          <a:xfrm>
            <a:off x="4963944" y="2378894"/>
            <a:ext cx="2071702" cy="714380"/>
          </a:xfrm>
          <a:prstGeom prst="roundRect">
            <a:avLst/>
          </a:prstGeom>
          <a:solidFill>
            <a:srgbClr val="275C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مزیت مکانیکی قرقره</a:t>
            </a:r>
            <a:endParaRPr lang="en-US" b="1" dirty="0">
              <a:cs typeface="B Titr" pitchFamily="2" charset="-78"/>
            </a:endParaRPr>
          </a:p>
        </p:txBody>
      </p:sp>
      <p:sp>
        <p:nvSpPr>
          <p:cNvPr id="20" name="Rounded Rectangle 19">
            <a:hlinkClick r:id="rId14" action="ppaction://hlinksldjump"/>
          </p:cNvPr>
          <p:cNvSpPr/>
          <p:nvPr/>
        </p:nvSpPr>
        <p:spPr>
          <a:xfrm>
            <a:off x="4961364" y="1554920"/>
            <a:ext cx="2071702" cy="714380"/>
          </a:xfrm>
          <a:prstGeom prst="roundRect">
            <a:avLst/>
          </a:prstGeom>
          <a:solidFill>
            <a:srgbClr val="275C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قرقره ها</a:t>
            </a:r>
            <a:endParaRPr lang="en-US" b="1" dirty="0">
              <a:cs typeface="B Titr" pitchFamily="2" charset="-78"/>
            </a:endParaRPr>
          </a:p>
        </p:txBody>
      </p:sp>
      <p:sp>
        <p:nvSpPr>
          <p:cNvPr id="21" name="TextBox 20"/>
          <p:cNvSpPr txBox="1"/>
          <p:nvPr/>
        </p:nvSpPr>
        <p:spPr>
          <a:xfrm>
            <a:off x="1410789" y="3252651"/>
            <a:ext cx="2847702" cy="1200329"/>
          </a:xfrm>
          <a:prstGeom prst="rect">
            <a:avLst/>
          </a:prstGeom>
          <a:noFill/>
        </p:spPr>
        <p:txBody>
          <a:bodyPr wrap="square" rtlCol="1">
            <a:spAutoFit/>
          </a:bodyPr>
          <a:lstStyle/>
          <a:p>
            <a:r>
              <a:rPr lang="en-US" sz="2400" b="1" dirty="0" smtClean="0">
                <a:solidFill>
                  <a:srgbClr val="FF0000"/>
                </a:solidFill>
                <a:latin typeface="Agency FB" pitchFamily="34" charset="0"/>
                <a:cs typeface="IranNastaliq" pitchFamily="2" charset="0"/>
              </a:rPr>
              <a:t>Wiki-dars.ir</a:t>
            </a:r>
          </a:p>
          <a:p>
            <a:r>
              <a:rPr lang="en-US" sz="2400" b="1" dirty="0" smtClean="0">
                <a:solidFill>
                  <a:srgbClr val="FF0000"/>
                </a:solidFill>
                <a:latin typeface="Agency FB" pitchFamily="34" charset="0"/>
                <a:cs typeface="IranNastaliq" pitchFamily="2" charset="0"/>
              </a:rPr>
              <a:t>Class8om.ir</a:t>
            </a:r>
          </a:p>
          <a:p>
            <a:r>
              <a:rPr lang="en-US" sz="2400" b="1" dirty="0" err="1" smtClean="0">
                <a:solidFill>
                  <a:srgbClr val="FF0000"/>
                </a:solidFill>
                <a:latin typeface="Agency FB" pitchFamily="34" charset="0"/>
                <a:cs typeface="IranNastaliq" pitchFamily="2" charset="0"/>
              </a:rPr>
              <a:t>Telegram.me</a:t>
            </a:r>
            <a:r>
              <a:rPr lang="en-US" sz="2400" b="1" dirty="0" smtClean="0">
                <a:solidFill>
                  <a:srgbClr val="FF0000"/>
                </a:solidFill>
                <a:latin typeface="Agency FB" pitchFamily="34" charset="0"/>
                <a:cs typeface="IranNastaliq" pitchFamily="2" charset="0"/>
              </a:rPr>
              <a:t>/</a:t>
            </a:r>
            <a:r>
              <a:rPr lang="en-US" sz="2400" b="1" dirty="0" err="1" smtClean="0">
                <a:solidFill>
                  <a:srgbClr val="FF0000"/>
                </a:solidFill>
                <a:latin typeface="Agency FB" pitchFamily="34" charset="0"/>
                <a:cs typeface="IranNastaliq" pitchFamily="2" charset="0"/>
              </a:rPr>
              <a:t>wikidars</a:t>
            </a:r>
            <a:endParaRPr lang="fa-IR" sz="2400" b="1" dirty="0">
              <a:solidFill>
                <a:srgbClr val="FF0000"/>
              </a:solidFill>
              <a:latin typeface="Agency FB" pitchFamily="34" charset="0"/>
              <a:cs typeface="IranNastaliq"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04" y="244346"/>
            <a:ext cx="10645558" cy="3170099"/>
          </a:xfrm>
          <a:prstGeom prst="rect">
            <a:avLst/>
          </a:prstGeom>
          <a:noFill/>
        </p:spPr>
        <p:txBody>
          <a:bodyPr wrap="square" rtlCol="0">
            <a:spAutoFit/>
          </a:bodyPr>
          <a:lstStyle/>
          <a:p>
            <a:pPr algn="r"/>
            <a:r>
              <a:rPr lang="fa-IR" sz="1600" b="1" dirty="0" smtClean="0">
                <a:solidFill>
                  <a:srgbClr val="FF0000"/>
                </a:solidFill>
                <a:cs typeface="B Nazanin" panose="00000400000000000000" pitchFamily="2" charset="-78"/>
              </a:rPr>
              <a:t>مثال2 :</a:t>
            </a:r>
          </a:p>
          <a:p>
            <a:pPr algn="r" rtl="1">
              <a:lnSpc>
                <a:spcPct val="150000"/>
              </a:lnSpc>
            </a:pPr>
            <a:r>
              <a:rPr lang="fa-IR" sz="1600" b="1" dirty="0" smtClean="0">
                <a:cs typeface="B Nazanin" panose="00000400000000000000" pitchFamily="2" charset="-78"/>
              </a:rPr>
              <a:t>با توجه به شکل روبه رو ، جدول زیر را کامل کنید:</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endParaRPr lang="fa-IR" sz="1600" b="1" dirty="0" smtClean="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680661768"/>
              </p:ext>
            </p:extLst>
          </p:nvPr>
        </p:nvGraphicFramePr>
        <p:xfrm>
          <a:off x="3795162" y="1179885"/>
          <a:ext cx="8128000" cy="148336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fa-IR" dirty="0" smtClean="0">
                          <a:cs typeface="B Nazanin" panose="00000400000000000000" pitchFamily="2" charset="-78"/>
                        </a:rPr>
                        <a:t>چرخ دنده </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تعداد دنده ها</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تعداد دورها</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جهت حرکت</a:t>
                      </a:r>
                      <a:endParaRPr lang="en-US" dirty="0">
                        <a:cs typeface="B Nazanin" panose="00000400000000000000" pitchFamily="2" charset="-78"/>
                      </a:endParaRPr>
                    </a:p>
                  </a:txBody>
                  <a:tcPr/>
                </a:tc>
              </a:tr>
              <a:tr h="370840">
                <a:tc>
                  <a:txBody>
                    <a:bodyPr/>
                    <a:lstStyle/>
                    <a:p>
                      <a:pPr algn="ctr"/>
                      <a:r>
                        <a:rPr lang="fa-IR" b="1" dirty="0" smtClean="0">
                          <a:solidFill>
                            <a:srgbClr val="FF0000"/>
                          </a:solidFill>
                          <a:cs typeface="B Nazanin" panose="00000400000000000000" pitchFamily="2" charset="-78"/>
                        </a:rPr>
                        <a:t>شماره1</a:t>
                      </a:r>
                      <a:endParaRPr lang="en-US" b="1" dirty="0">
                        <a:solidFill>
                          <a:srgbClr val="FF0000"/>
                        </a:solidFill>
                        <a:cs typeface="B Nazanin" panose="00000400000000000000" pitchFamily="2" charset="-78"/>
                      </a:endParaRPr>
                    </a:p>
                  </a:txBody>
                  <a:tcPr/>
                </a:tc>
                <a:tc>
                  <a:txBody>
                    <a:bodyPr/>
                    <a:lstStyle/>
                    <a:p>
                      <a:pPr algn="ctr"/>
                      <a:r>
                        <a:rPr lang="fa-IR" b="1" dirty="0" smtClean="0">
                          <a:cs typeface="B Nazanin" panose="00000400000000000000" pitchFamily="2" charset="-78"/>
                        </a:rPr>
                        <a:t>10</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5</a:t>
                      </a:r>
                      <a:endParaRPr lang="en-US" b="1" dirty="0">
                        <a:cs typeface="B Nazanin" panose="00000400000000000000" pitchFamily="2" charset="-78"/>
                      </a:endParaRPr>
                    </a:p>
                  </a:txBody>
                  <a:tcPr/>
                </a:tc>
                <a:tc>
                  <a:txBody>
                    <a:bodyPr/>
                    <a:lstStyle/>
                    <a:p>
                      <a:pPr algn="ctr"/>
                      <a:endParaRPr lang="en-US">
                        <a:cs typeface="B Nazanin" panose="00000400000000000000" pitchFamily="2" charset="-78"/>
                      </a:endParaRPr>
                    </a:p>
                  </a:txBody>
                  <a:tcPr/>
                </a:tc>
              </a:tr>
              <a:tr h="370840">
                <a:tc>
                  <a:txBody>
                    <a:bodyPr/>
                    <a:lstStyle/>
                    <a:p>
                      <a:pPr algn="ctr"/>
                      <a:r>
                        <a:rPr lang="fa-IR" b="1" dirty="0" smtClean="0">
                          <a:solidFill>
                            <a:srgbClr val="FF0000"/>
                          </a:solidFill>
                          <a:cs typeface="B Nazanin" panose="00000400000000000000" pitchFamily="2" charset="-78"/>
                        </a:rPr>
                        <a:t>شماره 2</a:t>
                      </a:r>
                      <a:endParaRPr lang="en-US" b="1" dirty="0">
                        <a:solidFill>
                          <a:srgbClr val="FF0000"/>
                        </a:solidFill>
                        <a:cs typeface="B Nazanin" panose="00000400000000000000" pitchFamily="2" charset="-78"/>
                      </a:endParaRPr>
                    </a:p>
                  </a:txBody>
                  <a:tcPr/>
                </a:tc>
                <a:tc>
                  <a:txBody>
                    <a:bodyPr/>
                    <a:lstStyle/>
                    <a:p>
                      <a:pPr algn="ctr"/>
                      <a:r>
                        <a:rPr lang="fa-IR" b="1" dirty="0" smtClean="0">
                          <a:cs typeface="B Nazanin" panose="00000400000000000000" pitchFamily="2" charset="-78"/>
                        </a:rPr>
                        <a:t>50</a:t>
                      </a:r>
                      <a:endParaRPr lang="en-US" b="1" dirty="0">
                        <a:cs typeface="B Nazanin" panose="00000400000000000000" pitchFamily="2" charset="-78"/>
                      </a:endParaRPr>
                    </a:p>
                  </a:txBody>
                  <a:tcPr/>
                </a:tc>
                <a:tc>
                  <a:txBody>
                    <a:bodyPr/>
                    <a:lstStyle/>
                    <a:p>
                      <a:pPr algn="ctr"/>
                      <a:r>
                        <a:rPr lang="fa-IR" b="1" dirty="0" smtClean="0">
                          <a:solidFill>
                            <a:srgbClr val="FF0000"/>
                          </a:solidFill>
                          <a:cs typeface="B Nazanin" panose="00000400000000000000" pitchFamily="2" charset="-78"/>
                        </a:rPr>
                        <a:t>1</a:t>
                      </a:r>
                      <a:endParaRPr lang="en-US" b="1" dirty="0">
                        <a:solidFill>
                          <a:srgbClr val="FF0000"/>
                        </a:solidFill>
                        <a:cs typeface="B Nazanin" panose="00000400000000000000" pitchFamily="2" charset="-78"/>
                      </a:endParaRPr>
                    </a:p>
                  </a:txBody>
                  <a:tcPr/>
                </a:tc>
                <a:tc>
                  <a:txBody>
                    <a:bodyPr/>
                    <a:lstStyle/>
                    <a:p>
                      <a:pPr algn="ctr"/>
                      <a:endParaRPr lang="en-US">
                        <a:cs typeface="B Nazanin" panose="00000400000000000000" pitchFamily="2" charset="-78"/>
                      </a:endParaRPr>
                    </a:p>
                  </a:txBody>
                  <a:tcPr/>
                </a:tc>
              </a:tr>
              <a:tr h="370840">
                <a:tc>
                  <a:txBody>
                    <a:bodyPr/>
                    <a:lstStyle/>
                    <a:p>
                      <a:pPr algn="ctr"/>
                      <a:r>
                        <a:rPr lang="fa-IR" b="1" dirty="0" smtClean="0">
                          <a:solidFill>
                            <a:srgbClr val="FF0000"/>
                          </a:solidFill>
                          <a:cs typeface="B Nazanin" panose="00000400000000000000" pitchFamily="2" charset="-78"/>
                        </a:rPr>
                        <a:t>شماره 3</a:t>
                      </a:r>
                      <a:endParaRPr lang="en-US" b="1" dirty="0">
                        <a:solidFill>
                          <a:srgbClr val="FF0000"/>
                        </a:solidFill>
                        <a:cs typeface="B Nazanin" panose="00000400000000000000" pitchFamily="2" charset="-78"/>
                      </a:endParaRPr>
                    </a:p>
                  </a:txBody>
                  <a:tcPr/>
                </a:tc>
                <a:tc>
                  <a:txBody>
                    <a:bodyPr/>
                    <a:lstStyle/>
                    <a:p>
                      <a:pPr algn="ctr"/>
                      <a:r>
                        <a:rPr lang="fa-IR" b="1" dirty="0" smtClean="0">
                          <a:solidFill>
                            <a:srgbClr val="FF0000"/>
                          </a:solidFill>
                          <a:cs typeface="B Nazanin" panose="00000400000000000000" pitchFamily="2" charset="-78"/>
                        </a:rPr>
                        <a:t>20</a:t>
                      </a:r>
                      <a:endParaRPr lang="en-US" b="1" dirty="0">
                        <a:solidFill>
                          <a:srgbClr val="FF0000"/>
                        </a:solidFill>
                        <a:cs typeface="B Nazanin" panose="00000400000000000000" pitchFamily="2" charset="-78"/>
                      </a:endParaRPr>
                    </a:p>
                  </a:txBody>
                  <a:tcPr/>
                </a:tc>
                <a:tc>
                  <a:txBody>
                    <a:bodyPr/>
                    <a:lstStyle/>
                    <a:p>
                      <a:pPr algn="ctr"/>
                      <a:r>
                        <a:rPr lang="fa-IR" b="1" dirty="0" smtClean="0">
                          <a:cs typeface="B Nazanin" panose="00000400000000000000" pitchFamily="2" charset="-78"/>
                        </a:rPr>
                        <a:t>2/5</a:t>
                      </a:r>
                      <a:endParaRPr lang="en-US" b="1" dirty="0">
                        <a:cs typeface="B Nazanin" panose="00000400000000000000" pitchFamily="2" charset="-78"/>
                      </a:endParaRPr>
                    </a:p>
                  </a:txBody>
                  <a:tcPr/>
                </a:tc>
                <a:tc>
                  <a:txBody>
                    <a:bodyPr/>
                    <a:lstStyle/>
                    <a:p>
                      <a:pPr algn="ctr"/>
                      <a:endParaRPr lang="en-US" dirty="0">
                        <a:cs typeface="B Nazanin" panose="00000400000000000000" pitchFamily="2" charset="-78"/>
                      </a:endParaRPr>
                    </a:p>
                  </a:txBody>
                  <a:tcPr/>
                </a:tc>
              </a:tr>
            </a:tbl>
          </a:graphicData>
        </a:graphic>
      </p:graphicFrame>
      <p:sp>
        <p:nvSpPr>
          <p:cNvPr id="5" name="Arc 4"/>
          <p:cNvSpPr/>
          <p:nvPr/>
        </p:nvSpPr>
        <p:spPr>
          <a:xfrm rot="19712137">
            <a:off x="10673195" y="1557090"/>
            <a:ext cx="519618" cy="544609"/>
          </a:xfrm>
          <a:prstGeom prst="arc">
            <a:avLst>
              <a:gd name="adj1" fmla="val 12393905"/>
              <a:gd name="adj2" fmla="val 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Arc 9"/>
          <p:cNvSpPr/>
          <p:nvPr/>
        </p:nvSpPr>
        <p:spPr>
          <a:xfrm rot="19712137">
            <a:off x="10673194" y="2345856"/>
            <a:ext cx="519618" cy="544609"/>
          </a:xfrm>
          <a:prstGeom prst="arc">
            <a:avLst>
              <a:gd name="adj1" fmla="val 12393905"/>
              <a:gd name="adj2" fmla="val 0"/>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Arc 10"/>
          <p:cNvSpPr/>
          <p:nvPr/>
        </p:nvSpPr>
        <p:spPr>
          <a:xfrm rot="19712137">
            <a:off x="10673194" y="1951473"/>
            <a:ext cx="519618" cy="544609"/>
          </a:xfrm>
          <a:prstGeom prst="arc">
            <a:avLst>
              <a:gd name="adj1" fmla="val 12393905"/>
              <a:gd name="adj2" fmla="val 0"/>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nvGrpSpPr>
          <p:cNvPr id="12" name="Group 11"/>
          <p:cNvGrpSpPr/>
          <p:nvPr/>
        </p:nvGrpSpPr>
        <p:grpSpPr>
          <a:xfrm>
            <a:off x="214282" y="2846848"/>
            <a:ext cx="11703433" cy="3641820"/>
            <a:chOff x="1141329" y="109396"/>
            <a:chExt cx="10928588" cy="3755954"/>
          </a:xfrm>
        </p:grpSpPr>
        <p:sp>
          <p:nvSpPr>
            <p:cNvPr id="13" name="TextBox 12"/>
            <p:cNvSpPr txBox="1"/>
            <p:nvPr/>
          </p:nvSpPr>
          <p:spPr>
            <a:xfrm>
              <a:off x="1141329" y="722870"/>
              <a:ext cx="10928588" cy="3142480"/>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 </a:t>
              </a:r>
            </a:p>
            <a:p>
              <a:pPr algn="r" rtl="1">
                <a:lnSpc>
                  <a:spcPct val="150000"/>
                </a:lnSpc>
              </a:pPr>
              <a:r>
                <a:rPr lang="fa-IR" sz="1600" b="1" dirty="0" smtClean="0">
                  <a:cs typeface="B Nazanin" panose="00000400000000000000" pitchFamily="2" charset="-78"/>
                </a:rPr>
                <a:t>از چرخ دنده ها در ساختمان دریل ها، ساخت ربات ها، گیر بکس خودرو ها و ساعت های مچی و دیواری آنالوگ و ... استفاده می شود.</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14" name="Group 13"/>
            <p:cNvGrpSpPr/>
            <p:nvPr/>
          </p:nvGrpSpPr>
          <p:grpSpPr>
            <a:xfrm>
              <a:off x="10258164" y="109396"/>
              <a:ext cx="1811753" cy="718721"/>
              <a:chOff x="10228183" y="5221042"/>
              <a:chExt cx="1811753" cy="718721"/>
            </a:xfrm>
          </p:grpSpPr>
          <p:sp>
            <p:nvSpPr>
              <p:cNvPr id="15" name="Round Diagonal Corner Rectangle 14"/>
              <p:cNvSpPr/>
              <p:nvPr/>
            </p:nvSpPr>
            <p:spPr>
              <a:xfrm flipV="1">
                <a:off x="10228183" y="5388809"/>
                <a:ext cx="1811753"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6" name="Round Diagonal Corner Rectangle 15"/>
              <p:cNvSpPr/>
              <p:nvPr/>
            </p:nvSpPr>
            <p:spPr>
              <a:xfrm>
                <a:off x="10228183" y="5221042"/>
                <a:ext cx="1811753"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کاربرد چرخ دنده ها</a:t>
                </a:r>
                <a:endParaRPr lang="en-US" sz="2000" dirty="0">
                  <a:solidFill>
                    <a:srgbClr val="0070C0"/>
                  </a:solidFill>
                  <a:effectLst>
                    <a:outerShdw blurRad="38100" dist="38100" dir="2700000" algn="tl">
                      <a:srgbClr val="000000">
                        <a:alpha val="43137"/>
                      </a:srgbClr>
                    </a:outerShdw>
                  </a:effectLst>
                </a:endParaRPr>
              </a:p>
            </p:txBody>
          </p:sp>
        </p:gr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45" b="5455"/>
          <a:stretch/>
        </p:blipFill>
        <p:spPr>
          <a:xfrm>
            <a:off x="862150" y="1169763"/>
            <a:ext cx="1436914" cy="1459935"/>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1386" t="25215" r="63152" b="32487"/>
          <a:stretch/>
        </p:blipFill>
        <p:spPr>
          <a:xfrm rot="9164425">
            <a:off x="2139751" y="960549"/>
            <a:ext cx="838579" cy="952932"/>
          </a:xfrm>
          <a:prstGeom prst="rect">
            <a:avLst/>
          </a:prstGeom>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836" t="35822" r="88933" b="40405"/>
          <a:stretch/>
        </p:blipFill>
        <p:spPr>
          <a:xfrm rot="2331796">
            <a:off x="482620" y="914588"/>
            <a:ext cx="598399" cy="817554"/>
          </a:xfrm>
          <a:prstGeom prst="rect">
            <a:avLst/>
          </a:prstGeom>
        </p:spPr>
      </p:pic>
      <p:sp>
        <p:nvSpPr>
          <p:cNvPr id="6" name="TextBox 5"/>
          <p:cNvSpPr txBox="1"/>
          <p:nvPr/>
        </p:nvSpPr>
        <p:spPr>
          <a:xfrm>
            <a:off x="564076" y="710652"/>
            <a:ext cx="505801" cy="369332"/>
          </a:xfrm>
          <a:prstGeom prst="rect">
            <a:avLst/>
          </a:prstGeom>
          <a:noFill/>
        </p:spPr>
        <p:txBody>
          <a:bodyPr wrap="square" rtlCol="0">
            <a:spAutoFit/>
          </a:bodyPr>
          <a:lstStyle/>
          <a:p>
            <a:r>
              <a:rPr lang="fa-IR" dirty="0" smtClean="0">
                <a:cs typeface="B Nazanin" panose="00000400000000000000" pitchFamily="2" charset="-78"/>
              </a:rPr>
              <a:t>1</a:t>
            </a:r>
            <a:endParaRPr lang="en-US" dirty="0">
              <a:cs typeface="B Nazanin" panose="00000400000000000000" pitchFamily="2" charset="-78"/>
            </a:endParaRPr>
          </a:p>
        </p:txBody>
      </p:sp>
      <p:sp>
        <p:nvSpPr>
          <p:cNvPr id="25" name="TextBox 24"/>
          <p:cNvSpPr txBox="1"/>
          <p:nvPr/>
        </p:nvSpPr>
        <p:spPr>
          <a:xfrm>
            <a:off x="1349053" y="817335"/>
            <a:ext cx="505801" cy="369332"/>
          </a:xfrm>
          <a:prstGeom prst="rect">
            <a:avLst/>
          </a:prstGeom>
          <a:noFill/>
        </p:spPr>
        <p:txBody>
          <a:bodyPr wrap="square" rtlCol="0">
            <a:spAutoFit/>
          </a:bodyPr>
          <a:lstStyle/>
          <a:p>
            <a:r>
              <a:rPr lang="fa-IR" dirty="0" smtClean="0">
                <a:cs typeface="B Nazanin" panose="00000400000000000000" pitchFamily="2" charset="-78"/>
              </a:rPr>
              <a:t>2</a:t>
            </a:r>
            <a:endParaRPr lang="en-US" dirty="0">
              <a:cs typeface="B Nazanin" panose="00000400000000000000" pitchFamily="2" charset="-78"/>
            </a:endParaRPr>
          </a:p>
        </p:txBody>
      </p:sp>
      <p:sp>
        <p:nvSpPr>
          <p:cNvPr id="26" name="TextBox 25"/>
          <p:cNvSpPr txBox="1"/>
          <p:nvPr/>
        </p:nvSpPr>
        <p:spPr>
          <a:xfrm>
            <a:off x="2523500" y="653103"/>
            <a:ext cx="505801" cy="369332"/>
          </a:xfrm>
          <a:prstGeom prst="rect">
            <a:avLst/>
          </a:prstGeom>
          <a:noFill/>
        </p:spPr>
        <p:txBody>
          <a:bodyPr wrap="square" rtlCol="0">
            <a:spAutoFit/>
          </a:bodyPr>
          <a:lstStyle/>
          <a:p>
            <a:r>
              <a:rPr lang="fa-IR" dirty="0" smtClean="0">
                <a:cs typeface="B Nazanin" panose="00000400000000000000" pitchFamily="2" charset="-78"/>
              </a:rPr>
              <a:t>3</a:t>
            </a:r>
            <a:endParaRPr lang="en-US" dirty="0">
              <a:cs typeface="B Nazanin" panose="00000400000000000000" pitchFamily="2" charset="-78"/>
            </a:endParaRPr>
          </a:p>
        </p:txBody>
      </p:sp>
      <p:sp>
        <p:nvSpPr>
          <p:cNvPr id="27" name="TextBox 26"/>
          <p:cNvSpPr txBox="1"/>
          <p:nvPr/>
        </p:nvSpPr>
        <p:spPr>
          <a:xfrm>
            <a:off x="41562" y="970985"/>
            <a:ext cx="881417" cy="307777"/>
          </a:xfrm>
          <a:prstGeom prst="rect">
            <a:avLst/>
          </a:prstGeom>
          <a:noFill/>
        </p:spPr>
        <p:txBody>
          <a:bodyPr wrap="square" rtlCol="0">
            <a:spAutoFit/>
          </a:bodyPr>
          <a:lstStyle/>
          <a:p>
            <a:r>
              <a:rPr lang="fa-IR" sz="1400" b="1" dirty="0" smtClean="0">
                <a:solidFill>
                  <a:srgbClr val="00B050"/>
                </a:solidFill>
                <a:cs typeface="B Nazanin" panose="00000400000000000000" pitchFamily="2" charset="-78"/>
              </a:rPr>
              <a:t>10 دنده</a:t>
            </a:r>
            <a:endParaRPr lang="en-US" sz="1400" b="1" dirty="0">
              <a:solidFill>
                <a:srgbClr val="00B050"/>
              </a:solidFill>
              <a:cs typeface="B Nazanin" panose="00000400000000000000" pitchFamily="2" charset="-78"/>
            </a:endParaRPr>
          </a:p>
        </p:txBody>
      </p:sp>
      <p:sp>
        <p:nvSpPr>
          <p:cNvPr id="28" name="TextBox 27"/>
          <p:cNvSpPr txBox="1"/>
          <p:nvPr/>
        </p:nvSpPr>
        <p:spPr>
          <a:xfrm>
            <a:off x="1139898" y="2656933"/>
            <a:ext cx="881417" cy="307777"/>
          </a:xfrm>
          <a:prstGeom prst="rect">
            <a:avLst/>
          </a:prstGeom>
          <a:noFill/>
        </p:spPr>
        <p:txBody>
          <a:bodyPr wrap="square" rtlCol="0">
            <a:spAutoFit/>
          </a:bodyPr>
          <a:lstStyle/>
          <a:p>
            <a:r>
              <a:rPr lang="fa-IR" sz="1400" b="1" dirty="0" smtClean="0">
                <a:solidFill>
                  <a:srgbClr val="00B050"/>
                </a:solidFill>
                <a:cs typeface="B Nazanin" panose="00000400000000000000" pitchFamily="2" charset="-78"/>
              </a:rPr>
              <a:t>50دنده</a:t>
            </a:r>
            <a:endParaRPr lang="en-US" sz="1400" b="1" dirty="0">
              <a:solidFill>
                <a:srgbClr val="00B050"/>
              </a:solidFill>
              <a:cs typeface="B Nazanin" panose="00000400000000000000" pitchFamily="2" charset="-78"/>
            </a:endParaRPr>
          </a:p>
        </p:txBody>
      </p:sp>
      <p:sp>
        <p:nvSpPr>
          <p:cNvPr id="29" name="TextBox 28"/>
          <p:cNvSpPr txBox="1"/>
          <p:nvPr/>
        </p:nvSpPr>
        <p:spPr>
          <a:xfrm>
            <a:off x="1990832" y="1925956"/>
            <a:ext cx="1159165" cy="307777"/>
          </a:xfrm>
          <a:prstGeom prst="rect">
            <a:avLst/>
          </a:prstGeom>
          <a:noFill/>
        </p:spPr>
        <p:txBody>
          <a:bodyPr wrap="square" rtlCol="0">
            <a:spAutoFit/>
          </a:bodyPr>
          <a:lstStyle/>
          <a:p>
            <a:pPr algn="r" rtl="1"/>
            <a:r>
              <a:rPr lang="fa-IR" sz="1400" b="1" dirty="0">
                <a:solidFill>
                  <a:srgbClr val="00B050"/>
                </a:solidFill>
                <a:cs typeface="B Nazanin" panose="00000400000000000000" pitchFamily="2" charset="-78"/>
              </a:rPr>
              <a:t> </a:t>
            </a:r>
            <a:r>
              <a:rPr lang="en-US" sz="1400" b="1" dirty="0" smtClean="0">
                <a:solidFill>
                  <a:srgbClr val="00B050"/>
                </a:solidFill>
                <a:cs typeface="B Nazanin" panose="00000400000000000000" pitchFamily="2" charset="-78"/>
              </a:rPr>
              <a:t>?  </a:t>
            </a:r>
            <a:r>
              <a:rPr lang="fa-IR" sz="1400" b="1" dirty="0" smtClean="0">
                <a:solidFill>
                  <a:srgbClr val="00B050"/>
                </a:solidFill>
                <a:cs typeface="B Nazanin" panose="00000400000000000000" pitchFamily="2" charset="-78"/>
              </a:rPr>
              <a:t> دنده</a:t>
            </a:r>
            <a:endParaRPr lang="en-US" sz="1400" b="1" dirty="0">
              <a:solidFill>
                <a:srgbClr val="00B050"/>
              </a:solidFill>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785" y="4502667"/>
            <a:ext cx="2685749" cy="19196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5189" y="4355711"/>
            <a:ext cx="2829557" cy="1975545"/>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526" y="4664765"/>
            <a:ext cx="2659139" cy="175755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46" y="4025087"/>
            <a:ext cx="2358799" cy="2364100"/>
          </a:xfrm>
          <a:prstGeom prst="rect">
            <a:avLst/>
          </a:prstGeom>
        </p:spPr>
      </p:pic>
      <p:sp>
        <p:nvSpPr>
          <p:cNvPr id="31" name="Rounded Rectangle 30">
            <a:hlinkClick r:id="rId7"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32" name="Rounded Rectangle 31">
            <a:hlinkClick r:id="rId8" action="ppaction://hlinksldjump"/>
          </p:cNvPr>
          <p:cNvSpPr/>
          <p:nvPr/>
        </p:nvSpPr>
        <p:spPr>
          <a:xfrm>
            <a:off x="77490" y="6280444"/>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38" name="Rounded Rectangle 3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3312738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5061" y="244263"/>
            <a:ext cx="10928588" cy="5857811"/>
            <a:chOff x="1141329" y="109396"/>
            <a:chExt cx="10928588" cy="6041395"/>
          </a:xfrm>
        </p:grpSpPr>
        <p:sp>
          <p:nvSpPr>
            <p:cNvPr id="3" name="TextBox 2"/>
            <p:cNvSpPr txBox="1"/>
            <p:nvPr/>
          </p:nvSpPr>
          <p:spPr>
            <a:xfrm>
              <a:off x="1141329" y="722870"/>
              <a:ext cx="10928588" cy="5427921"/>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endParaRPr lang="fa-IR" sz="1600" b="1" dirty="0" smtClean="0">
                <a:cs typeface="B Nazanin" panose="00000400000000000000" pitchFamily="2" charset="-78"/>
              </a:endParaRPr>
            </a:p>
            <a:p>
              <a:pPr algn="r" rtl="1">
                <a:lnSpc>
                  <a:spcPct val="150000"/>
                </a:lnSpc>
              </a:pPr>
              <a:r>
                <a:rPr lang="fa-IR" sz="1600" b="1" dirty="0" smtClean="0">
                  <a:cs typeface="B Nazanin" panose="00000400000000000000" pitchFamily="2" charset="-78"/>
                </a:rPr>
                <a:t>نوعی ماشین ساده است که به ما کمک می کند تا با نیروی محرک کمتری اما در مسافتی طولانی تر، جسم سنگین( نیروی مقاوم) را به سمت بالا حرکت دهیم.</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r>
                <a:rPr lang="fa-IR" sz="1600" b="1" dirty="0" smtClean="0">
                  <a:cs typeface="B Nazanin" panose="00000400000000000000" pitchFamily="2" charset="-78"/>
                </a:rPr>
                <a:t>با توجه به دو شکل بالا ( بدون در نظر گرفتن اتلاف انرژی)، می توان متوجه شد که سطح شیبدار همانند سایر ماشین ها به آسان شدن کارها کمک می کند بدون آن که در مقدار کار انجام شده تغییری ایجاد کند. به کمک سطح شیبدار می توان با نیروی محرک کم ولی در مسافت طولانی تر به نیروی مقاوم زیاد به راحتی غلبه کرد.</a:t>
              </a:r>
            </a:p>
          </p:txBody>
        </p:sp>
        <p:grpSp>
          <p:nvGrpSpPr>
            <p:cNvPr id="4" name="Group 3"/>
            <p:cNvGrpSpPr/>
            <p:nvPr/>
          </p:nvGrpSpPr>
          <p:grpSpPr>
            <a:xfrm>
              <a:off x="10562964" y="109396"/>
              <a:ext cx="1506953" cy="718721"/>
              <a:chOff x="10532983" y="5221042"/>
              <a:chExt cx="1506953" cy="718721"/>
            </a:xfrm>
          </p:grpSpPr>
          <p:sp>
            <p:nvSpPr>
              <p:cNvPr id="5" name="Round Diagonal Corner Rectangle 4"/>
              <p:cNvSpPr/>
              <p:nvPr/>
            </p:nvSpPr>
            <p:spPr>
              <a:xfrm flipV="1">
                <a:off x="10532983" y="5388809"/>
                <a:ext cx="1506953"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 name="Round Diagonal Corner Rectangle 5"/>
              <p:cNvSpPr/>
              <p:nvPr/>
            </p:nvSpPr>
            <p:spPr>
              <a:xfrm>
                <a:off x="10532983" y="5221042"/>
                <a:ext cx="1506953"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سطح شیبدار</a:t>
                </a:r>
                <a:endParaRPr lang="en-US" sz="2000" dirty="0">
                  <a:solidFill>
                    <a:srgbClr val="0070C0"/>
                  </a:solidFill>
                  <a:effectLst>
                    <a:outerShdw blurRad="38100" dist="38100" dir="2700000" algn="tl">
                      <a:srgbClr val="000000">
                        <a:alpha val="43137"/>
                      </a:srgbClr>
                    </a:outerShdw>
                  </a:effectLst>
                </a:endParaRPr>
              </a:p>
            </p:txBody>
          </p:sp>
        </p:grpSp>
      </p:grpSp>
      <p:cxnSp>
        <p:nvCxnSpPr>
          <p:cNvPr id="11" name="Elbow Connector 10"/>
          <p:cNvCxnSpPr/>
          <p:nvPr/>
        </p:nvCxnSpPr>
        <p:spPr>
          <a:xfrm rot="10800000" flipV="1">
            <a:off x="1214415" y="2252869"/>
            <a:ext cx="2204647" cy="1166191"/>
          </a:xfrm>
          <a:prstGeom prst="bentConnector3">
            <a:avLst/>
          </a:prstGeom>
          <a:ln w="28575"/>
        </p:spPr>
        <p:style>
          <a:lnRef idx="2">
            <a:schemeClr val="dk1"/>
          </a:lnRef>
          <a:fillRef idx="0">
            <a:schemeClr val="dk1"/>
          </a:fillRef>
          <a:effectRef idx="1">
            <a:schemeClr val="dk1"/>
          </a:effectRef>
          <a:fontRef idx="minor">
            <a:schemeClr val="tx1"/>
          </a:fontRef>
        </p:style>
      </p:cxnSp>
      <p:sp>
        <p:nvSpPr>
          <p:cNvPr id="12" name="Rectangle 11"/>
          <p:cNvSpPr/>
          <p:nvPr/>
        </p:nvSpPr>
        <p:spPr>
          <a:xfrm>
            <a:off x="1916935" y="3062689"/>
            <a:ext cx="349187" cy="33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F2</a:t>
            </a:r>
            <a:endParaRPr lang="en-US" sz="1200" b="1" dirty="0"/>
          </a:p>
        </p:txBody>
      </p:sp>
      <p:sp>
        <p:nvSpPr>
          <p:cNvPr id="13" name="Rectangle 12"/>
          <p:cNvSpPr/>
          <p:nvPr/>
        </p:nvSpPr>
        <p:spPr>
          <a:xfrm>
            <a:off x="1905094" y="1920766"/>
            <a:ext cx="349187" cy="33210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t>F2</a:t>
            </a:r>
            <a:endParaRPr lang="en-US" sz="1200" b="1" dirty="0"/>
          </a:p>
        </p:txBody>
      </p:sp>
      <p:cxnSp>
        <p:nvCxnSpPr>
          <p:cNvPr id="15" name="Straight Arrow Connector 14"/>
          <p:cNvCxnSpPr/>
          <p:nvPr/>
        </p:nvCxnSpPr>
        <p:spPr>
          <a:xfrm flipV="1">
            <a:off x="1795749" y="2252869"/>
            <a:ext cx="0" cy="1141923"/>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53403" y="2669941"/>
            <a:ext cx="451691" cy="307777"/>
          </a:xfrm>
          <a:prstGeom prst="rect">
            <a:avLst/>
          </a:prstGeom>
          <a:noFill/>
        </p:spPr>
        <p:txBody>
          <a:bodyPr wrap="square" rtlCol="0">
            <a:spAutoFit/>
          </a:bodyPr>
          <a:lstStyle/>
          <a:p>
            <a:r>
              <a:rPr lang="fa-IR" sz="1400" dirty="0" smtClean="0">
                <a:solidFill>
                  <a:srgbClr val="FF0000"/>
                </a:solidFill>
                <a:cs typeface="B Nazanin" panose="00000400000000000000" pitchFamily="2" charset="-78"/>
              </a:rPr>
              <a:t>2</a:t>
            </a:r>
            <a:r>
              <a:rPr lang="en-US" sz="1400" dirty="0" smtClean="0">
                <a:solidFill>
                  <a:srgbClr val="FF0000"/>
                </a:solidFill>
                <a:cs typeface="B Nazanin" panose="00000400000000000000" pitchFamily="2" charset="-78"/>
              </a:rPr>
              <a:t>m</a:t>
            </a:r>
            <a:endParaRPr lang="en-US" sz="1400" dirty="0">
              <a:solidFill>
                <a:srgbClr val="FF0000"/>
              </a:solidFill>
              <a:cs typeface="B Nazanin" panose="00000400000000000000" pitchFamily="2" charset="-78"/>
            </a:endParaRPr>
          </a:p>
        </p:txBody>
      </p:sp>
      <p:sp>
        <p:nvSpPr>
          <p:cNvPr id="19" name="Up Arrow 18"/>
          <p:cNvSpPr/>
          <p:nvPr/>
        </p:nvSpPr>
        <p:spPr>
          <a:xfrm>
            <a:off x="2005071" y="2769094"/>
            <a:ext cx="162752" cy="307777"/>
          </a:xfrm>
          <a:prstGeom prst="upArrow">
            <a:avLst/>
          </a:prstGeom>
          <a:solidFill>
            <a:srgbClr val="FC34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04917" y="2503890"/>
            <a:ext cx="922409" cy="307777"/>
          </a:xfrm>
          <a:prstGeom prst="rect">
            <a:avLst/>
          </a:prstGeom>
          <a:noFill/>
        </p:spPr>
        <p:txBody>
          <a:bodyPr wrap="square" rtlCol="0">
            <a:spAutoFit/>
          </a:bodyPr>
          <a:lstStyle/>
          <a:p>
            <a:r>
              <a:rPr lang="en-US" sz="1400" dirty="0" smtClean="0">
                <a:solidFill>
                  <a:srgbClr val="FF0000"/>
                </a:solidFill>
                <a:cs typeface="B Nazanin" panose="00000400000000000000" pitchFamily="2" charset="-78"/>
              </a:rPr>
              <a:t>F1=</a:t>
            </a:r>
            <a:r>
              <a:rPr lang="fa-IR" sz="1400" dirty="0" smtClean="0">
                <a:solidFill>
                  <a:srgbClr val="FF0000"/>
                </a:solidFill>
                <a:cs typeface="B Nazanin" panose="00000400000000000000" pitchFamily="2" charset="-78"/>
              </a:rPr>
              <a:t>300</a:t>
            </a:r>
            <a:r>
              <a:rPr lang="en-US" sz="1400" dirty="0" smtClean="0">
                <a:solidFill>
                  <a:srgbClr val="FF0000"/>
                </a:solidFill>
                <a:cs typeface="B Nazanin" panose="00000400000000000000" pitchFamily="2" charset="-78"/>
              </a:rPr>
              <a:t>N</a:t>
            </a:r>
            <a:endParaRPr lang="en-US" sz="1400" dirty="0">
              <a:solidFill>
                <a:srgbClr val="FF0000"/>
              </a:solidFill>
              <a:cs typeface="B Nazanin" panose="00000400000000000000" pitchFamily="2" charset="-78"/>
            </a:endParaRPr>
          </a:p>
        </p:txBody>
      </p:sp>
      <p:sp>
        <p:nvSpPr>
          <p:cNvPr id="21" name="TextBox 20"/>
          <p:cNvSpPr txBox="1"/>
          <p:nvPr/>
        </p:nvSpPr>
        <p:spPr>
          <a:xfrm>
            <a:off x="1707614" y="3419061"/>
            <a:ext cx="1019711" cy="307777"/>
          </a:xfrm>
          <a:prstGeom prst="rect">
            <a:avLst/>
          </a:prstGeom>
          <a:noFill/>
        </p:spPr>
        <p:txBody>
          <a:bodyPr wrap="square" rtlCol="0">
            <a:spAutoFit/>
          </a:bodyPr>
          <a:lstStyle/>
          <a:p>
            <a:r>
              <a:rPr lang="en-US" sz="1400" dirty="0" smtClean="0">
                <a:solidFill>
                  <a:srgbClr val="FF0000"/>
                </a:solidFill>
                <a:cs typeface="B Nazanin" panose="00000400000000000000" pitchFamily="2" charset="-78"/>
              </a:rPr>
              <a:t>F2=</a:t>
            </a:r>
            <a:r>
              <a:rPr lang="fa-IR" sz="1400" dirty="0" smtClean="0">
                <a:solidFill>
                  <a:srgbClr val="FF0000"/>
                </a:solidFill>
                <a:cs typeface="B Nazanin" panose="00000400000000000000" pitchFamily="2" charset="-78"/>
              </a:rPr>
              <a:t>300</a:t>
            </a:r>
            <a:r>
              <a:rPr lang="en-US" sz="1400" dirty="0" smtClean="0">
                <a:solidFill>
                  <a:srgbClr val="FF0000"/>
                </a:solidFill>
                <a:cs typeface="B Nazanin" panose="00000400000000000000" pitchFamily="2" charset="-78"/>
              </a:rPr>
              <a:t>N</a:t>
            </a:r>
            <a:endParaRPr lang="en-US" sz="1400" dirty="0">
              <a:solidFill>
                <a:srgbClr val="FF0000"/>
              </a:solidFill>
              <a:cs typeface="B Nazanin" panose="00000400000000000000" pitchFamily="2" charset="-78"/>
            </a:endParaRPr>
          </a:p>
        </p:txBody>
      </p:sp>
      <p:cxnSp>
        <p:nvCxnSpPr>
          <p:cNvPr id="22" name="Elbow Connector 21"/>
          <p:cNvCxnSpPr/>
          <p:nvPr/>
        </p:nvCxnSpPr>
        <p:spPr>
          <a:xfrm rot="10800000" flipV="1">
            <a:off x="6340574" y="2252869"/>
            <a:ext cx="3853862" cy="1166191"/>
          </a:xfrm>
          <a:prstGeom prst="bentConnector3">
            <a:avLst>
              <a:gd name="adj1" fmla="val 25987"/>
            </a:avLst>
          </a:prstGeom>
          <a:ln w="28575"/>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6643171" y="2198132"/>
            <a:ext cx="2577947" cy="119666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8" name="Rectangle 27"/>
          <p:cNvSpPr/>
          <p:nvPr/>
        </p:nvSpPr>
        <p:spPr>
          <a:xfrm rot="19999119">
            <a:off x="6512645" y="2999752"/>
            <a:ext cx="349187" cy="33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F2</a:t>
            </a:r>
            <a:endParaRPr lang="en-US" sz="1200" b="1" dirty="0"/>
          </a:p>
        </p:txBody>
      </p:sp>
      <p:sp>
        <p:nvSpPr>
          <p:cNvPr id="30" name="Right Arrow 29"/>
          <p:cNvSpPr/>
          <p:nvPr/>
        </p:nvSpPr>
        <p:spPr>
          <a:xfrm rot="19920511">
            <a:off x="6775007" y="2908971"/>
            <a:ext cx="517793" cy="153888"/>
          </a:xfrm>
          <a:prstGeom prst="right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769180" y="2486582"/>
            <a:ext cx="922409" cy="307777"/>
          </a:xfrm>
          <a:prstGeom prst="rect">
            <a:avLst/>
          </a:prstGeom>
          <a:noFill/>
        </p:spPr>
        <p:txBody>
          <a:bodyPr wrap="square" rtlCol="0">
            <a:spAutoFit/>
          </a:bodyPr>
          <a:lstStyle/>
          <a:p>
            <a:r>
              <a:rPr lang="en-US" sz="1400" dirty="0" smtClean="0">
                <a:solidFill>
                  <a:srgbClr val="FF0000"/>
                </a:solidFill>
                <a:cs typeface="B Nazanin" panose="00000400000000000000" pitchFamily="2" charset="-78"/>
              </a:rPr>
              <a:t>F1=</a:t>
            </a:r>
            <a:r>
              <a:rPr lang="fa-IR" sz="1400" dirty="0" smtClean="0">
                <a:solidFill>
                  <a:srgbClr val="FF0000"/>
                </a:solidFill>
                <a:cs typeface="B Nazanin" panose="00000400000000000000" pitchFamily="2" charset="-78"/>
              </a:rPr>
              <a:t>100</a:t>
            </a:r>
            <a:r>
              <a:rPr lang="en-US" sz="1400" dirty="0" smtClean="0">
                <a:solidFill>
                  <a:srgbClr val="FF0000"/>
                </a:solidFill>
                <a:cs typeface="B Nazanin" panose="00000400000000000000" pitchFamily="2" charset="-78"/>
              </a:rPr>
              <a:t>N</a:t>
            </a:r>
            <a:endParaRPr lang="en-US" sz="1400" dirty="0">
              <a:solidFill>
                <a:srgbClr val="FF0000"/>
              </a:solidFill>
              <a:cs typeface="B Nazanin" panose="00000400000000000000" pitchFamily="2" charset="-78"/>
            </a:endParaRPr>
          </a:p>
        </p:txBody>
      </p:sp>
      <p:sp>
        <p:nvSpPr>
          <p:cNvPr id="32" name="TextBox 31"/>
          <p:cNvSpPr txBox="1"/>
          <p:nvPr/>
        </p:nvSpPr>
        <p:spPr>
          <a:xfrm>
            <a:off x="5599859" y="3076914"/>
            <a:ext cx="1019711" cy="307777"/>
          </a:xfrm>
          <a:prstGeom prst="rect">
            <a:avLst/>
          </a:prstGeom>
          <a:noFill/>
        </p:spPr>
        <p:txBody>
          <a:bodyPr wrap="square" rtlCol="0">
            <a:spAutoFit/>
          </a:bodyPr>
          <a:lstStyle/>
          <a:p>
            <a:r>
              <a:rPr lang="en-US" sz="1400" dirty="0" smtClean="0">
                <a:solidFill>
                  <a:srgbClr val="FF0000"/>
                </a:solidFill>
                <a:cs typeface="B Nazanin" panose="00000400000000000000" pitchFamily="2" charset="-78"/>
              </a:rPr>
              <a:t>F2=</a:t>
            </a:r>
            <a:r>
              <a:rPr lang="fa-IR" sz="1400" dirty="0" smtClean="0">
                <a:solidFill>
                  <a:srgbClr val="FF0000"/>
                </a:solidFill>
                <a:cs typeface="B Nazanin" panose="00000400000000000000" pitchFamily="2" charset="-78"/>
              </a:rPr>
              <a:t>300</a:t>
            </a:r>
            <a:r>
              <a:rPr lang="en-US" sz="1400" dirty="0" smtClean="0">
                <a:solidFill>
                  <a:srgbClr val="FF0000"/>
                </a:solidFill>
                <a:cs typeface="B Nazanin" panose="00000400000000000000" pitchFamily="2" charset="-78"/>
              </a:rPr>
              <a:t>N</a:t>
            </a:r>
            <a:endParaRPr lang="en-US" sz="1400" dirty="0">
              <a:solidFill>
                <a:srgbClr val="FF0000"/>
              </a:solidFill>
              <a:cs typeface="B Nazanin" panose="00000400000000000000" pitchFamily="2" charset="-78"/>
            </a:endParaRPr>
          </a:p>
        </p:txBody>
      </p:sp>
      <p:cxnSp>
        <p:nvCxnSpPr>
          <p:cNvPr id="33" name="Straight Arrow Connector 32"/>
          <p:cNvCxnSpPr/>
          <p:nvPr/>
        </p:nvCxnSpPr>
        <p:spPr>
          <a:xfrm flipV="1">
            <a:off x="9353320" y="2278762"/>
            <a:ext cx="0" cy="1141923"/>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375683" y="2769093"/>
            <a:ext cx="451691" cy="307777"/>
          </a:xfrm>
          <a:prstGeom prst="rect">
            <a:avLst/>
          </a:prstGeom>
          <a:noFill/>
        </p:spPr>
        <p:txBody>
          <a:bodyPr wrap="square" rtlCol="0">
            <a:spAutoFit/>
          </a:bodyPr>
          <a:lstStyle/>
          <a:p>
            <a:r>
              <a:rPr lang="fa-IR" sz="1400" dirty="0" smtClean="0">
                <a:solidFill>
                  <a:srgbClr val="FF0000"/>
                </a:solidFill>
                <a:cs typeface="B Nazanin" panose="00000400000000000000" pitchFamily="2" charset="-78"/>
              </a:rPr>
              <a:t>2</a:t>
            </a:r>
            <a:r>
              <a:rPr lang="en-US" sz="1400" dirty="0" smtClean="0">
                <a:solidFill>
                  <a:srgbClr val="FF0000"/>
                </a:solidFill>
                <a:cs typeface="B Nazanin" panose="00000400000000000000" pitchFamily="2" charset="-78"/>
              </a:rPr>
              <a:t>m</a:t>
            </a:r>
            <a:endParaRPr lang="en-US" sz="1400" dirty="0">
              <a:solidFill>
                <a:srgbClr val="FF0000"/>
              </a:solidFill>
              <a:cs typeface="B Nazanin" panose="00000400000000000000" pitchFamily="2" charset="-78"/>
            </a:endParaRPr>
          </a:p>
        </p:txBody>
      </p:sp>
      <p:cxnSp>
        <p:nvCxnSpPr>
          <p:cNvPr id="36" name="Straight Connector 35"/>
          <p:cNvCxnSpPr/>
          <p:nvPr/>
        </p:nvCxnSpPr>
        <p:spPr>
          <a:xfrm flipV="1">
            <a:off x="6814282" y="2357093"/>
            <a:ext cx="2302012" cy="1079175"/>
          </a:xfrm>
          <a:prstGeom prst="line">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003223" y="2844651"/>
            <a:ext cx="451691" cy="307777"/>
          </a:xfrm>
          <a:prstGeom prst="rect">
            <a:avLst/>
          </a:prstGeom>
          <a:noFill/>
        </p:spPr>
        <p:txBody>
          <a:bodyPr wrap="square" rtlCol="0">
            <a:spAutoFit/>
          </a:bodyPr>
          <a:lstStyle/>
          <a:p>
            <a:r>
              <a:rPr lang="fa-IR" sz="1400" dirty="0" smtClean="0">
                <a:solidFill>
                  <a:srgbClr val="FF0000"/>
                </a:solidFill>
                <a:cs typeface="B Nazanin" panose="00000400000000000000" pitchFamily="2" charset="-78"/>
              </a:rPr>
              <a:t>6</a:t>
            </a:r>
            <a:r>
              <a:rPr lang="en-US" sz="1400" dirty="0" smtClean="0">
                <a:solidFill>
                  <a:srgbClr val="FF0000"/>
                </a:solidFill>
                <a:cs typeface="B Nazanin" panose="00000400000000000000" pitchFamily="2" charset="-78"/>
              </a:rPr>
              <a:t>m</a:t>
            </a:r>
            <a:endParaRPr lang="en-US" sz="1400" dirty="0">
              <a:solidFill>
                <a:srgbClr val="FF0000"/>
              </a:solidFill>
              <a:cs typeface="B Nazanin" panose="00000400000000000000" pitchFamily="2" charset="-78"/>
            </a:endParaRPr>
          </a:p>
        </p:txBody>
      </p:sp>
      <p:sp>
        <p:nvSpPr>
          <p:cNvPr id="38" name="TextBox 37"/>
          <p:cNvSpPr txBox="1"/>
          <p:nvPr/>
        </p:nvSpPr>
        <p:spPr>
          <a:xfrm>
            <a:off x="803009" y="3726838"/>
            <a:ext cx="2553355" cy="1292662"/>
          </a:xfrm>
          <a:prstGeom prst="rect">
            <a:avLst/>
          </a:prstGeom>
          <a:noFill/>
        </p:spPr>
        <p:txBody>
          <a:bodyPr wrap="square" rtlCol="0">
            <a:spAutoFit/>
          </a:bodyPr>
          <a:lstStyle/>
          <a:p>
            <a:pPr algn="ctr" rtl="1"/>
            <a:r>
              <a:rPr lang="en-US" sz="20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F1=</a:t>
            </a:r>
            <a:r>
              <a:rPr lang="en-US" sz="24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F2</a:t>
            </a:r>
            <a:endParaRPr lang="en-US" b="1" dirty="0">
              <a:solidFill>
                <a:srgbClr val="FF0000"/>
              </a:solidFill>
              <a:cs typeface="B Nazanin" panose="00000400000000000000" pitchFamily="2" charset="-78"/>
            </a:endParaRPr>
          </a:p>
          <a:p>
            <a:pPr algn="ctr" rtl="1"/>
            <a:r>
              <a:rPr lang="en-US" b="1" dirty="0">
                <a:solidFill>
                  <a:schemeClr val="accent1">
                    <a:lumMod val="50000"/>
                  </a:schemeClr>
                </a:solidFill>
                <a:cs typeface="B Nazanin" panose="00000400000000000000" pitchFamily="2" charset="-78"/>
              </a:rPr>
              <a:t>F1 × d1 = F2 ×d2</a:t>
            </a:r>
          </a:p>
          <a:p>
            <a:pPr algn="ctr" rtl="1"/>
            <a:r>
              <a:rPr lang="fa-IR" b="1" dirty="0" smtClean="0">
                <a:solidFill>
                  <a:schemeClr val="accent1">
                    <a:lumMod val="50000"/>
                  </a:schemeClr>
                </a:solidFill>
                <a:cs typeface="B Nazanin" panose="00000400000000000000" pitchFamily="2" charset="-78"/>
              </a:rPr>
              <a:t>2  </a:t>
            </a:r>
            <a:r>
              <a:rPr lang="fa-IR" b="1" dirty="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300 </a:t>
            </a:r>
            <a:r>
              <a:rPr lang="en-US" b="1" dirty="0">
                <a:solidFill>
                  <a:schemeClr val="accent1">
                    <a:lumMod val="50000"/>
                  </a:schemeClr>
                </a:solidFill>
                <a:cs typeface="B Nazanin" panose="00000400000000000000" pitchFamily="2" charset="-78"/>
              </a:rPr>
              <a:t>=</a:t>
            </a:r>
            <a:r>
              <a:rPr lang="fa-IR" b="1" dirty="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2</a:t>
            </a:r>
            <a:r>
              <a:rPr lang="en-US" b="1" dirty="0" smtClean="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a:t>
            </a:r>
            <a:r>
              <a:rPr lang="en-US" b="1" dirty="0" smtClean="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300  </a:t>
            </a:r>
            <a:endParaRPr lang="fa-IR" b="1" dirty="0">
              <a:solidFill>
                <a:schemeClr val="accent1">
                  <a:lumMod val="50000"/>
                </a:schemeClr>
              </a:solidFill>
              <a:cs typeface="B Nazanin" panose="00000400000000000000" pitchFamily="2" charset="-78"/>
            </a:endParaRPr>
          </a:p>
          <a:p>
            <a:pPr algn="ctr" rtl="1"/>
            <a:r>
              <a:rPr lang="en-US" b="1" dirty="0" smtClean="0">
                <a:solidFill>
                  <a:schemeClr val="accent1">
                    <a:lumMod val="50000"/>
                  </a:schemeClr>
                </a:solidFill>
                <a:cs typeface="B Nazanin" panose="00000400000000000000" pitchFamily="2" charset="-78"/>
              </a:rPr>
              <a:t>J</a:t>
            </a:r>
            <a:r>
              <a:rPr lang="fa-IR" b="1" dirty="0" smtClean="0">
                <a:solidFill>
                  <a:schemeClr val="accent1">
                    <a:lumMod val="50000"/>
                  </a:schemeClr>
                </a:solidFill>
                <a:cs typeface="B Nazanin" panose="00000400000000000000" pitchFamily="2" charset="-78"/>
              </a:rPr>
              <a:t>60</a:t>
            </a:r>
            <a:r>
              <a:rPr lang="fa-IR" b="1" dirty="0">
                <a:solidFill>
                  <a:schemeClr val="accent1">
                    <a:lumMod val="50000"/>
                  </a:schemeClr>
                </a:solidFill>
                <a:cs typeface="B Nazanin" panose="00000400000000000000" pitchFamily="2" charset="-78"/>
              </a:rPr>
              <a:t>0</a:t>
            </a:r>
            <a:r>
              <a:rPr lang="en-US" b="1" dirty="0" smtClean="0">
                <a:solidFill>
                  <a:schemeClr val="accent1">
                    <a:lumMod val="50000"/>
                  </a:schemeClr>
                </a:solidFill>
                <a:cs typeface="B Nazanin" panose="00000400000000000000" pitchFamily="2" charset="-78"/>
              </a:rPr>
              <a:t>J= </a:t>
            </a:r>
            <a:r>
              <a:rPr lang="fa-IR" b="1" dirty="0" smtClean="0">
                <a:solidFill>
                  <a:schemeClr val="accent1">
                    <a:lumMod val="50000"/>
                  </a:schemeClr>
                </a:solidFill>
                <a:cs typeface="B Nazanin" panose="00000400000000000000" pitchFamily="2" charset="-78"/>
              </a:rPr>
              <a:t> 600</a:t>
            </a:r>
          </a:p>
        </p:txBody>
      </p:sp>
      <p:sp>
        <p:nvSpPr>
          <p:cNvPr id="39" name="TextBox 38"/>
          <p:cNvSpPr txBox="1"/>
          <p:nvPr/>
        </p:nvSpPr>
        <p:spPr>
          <a:xfrm>
            <a:off x="6814282" y="3662101"/>
            <a:ext cx="2553355" cy="1292662"/>
          </a:xfrm>
          <a:prstGeom prst="rect">
            <a:avLst/>
          </a:prstGeom>
          <a:noFill/>
        </p:spPr>
        <p:txBody>
          <a:bodyPr wrap="square" rtlCol="0">
            <a:spAutoFit/>
          </a:bodyPr>
          <a:lstStyle/>
          <a:p>
            <a:pPr algn="ctr" rtl="1"/>
            <a:r>
              <a:rPr lang="en-US" sz="20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F1=</a:t>
            </a:r>
            <a:r>
              <a:rPr lang="en-US" sz="2400" b="1" dirty="0" smtClean="0">
                <a:solidFill>
                  <a:srgbClr val="FF0000"/>
                </a:solidFill>
                <a:cs typeface="B Nazanin" panose="00000400000000000000" pitchFamily="2" charset="-78"/>
              </a:rPr>
              <a:t>w</a:t>
            </a:r>
            <a:r>
              <a:rPr lang="en-US" b="1" dirty="0" smtClean="0">
                <a:solidFill>
                  <a:srgbClr val="FF0000"/>
                </a:solidFill>
                <a:cs typeface="B Nazanin" panose="00000400000000000000" pitchFamily="2" charset="-78"/>
              </a:rPr>
              <a:t>F2</a:t>
            </a:r>
            <a:endParaRPr lang="en-US" b="1" dirty="0">
              <a:solidFill>
                <a:srgbClr val="FF0000"/>
              </a:solidFill>
              <a:cs typeface="B Nazanin" panose="00000400000000000000" pitchFamily="2" charset="-78"/>
            </a:endParaRPr>
          </a:p>
          <a:p>
            <a:pPr algn="ctr" rtl="1"/>
            <a:r>
              <a:rPr lang="en-US" b="1" dirty="0">
                <a:solidFill>
                  <a:schemeClr val="accent1">
                    <a:lumMod val="50000"/>
                  </a:schemeClr>
                </a:solidFill>
                <a:cs typeface="B Nazanin" panose="00000400000000000000" pitchFamily="2" charset="-78"/>
              </a:rPr>
              <a:t>F1 × d1 = F2 ×d2</a:t>
            </a:r>
          </a:p>
          <a:p>
            <a:pPr algn="ctr" rtl="1"/>
            <a:r>
              <a:rPr lang="fa-IR" b="1" dirty="0" smtClean="0">
                <a:solidFill>
                  <a:schemeClr val="accent1">
                    <a:lumMod val="50000"/>
                  </a:schemeClr>
                </a:solidFill>
                <a:cs typeface="B Nazanin" panose="00000400000000000000" pitchFamily="2" charset="-78"/>
              </a:rPr>
              <a:t>2  </a:t>
            </a:r>
            <a:r>
              <a:rPr lang="fa-IR" b="1" dirty="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300 </a:t>
            </a:r>
            <a:r>
              <a:rPr lang="en-US" b="1" dirty="0">
                <a:solidFill>
                  <a:schemeClr val="accent1">
                    <a:lumMod val="50000"/>
                  </a:schemeClr>
                </a:solidFill>
                <a:cs typeface="B Nazanin" panose="00000400000000000000" pitchFamily="2" charset="-78"/>
              </a:rPr>
              <a:t>=</a:t>
            </a:r>
            <a:r>
              <a:rPr lang="fa-IR" b="1" dirty="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6</a:t>
            </a:r>
            <a:r>
              <a:rPr lang="en-US" b="1" dirty="0" smtClean="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a:t>
            </a:r>
            <a:r>
              <a:rPr lang="en-US" b="1" dirty="0" smtClean="0">
                <a:solidFill>
                  <a:schemeClr val="accent1">
                    <a:lumMod val="50000"/>
                  </a:schemeClr>
                </a:solidFill>
                <a:cs typeface="B Nazanin" panose="00000400000000000000" pitchFamily="2" charset="-78"/>
              </a:rPr>
              <a:t> </a:t>
            </a:r>
            <a:r>
              <a:rPr lang="fa-IR" b="1" dirty="0" smtClean="0">
                <a:solidFill>
                  <a:schemeClr val="accent1">
                    <a:lumMod val="50000"/>
                  </a:schemeClr>
                </a:solidFill>
                <a:cs typeface="B Nazanin" panose="00000400000000000000" pitchFamily="2" charset="-78"/>
              </a:rPr>
              <a:t>100  </a:t>
            </a:r>
            <a:endParaRPr lang="fa-IR" b="1" dirty="0">
              <a:solidFill>
                <a:schemeClr val="accent1">
                  <a:lumMod val="50000"/>
                </a:schemeClr>
              </a:solidFill>
              <a:cs typeface="B Nazanin" panose="00000400000000000000" pitchFamily="2" charset="-78"/>
            </a:endParaRPr>
          </a:p>
          <a:p>
            <a:pPr algn="ctr" rtl="1"/>
            <a:r>
              <a:rPr lang="en-US" b="1" dirty="0" smtClean="0">
                <a:solidFill>
                  <a:schemeClr val="accent1">
                    <a:lumMod val="50000"/>
                  </a:schemeClr>
                </a:solidFill>
                <a:cs typeface="B Nazanin" panose="00000400000000000000" pitchFamily="2" charset="-78"/>
              </a:rPr>
              <a:t>J</a:t>
            </a:r>
            <a:r>
              <a:rPr lang="fa-IR" b="1" dirty="0" smtClean="0">
                <a:solidFill>
                  <a:schemeClr val="accent1">
                    <a:lumMod val="50000"/>
                  </a:schemeClr>
                </a:solidFill>
                <a:cs typeface="B Nazanin" panose="00000400000000000000" pitchFamily="2" charset="-78"/>
              </a:rPr>
              <a:t>60</a:t>
            </a:r>
            <a:r>
              <a:rPr lang="fa-IR" b="1" dirty="0">
                <a:solidFill>
                  <a:schemeClr val="accent1">
                    <a:lumMod val="50000"/>
                  </a:schemeClr>
                </a:solidFill>
                <a:cs typeface="B Nazanin" panose="00000400000000000000" pitchFamily="2" charset="-78"/>
              </a:rPr>
              <a:t>0</a:t>
            </a:r>
            <a:r>
              <a:rPr lang="en-US" b="1" dirty="0" smtClean="0">
                <a:solidFill>
                  <a:schemeClr val="accent1">
                    <a:lumMod val="50000"/>
                  </a:schemeClr>
                </a:solidFill>
                <a:cs typeface="B Nazanin" panose="00000400000000000000" pitchFamily="2" charset="-78"/>
              </a:rPr>
              <a:t>J= </a:t>
            </a:r>
            <a:r>
              <a:rPr lang="fa-IR" b="1" dirty="0" smtClean="0">
                <a:solidFill>
                  <a:schemeClr val="accent1">
                    <a:lumMod val="50000"/>
                  </a:schemeClr>
                </a:solidFill>
                <a:cs typeface="B Nazanin" panose="00000400000000000000" pitchFamily="2" charset="-78"/>
              </a:rPr>
              <a:t> 600</a:t>
            </a:r>
          </a:p>
        </p:txBody>
      </p:sp>
      <p:sp>
        <p:nvSpPr>
          <p:cNvPr id="40" name="Rounded Rectangle 39">
            <a:hlinkClick r:id="rId2"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42" name="Rounded Rectangle 41">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1740023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14282" y="246802"/>
            <a:ext cx="10799659" cy="796836"/>
            <a:chOff x="-2382066" y="1894113"/>
            <a:chExt cx="13080546" cy="1114028"/>
          </a:xfrm>
        </p:grpSpPr>
        <p:sp>
          <p:nvSpPr>
            <p:cNvPr id="6" name="Rounded Rectangle 5"/>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ounded Rectangle 6"/>
            <p:cNvSpPr/>
            <p:nvPr/>
          </p:nvSpPr>
          <p:spPr>
            <a:xfrm>
              <a:off x="-2382066" y="1936987"/>
              <a:ext cx="12257587"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سطح شیبدار با افزایش مسافت طی شده و کاهش نیروی محرک به ما کمک می کند به همین دلیل در مناطق کوهستانی ، جاده ها را به صورت شیبدار می سازند.</a:t>
              </a:r>
              <a:endParaRPr lang="en-US" sz="1600" dirty="0">
                <a:solidFill>
                  <a:schemeClr val="tx1">
                    <a:lumMod val="95000"/>
                    <a:lumOff val="5000"/>
                  </a:schemeClr>
                </a:solidFill>
                <a:cs typeface="B Yekan" panose="00000400000000000000" pitchFamily="2" charset="-78"/>
              </a:endParaRPr>
            </a:p>
          </p:txBody>
        </p:sp>
        <p:pic>
          <p:nvPicPr>
            <p:cNvPr id="8" name="Picture 7" descr="زیر ذره بین9.png"/>
            <p:cNvPicPr/>
            <p:nvPr/>
          </p:nvPicPr>
          <p:blipFill>
            <a:blip r:embed="rId2" cstate="print"/>
            <a:stretch>
              <a:fillRect/>
            </a:stretch>
          </p:blipFill>
          <p:spPr>
            <a:xfrm>
              <a:off x="9967392" y="1894113"/>
              <a:ext cx="548208" cy="1114027"/>
            </a:xfrm>
            <a:prstGeom prst="rect">
              <a:avLst/>
            </a:prstGeom>
          </p:spPr>
        </p:pic>
      </p:grpSp>
      <p:grpSp>
        <p:nvGrpSpPr>
          <p:cNvPr id="9" name="Group 8"/>
          <p:cNvGrpSpPr/>
          <p:nvPr/>
        </p:nvGrpSpPr>
        <p:grpSpPr>
          <a:xfrm>
            <a:off x="326571" y="1286989"/>
            <a:ext cx="11587370" cy="4749816"/>
            <a:chOff x="1141329" y="109396"/>
            <a:chExt cx="10928588" cy="4898675"/>
          </a:xfrm>
        </p:grpSpPr>
        <p:sp>
          <p:nvSpPr>
            <p:cNvPr id="10" name="TextBox 9"/>
            <p:cNvSpPr txBox="1"/>
            <p:nvPr/>
          </p:nvSpPr>
          <p:spPr>
            <a:xfrm>
              <a:off x="1141329" y="722870"/>
              <a:ext cx="10928588" cy="4285201"/>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endParaRPr lang="fa-IR" sz="1600" b="1" dirty="0">
                <a:cs typeface="B Nazanin" panose="00000400000000000000" pitchFamily="2" charset="-78"/>
              </a:endParaRPr>
            </a:p>
            <a:p>
              <a:pPr algn="r" rtl="1">
                <a:lnSpc>
                  <a:spcPct val="150000"/>
                </a:lnSpc>
              </a:pPr>
              <a:r>
                <a:rPr lang="fa-IR" sz="1600" b="1" dirty="0" smtClean="0">
                  <a:cs typeface="B Nazanin" panose="00000400000000000000" pitchFamily="2" charset="-78"/>
                </a:rPr>
                <a:t>این نوع ماشین ساده در ساخت زیر گذر و روگذرها، رمپ ها( محل عبور و مرور معلولین توسط ویلچر)،جاده های کوهستانی و ... کاربرد دارند.</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grpSp>
          <p:nvGrpSpPr>
            <p:cNvPr id="11" name="Group 10"/>
            <p:cNvGrpSpPr/>
            <p:nvPr/>
          </p:nvGrpSpPr>
          <p:grpSpPr>
            <a:xfrm>
              <a:off x="10258164" y="109396"/>
              <a:ext cx="1811753" cy="718721"/>
              <a:chOff x="10228183" y="5221042"/>
              <a:chExt cx="1811753" cy="718721"/>
            </a:xfrm>
          </p:grpSpPr>
          <p:sp>
            <p:nvSpPr>
              <p:cNvPr id="12" name="Round Diagonal Corner Rectangle 11"/>
              <p:cNvSpPr/>
              <p:nvPr/>
            </p:nvSpPr>
            <p:spPr>
              <a:xfrm flipV="1">
                <a:off x="10228183" y="5388809"/>
                <a:ext cx="1811753"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3" name="Round Diagonal Corner Rectangle 12"/>
              <p:cNvSpPr/>
              <p:nvPr/>
            </p:nvSpPr>
            <p:spPr>
              <a:xfrm>
                <a:off x="10228183" y="5221042"/>
                <a:ext cx="1811753"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کاربرد سطح شیبدار</a:t>
                </a:r>
                <a:endParaRPr lang="en-US" sz="2000" dirty="0">
                  <a:solidFill>
                    <a:srgbClr val="0070C0"/>
                  </a:solidFill>
                  <a:effectLst>
                    <a:outerShdw blurRad="38100" dist="38100" dir="2700000" algn="tl">
                      <a:srgbClr val="000000">
                        <a:alpha val="43137"/>
                      </a:srgbClr>
                    </a:outerShdw>
                  </a:effectLst>
                </a:endParaRPr>
              </a:p>
            </p:txBody>
          </p:sp>
        </p:gr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 y="3399423"/>
            <a:ext cx="3426823" cy="2284549"/>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5419"/>
          <a:stretch/>
        </p:blipFill>
        <p:spPr>
          <a:xfrm>
            <a:off x="3902256" y="3399423"/>
            <a:ext cx="1681571" cy="22829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8257" y="3399423"/>
            <a:ext cx="2858725" cy="228292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6980" y="3399423"/>
            <a:ext cx="3171539" cy="2282920"/>
          </a:xfrm>
          <a:prstGeom prst="rect">
            <a:avLst/>
          </a:prstGeom>
        </p:spPr>
      </p:pic>
      <p:sp>
        <p:nvSpPr>
          <p:cNvPr id="19" name="Rounded Rectangle 18">
            <a:hlinkClick r:id="rId7"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21" name="Rounded Rectangle 2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1026284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1905" y="277866"/>
            <a:ext cx="10928588" cy="1795161"/>
            <a:chOff x="1141329" y="109396"/>
            <a:chExt cx="10928588" cy="1851422"/>
          </a:xfrm>
        </p:grpSpPr>
        <p:sp>
          <p:nvSpPr>
            <p:cNvPr id="3" name="TextBox 2"/>
            <p:cNvSpPr txBox="1"/>
            <p:nvPr/>
          </p:nvSpPr>
          <p:spPr>
            <a:xfrm>
              <a:off x="1141329" y="722870"/>
              <a:ext cx="10928588" cy="1237948"/>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                 پیچ  ها نوعی سطح شیبدار هستند که به دور میله ای پیچیده شده اند. این نوع ماشین ساده می تواند حرکت چرخشی را تبدیل به حرکت خطی(مستقیم) نماید.</a:t>
              </a:r>
            </a:p>
            <a:p>
              <a:pPr algn="r" rtl="1">
                <a:lnSpc>
                  <a:spcPct val="150000"/>
                </a:lnSpc>
              </a:pPr>
              <a:r>
                <a:rPr lang="fa-IR" sz="1600" b="1" dirty="0" smtClean="0">
                  <a:solidFill>
                    <a:srgbClr val="FF0000"/>
                  </a:solidFill>
                  <a:cs typeface="B Nazanin" panose="00000400000000000000" pitchFamily="2" charset="-78"/>
                </a:rPr>
                <a:t>گام پیچ: </a:t>
              </a:r>
              <a:r>
                <a:rPr lang="fa-IR" sz="1600" b="1" dirty="0" smtClean="0">
                  <a:cs typeface="B Nazanin" panose="00000400000000000000" pitchFamily="2" charset="-78"/>
                </a:rPr>
                <a:t>به فاصله بین دو دنده پیچ ، گام پیچ می کویند.</a:t>
              </a:r>
            </a:p>
          </p:txBody>
        </p:sp>
        <p:grpSp>
          <p:nvGrpSpPr>
            <p:cNvPr id="4" name="Group 3"/>
            <p:cNvGrpSpPr/>
            <p:nvPr/>
          </p:nvGrpSpPr>
          <p:grpSpPr>
            <a:xfrm>
              <a:off x="10832941" y="109396"/>
              <a:ext cx="1236976" cy="718721"/>
              <a:chOff x="10802960" y="5221042"/>
              <a:chExt cx="1236976" cy="718721"/>
            </a:xfrm>
          </p:grpSpPr>
          <p:sp>
            <p:nvSpPr>
              <p:cNvPr id="5" name="Round Diagonal Corner Rectangle 4"/>
              <p:cNvSpPr/>
              <p:nvPr/>
            </p:nvSpPr>
            <p:spPr>
              <a:xfrm flipV="1">
                <a:off x="10802960" y="5388809"/>
                <a:ext cx="1236976"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 name="Round Diagonal Corner Rectangle 5"/>
              <p:cNvSpPr/>
              <p:nvPr/>
            </p:nvSpPr>
            <p:spPr>
              <a:xfrm>
                <a:off x="10802960" y="5221042"/>
                <a:ext cx="1236976"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پیچ ها</a:t>
                </a:r>
                <a:endParaRPr lang="en-US" sz="2000" dirty="0">
                  <a:solidFill>
                    <a:srgbClr val="0070C0"/>
                  </a:solidFill>
                  <a:effectLst>
                    <a:outerShdw blurRad="38100" dist="38100" dir="2700000" algn="tl">
                      <a:srgbClr val="000000">
                        <a:alpha val="43137"/>
                      </a:srgbClr>
                    </a:outerShdw>
                  </a:effectLst>
                </a:endParaRPr>
              </a:p>
            </p:txBody>
          </p:sp>
        </p:grpSp>
      </p:grpSp>
      <p:grpSp>
        <p:nvGrpSpPr>
          <p:cNvPr id="7" name="Group 6"/>
          <p:cNvGrpSpPr/>
          <p:nvPr/>
        </p:nvGrpSpPr>
        <p:grpSpPr>
          <a:xfrm>
            <a:off x="3447113" y="2269441"/>
            <a:ext cx="8453380" cy="796836"/>
            <a:chOff x="-2382066" y="1894113"/>
            <a:chExt cx="13080546" cy="1114028"/>
          </a:xfrm>
        </p:grpSpPr>
        <p:sp>
          <p:nvSpPr>
            <p:cNvPr id="8" name="Rounded Rectangle 7"/>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ounded Rectangle 8"/>
            <p:cNvSpPr/>
            <p:nvPr/>
          </p:nvSpPr>
          <p:spPr>
            <a:xfrm>
              <a:off x="-2382066" y="1936987"/>
              <a:ext cx="12257587"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با هر دور چرخش پیچ به صورت افقی، پیچ به اندازه طول یک گام، به سمت بالا یا پایین حرکت می کند.</a:t>
              </a:r>
              <a:endParaRPr lang="en-US" sz="1600" dirty="0">
                <a:solidFill>
                  <a:schemeClr val="tx1">
                    <a:lumMod val="95000"/>
                    <a:lumOff val="5000"/>
                  </a:schemeClr>
                </a:solidFill>
                <a:cs typeface="B Yekan" panose="00000400000000000000" pitchFamily="2" charset="-78"/>
              </a:endParaRPr>
            </a:p>
          </p:txBody>
        </p:sp>
        <p:pic>
          <p:nvPicPr>
            <p:cNvPr id="10" name="Picture 9" descr="زیر ذره بین9.png"/>
            <p:cNvPicPr/>
            <p:nvPr/>
          </p:nvPicPr>
          <p:blipFill>
            <a:blip r:embed="rId2" cstate="print"/>
            <a:stretch>
              <a:fillRect/>
            </a:stretch>
          </p:blipFill>
          <p:spPr>
            <a:xfrm>
              <a:off x="9967392" y="1894113"/>
              <a:ext cx="548208" cy="1114027"/>
            </a:xfrm>
            <a:prstGeom prst="rect">
              <a:avLst/>
            </a:prstGeom>
          </p:spPr>
        </p:pic>
      </p:grpSp>
      <p:grpSp>
        <p:nvGrpSpPr>
          <p:cNvPr id="12" name="Group 11"/>
          <p:cNvGrpSpPr/>
          <p:nvPr/>
        </p:nvGrpSpPr>
        <p:grpSpPr>
          <a:xfrm>
            <a:off x="971905" y="3303454"/>
            <a:ext cx="10928588" cy="3272488"/>
            <a:chOff x="1141329" y="109396"/>
            <a:chExt cx="10928588" cy="3375047"/>
          </a:xfrm>
        </p:grpSpPr>
        <p:sp>
          <p:nvSpPr>
            <p:cNvPr id="13" name="TextBox 12"/>
            <p:cNvSpPr txBox="1"/>
            <p:nvPr/>
          </p:nvSpPr>
          <p:spPr>
            <a:xfrm>
              <a:off x="1141329" y="722870"/>
              <a:ext cx="10928588" cy="2761573"/>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                           بازده یا کارایی یک ماشین نشان می دهد که چه مقدار از انرژی یا ککار داده شده به ماشین مفید و قابل استفاده می باشد که معمولا به صورت درصد بیان می شود.</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p:txBody>
        </p:sp>
        <p:grpSp>
          <p:nvGrpSpPr>
            <p:cNvPr id="14" name="Group 13"/>
            <p:cNvGrpSpPr/>
            <p:nvPr/>
          </p:nvGrpSpPr>
          <p:grpSpPr>
            <a:xfrm>
              <a:off x="10308506" y="109396"/>
              <a:ext cx="1761411" cy="718721"/>
              <a:chOff x="10278525" y="5221042"/>
              <a:chExt cx="1761411" cy="718721"/>
            </a:xfrm>
          </p:grpSpPr>
          <p:sp>
            <p:nvSpPr>
              <p:cNvPr id="15" name="Round Diagonal Corner Rectangle 14"/>
              <p:cNvSpPr/>
              <p:nvPr/>
            </p:nvSpPr>
            <p:spPr>
              <a:xfrm flipV="1">
                <a:off x="10278525" y="5388809"/>
                <a:ext cx="1761411"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6" name="Round Diagonal Corner Rectangle 15"/>
              <p:cNvSpPr/>
              <p:nvPr/>
            </p:nvSpPr>
            <p:spPr>
              <a:xfrm>
                <a:off x="10278525" y="5221042"/>
                <a:ext cx="1761411"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بازده یا راندمان</a:t>
                </a:r>
                <a:endParaRPr lang="en-US" sz="2000" dirty="0">
                  <a:solidFill>
                    <a:srgbClr val="0070C0"/>
                  </a:solidFill>
                  <a:effectLst>
                    <a:outerShdw blurRad="38100" dist="38100" dir="2700000" algn="tl">
                      <a:srgbClr val="000000">
                        <a:alpha val="43137"/>
                      </a:srgbClr>
                    </a:outerShdw>
                  </a:effectLst>
                </a:endParaRPr>
              </a:p>
            </p:txBody>
          </p:sp>
        </p:grpSp>
      </p:grpSp>
      <p:grpSp>
        <p:nvGrpSpPr>
          <p:cNvPr id="40" name="Group 39"/>
          <p:cNvGrpSpPr/>
          <p:nvPr/>
        </p:nvGrpSpPr>
        <p:grpSpPr>
          <a:xfrm>
            <a:off x="1214414" y="4361365"/>
            <a:ext cx="8763304" cy="1142056"/>
            <a:chOff x="1214414" y="4361365"/>
            <a:chExt cx="8763304" cy="1142056"/>
          </a:xfrm>
        </p:grpSpPr>
        <p:sp>
          <p:nvSpPr>
            <p:cNvPr id="20" name="Right Arrow 19"/>
            <p:cNvSpPr/>
            <p:nvPr/>
          </p:nvSpPr>
          <p:spPr>
            <a:xfrm>
              <a:off x="1828548" y="4777498"/>
              <a:ext cx="1586753" cy="392631"/>
            </a:xfrm>
            <a:prstGeom prst="rightArrow">
              <a:avLst/>
            </a:prstGeom>
            <a:solidFill>
              <a:srgbClr val="FC34D6"/>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54450" y="4583759"/>
              <a:ext cx="2097741" cy="307777"/>
            </a:xfrm>
            <a:prstGeom prst="rect">
              <a:avLst/>
            </a:prstGeom>
            <a:noFill/>
          </p:spPr>
          <p:txBody>
            <a:bodyPr wrap="square" rtlCol="0">
              <a:spAutoFit/>
            </a:bodyPr>
            <a:lstStyle/>
            <a:p>
              <a:r>
                <a:rPr lang="fa-IR" sz="1400" b="1" dirty="0" smtClean="0">
                  <a:cs typeface="B Nazanin" panose="00000400000000000000" pitchFamily="2" charset="-78"/>
                </a:rPr>
                <a:t>100 ژول انرژی الکتریکی</a:t>
              </a:r>
              <a:endParaRPr lang="en-US" sz="1400" b="1" dirty="0">
                <a:cs typeface="B Nazanin" panose="00000400000000000000" pitchFamily="2" charset="-78"/>
              </a:endParaRPr>
            </a:p>
          </p:txBody>
        </p:sp>
        <p:sp>
          <p:nvSpPr>
            <p:cNvPr id="22" name="TextBox 21"/>
            <p:cNvSpPr txBox="1"/>
            <p:nvPr/>
          </p:nvSpPr>
          <p:spPr>
            <a:xfrm>
              <a:off x="1214414" y="5153751"/>
              <a:ext cx="2097741" cy="307777"/>
            </a:xfrm>
            <a:prstGeom prst="rect">
              <a:avLst/>
            </a:prstGeom>
            <a:solidFill>
              <a:srgbClr val="FFE767"/>
            </a:solidFill>
          </p:spPr>
          <p:txBody>
            <a:bodyPr wrap="square" rtlCol="0">
              <a:spAutoFit/>
            </a:bodyPr>
            <a:lstStyle/>
            <a:p>
              <a:r>
                <a:rPr lang="fa-IR" sz="1400" b="1" dirty="0" smtClean="0">
                  <a:cs typeface="B Nazanin" panose="00000400000000000000" pitchFamily="2" charset="-78"/>
                </a:rPr>
                <a:t>( کل انرژی داده شده به ماشین)</a:t>
              </a:r>
              <a:endParaRPr lang="en-US" sz="1400" b="1" dirty="0">
                <a:cs typeface="B Nazanin" panose="00000400000000000000" pitchFamily="2" charset="-78"/>
              </a:endParaRPr>
            </a:p>
          </p:txBody>
        </p:sp>
        <p:sp>
          <p:nvSpPr>
            <p:cNvPr id="24" name="Right Arrow 23"/>
            <p:cNvSpPr/>
            <p:nvPr/>
          </p:nvSpPr>
          <p:spPr>
            <a:xfrm rot="19956755">
              <a:off x="4912233" y="4667010"/>
              <a:ext cx="907377" cy="162502"/>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867088">
              <a:off x="4935807" y="5112458"/>
              <a:ext cx="1137748" cy="210165"/>
            </a:xfrm>
            <a:prstGeom prst="rightArrow">
              <a:avLst/>
            </a:prstGeom>
            <a:solidFill>
              <a:srgbClr val="FF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29487" y="4361365"/>
              <a:ext cx="1739765" cy="307777"/>
            </a:xfrm>
            <a:prstGeom prst="rect">
              <a:avLst/>
            </a:prstGeom>
            <a:noFill/>
          </p:spPr>
          <p:txBody>
            <a:bodyPr wrap="square" rtlCol="0">
              <a:spAutoFit/>
            </a:bodyPr>
            <a:lstStyle/>
            <a:p>
              <a:r>
                <a:rPr lang="fa-IR" sz="1400" b="1" dirty="0" smtClean="0">
                  <a:cs typeface="B Nazanin" panose="00000400000000000000" pitchFamily="2" charset="-78"/>
                </a:rPr>
                <a:t>10 ژول انرژی نورانی</a:t>
              </a:r>
              <a:endParaRPr lang="en-US" sz="1400" b="1" dirty="0">
                <a:cs typeface="B Nazanin" panose="00000400000000000000" pitchFamily="2" charset="-78"/>
              </a:endParaRPr>
            </a:p>
          </p:txBody>
        </p:sp>
        <p:sp>
          <p:nvSpPr>
            <p:cNvPr id="27" name="TextBox 26"/>
            <p:cNvSpPr txBox="1"/>
            <p:nvPr/>
          </p:nvSpPr>
          <p:spPr>
            <a:xfrm>
              <a:off x="6010742" y="5195644"/>
              <a:ext cx="1739765" cy="307777"/>
            </a:xfrm>
            <a:prstGeom prst="rect">
              <a:avLst/>
            </a:prstGeom>
            <a:noFill/>
          </p:spPr>
          <p:txBody>
            <a:bodyPr wrap="square" rtlCol="0">
              <a:spAutoFit/>
            </a:bodyPr>
            <a:lstStyle/>
            <a:p>
              <a:r>
                <a:rPr lang="fa-IR" sz="1400" b="1" dirty="0" smtClean="0">
                  <a:cs typeface="B Nazanin" panose="00000400000000000000" pitchFamily="2" charset="-78"/>
                </a:rPr>
                <a:t>90 ژول انرژی گرمایی</a:t>
              </a:r>
              <a:endParaRPr lang="en-US" sz="1400" b="1" dirty="0">
                <a:cs typeface="B Nazanin" panose="00000400000000000000" pitchFamily="2" charset="-78"/>
              </a:endParaRPr>
            </a:p>
          </p:txBody>
        </p:sp>
        <p:sp>
          <p:nvSpPr>
            <p:cNvPr id="28" name="Right Bracket 27"/>
            <p:cNvSpPr/>
            <p:nvPr/>
          </p:nvSpPr>
          <p:spPr>
            <a:xfrm>
              <a:off x="7422776" y="4361365"/>
              <a:ext cx="134471" cy="988167"/>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9" name="TextBox 28"/>
            <p:cNvSpPr txBox="1"/>
            <p:nvPr/>
          </p:nvSpPr>
          <p:spPr>
            <a:xfrm>
              <a:off x="7631128" y="4679378"/>
              <a:ext cx="2346590" cy="307777"/>
            </a:xfrm>
            <a:prstGeom prst="rect">
              <a:avLst/>
            </a:prstGeom>
            <a:solidFill>
              <a:srgbClr val="FFE767"/>
            </a:solidFill>
          </p:spPr>
          <p:txBody>
            <a:bodyPr wrap="square" rtlCol="0">
              <a:spAutoFit/>
            </a:bodyPr>
            <a:lstStyle/>
            <a:p>
              <a:r>
                <a:rPr lang="fa-IR" sz="1400" b="1" dirty="0" smtClean="0">
                  <a:cs typeface="B Nazanin" panose="00000400000000000000" pitchFamily="2" charset="-78"/>
                </a:rPr>
                <a:t>( کل انرژی دریافت شده از ماشین)</a:t>
              </a:r>
              <a:endParaRPr lang="en-US" sz="1400" b="1" dirty="0">
                <a:cs typeface="B Nazanin" panose="00000400000000000000" pitchFamily="2" charset="-78"/>
              </a:endParaRPr>
            </a:p>
          </p:txBody>
        </p:sp>
      </p:grpSp>
      <p:grpSp>
        <p:nvGrpSpPr>
          <p:cNvPr id="30" name="Group 29"/>
          <p:cNvGrpSpPr/>
          <p:nvPr/>
        </p:nvGrpSpPr>
        <p:grpSpPr>
          <a:xfrm>
            <a:off x="2511036" y="5744670"/>
            <a:ext cx="5488456" cy="846079"/>
            <a:chOff x="1348191" y="3597279"/>
            <a:chExt cx="5488456" cy="846079"/>
          </a:xfrm>
        </p:grpSpPr>
        <p:sp>
          <p:nvSpPr>
            <p:cNvPr id="31" name="TextBox 30"/>
            <p:cNvSpPr txBox="1"/>
            <p:nvPr/>
          </p:nvSpPr>
          <p:spPr>
            <a:xfrm>
              <a:off x="1348191" y="3885371"/>
              <a:ext cx="759106" cy="338554"/>
            </a:xfrm>
            <a:prstGeom prst="rect">
              <a:avLst/>
            </a:prstGeom>
            <a:noFill/>
          </p:spPr>
          <p:txBody>
            <a:bodyPr wrap="square" rtlCol="0">
              <a:spAutoFit/>
            </a:bodyPr>
            <a:lstStyle/>
            <a:p>
              <a:r>
                <a:rPr lang="fa-IR" sz="1600" b="1" dirty="0" smtClean="0">
                  <a:solidFill>
                    <a:srgbClr val="0070C0"/>
                  </a:solidFill>
                  <a:cs typeface="B Nazanin" panose="00000400000000000000" pitchFamily="2" charset="-78"/>
                </a:rPr>
                <a:t>=  بازده</a:t>
              </a:r>
              <a:endParaRPr lang="en-US" b="1" dirty="0">
                <a:solidFill>
                  <a:srgbClr val="0070C0"/>
                </a:solidFill>
                <a:cs typeface="B Nazanin" panose="00000400000000000000" pitchFamily="2" charset="-78"/>
              </a:endParaRPr>
            </a:p>
          </p:txBody>
        </p:sp>
        <p:sp>
          <p:nvSpPr>
            <p:cNvPr id="32" name="TextBox 31"/>
            <p:cNvSpPr txBox="1"/>
            <p:nvPr/>
          </p:nvSpPr>
          <p:spPr>
            <a:xfrm>
              <a:off x="1947597" y="3755048"/>
              <a:ext cx="2146742"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_________________</a:t>
              </a:r>
              <a:endParaRPr lang="en-US" b="1" dirty="0">
                <a:solidFill>
                  <a:srgbClr val="0070C0"/>
                </a:solidFill>
                <a:cs typeface="B Nazanin" panose="00000400000000000000" pitchFamily="2" charset="-78"/>
              </a:endParaRPr>
            </a:p>
          </p:txBody>
        </p:sp>
        <p:sp>
          <p:nvSpPr>
            <p:cNvPr id="33" name="TextBox 32"/>
            <p:cNvSpPr txBox="1"/>
            <p:nvPr/>
          </p:nvSpPr>
          <p:spPr>
            <a:xfrm>
              <a:off x="2167318" y="3597279"/>
              <a:ext cx="1532792" cy="338554"/>
            </a:xfrm>
            <a:prstGeom prst="rect">
              <a:avLst/>
            </a:prstGeom>
            <a:noFill/>
          </p:spPr>
          <p:txBody>
            <a:bodyPr wrap="none" rtlCol="0">
              <a:spAutoFit/>
            </a:bodyPr>
            <a:lstStyle/>
            <a:p>
              <a:r>
                <a:rPr lang="fa-IR" sz="1600" b="1" dirty="0" smtClean="0">
                  <a:solidFill>
                    <a:srgbClr val="0070C0"/>
                  </a:solidFill>
                  <a:cs typeface="B Nazanin" panose="00000400000000000000" pitchFamily="2" charset="-78"/>
                </a:rPr>
                <a:t>انرژی مفید خروجی</a:t>
              </a:r>
              <a:endParaRPr lang="en-US" sz="1600" b="1" dirty="0">
                <a:solidFill>
                  <a:srgbClr val="0070C0"/>
                </a:solidFill>
                <a:cs typeface="B Nazanin" panose="00000400000000000000" pitchFamily="2" charset="-78"/>
              </a:endParaRPr>
            </a:p>
          </p:txBody>
        </p:sp>
        <p:sp>
          <p:nvSpPr>
            <p:cNvPr id="34" name="TextBox 33"/>
            <p:cNvSpPr txBox="1"/>
            <p:nvPr/>
          </p:nvSpPr>
          <p:spPr>
            <a:xfrm>
              <a:off x="2294119" y="4065257"/>
              <a:ext cx="1334020" cy="338554"/>
            </a:xfrm>
            <a:prstGeom prst="rect">
              <a:avLst/>
            </a:prstGeom>
            <a:noFill/>
          </p:spPr>
          <p:txBody>
            <a:bodyPr wrap="none" rtlCol="0">
              <a:spAutoFit/>
            </a:bodyPr>
            <a:lstStyle/>
            <a:p>
              <a:r>
                <a:rPr lang="fa-IR" sz="1600" b="1" dirty="0" smtClean="0">
                  <a:solidFill>
                    <a:srgbClr val="0070C0"/>
                  </a:solidFill>
                  <a:cs typeface="B Nazanin" panose="00000400000000000000" pitchFamily="2" charset="-78"/>
                </a:rPr>
                <a:t>کل انرژی ورودی</a:t>
              </a:r>
              <a:endParaRPr lang="en-US" sz="1600" b="1" dirty="0">
                <a:solidFill>
                  <a:srgbClr val="0070C0"/>
                </a:solidFill>
                <a:cs typeface="B Nazanin" panose="00000400000000000000" pitchFamily="2" charset="-78"/>
              </a:endParaRPr>
            </a:p>
          </p:txBody>
        </p:sp>
        <p:sp>
          <p:nvSpPr>
            <p:cNvPr id="35" name="TextBox 34"/>
            <p:cNvSpPr txBox="1"/>
            <p:nvPr/>
          </p:nvSpPr>
          <p:spPr>
            <a:xfrm>
              <a:off x="4696934" y="3760948"/>
              <a:ext cx="348172"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10</a:t>
              </a:r>
              <a:endParaRPr lang="en-US" b="1" dirty="0">
                <a:solidFill>
                  <a:srgbClr val="0070C0"/>
                </a:solidFill>
                <a:cs typeface="B Nazanin" panose="00000400000000000000" pitchFamily="2" charset="-78"/>
              </a:endParaRPr>
            </a:p>
          </p:txBody>
        </p:sp>
        <p:sp>
          <p:nvSpPr>
            <p:cNvPr id="36" name="TextBox 35"/>
            <p:cNvSpPr txBox="1"/>
            <p:nvPr/>
          </p:nvSpPr>
          <p:spPr>
            <a:xfrm>
              <a:off x="4765882" y="4074026"/>
              <a:ext cx="431528"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100</a:t>
              </a:r>
              <a:endParaRPr lang="en-US" b="1" dirty="0">
                <a:solidFill>
                  <a:srgbClr val="0070C0"/>
                </a:solidFill>
                <a:cs typeface="B Nazanin" panose="00000400000000000000" pitchFamily="2" charset="-78"/>
              </a:endParaRPr>
            </a:p>
          </p:txBody>
        </p:sp>
        <p:sp>
          <p:nvSpPr>
            <p:cNvPr id="38" name="TextBox 37"/>
            <p:cNvSpPr txBox="1"/>
            <p:nvPr/>
          </p:nvSpPr>
          <p:spPr>
            <a:xfrm>
              <a:off x="3852159" y="3871091"/>
              <a:ext cx="1616148"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100</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39" name="TextBox 38"/>
            <p:cNvSpPr txBox="1"/>
            <p:nvPr/>
          </p:nvSpPr>
          <p:spPr>
            <a:xfrm>
              <a:off x="5359960" y="3873863"/>
              <a:ext cx="1476687"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درصد  10 </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100</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92703">
            <a:off x="479105" y="2968603"/>
            <a:ext cx="2050865" cy="1445860"/>
          </a:xfrm>
          <a:prstGeom prst="rect">
            <a:avLst/>
          </a:prstGeom>
          <a:effectLst>
            <a:outerShdw blurRad="50800" dist="584200" dir="1860000" sx="93000" sy="93000" algn="t" rotWithShape="0">
              <a:prstClr val="black">
                <a:alpha val="20000"/>
              </a:prstClr>
            </a:outerShdw>
          </a:effectLst>
        </p:spPr>
      </p:pic>
      <p:grpSp>
        <p:nvGrpSpPr>
          <p:cNvPr id="46" name="Group 45"/>
          <p:cNvGrpSpPr/>
          <p:nvPr/>
        </p:nvGrpSpPr>
        <p:grpSpPr>
          <a:xfrm>
            <a:off x="1033512" y="1213574"/>
            <a:ext cx="2825926" cy="2056311"/>
            <a:chOff x="1033512" y="1213574"/>
            <a:chExt cx="2825926" cy="2056311"/>
          </a:xfrm>
        </p:grpSpPr>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l="71467" t="27066"/>
            <a:stretch/>
          </p:blipFill>
          <p:spPr>
            <a:xfrm>
              <a:off x="1033512" y="1213574"/>
              <a:ext cx="804453" cy="2056311"/>
            </a:xfrm>
            <a:prstGeom prst="rect">
              <a:avLst/>
            </a:prstGeom>
          </p:spPr>
        </p:pic>
        <p:sp>
          <p:nvSpPr>
            <p:cNvPr id="42" name="Right Brace 41"/>
            <p:cNvSpPr/>
            <p:nvPr/>
          </p:nvSpPr>
          <p:spPr>
            <a:xfrm>
              <a:off x="1664415" y="1619794"/>
              <a:ext cx="61607" cy="1828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4" name="Straight Arrow Connector 43"/>
            <p:cNvCxnSpPr>
              <a:stCxn id="42" idx="1"/>
            </p:cNvCxnSpPr>
            <p:nvPr/>
          </p:nvCxnSpPr>
          <p:spPr>
            <a:xfrm>
              <a:off x="1726022" y="1711234"/>
              <a:ext cx="1265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971163" y="1489865"/>
              <a:ext cx="888275" cy="369332"/>
            </a:xfrm>
            <a:prstGeom prst="rect">
              <a:avLst/>
            </a:prstGeom>
            <a:noFill/>
          </p:spPr>
          <p:txBody>
            <a:bodyPr wrap="square" rtlCol="0">
              <a:spAutoFit/>
            </a:bodyPr>
            <a:lstStyle/>
            <a:p>
              <a:r>
                <a:rPr lang="fa-IR" b="1" dirty="0" smtClean="0">
                  <a:solidFill>
                    <a:srgbClr val="00B050"/>
                  </a:solidFill>
                  <a:cs typeface="B Nazanin" panose="00000400000000000000" pitchFamily="2" charset="-78"/>
                </a:rPr>
                <a:t>گام پیچ</a:t>
              </a:r>
              <a:endParaRPr lang="en-US" b="1" dirty="0">
                <a:solidFill>
                  <a:srgbClr val="00B050"/>
                </a:solidFill>
                <a:cs typeface="B Nazanin" panose="00000400000000000000" pitchFamily="2" charset="-78"/>
              </a:endParaRPr>
            </a:p>
          </p:txBody>
        </p:sp>
        <p:sp>
          <p:nvSpPr>
            <p:cNvPr id="50" name="TextBox 49"/>
            <p:cNvSpPr txBox="1"/>
            <p:nvPr/>
          </p:nvSpPr>
          <p:spPr>
            <a:xfrm>
              <a:off x="1518060" y="2597664"/>
              <a:ext cx="2119975" cy="369332"/>
            </a:xfrm>
            <a:prstGeom prst="rect">
              <a:avLst/>
            </a:prstGeom>
            <a:noFill/>
          </p:spPr>
          <p:txBody>
            <a:bodyPr wrap="square" rtlCol="0">
              <a:spAutoFit/>
            </a:bodyPr>
            <a:lstStyle/>
            <a:p>
              <a:r>
                <a:rPr lang="fa-IR" b="1" dirty="0" smtClean="0">
                  <a:solidFill>
                    <a:srgbClr val="00B050"/>
                  </a:solidFill>
                  <a:cs typeface="B Nazanin" panose="00000400000000000000" pitchFamily="2" charset="-78"/>
                </a:rPr>
                <a:t>معادل سطح شیبدار</a:t>
              </a:r>
              <a:endParaRPr lang="en-US" b="1" dirty="0">
                <a:solidFill>
                  <a:srgbClr val="00B050"/>
                </a:solidFill>
                <a:cs typeface="B Nazanin" panose="00000400000000000000" pitchFamily="2" charset="-78"/>
              </a:endParaRPr>
            </a:p>
          </p:txBody>
        </p:sp>
      </p:grpSp>
      <p:sp>
        <p:nvSpPr>
          <p:cNvPr id="47" name="Right Triangle 46"/>
          <p:cNvSpPr/>
          <p:nvPr/>
        </p:nvSpPr>
        <p:spPr>
          <a:xfrm flipH="1">
            <a:off x="279853" y="2317229"/>
            <a:ext cx="1575124" cy="271276"/>
          </a:xfrm>
          <a:prstGeom prst="rtTriangl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47" idx="1"/>
          </p:cNvCxnSpPr>
          <p:nvPr/>
        </p:nvCxnSpPr>
        <p:spPr>
          <a:xfrm flipV="1">
            <a:off x="1854977" y="1859197"/>
            <a:ext cx="1136498" cy="59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9377" y="4283524"/>
            <a:ext cx="828157" cy="1374741"/>
          </a:xfrm>
          <a:prstGeom prst="rect">
            <a:avLst/>
          </a:prstGeom>
        </p:spPr>
      </p:pic>
      <p:sp>
        <p:nvSpPr>
          <p:cNvPr id="48" name="Rounded Rectangle 47"/>
          <p:cNvSpPr/>
          <p:nvPr/>
        </p:nvSpPr>
        <p:spPr>
          <a:xfrm>
            <a:off x="113845" y="64186"/>
            <a:ext cx="1390692" cy="116286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Titr" panose="00000700000000000000" pitchFamily="2" charset="-78"/>
              </a:rPr>
              <a:t>یک پله بالاتر</a:t>
            </a:r>
            <a:endParaRPr lang="en-US" b="1" dirty="0">
              <a:solidFill>
                <a:srgbClr val="FF0000"/>
              </a:solidFill>
              <a:cs typeface="B Titr" panose="00000700000000000000" pitchFamily="2" charset="-78"/>
            </a:endParaRPr>
          </a:p>
        </p:txBody>
      </p:sp>
      <p:sp>
        <p:nvSpPr>
          <p:cNvPr id="53" name="Rounded Rectangle 52">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55" name="Rounded Rectangle 5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306986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1256" y="5013417"/>
            <a:ext cx="1729452" cy="1277745"/>
          </a:xfrm>
          <a:prstGeom prst="rect">
            <a:avLst/>
          </a:prstGeom>
        </p:spPr>
      </p:pic>
      <p:sp>
        <p:nvSpPr>
          <p:cNvPr id="14" name="TextBox 13"/>
          <p:cNvSpPr txBox="1"/>
          <p:nvPr/>
        </p:nvSpPr>
        <p:spPr>
          <a:xfrm>
            <a:off x="591671" y="262278"/>
            <a:ext cx="11228601" cy="2308324"/>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p:txBody>
      </p:sp>
      <p:grpSp>
        <p:nvGrpSpPr>
          <p:cNvPr id="5" name="Group 4"/>
          <p:cNvGrpSpPr/>
          <p:nvPr/>
        </p:nvGrpSpPr>
        <p:grpSpPr>
          <a:xfrm>
            <a:off x="891684" y="1709969"/>
            <a:ext cx="4791045" cy="846079"/>
            <a:chOff x="1735642" y="3597279"/>
            <a:chExt cx="4791045" cy="846079"/>
          </a:xfrm>
        </p:grpSpPr>
        <p:sp>
          <p:nvSpPr>
            <p:cNvPr id="6" name="TextBox 5"/>
            <p:cNvSpPr txBox="1"/>
            <p:nvPr/>
          </p:nvSpPr>
          <p:spPr>
            <a:xfrm>
              <a:off x="1735642" y="3745889"/>
              <a:ext cx="582172" cy="338554"/>
            </a:xfrm>
            <a:prstGeom prst="rect">
              <a:avLst/>
            </a:prstGeom>
            <a:noFill/>
          </p:spPr>
          <p:txBody>
            <a:bodyPr wrap="square" rtlCol="0">
              <a:spAutoFit/>
            </a:bodyPr>
            <a:lstStyle/>
            <a:p>
              <a:r>
                <a:rPr lang="fa-IR" sz="1600" b="1" dirty="0" smtClean="0">
                  <a:solidFill>
                    <a:srgbClr val="0070C0"/>
                  </a:solidFill>
                  <a:cs typeface="B Nazanin" panose="00000400000000000000" pitchFamily="2" charset="-78"/>
                </a:rPr>
                <a:t>بازده</a:t>
              </a:r>
              <a:endParaRPr lang="en-US" b="1" dirty="0">
                <a:solidFill>
                  <a:srgbClr val="0070C0"/>
                </a:solidFill>
                <a:cs typeface="B Nazanin" panose="00000400000000000000" pitchFamily="2" charset="-78"/>
              </a:endParaRPr>
            </a:p>
          </p:txBody>
        </p:sp>
        <p:sp>
          <p:nvSpPr>
            <p:cNvPr id="7" name="TextBox 6"/>
            <p:cNvSpPr txBox="1"/>
            <p:nvPr/>
          </p:nvSpPr>
          <p:spPr>
            <a:xfrm>
              <a:off x="2250565" y="3755048"/>
              <a:ext cx="1843773"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_________________  </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8" name="TextBox 7"/>
            <p:cNvSpPr txBox="1"/>
            <p:nvPr/>
          </p:nvSpPr>
          <p:spPr>
            <a:xfrm>
              <a:off x="2554768" y="3597279"/>
              <a:ext cx="1532792" cy="338554"/>
            </a:xfrm>
            <a:prstGeom prst="rect">
              <a:avLst/>
            </a:prstGeom>
            <a:noFill/>
          </p:spPr>
          <p:txBody>
            <a:bodyPr wrap="none" rtlCol="0">
              <a:spAutoFit/>
            </a:bodyPr>
            <a:lstStyle/>
            <a:p>
              <a:r>
                <a:rPr lang="fa-IR" sz="1600" b="1" dirty="0" smtClean="0">
                  <a:solidFill>
                    <a:srgbClr val="0070C0"/>
                  </a:solidFill>
                  <a:cs typeface="B Nazanin" panose="00000400000000000000" pitchFamily="2" charset="-78"/>
                </a:rPr>
                <a:t>انرژی مفید خروجی</a:t>
              </a:r>
              <a:endParaRPr lang="en-US" sz="1600" b="1" dirty="0">
                <a:solidFill>
                  <a:srgbClr val="0070C0"/>
                </a:solidFill>
                <a:cs typeface="B Nazanin" panose="00000400000000000000" pitchFamily="2" charset="-78"/>
              </a:endParaRPr>
            </a:p>
          </p:txBody>
        </p:sp>
        <p:sp>
          <p:nvSpPr>
            <p:cNvPr id="9" name="TextBox 8"/>
            <p:cNvSpPr txBox="1"/>
            <p:nvPr/>
          </p:nvSpPr>
          <p:spPr>
            <a:xfrm>
              <a:off x="2666071" y="4018763"/>
              <a:ext cx="1334020" cy="338554"/>
            </a:xfrm>
            <a:prstGeom prst="rect">
              <a:avLst/>
            </a:prstGeom>
            <a:noFill/>
          </p:spPr>
          <p:txBody>
            <a:bodyPr wrap="none" rtlCol="0">
              <a:spAutoFit/>
            </a:bodyPr>
            <a:lstStyle/>
            <a:p>
              <a:r>
                <a:rPr lang="fa-IR" sz="1600" b="1" dirty="0" smtClean="0">
                  <a:solidFill>
                    <a:srgbClr val="0070C0"/>
                  </a:solidFill>
                  <a:cs typeface="B Nazanin" panose="00000400000000000000" pitchFamily="2" charset="-78"/>
                </a:rPr>
                <a:t>کل انرژی ورودی</a:t>
              </a:r>
              <a:endParaRPr lang="en-US" sz="1600" b="1" dirty="0">
                <a:solidFill>
                  <a:srgbClr val="0070C0"/>
                </a:solidFill>
                <a:cs typeface="B Nazanin" panose="00000400000000000000" pitchFamily="2" charset="-78"/>
              </a:endParaRPr>
            </a:p>
          </p:txBody>
        </p:sp>
        <p:sp>
          <p:nvSpPr>
            <p:cNvPr id="10" name="TextBox 9"/>
            <p:cNvSpPr txBox="1"/>
            <p:nvPr/>
          </p:nvSpPr>
          <p:spPr>
            <a:xfrm>
              <a:off x="4696934" y="3760948"/>
              <a:ext cx="381836"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60</a:t>
              </a:r>
              <a:endParaRPr lang="en-US" b="1" dirty="0">
                <a:solidFill>
                  <a:srgbClr val="0070C0"/>
                </a:solidFill>
                <a:cs typeface="B Nazanin" panose="00000400000000000000" pitchFamily="2" charset="-78"/>
              </a:endParaRPr>
            </a:p>
          </p:txBody>
        </p:sp>
        <p:sp>
          <p:nvSpPr>
            <p:cNvPr id="11" name="TextBox 10"/>
            <p:cNvSpPr txBox="1"/>
            <p:nvPr/>
          </p:nvSpPr>
          <p:spPr>
            <a:xfrm>
              <a:off x="4657396" y="4074026"/>
              <a:ext cx="431528"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100</a:t>
              </a:r>
              <a:endParaRPr lang="en-US" b="1" dirty="0">
                <a:solidFill>
                  <a:srgbClr val="0070C0"/>
                </a:solidFill>
                <a:cs typeface="B Nazanin" panose="00000400000000000000" pitchFamily="2" charset="-78"/>
              </a:endParaRPr>
            </a:p>
          </p:txBody>
        </p:sp>
        <p:sp>
          <p:nvSpPr>
            <p:cNvPr id="12" name="TextBox 11"/>
            <p:cNvSpPr txBox="1"/>
            <p:nvPr/>
          </p:nvSpPr>
          <p:spPr>
            <a:xfrm>
              <a:off x="3976006" y="3801273"/>
              <a:ext cx="1180131"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_____ </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100</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13" name="TextBox 12"/>
            <p:cNvSpPr txBox="1"/>
            <p:nvPr/>
          </p:nvSpPr>
          <p:spPr>
            <a:xfrm>
              <a:off x="5016337" y="3811868"/>
              <a:ext cx="1510350"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درصد  60 </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100</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grpSp>
        <p:nvGrpSpPr>
          <p:cNvPr id="15" name="Group 14"/>
          <p:cNvGrpSpPr/>
          <p:nvPr/>
        </p:nvGrpSpPr>
        <p:grpSpPr>
          <a:xfrm>
            <a:off x="1301077" y="417128"/>
            <a:ext cx="8763304" cy="1142056"/>
            <a:chOff x="1214414" y="4361365"/>
            <a:chExt cx="8763304" cy="1142056"/>
          </a:xfrm>
        </p:grpSpPr>
        <p:sp>
          <p:nvSpPr>
            <p:cNvPr id="16" name="Right Arrow 15"/>
            <p:cNvSpPr/>
            <p:nvPr/>
          </p:nvSpPr>
          <p:spPr>
            <a:xfrm>
              <a:off x="1828548" y="4777498"/>
              <a:ext cx="1586753" cy="392631"/>
            </a:xfrm>
            <a:prstGeom prst="rightArrow">
              <a:avLst/>
            </a:prstGeom>
            <a:solidFill>
              <a:srgbClr val="FC34D6"/>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54450" y="4583759"/>
              <a:ext cx="2097741" cy="307777"/>
            </a:xfrm>
            <a:prstGeom prst="rect">
              <a:avLst/>
            </a:prstGeom>
            <a:noFill/>
          </p:spPr>
          <p:txBody>
            <a:bodyPr wrap="square" rtlCol="0">
              <a:spAutoFit/>
            </a:bodyPr>
            <a:lstStyle/>
            <a:p>
              <a:r>
                <a:rPr lang="fa-IR" sz="1400" b="1" dirty="0" smtClean="0">
                  <a:cs typeface="B Nazanin" panose="00000400000000000000" pitchFamily="2" charset="-78"/>
                </a:rPr>
                <a:t>100 ژول انرژی الکتریکی</a:t>
              </a:r>
              <a:endParaRPr lang="en-US" sz="1400" b="1" dirty="0">
                <a:cs typeface="B Nazanin" panose="00000400000000000000" pitchFamily="2" charset="-78"/>
              </a:endParaRPr>
            </a:p>
          </p:txBody>
        </p:sp>
        <p:sp>
          <p:nvSpPr>
            <p:cNvPr id="18" name="TextBox 17"/>
            <p:cNvSpPr txBox="1"/>
            <p:nvPr/>
          </p:nvSpPr>
          <p:spPr>
            <a:xfrm>
              <a:off x="1214414" y="5153751"/>
              <a:ext cx="2097741" cy="307777"/>
            </a:xfrm>
            <a:prstGeom prst="rect">
              <a:avLst/>
            </a:prstGeom>
            <a:solidFill>
              <a:srgbClr val="FFE767"/>
            </a:solidFill>
          </p:spPr>
          <p:txBody>
            <a:bodyPr wrap="square" rtlCol="0">
              <a:spAutoFit/>
            </a:bodyPr>
            <a:lstStyle/>
            <a:p>
              <a:r>
                <a:rPr lang="fa-IR" sz="1400" b="1" dirty="0" smtClean="0">
                  <a:cs typeface="B Nazanin" panose="00000400000000000000" pitchFamily="2" charset="-78"/>
                </a:rPr>
                <a:t>( کل انرژی داده شده به ماشین)</a:t>
              </a:r>
              <a:endParaRPr lang="en-US" sz="1400" b="1" dirty="0">
                <a:cs typeface="B Nazanin" panose="00000400000000000000" pitchFamily="2" charset="-78"/>
              </a:endParaRPr>
            </a:p>
          </p:txBody>
        </p:sp>
        <p:sp>
          <p:nvSpPr>
            <p:cNvPr id="20" name="Right Arrow 19"/>
            <p:cNvSpPr/>
            <p:nvPr/>
          </p:nvSpPr>
          <p:spPr>
            <a:xfrm rot="19956755">
              <a:off x="4911601" y="4641657"/>
              <a:ext cx="1012064" cy="185262"/>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867088">
              <a:off x="4999833" y="5191304"/>
              <a:ext cx="904718" cy="154835"/>
            </a:xfrm>
            <a:prstGeom prst="rightArrow">
              <a:avLst/>
            </a:prstGeom>
            <a:solidFill>
              <a:srgbClr val="FF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29487" y="4361365"/>
              <a:ext cx="1739765" cy="307777"/>
            </a:xfrm>
            <a:prstGeom prst="rect">
              <a:avLst/>
            </a:prstGeom>
            <a:noFill/>
          </p:spPr>
          <p:txBody>
            <a:bodyPr wrap="square" rtlCol="0">
              <a:spAutoFit/>
            </a:bodyPr>
            <a:lstStyle/>
            <a:p>
              <a:r>
                <a:rPr lang="fa-IR" sz="1400" b="1" dirty="0">
                  <a:cs typeface="B Nazanin" panose="00000400000000000000" pitchFamily="2" charset="-78"/>
                </a:rPr>
                <a:t>6</a:t>
              </a:r>
              <a:r>
                <a:rPr lang="fa-IR" sz="1400" b="1" dirty="0" smtClean="0">
                  <a:cs typeface="B Nazanin" panose="00000400000000000000" pitchFamily="2" charset="-78"/>
                </a:rPr>
                <a:t>0 ژول انرژی نورانی</a:t>
              </a:r>
              <a:endParaRPr lang="en-US" sz="1400" b="1" dirty="0">
                <a:cs typeface="B Nazanin" panose="00000400000000000000" pitchFamily="2" charset="-78"/>
              </a:endParaRPr>
            </a:p>
          </p:txBody>
        </p:sp>
        <p:sp>
          <p:nvSpPr>
            <p:cNvPr id="23" name="TextBox 22"/>
            <p:cNvSpPr txBox="1"/>
            <p:nvPr/>
          </p:nvSpPr>
          <p:spPr>
            <a:xfrm>
              <a:off x="6010742" y="5195644"/>
              <a:ext cx="1739765" cy="307777"/>
            </a:xfrm>
            <a:prstGeom prst="rect">
              <a:avLst/>
            </a:prstGeom>
            <a:noFill/>
          </p:spPr>
          <p:txBody>
            <a:bodyPr wrap="square" rtlCol="0">
              <a:spAutoFit/>
            </a:bodyPr>
            <a:lstStyle/>
            <a:p>
              <a:r>
                <a:rPr lang="fa-IR" sz="1400" b="1" dirty="0" smtClean="0">
                  <a:cs typeface="B Nazanin" panose="00000400000000000000" pitchFamily="2" charset="-78"/>
                </a:rPr>
                <a:t>40 ژول انرژی گرمایی</a:t>
              </a:r>
              <a:endParaRPr lang="en-US" sz="1400" b="1" dirty="0">
                <a:cs typeface="B Nazanin" panose="00000400000000000000" pitchFamily="2" charset="-78"/>
              </a:endParaRPr>
            </a:p>
          </p:txBody>
        </p:sp>
        <p:sp>
          <p:nvSpPr>
            <p:cNvPr id="24" name="Right Bracket 23"/>
            <p:cNvSpPr/>
            <p:nvPr/>
          </p:nvSpPr>
          <p:spPr>
            <a:xfrm>
              <a:off x="7422776" y="4361365"/>
              <a:ext cx="134471" cy="988167"/>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5" name="TextBox 24"/>
            <p:cNvSpPr txBox="1"/>
            <p:nvPr/>
          </p:nvSpPr>
          <p:spPr>
            <a:xfrm>
              <a:off x="7631128" y="4679378"/>
              <a:ext cx="2346590" cy="307777"/>
            </a:xfrm>
            <a:prstGeom prst="rect">
              <a:avLst/>
            </a:prstGeom>
            <a:solidFill>
              <a:srgbClr val="FFE767"/>
            </a:solidFill>
          </p:spPr>
          <p:txBody>
            <a:bodyPr wrap="square" rtlCol="0">
              <a:spAutoFit/>
            </a:bodyPr>
            <a:lstStyle/>
            <a:p>
              <a:r>
                <a:rPr lang="fa-IR" sz="1400" b="1" dirty="0" smtClean="0">
                  <a:cs typeface="B Nazanin" panose="00000400000000000000" pitchFamily="2" charset="-78"/>
                </a:rPr>
                <a:t>( کل انرژی دریافت شده از ماشین)</a:t>
              </a:r>
              <a:endParaRPr lang="en-US" sz="1400" b="1" dirty="0">
                <a:cs typeface="B Nazanin" panose="00000400000000000000" pitchFamily="2" charset="-78"/>
              </a:endParaRPr>
            </a:p>
          </p:txBody>
        </p:sp>
      </p:grpSp>
      <p:grpSp>
        <p:nvGrpSpPr>
          <p:cNvPr id="26" name="Group 25"/>
          <p:cNvGrpSpPr/>
          <p:nvPr/>
        </p:nvGrpSpPr>
        <p:grpSpPr>
          <a:xfrm>
            <a:off x="891685" y="4192448"/>
            <a:ext cx="10928588" cy="796836"/>
            <a:chOff x="-2382066" y="1894113"/>
            <a:chExt cx="13080546" cy="1114028"/>
          </a:xfrm>
        </p:grpSpPr>
        <p:sp>
          <p:nvSpPr>
            <p:cNvPr id="27" name="Rounded Rectangle 26"/>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ounded Rectangle 27"/>
            <p:cNvSpPr/>
            <p:nvPr/>
          </p:nvSpPr>
          <p:spPr>
            <a:xfrm>
              <a:off x="-2382066" y="1936987"/>
              <a:ext cx="12257587"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هیچ ماشینی کامل نیست چرا که به صورت ناخواسته مقدار از کار یا انرژی ورودی به ماشین در اثر اصطکاک بین قطعات متحرک آن به صورت انرژی گرمایی تلف می شود.</a:t>
              </a:r>
              <a:endParaRPr lang="en-US" sz="1600" dirty="0">
                <a:solidFill>
                  <a:schemeClr val="tx1">
                    <a:lumMod val="95000"/>
                    <a:lumOff val="5000"/>
                  </a:schemeClr>
                </a:solidFill>
                <a:cs typeface="B Yekan" panose="00000400000000000000" pitchFamily="2" charset="-78"/>
              </a:endParaRPr>
            </a:p>
          </p:txBody>
        </p:sp>
        <p:pic>
          <p:nvPicPr>
            <p:cNvPr id="29" name="Picture 28" descr="زیر ذره بین9.png"/>
            <p:cNvPicPr/>
            <p:nvPr/>
          </p:nvPicPr>
          <p:blipFill>
            <a:blip r:embed="rId3" cstate="print"/>
            <a:stretch>
              <a:fillRect/>
            </a:stretch>
          </p:blipFill>
          <p:spPr>
            <a:xfrm>
              <a:off x="9967392" y="1894113"/>
              <a:ext cx="548208" cy="1114027"/>
            </a:xfrm>
            <a:prstGeom prst="rect">
              <a:avLst/>
            </a:prstGeom>
          </p:spPr>
        </p:pic>
      </p:grpSp>
      <p:grpSp>
        <p:nvGrpSpPr>
          <p:cNvPr id="30" name="Group 29"/>
          <p:cNvGrpSpPr/>
          <p:nvPr/>
        </p:nvGrpSpPr>
        <p:grpSpPr>
          <a:xfrm>
            <a:off x="891684" y="2668394"/>
            <a:ext cx="10928588" cy="1425829"/>
            <a:chOff x="1141329" y="109396"/>
            <a:chExt cx="10928588" cy="1470515"/>
          </a:xfrm>
        </p:grpSpPr>
        <p:sp>
          <p:nvSpPr>
            <p:cNvPr id="31" name="TextBox 30"/>
            <p:cNvSpPr txBox="1"/>
            <p:nvPr/>
          </p:nvSpPr>
          <p:spPr>
            <a:xfrm>
              <a:off x="1141329" y="722870"/>
              <a:ext cx="10928588" cy="857041"/>
            </a:xfrm>
            <a:prstGeom prst="rect">
              <a:avLst/>
            </a:prstGeom>
            <a:ln>
              <a:solidFill>
                <a:srgbClr val="A83A9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lnSpc>
                  <a:spcPct val="150000"/>
                </a:lnSpc>
              </a:pPr>
              <a:r>
                <a:rPr lang="fa-IR" sz="1600" b="1" dirty="0" smtClean="0">
                  <a:cs typeface="B Nazanin" panose="00000400000000000000" pitchFamily="2" charset="-78"/>
                </a:rPr>
                <a:t>ماشینی کامل محسوب می شود که دارای بازده صد در صد باشد و این عبارت بدین معناست که انرژی یا کار خروجی این ماشین  با انرژی یا کار ورودی اش برابر است.( ماشین کامل بدون اتلاف انرژی است)</a:t>
              </a:r>
            </a:p>
          </p:txBody>
        </p:sp>
        <p:grpSp>
          <p:nvGrpSpPr>
            <p:cNvPr id="32" name="Group 31"/>
            <p:cNvGrpSpPr/>
            <p:nvPr/>
          </p:nvGrpSpPr>
          <p:grpSpPr>
            <a:xfrm>
              <a:off x="10258164" y="109396"/>
              <a:ext cx="1811753" cy="718721"/>
              <a:chOff x="10228183" y="5221042"/>
              <a:chExt cx="1811753" cy="718721"/>
            </a:xfrm>
          </p:grpSpPr>
          <p:sp>
            <p:nvSpPr>
              <p:cNvPr id="33" name="Round Diagonal Corner Rectangle 32"/>
              <p:cNvSpPr/>
              <p:nvPr/>
            </p:nvSpPr>
            <p:spPr>
              <a:xfrm flipV="1">
                <a:off x="10228183" y="5388809"/>
                <a:ext cx="1811753" cy="550954"/>
              </a:xfrm>
              <a:prstGeom prst="round2DiagRect">
                <a:avLst/>
              </a:prstGeom>
              <a:solidFill>
                <a:srgbClr val="A83A93"/>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34" name="Round Diagonal Corner Rectangle 33"/>
              <p:cNvSpPr/>
              <p:nvPr/>
            </p:nvSpPr>
            <p:spPr>
              <a:xfrm>
                <a:off x="10228183" y="5221042"/>
                <a:ext cx="1811753" cy="613474"/>
              </a:xfrm>
              <a:prstGeom prst="round2DiagRect">
                <a:avLst/>
              </a:prstGeom>
              <a:solidFill>
                <a:schemeClr val="bg1"/>
              </a:solidFill>
              <a:ln>
                <a:solidFill>
                  <a:srgbClr val="A8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38100" dist="38100" dir="2700000" algn="tl">
                        <a:srgbClr val="000000">
                          <a:alpha val="43137"/>
                        </a:srgbClr>
                      </a:outerShdw>
                    </a:effectLst>
                    <a:cs typeface="_MRT_Khodkar" panose="00000700000000000000" pitchFamily="2" charset="-78"/>
                  </a:rPr>
                  <a:t>ماشین کامل</a:t>
                </a:r>
                <a:endParaRPr lang="en-US" sz="2000" dirty="0">
                  <a:solidFill>
                    <a:srgbClr val="0070C0"/>
                  </a:solidFill>
                  <a:effectLst>
                    <a:outerShdw blurRad="38100" dist="38100" dir="2700000" algn="tl">
                      <a:srgbClr val="000000">
                        <a:alpha val="43137"/>
                      </a:srgbClr>
                    </a:outerShdw>
                  </a:effectLst>
                </a:endParaRPr>
              </a:p>
            </p:txBody>
          </p:sp>
        </p:grpSp>
      </p:grpSp>
      <p:sp>
        <p:nvSpPr>
          <p:cNvPr id="35" name="TextBox 34"/>
          <p:cNvSpPr txBox="1"/>
          <p:nvPr/>
        </p:nvSpPr>
        <p:spPr>
          <a:xfrm>
            <a:off x="533214" y="5072213"/>
            <a:ext cx="11287058" cy="1538883"/>
          </a:xfrm>
          <a:prstGeom prst="rect">
            <a:avLst/>
          </a:prstGeom>
          <a:noFill/>
        </p:spPr>
        <p:txBody>
          <a:bodyPr wrap="square" rtlCol="0">
            <a:spAutoFit/>
          </a:bodyPr>
          <a:lstStyle/>
          <a:p>
            <a:pPr algn="r"/>
            <a:r>
              <a:rPr lang="fa-IR" sz="1600" b="1" dirty="0" smtClean="0">
                <a:solidFill>
                  <a:srgbClr val="FF0000"/>
                </a:solidFill>
                <a:cs typeface="B Nazanin" panose="00000400000000000000" pitchFamily="2" charset="-78"/>
              </a:rPr>
              <a:t>مثال :</a:t>
            </a:r>
          </a:p>
          <a:p>
            <a:pPr algn="r" rtl="1">
              <a:lnSpc>
                <a:spcPct val="150000"/>
              </a:lnSpc>
            </a:pPr>
            <a:r>
              <a:rPr lang="fa-IR" sz="1600" b="1" dirty="0" smtClean="0">
                <a:cs typeface="B Nazanin" panose="00000400000000000000" pitchFamily="2" charset="-78"/>
              </a:rPr>
              <a:t>در یک بخاری برقی در هر ثانیه، از هر 500 ژول انرژی الکتریکی که وارد می شود،50 ژول آن تبدیل به انرژی نورانی و مابقی آن تبدیل به انرژی گرمایی </a:t>
            </a:r>
          </a:p>
          <a:p>
            <a:pPr algn="r" rtl="1">
              <a:lnSpc>
                <a:spcPct val="150000"/>
              </a:lnSpc>
            </a:pPr>
            <a:r>
              <a:rPr lang="fa-IR" sz="1600" b="1" dirty="0" smtClean="0">
                <a:cs typeface="B Nazanin" panose="00000400000000000000" pitchFamily="2" charset="-78"/>
              </a:rPr>
              <a:t>می شود.بازده این بخاری برقی چند درصد است؟ </a:t>
            </a:r>
            <a:r>
              <a:rPr lang="fa-IR" sz="1400" b="1" dirty="0" smtClean="0">
                <a:solidFill>
                  <a:srgbClr val="FF0000"/>
                </a:solidFill>
                <a:cs typeface="B Nazanin" panose="00000400000000000000" pitchFamily="2" charset="-78"/>
              </a:rPr>
              <a:t>( در بخاری برقی، گرمای تولید شده انرژی مفید و انرژی نورانی تولید شده انرژی غیر مفید محسوب می شود)</a:t>
            </a:r>
          </a:p>
          <a:p>
            <a:pPr algn="r" rtl="1">
              <a:lnSpc>
                <a:spcPct val="150000"/>
              </a:lnSpc>
            </a:pPr>
            <a:endParaRPr lang="fa-IR" sz="2000" b="1" dirty="0" smtClean="0">
              <a:solidFill>
                <a:schemeClr val="accent1">
                  <a:lumMod val="50000"/>
                </a:schemeClr>
              </a:solidFill>
              <a:cs typeface="B Nazanin" panose="00000400000000000000" pitchFamily="2" charset="-78"/>
            </a:endParaRPr>
          </a:p>
        </p:txBody>
      </p:sp>
      <p:grpSp>
        <p:nvGrpSpPr>
          <p:cNvPr id="36" name="Group 35"/>
          <p:cNvGrpSpPr/>
          <p:nvPr/>
        </p:nvGrpSpPr>
        <p:grpSpPr>
          <a:xfrm>
            <a:off x="5009885" y="6088480"/>
            <a:ext cx="4868535" cy="846079"/>
            <a:chOff x="1658152" y="3597279"/>
            <a:chExt cx="4868535" cy="846079"/>
          </a:xfrm>
        </p:grpSpPr>
        <p:sp>
          <p:nvSpPr>
            <p:cNvPr id="37" name="TextBox 36"/>
            <p:cNvSpPr txBox="1"/>
            <p:nvPr/>
          </p:nvSpPr>
          <p:spPr>
            <a:xfrm>
              <a:off x="1658152" y="3885371"/>
              <a:ext cx="724482" cy="338554"/>
            </a:xfrm>
            <a:prstGeom prst="rect">
              <a:avLst/>
            </a:prstGeom>
            <a:noFill/>
          </p:spPr>
          <p:txBody>
            <a:bodyPr wrap="square" rtlCol="0">
              <a:spAutoFit/>
            </a:bodyPr>
            <a:lstStyle/>
            <a:p>
              <a:r>
                <a:rPr lang="fa-IR" sz="1600" b="1" dirty="0" smtClean="0">
                  <a:solidFill>
                    <a:srgbClr val="0070C0"/>
                  </a:solidFill>
                  <a:cs typeface="B Nazanin" panose="00000400000000000000" pitchFamily="2" charset="-78"/>
                </a:rPr>
                <a:t>= بازده</a:t>
              </a:r>
              <a:endParaRPr lang="en-US" b="1" dirty="0">
                <a:solidFill>
                  <a:srgbClr val="0070C0"/>
                </a:solidFill>
                <a:cs typeface="B Nazanin" panose="00000400000000000000" pitchFamily="2" charset="-78"/>
              </a:endParaRPr>
            </a:p>
          </p:txBody>
        </p:sp>
        <p:sp>
          <p:nvSpPr>
            <p:cNvPr id="38" name="TextBox 37"/>
            <p:cNvSpPr txBox="1"/>
            <p:nvPr/>
          </p:nvSpPr>
          <p:spPr>
            <a:xfrm>
              <a:off x="2103669" y="3755047"/>
              <a:ext cx="1990669" cy="646331"/>
            </a:xfrm>
            <a:prstGeom prst="rect">
              <a:avLst/>
            </a:prstGeom>
            <a:noFill/>
          </p:spPr>
          <p:txBody>
            <a:bodyPr wrap="square" rtlCol="0">
              <a:spAutoFit/>
            </a:bodyPr>
            <a:lstStyle/>
            <a:p>
              <a:pPr algn="r" rtl="1"/>
              <a:r>
                <a:rPr lang="fa-IR" b="1" dirty="0" smtClean="0">
                  <a:solidFill>
                    <a:srgbClr val="0070C0"/>
                  </a:solidFill>
                  <a:cs typeface="B Nazanin" panose="00000400000000000000" pitchFamily="2" charset="-78"/>
                </a:rPr>
                <a:t>_________________</a:t>
              </a:r>
              <a:endParaRPr lang="en-US" b="1" dirty="0">
                <a:solidFill>
                  <a:srgbClr val="0070C0"/>
                </a:solidFill>
                <a:cs typeface="B Nazanin" panose="00000400000000000000" pitchFamily="2" charset="-78"/>
              </a:endParaRPr>
            </a:p>
          </p:txBody>
        </p:sp>
        <p:sp>
          <p:nvSpPr>
            <p:cNvPr id="39" name="TextBox 38"/>
            <p:cNvSpPr txBox="1"/>
            <p:nvPr/>
          </p:nvSpPr>
          <p:spPr>
            <a:xfrm>
              <a:off x="2554768" y="3597279"/>
              <a:ext cx="1532792" cy="338554"/>
            </a:xfrm>
            <a:prstGeom prst="rect">
              <a:avLst/>
            </a:prstGeom>
            <a:noFill/>
          </p:spPr>
          <p:txBody>
            <a:bodyPr wrap="none" rtlCol="0">
              <a:spAutoFit/>
            </a:bodyPr>
            <a:lstStyle/>
            <a:p>
              <a:r>
                <a:rPr lang="fa-IR" sz="1600" b="1" dirty="0" smtClean="0">
                  <a:solidFill>
                    <a:srgbClr val="0070C0"/>
                  </a:solidFill>
                  <a:cs typeface="B Nazanin" panose="00000400000000000000" pitchFamily="2" charset="-78"/>
                </a:rPr>
                <a:t>انرژی مفید خروجی</a:t>
              </a:r>
              <a:endParaRPr lang="en-US" sz="1600" b="1" dirty="0">
                <a:solidFill>
                  <a:srgbClr val="0070C0"/>
                </a:solidFill>
                <a:cs typeface="B Nazanin" panose="00000400000000000000" pitchFamily="2" charset="-78"/>
              </a:endParaRPr>
            </a:p>
          </p:txBody>
        </p:sp>
        <p:sp>
          <p:nvSpPr>
            <p:cNvPr id="40" name="TextBox 39"/>
            <p:cNvSpPr txBox="1"/>
            <p:nvPr/>
          </p:nvSpPr>
          <p:spPr>
            <a:xfrm>
              <a:off x="2666071" y="4018763"/>
              <a:ext cx="1334020" cy="338554"/>
            </a:xfrm>
            <a:prstGeom prst="rect">
              <a:avLst/>
            </a:prstGeom>
            <a:noFill/>
          </p:spPr>
          <p:txBody>
            <a:bodyPr wrap="none" rtlCol="0">
              <a:spAutoFit/>
            </a:bodyPr>
            <a:lstStyle/>
            <a:p>
              <a:r>
                <a:rPr lang="fa-IR" sz="1600" b="1" dirty="0" smtClean="0">
                  <a:solidFill>
                    <a:srgbClr val="0070C0"/>
                  </a:solidFill>
                  <a:cs typeface="B Nazanin" panose="00000400000000000000" pitchFamily="2" charset="-78"/>
                </a:rPr>
                <a:t>کل انرژی ورودی</a:t>
              </a:r>
              <a:endParaRPr lang="en-US" sz="1600" b="1" dirty="0">
                <a:solidFill>
                  <a:srgbClr val="0070C0"/>
                </a:solidFill>
                <a:cs typeface="B Nazanin" panose="00000400000000000000" pitchFamily="2" charset="-78"/>
              </a:endParaRPr>
            </a:p>
          </p:txBody>
        </p:sp>
        <p:sp>
          <p:nvSpPr>
            <p:cNvPr id="41" name="TextBox 40"/>
            <p:cNvSpPr txBox="1"/>
            <p:nvPr/>
          </p:nvSpPr>
          <p:spPr>
            <a:xfrm>
              <a:off x="4696934" y="3760948"/>
              <a:ext cx="508473"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450</a:t>
              </a:r>
              <a:endParaRPr lang="en-US" b="1" dirty="0">
                <a:solidFill>
                  <a:srgbClr val="0070C0"/>
                </a:solidFill>
                <a:cs typeface="B Nazanin" panose="00000400000000000000" pitchFamily="2" charset="-78"/>
              </a:endParaRPr>
            </a:p>
          </p:txBody>
        </p:sp>
        <p:sp>
          <p:nvSpPr>
            <p:cNvPr id="42" name="TextBox 41"/>
            <p:cNvSpPr txBox="1"/>
            <p:nvPr/>
          </p:nvSpPr>
          <p:spPr>
            <a:xfrm>
              <a:off x="4657396" y="4074026"/>
              <a:ext cx="431528" cy="369332"/>
            </a:xfrm>
            <a:prstGeom prst="rect">
              <a:avLst/>
            </a:prstGeom>
            <a:noFill/>
          </p:spPr>
          <p:txBody>
            <a:bodyPr wrap="none" rtlCol="0">
              <a:spAutoFit/>
            </a:bodyPr>
            <a:lstStyle/>
            <a:p>
              <a:r>
                <a:rPr lang="fa-IR" b="1" dirty="0" smtClean="0">
                  <a:solidFill>
                    <a:srgbClr val="0070C0"/>
                  </a:solidFill>
                  <a:cs typeface="B Nazanin" panose="00000400000000000000" pitchFamily="2" charset="-78"/>
                </a:rPr>
                <a:t>100</a:t>
              </a:r>
              <a:endParaRPr lang="en-US" b="1" dirty="0">
                <a:solidFill>
                  <a:srgbClr val="0070C0"/>
                </a:solidFill>
                <a:cs typeface="B Nazanin" panose="00000400000000000000" pitchFamily="2" charset="-78"/>
              </a:endParaRPr>
            </a:p>
          </p:txBody>
        </p:sp>
        <p:sp>
          <p:nvSpPr>
            <p:cNvPr id="43" name="TextBox 42"/>
            <p:cNvSpPr txBox="1"/>
            <p:nvPr/>
          </p:nvSpPr>
          <p:spPr>
            <a:xfrm>
              <a:off x="3975633" y="3873860"/>
              <a:ext cx="1210588"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 </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100</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sp>
          <p:nvSpPr>
            <p:cNvPr id="44" name="TextBox 43"/>
            <p:cNvSpPr txBox="1"/>
            <p:nvPr/>
          </p:nvSpPr>
          <p:spPr>
            <a:xfrm>
              <a:off x="5017941" y="3811868"/>
              <a:ext cx="1508746" cy="369332"/>
            </a:xfrm>
            <a:prstGeom prst="rect">
              <a:avLst/>
            </a:prstGeom>
            <a:noFill/>
          </p:spPr>
          <p:txBody>
            <a:bodyPr wrap="none" rtlCol="0">
              <a:spAutoFit/>
            </a:bodyPr>
            <a:lstStyle/>
            <a:p>
              <a:pPr algn="r" rtl="1"/>
              <a:r>
                <a:rPr lang="fa-IR" b="1" dirty="0" smtClean="0">
                  <a:solidFill>
                    <a:srgbClr val="0070C0"/>
                  </a:solidFill>
                  <a:cs typeface="B Nazanin" panose="00000400000000000000" pitchFamily="2" charset="-78"/>
                </a:rPr>
                <a:t>درصد  90 </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100</a:t>
              </a:r>
              <a:r>
                <a:rPr lang="en-US" b="1" dirty="0" smtClean="0">
                  <a:solidFill>
                    <a:srgbClr val="0070C0"/>
                  </a:solidFill>
                  <a:cs typeface="B Nazanin" panose="00000400000000000000" pitchFamily="2" charset="-78"/>
                </a:rPr>
                <a:t>×</a:t>
              </a:r>
              <a:endParaRPr lang="en-US" b="1" dirty="0">
                <a:solidFill>
                  <a:srgbClr val="0070C0"/>
                </a:solidFill>
                <a:cs typeface="B Nazanin" panose="00000400000000000000" pitchFamily="2" charset="-78"/>
              </a:endParaRPr>
            </a:p>
          </p:txBody>
        </p:sp>
      </p:grpSp>
      <p:sp>
        <p:nvSpPr>
          <p:cNvPr id="45" name="TextBox 44"/>
          <p:cNvSpPr txBox="1"/>
          <p:nvPr/>
        </p:nvSpPr>
        <p:spPr>
          <a:xfrm>
            <a:off x="2140854" y="6250529"/>
            <a:ext cx="2722220" cy="338554"/>
          </a:xfrm>
          <a:prstGeom prst="rect">
            <a:avLst/>
          </a:prstGeom>
          <a:noFill/>
        </p:spPr>
        <p:txBody>
          <a:bodyPr wrap="none" rtlCol="0">
            <a:spAutoFit/>
          </a:bodyPr>
          <a:lstStyle/>
          <a:p>
            <a:r>
              <a:rPr lang="fa-IR" sz="1600" b="1" dirty="0" smtClean="0">
                <a:solidFill>
                  <a:srgbClr val="FF0000"/>
                </a:solidFill>
                <a:cs typeface="B Nazanin" panose="00000400000000000000" pitchFamily="2" charset="-78"/>
              </a:rPr>
              <a:t>انرژی مفید خروجی</a:t>
            </a:r>
            <a:r>
              <a:rPr lang="en-US" sz="1600" b="1" dirty="0" smtClean="0">
                <a:solidFill>
                  <a:srgbClr val="FF0000"/>
                </a:solidFill>
                <a:cs typeface="B Nazanin" panose="00000400000000000000" pitchFamily="2" charset="-78"/>
              </a:rPr>
              <a:t>=</a:t>
            </a:r>
            <a:r>
              <a:rPr lang="fa-IR" sz="1600" b="1" dirty="0" smtClean="0">
                <a:solidFill>
                  <a:srgbClr val="FF0000"/>
                </a:solidFill>
                <a:cs typeface="B Nazanin" panose="00000400000000000000" pitchFamily="2" charset="-78"/>
              </a:rPr>
              <a:t>450 = 50-500</a:t>
            </a:r>
            <a:r>
              <a:rPr lang="en-US" sz="1600" b="1" dirty="0">
                <a:solidFill>
                  <a:srgbClr val="FF0000"/>
                </a:solidFill>
                <a:cs typeface="B Nazanin" panose="00000400000000000000" pitchFamily="2" charset="-78"/>
              </a:rPr>
              <a:t>J</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2361" y="328866"/>
            <a:ext cx="1517122" cy="1517122"/>
          </a:xfrm>
          <a:prstGeom prst="rect">
            <a:avLst/>
          </a:prstGeom>
        </p:spPr>
      </p:pic>
      <p:sp>
        <p:nvSpPr>
          <p:cNvPr id="48" name="Rounded Rectangle 47">
            <a:hlinkClick r:id="rId5" action="ppaction://hlinksldjump"/>
          </p:cNvPr>
          <p:cNvSpPr/>
          <p:nvPr/>
        </p:nvSpPr>
        <p:spPr>
          <a:xfrm>
            <a:off x="98194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50" name="Rounded Rectangle 4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Tree>
    <p:extLst>
      <p:ext uri="{BB962C8B-B14F-4D97-AF65-F5344CB8AC3E}">
        <p14:creationId xmlns:p14="http://schemas.microsoft.com/office/powerpoint/2010/main" val="378890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4414" y="611376"/>
            <a:ext cx="1031965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rtl="1">
              <a:lnSpc>
                <a:spcPct val="200000"/>
              </a:lnSpc>
            </a:pPr>
            <a:r>
              <a:rPr lang="fa-IR" b="1" dirty="0" smtClean="0">
                <a:cs typeface="B Nazanin" panose="00000400000000000000" pitchFamily="2" charset="-78"/>
              </a:rPr>
              <a:t>                                شما در پایه پنجم فرا گرفتید که گاهی نیروی تان برای انجام دادن کارها کافی نیست. در این حالت با استفاده از ماشین ها انجام دادن کارها را آسان تر می کردید.شما در این پایه با ماشین های ساده ای مانند اهرم ها، سطح شیبدار و قرقره ها آشنا شدید.</a:t>
            </a:r>
          </a:p>
        </p:txBody>
      </p:sp>
      <p:grpSp>
        <p:nvGrpSpPr>
          <p:cNvPr id="4" name="Group 3"/>
          <p:cNvGrpSpPr/>
          <p:nvPr/>
        </p:nvGrpSpPr>
        <p:grpSpPr>
          <a:xfrm>
            <a:off x="9995557" y="399770"/>
            <a:ext cx="1783611" cy="718723"/>
            <a:chOff x="3305908" y="4760156"/>
            <a:chExt cx="3432517" cy="900309"/>
          </a:xfrm>
        </p:grpSpPr>
        <p:sp>
          <p:nvSpPr>
            <p:cNvPr id="5" name="Round Diagonal Corner Rectangle 4"/>
            <p:cNvSpPr/>
            <p:nvPr/>
          </p:nvSpPr>
          <p:spPr>
            <a:xfrm flipV="1">
              <a:off x="3305908" y="4970312"/>
              <a:ext cx="3432517" cy="690153"/>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6" name="Round Diagonal Corner Rectangle 5"/>
            <p:cNvSpPr/>
            <p:nvPr/>
          </p:nvSpPr>
          <p:spPr>
            <a:xfrm>
              <a:off x="3305908" y="4760156"/>
              <a:ext cx="3432517" cy="76846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آموختیم که</a:t>
              </a:r>
              <a:endParaRPr lang="en-US" sz="2800" dirty="0">
                <a:solidFill>
                  <a:srgbClr val="0070C0"/>
                </a:solidFill>
                <a:effectLst>
                  <a:outerShdw blurRad="50800" dist="38100" dir="2700000" algn="tl" rotWithShape="0">
                    <a:prstClr val="black">
                      <a:alpha val="40000"/>
                    </a:prstClr>
                  </a:outerShdw>
                </a:effectLst>
              </a:endParaRP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65" y="3290659"/>
            <a:ext cx="4532815" cy="2566594"/>
          </a:xfrm>
          <a:prstGeom prst="rect">
            <a:avLst/>
          </a:prstGeom>
          <a:ln>
            <a:solidFill>
              <a:schemeClr val="tx1">
                <a:lumMod val="95000"/>
                <a:lumOff val="5000"/>
              </a:schemeClr>
            </a:solid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952" y="3440920"/>
            <a:ext cx="4058216" cy="3134162"/>
          </a:xfrm>
          <a:prstGeom prst="rect">
            <a:avLst/>
          </a:prstGeom>
          <a:ln>
            <a:solidFill>
              <a:schemeClr val="tx1">
                <a:lumMod val="95000"/>
                <a:lumOff val="5000"/>
              </a:schemeClr>
            </a:solid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939" y="2681811"/>
            <a:ext cx="1495137" cy="2811367"/>
          </a:xfrm>
          <a:prstGeom prst="rect">
            <a:avLst/>
          </a:prstGeom>
          <a:ln>
            <a:solidFill>
              <a:schemeClr val="tx1">
                <a:lumMod val="95000"/>
                <a:lumOff val="5000"/>
              </a:schemeClr>
            </a:solidFill>
          </a:ln>
        </p:spPr>
      </p:pic>
      <p:sp>
        <p:nvSpPr>
          <p:cNvPr id="12" name="Rounded Rectangle 11">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0" name="Rounded Rectangle 19">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264666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p:cNvSpPr txBox="1"/>
          <p:nvPr/>
        </p:nvSpPr>
        <p:spPr>
          <a:xfrm>
            <a:off x="5504976" y="688972"/>
            <a:ext cx="6459785"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200000"/>
              </a:lnSpc>
            </a:pPr>
            <a:r>
              <a:rPr lang="fa-IR" sz="1600" b="1" dirty="0" smtClean="0">
                <a:cs typeface="B Nazanin" panose="00000400000000000000" pitchFamily="2" charset="-78"/>
              </a:rPr>
              <a:t>هر وسیله ای که انجام کارها را آسان تر کند ماشین نام دارد.</a:t>
            </a:r>
          </a:p>
        </p:txBody>
      </p:sp>
      <p:sp>
        <p:nvSpPr>
          <p:cNvPr id="110" name="Round Diagonal Corner Rectangle 109"/>
          <p:cNvSpPr/>
          <p:nvPr/>
        </p:nvSpPr>
        <p:spPr>
          <a:xfrm flipV="1">
            <a:off x="9700712" y="243267"/>
            <a:ext cx="1783612" cy="550954"/>
          </a:xfrm>
          <a:prstGeom prst="round2Diag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11" name="Round Diagonal Corner Rectangle 110"/>
          <p:cNvSpPr/>
          <p:nvPr/>
        </p:nvSpPr>
        <p:spPr>
          <a:xfrm>
            <a:off x="9700712" y="75498"/>
            <a:ext cx="1783612" cy="613474"/>
          </a:xfrm>
          <a:prstGeom prst="round2Diag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ماشین</a:t>
            </a:r>
            <a:endParaRPr lang="en-US" sz="2000" dirty="0">
              <a:solidFill>
                <a:srgbClr val="0070C0"/>
              </a:solidFill>
              <a:effectLst>
                <a:outerShdw blurRad="50800" dist="38100" dir="2700000" algn="tl" rotWithShape="0">
                  <a:prstClr val="black">
                    <a:alpha val="40000"/>
                  </a:prstClr>
                </a:outerShdw>
              </a:effectLst>
            </a:endParaRPr>
          </a:p>
        </p:txBody>
      </p:sp>
      <p:grpSp>
        <p:nvGrpSpPr>
          <p:cNvPr id="4" name="Group 3"/>
          <p:cNvGrpSpPr/>
          <p:nvPr/>
        </p:nvGrpSpPr>
        <p:grpSpPr>
          <a:xfrm>
            <a:off x="731520" y="1611805"/>
            <a:ext cx="11233241" cy="1198249"/>
            <a:chOff x="731520" y="1969613"/>
            <a:chExt cx="11233241" cy="1198249"/>
          </a:xfrm>
        </p:grpSpPr>
        <p:sp>
          <p:nvSpPr>
            <p:cNvPr id="112" name="TextBox 111"/>
            <p:cNvSpPr txBox="1"/>
            <p:nvPr/>
          </p:nvSpPr>
          <p:spPr>
            <a:xfrm>
              <a:off x="731520" y="2583087"/>
              <a:ext cx="1123324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lnSpc>
                  <a:spcPct val="200000"/>
                </a:lnSpc>
              </a:pPr>
              <a:r>
                <a:rPr lang="fa-IR" sz="1600" b="1" dirty="0" smtClean="0">
                  <a:cs typeface="B Nazanin" panose="00000400000000000000" pitchFamily="2" charset="-78"/>
                </a:rPr>
                <a:t>ورودی ماشین شامل همه آن چیزهایی است که انجام می دهیم تا ماشین کار کند و خروجی آن چیزی است که ماشین برای ما انجام می دهد.</a:t>
              </a:r>
              <a:endParaRPr lang="fa-IR" b="1" dirty="0" smtClean="0">
                <a:cs typeface="B Nazanin" panose="00000400000000000000" pitchFamily="2" charset="-78"/>
              </a:endParaRPr>
            </a:p>
          </p:txBody>
        </p:sp>
        <p:sp>
          <p:nvSpPr>
            <p:cNvPr id="123" name="Round Diagonal Corner Rectangle 122"/>
            <p:cNvSpPr/>
            <p:nvPr/>
          </p:nvSpPr>
          <p:spPr>
            <a:xfrm flipV="1">
              <a:off x="9568070" y="2137382"/>
              <a:ext cx="2396691" cy="550954"/>
            </a:xfrm>
            <a:prstGeom prst="round2Diag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29" name="Round Diagonal Corner Rectangle 128"/>
            <p:cNvSpPr/>
            <p:nvPr/>
          </p:nvSpPr>
          <p:spPr>
            <a:xfrm>
              <a:off x="9568070" y="1969613"/>
              <a:ext cx="2396691" cy="61347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ورودی و خروجی ماشین</a:t>
              </a:r>
              <a:endParaRPr lang="en-US" sz="2000" dirty="0">
                <a:solidFill>
                  <a:srgbClr val="0070C0"/>
                </a:solidFill>
                <a:effectLst>
                  <a:outerShdw blurRad="50800" dist="38100" dir="2700000" algn="tl" rotWithShape="0">
                    <a:prstClr val="black">
                      <a:alpha val="40000"/>
                    </a:prstClr>
                  </a:outerShdw>
                </a:effectLst>
              </a:endParaRPr>
            </a:p>
          </p:txBody>
        </p:sp>
      </p:grpSp>
      <p:grpSp>
        <p:nvGrpSpPr>
          <p:cNvPr id="145" name="Group 144"/>
          <p:cNvGrpSpPr/>
          <p:nvPr/>
        </p:nvGrpSpPr>
        <p:grpSpPr>
          <a:xfrm>
            <a:off x="3445565" y="5776180"/>
            <a:ext cx="8519196" cy="796836"/>
            <a:chOff x="380030" y="1894113"/>
            <a:chExt cx="10318450" cy="1114028"/>
          </a:xfrm>
        </p:grpSpPr>
        <p:sp>
          <p:nvSpPr>
            <p:cNvPr id="146" name="Rounded Rectangle 145"/>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7" name="Rounded Rectangle 146"/>
            <p:cNvSpPr/>
            <p:nvPr/>
          </p:nvSpPr>
          <p:spPr>
            <a:xfrm>
              <a:off x="380030" y="1936987"/>
              <a:ext cx="9495490"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chemeClr val="tx1">
                      <a:lumMod val="95000"/>
                      <a:lumOff val="5000"/>
                    </a:schemeClr>
                  </a:solidFill>
                  <a:cs typeface="B Yekan" panose="00000400000000000000" pitchFamily="2" charset="-78"/>
                </a:rPr>
                <a:t>ورودی یا خروجی ماشین ها ممکن است بر اساس نیرو، توان یا انرژی بررسی شوند.</a:t>
              </a:r>
              <a:endParaRPr lang="en-US" sz="1600" dirty="0">
                <a:solidFill>
                  <a:schemeClr val="tx1">
                    <a:lumMod val="95000"/>
                    <a:lumOff val="5000"/>
                  </a:schemeClr>
                </a:solidFill>
                <a:cs typeface="B Yekan" panose="00000400000000000000" pitchFamily="2" charset="-78"/>
              </a:endParaRPr>
            </a:p>
          </p:txBody>
        </p:sp>
        <p:pic>
          <p:nvPicPr>
            <p:cNvPr id="148" name="Picture 147" descr="زیر ذره بین9.png"/>
            <p:cNvPicPr/>
            <p:nvPr/>
          </p:nvPicPr>
          <p:blipFill>
            <a:blip r:embed="rId3" cstate="print"/>
            <a:stretch>
              <a:fillRect/>
            </a:stretch>
          </p:blipFill>
          <p:spPr>
            <a:xfrm>
              <a:off x="9967392" y="1894113"/>
              <a:ext cx="548208" cy="1114027"/>
            </a:xfrm>
            <a:prstGeom prst="rect">
              <a:avLst/>
            </a:prstGeom>
          </p:spPr>
        </p:pic>
      </p:grpSp>
      <p:sp>
        <p:nvSpPr>
          <p:cNvPr id="30" name="TextBox 29"/>
          <p:cNvSpPr txBox="1"/>
          <p:nvPr/>
        </p:nvSpPr>
        <p:spPr>
          <a:xfrm>
            <a:off x="6387548" y="4911022"/>
            <a:ext cx="4505739" cy="830997"/>
          </a:xfrm>
          <a:prstGeom prst="rect">
            <a:avLst/>
          </a:prstGeom>
          <a:noFill/>
        </p:spPr>
        <p:txBody>
          <a:bodyPr wrap="square" rtlCol="0">
            <a:spAutoFit/>
          </a:bodyPr>
          <a:lstStyle/>
          <a:p>
            <a:pPr algn="r" rtl="1">
              <a:lnSpc>
                <a:spcPct val="150000"/>
              </a:lnSpc>
            </a:pPr>
            <a:r>
              <a:rPr lang="fa-IR" sz="1600" b="1" dirty="0" smtClean="0">
                <a:solidFill>
                  <a:srgbClr val="FF0000"/>
                </a:solidFill>
                <a:cs typeface="B Nazanin" panose="00000400000000000000" pitchFamily="2" charset="-78"/>
              </a:rPr>
              <a:t>ورودی دوچرخه: </a:t>
            </a:r>
            <a:r>
              <a:rPr lang="fa-IR" sz="1600" b="1" dirty="0" smtClean="0">
                <a:solidFill>
                  <a:schemeClr val="tx1">
                    <a:lumMod val="95000"/>
                    <a:lumOff val="5000"/>
                  </a:schemeClr>
                </a:solidFill>
                <a:cs typeface="B Nazanin" panose="00000400000000000000" pitchFamily="2" charset="-78"/>
              </a:rPr>
              <a:t>نیرویی که شخص به رکاب ها وارد می کند</a:t>
            </a:r>
          </a:p>
          <a:p>
            <a:pPr algn="r" rtl="1">
              <a:lnSpc>
                <a:spcPct val="150000"/>
              </a:lnSpc>
            </a:pPr>
            <a:r>
              <a:rPr lang="fa-IR" sz="1600" b="1" dirty="0" smtClean="0">
                <a:solidFill>
                  <a:srgbClr val="FF0000"/>
                </a:solidFill>
                <a:cs typeface="B Nazanin" panose="00000400000000000000" pitchFamily="2" charset="-78"/>
              </a:rPr>
              <a:t>خروجی دوچرخه: </a:t>
            </a:r>
            <a:r>
              <a:rPr lang="fa-IR" sz="1600" b="1" dirty="0" smtClean="0">
                <a:solidFill>
                  <a:schemeClr val="tx1">
                    <a:lumMod val="95000"/>
                    <a:lumOff val="5000"/>
                  </a:schemeClr>
                </a:solidFill>
                <a:cs typeface="B Nazanin" panose="00000400000000000000" pitchFamily="2" charset="-78"/>
              </a:rPr>
              <a:t>حرکت دوچرخه</a:t>
            </a:r>
            <a:endParaRPr lang="en-US" b="1" dirty="0">
              <a:cs typeface="B Nazanin" panose="00000400000000000000" pitchFamily="2" charset="-78"/>
            </a:endParaRPr>
          </a:p>
        </p:txBody>
      </p:sp>
      <p:sp>
        <p:nvSpPr>
          <p:cNvPr id="31" name="TextBox 30"/>
          <p:cNvSpPr txBox="1"/>
          <p:nvPr/>
        </p:nvSpPr>
        <p:spPr>
          <a:xfrm>
            <a:off x="731520" y="4911021"/>
            <a:ext cx="4505739" cy="830997"/>
          </a:xfrm>
          <a:prstGeom prst="rect">
            <a:avLst/>
          </a:prstGeom>
          <a:noFill/>
        </p:spPr>
        <p:txBody>
          <a:bodyPr wrap="square" rtlCol="0">
            <a:spAutoFit/>
          </a:bodyPr>
          <a:lstStyle/>
          <a:p>
            <a:pPr algn="r" rtl="1">
              <a:lnSpc>
                <a:spcPct val="150000"/>
              </a:lnSpc>
            </a:pPr>
            <a:r>
              <a:rPr lang="fa-IR" sz="1600" b="1" dirty="0" smtClean="0">
                <a:solidFill>
                  <a:srgbClr val="FF0000"/>
                </a:solidFill>
                <a:cs typeface="B Nazanin" panose="00000400000000000000" pitchFamily="2" charset="-78"/>
              </a:rPr>
              <a:t>ورودی قایق: </a:t>
            </a:r>
            <a:r>
              <a:rPr lang="fa-IR" sz="1600" b="1" dirty="0" smtClean="0">
                <a:solidFill>
                  <a:schemeClr val="tx1">
                    <a:lumMod val="95000"/>
                    <a:lumOff val="5000"/>
                  </a:schemeClr>
                </a:solidFill>
                <a:cs typeface="B Nazanin" panose="00000400000000000000" pitchFamily="2" charset="-78"/>
              </a:rPr>
              <a:t>نیرویی که شخص به پاروها وارد می کند</a:t>
            </a:r>
          </a:p>
          <a:p>
            <a:pPr algn="r" rtl="1">
              <a:lnSpc>
                <a:spcPct val="150000"/>
              </a:lnSpc>
            </a:pPr>
            <a:r>
              <a:rPr lang="fa-IR" sz="1600" b="1" dirty="0" smtClean="0">
                <a:solidFill>
                  <a:srgbClr val="FF0000"/>
                </a:solidFill>
                <a:cs typeface="B Nazanin" panose="00000400000000000000" pitchFamily="2" charset="-78"/>
              </a:rPr>
              <a:t>خروجی قایق: </a:t>
            </a:r>
            <a:r>
              <a:rPr lang="fa-IR" sz="1600" b="1" dirty="0" smtClean="0">
                <a:solidFill>
                  <a:schemeClr val="tx1">
                    <a:lumMod val="95000"/>
                    <a:lumOff val="5000"/>
                  </a:schemeClr>
                </a:solidFill>
                <a:cs typeface="B Nazanin" panose="00000400000000000000" pitchFamily="2" charset="-78"/>
              </a:rPr>
              <a:t>حرکت قایق</a:t>
            </a:r>
            <a:endParaRPr lang="en-US" b="1" dirty="0">
              <a:cs typeface="B Nazanin"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271" y="2733646"/>
            <a:ext cx="1635815" cy="22146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5341" y="3005414"/>
            <a:ext cx="2580448" cy="1858203"/>
          </a:xfrm>
          <a:prstGeom prst="rect">
            <a:avLst/>
          </a:prstGeom>
          <a:ln w="28575">
            <a:solidFill>
              <a:schemeClr val="accent1"/>
            </a:solidFill>
          </a:ln>
        </p:spPr>
      </p:pic>
      <p:sp>
        <p:nvSpPr>
          <p:cNvPr id="26" name="Rounded Rectangle 2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7" name="Rounded Rectangle 26">
            <a:hlinkClick r:id="rId6"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28" name="Rounded Rectangle 27">
            <a:hlinkClick r:id="rId7"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70708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10071864"/>
              </p:ext>
            </p:extLst>
          </p:nvPr>
        </p:nvGraphicFramePr>
        <p:xfrm>
          <a:off x="1214414" y="0"/>
          <a:ext cx="9945718" cy="5952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9" name="Rounded Rectangle 8">
            <a:hlinkClick r:id="rId7"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10" name="Rounded Rectangle 9">
            <a:hlinkClick r:id="rId8"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337701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460537" y="563918"/>
            <a:ext cx="3037699" cy="369332"/>
          </a:xfrm>
          <a:prstGeom prst="rect">
            <a:avLst/>
          </a:prstGeom>
          <a:noFill/>
        </p:spPr>
        <p:txBody>
          <a:bodyPr wrap="square" rtlCol="0">
            <a:spAutoFit/>
          </a:bodyPr>
          <a:lstStyle/>
          <a:p>
            <a:r>
              <a:rPr lang="fa-IR" b="1" dirty="0" smtClean="0">
                <a:solidFill>
                  <a:srgbClr val="00B050"/>
                </a:solidFill>
                <a:cs typeface="B Nazanin" panose="00000400000000000000" pitchFamily="2" charset="-78"/>
              </a:rPr>
              <a:t>برخی از اجزای سازنده دوچرخه</a:t>
            </a:r>
            <a:endParaRPr lang="en-US" b="1" dirty="0">
              <a:solidFill>
                <a:srgbClr val="00B050"/>
              </a:solidFill>
              <a:cs typeface="B Nazanin" panose="00000400000000000000" pitchFamily="2" charset="-78"/>
            </a:endParaRPr>
          </a:p>
        </p:txBody>
      </p:sp>
      <p:grpSp>
        <p:nvGrpSpPr>
          <p:cNvPr id="33" name="Group 32"/>
          <p:cNvGrpSpPr/>
          <p:nvPr/>
        </p:nvGrpSpPr>
        <p:grpSpPr>
          <a:xfrm>
            <a:off x="1460692" y="434781"/>
            <a:ext cx="7252153" cy="5788926"/>
            <a:chOff x="1460692" y="434781"/>
            <a:chExt cx="7252153" cy="5788926"/>
          </a:xfrm>
        </p:grpSpPr>
        <p:sp>
          <p:nvSpPr>
            <p:cNvPr id="7" name="TextBox 6"/>
            <p:cNvSpPr txBox="1"/>
            <p:nvPr/>
          </p:nvSpPr>
          <p:spPr>
            <a:xfrm>
              <a:off x="7838202" y="1691709"/>
              <a:ext cx="874643"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اهرم</a:t>
              </a:r>
              <a:endParaRPr lang="en-US" b="1" dirty="0">
                <a:solidFill>
                  <a:srgbClr val="FF0000"/>
                </a:solidFill>
                <a:cs typeface="B Nazanin" panose="00000400000000000000" pitchFamily="2" charset="-78"/>
              </a:endParaRPr>
            </a:p>
          </p:txBody>
        </p:sp>
        <p:sp>
          <p:nvSpPr>
            <p:cNvPr id="10" name="TextBox 9"/>
            <p:cNvSpPr txBox="1"/>
            <p:nvPr/>
          </p:nvSpPr>
          <p:spPr>
            <a:xfrm>
              <a:off x="2187302" y="5845750"/>
              <a:ext cx="1696279"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چرخ دنده و زنجیر</a:t>
              </a:r>
              <a:endParaRPr lang="en-US" b="1" dirty="0">
                <a:solidFill>
                  <a:srgbClr val="FF0000"/>
                </a:solidFill>
                <a:cs typeface="B Nazanin" panose="00000400000000000000" pitchFamily="2" charset="-78"/>
              </a:endParaRPr>
            </a:p>
          </p:txBody>
        </p:sp>
        <p:sp>
          <p:nvSpPr>
            <p:cNvPr id="14" name="TextBox 13"/>
            <p:cNvSpPr txBox="1"/>
            <p:nvPr/>
          </p:nvSpPr>
          <p:spPr>
            <a:xfrm>
              <a:off x="6930193" y="5854375"/>
              <a:ext cx="1285460"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چرخ و محور</a:t>
              </a:r>
              <a:endParaRPr lang="en-US" b="1" dirty="0">
                <a:solidFill>
                  <a:srgbClr val="FF0000"/>
                </a:solidFill>
                <a:cs typeface="B Nazanin" panose="00000400000000000000" pitchFamily="2" charset="-78"/>
              </a:endParaRPr>
            </a:p>
          </p:txBody>
        </p:sp>
        <p:sp>
          <p:nvSpPr>
            <p:cNvPr id="17" name="TextBox 16"/>
            <p:cNvSpPr txBox="1"/>
            <p:nvPr/>
          </p:nvSpPr>
          <p:spPr>
            <a:xfrm>
              <a:off x="1460692" y="3791851"/>
              <a:ext cx="1285460" cy="369332"/>
            </a:xfrm>
            <a:prstGeom prst="rect">
              <a:avLst/>
            </a:prstGeom>
            <a:noFill/>
          </p:spPr>
          <p:txBody>
            <a:bodyPr wrap="square" rtlCol="0">
              <a:spAutoFit/>
            </a:bodyPr>
            <a:lstStyle/>
            <a:p>
              <a:r>
                <a:rPr lang="fa-IR" b="1" dirty="0" smtClean="0">
                  <a:solidFill>
                    <a:srgbClr val="FF0000"/>
                  </a:solidFill>
                  <a:cs typeface="B Nazanin" panose="00000400000000000000" pitchFamily="2" charset="-78"/>
                </a:rPr>
                <a:t>پیچ و مهره</a:t>
              </a:r>
              <a:endParaRPr lang="en-US" b="1" dirty="0">
                <a:solidFill>
                  <a:srgbClr val="FF0000"/>
                </a:solidFill>
                <a:cs typeface="B Nazanin" panose="00000400000000000000" pitchFamily="2" charset="-78"/>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152" y="434781"/>
              <a:ext cx="5261379" cy="5336541"/>
            </a:xfrm>
            <a:prstGeom prst="rect">
              <a:avLst/>
            </a:prstGeom>
          </p:spPr>
        </p:pic>
        <p:cxnSp>
          <p:nvCxnSpPr>
            <p:cNvPr id="24" name="Straight Arrow Connector 23"/>
            <p:cNvCxnSpPr>
              <a:endCxn id="10" idx="3"/>
            </p:cNvCxnSpPr>
            <p:nvPr/>
          </p:nvCxnSpPr>
          <p:spPr>
            <a:xfrm flipH="1">
              <a:off x="3883581" y="5013406"/>
              <a:ext cx="1418503" cy="101701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478159" y="4028661"/>
              <a:ext cx="1638912" cy="5302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70077" y="4411727"/>
              <a:ext cx="1201784" cy="15119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414052" y="1959428"/>
              <a:ext cx="1457739" cy="9276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16" name="Rounded Rectangle 1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8" name="Rounded Rectangle 27">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1612266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19694" y="312158"/>
            <a:ext cx="10891604" cy="6245785"/>
            <a:chOff x="1570314" y="1257184"/>
            <a:chExt cx="10343014" cy="6245785"/>
          </a:xfrm>
        </p:grpSpPr>
        <p:sp>
          <p:nvSpPr>
            <p:cNvPr id="9" name="TextBox 8"/>
            <p:cNvSpPr txBox="1"/>
            <p:nvPr/>
          </p:nvSpPr>
          <p:spPr>
            <a:xfrm>
              <a:off x="1570314" y="1870658"/>
              <a:ext cx="10343012" cy="563231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lnSpc>
                  <a:spcPct val="150000"/>
                </a:lnSpc>
              </a:pPr>
              <a:endParaRPr lang="fa-IR" sz="1600" b="1" dirty="0" smtClean="0">
                <a:cs typeface="B Nazanin" panose="00000400000000000000" pitchFamily="2" charset="-78"/>
              </a:endParaRPr>
            </a:p>
            <a:p>
              <a:pPr algn="r" rtl="1">
                <a:lnSpc>
                  <a:spcPct val="150000"/>
                </a:lnSpc>
              </a:pPr>
              <a:r>
                <a:rPr lang="fa-IR" sz="1600" b="1" dirty="0" smtClean="0">
                  <a:cs typeface="B Nazanin" panose="00000400000000000000" pitchFamily="2" charset="-78"/>
                </a:rPr>
                <a:t>به اثر چرخانندگی یک نیرو، گشتاور نیرو می گویند و یکای اندازه گیری آن </a:t>
              </a:r>
              <a:r>
                <a:rPr lang="fa-IR" sz="1600" b="1" dirty="0" smtClean="0">
                  <a:solidFill>
                    <a:srgbClr val="FF0000"/>
                  </a:solidFill>
                  <a:cs typeface="B Nazanin" panose="00000400000000000000" pitchFamily="2" charset="-78"/>
                </a:rPr>
                <a:t>نیوتون متر </a:t>
              </a:r>
              <a:r>
                <a:rPr lang="fa-IR" sz="1600" b="1" dirty="0" smtClean="0">
                  <a:cs typeface="B Nazanin" panose="00000400000000000000" pitchFamily="2" charset="-78"/>
                </a:rPr>
                <a:t>است.</a:t>
              </a: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a:p>
              <a:pPr algn="r" rtl="1">
                <a:lnSpc>
                  <a:spcPct val="150000"/>
                </a:lnSpc>
              </a:pPr>
              <a:r>
                <a:rPr lang="fa-IR" sz="1600" b="1" dirty="0" smtClean="0">
                  <a:solidFill>
                    <a:srgbClr val="FF0000"/>
                  </a:solidFill>
                  <a:cs typeface="B Nazanin" panose="00000400000000000000" pitchFamily="2" charset="-78"/>
                </a:rPr>
                <a:t>نحوه محاسبه گشتاور نیرو:</a:t>
              </a:r>
              <a:endParaRPr lang="fa-IR" sz="1600" b="1" dirty="0">
                <a:solidFill>
                  <a:srgbClr val="FF0000"/>
                </a:solidFill>
                <a:cs typeface="B Nazanin" panose="00000400000000000000" pitchFamily="2" charset="-78"/>
              </a:endParaRPr>
            </a:p>
            <a:p>
              <a:pPr algn="ctr" rtl="1">
                <a:lnSpc>
                  <a:spcPct val="150000"/>
                </a:lnSpc>
              </a:pPr>
              <a:r>
                <a:rPr lang="fa-IR" b="1" dirty="0" smtClean="0">
                  <a:solidFill>
                    <a:srgbClr val="0070C0"/>
                  </a:solidFill>
                  <a:cs typeface="B Nazanin" panose="00000400000000000000" pitchFamily="2" charset="-78"/>
                </a:rPr>
                <a:t>فاصله نقطه اثر </a:t>
              </a:r>
              <a:r>
                <a:rPr lang="fa-IR" b="1" dirty="0">
                  <a:solidFill>
                    <a:srgbClr val="0070C0"/>
                  </a:solidFill>
                  <a:cs typeface="B Nazanin" panose="00000400000000000000" pitchFamily="2" charset="-78"/>
                </a:rPr>
                <a:t>ن</a:t>
              </a:r>
              <a:r>
                <a:rPr lang="fa-IR" b="1" dirty="0" smtClean="0">
                  <a:solidFill>
                    <a:srgbClr val="0070C0"/>
                  </a:solidFill>
                  <a:cs typeface="B Nazanin" panose="00000400000000000000" pitchFamily="2" charset="-78"/>
                </a:rPr>
                <a:t>یرو تا محور چرخش    ×     اندازه نیرو  </a:t>
              </a:r>
              <a:r>
                <a:rPr lang="en-US" b="1" dirty="0" smtClean="0">
                  <a:solidFill>
                    <a:srgbClr val="0070C0"/>
                  </a:solidFill>
                  <a:cs typeface="B Nazanin" panose="00000400000000000000" pitchFamily="2" charset="-78"/>
                </a:rPr>
                <a:t>=</a:t>
              </a:r>
              <a:r>
                <a:rPr lang="fa-IR" b="1" dirty="0" smtClean="0">
                  <a:solidFill>
                    <a:srgbClr val="0070C0"/>
                  </a:solidFill>
                  <a:cs typeface="B Nazanin" panose="00000400000000000000" pitchFamily="2" charset="-78"/>
                </a:rPr>
                <a:t>     اندازه گشتاور نیرو</a:t>
              </a:r>
            </a:p>
            <a:p>
              <a:pPr algn="r" rtl="1">
                <a:lnSpc>
                  <a:spcPct val="150000"/>
                </a:lnSpc>
              </a:pPr>
              <a:endParaRPr lang="fa-IR" sz="1600" b="1" dirty="0" smtClean="0">
                <a:cs typeface="B Nazanin" panose="00000400000000000000" pitchFamily="2" charset="-78"/>
              </a:endParaRPr>
            </a:p>
            <a:p>
              <a:pPr algn="r" rtl="1">
                <a:lnSpc>
                  <a:spcPct val="150000"/>
                </a:lnSpc>
              </a:pPr>
              <a:endParaRPr lang="fa-IR" sz="1600" b="1" dirty="0">
                <a:cs typeface="B Nazanin" panose="00000400000000000000" pitchFamily="2" charset="-78"/>
              </a:endParaRPr>
            </a:p>
            <a:p>
              <a:pPr algn="r" rtl="1">
                <a:lnSpc>
                  <a:spcPct val="150000"/>
                </a:lnSpc>
              </a:pPr>
              <a:endParaRPr lang="fa-IR" sz="1600" b="1" dirty="0" smtClean="0">
                <a:cs typeface="B Nazanin" panose="00000400000000000000" pitchFamily="2" charset="-78"/>
              </a:endParaRPr>
            </a:p>
          </p:txBody>
        </p:sp>
        <p:sp>
          <p:nvSpPr>
            <p:cNvPr id="10" name="Round Diagonal Corner Rectangle 9"/>
            <p:cNvSpPr/>
            <p:nvPr/>
          </p:nvSpPr>
          <p:spPr>
            <a:xfrm flipV="1">
              <a:off x="7758046" y="1424953"/>
              <a:ext cx="4155282" cy="550954"/>
            </a:xfrm>
            <a:prstGeom prst="round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1" name="Round Diagonal Corner Rectangle 10"/>
            <p:cNvSpPr/>
            <p:nvPr/>
          </p:nvSpPr>
          <p:spPr>
            <a:xfrm>
              <a:off x="7758046" y="1257184"/>
              <a:ext cx="4155282" cy="613474"/>
            </a:xfrm>
            <a:prstGeom prst="round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گشتاور نیرو( اثر چرخانندگی نیرو)</a:t>
              </a:r>
              <a:endParaRPr lang="en-US" sz="2000" dirty="0">
                <a:solidFill>
                  <a:srgbClr val="0070C0"/>
                </a:solidFill>
                <a:effectLst>
                  <a:outerShdw blurRad="50800" dist="38100" dir="2700000" algn="tl" rotWithShape="0">
                    <a:prstClr val="black">
                      <a:alpha val="40000"/>
                    </a:prstClr>
                  </a:outerShdw>
                </a:effectLst>
              </a:endParaRPr>
            </a:p>
          </p:txBody>
        </p:sp>
      </p:grpSp>
      <p:graphicFrame>
        <p:nvGraphicFramePr>
          <p:cNvPr id="2" name="Diagram 1"/>
          <p:cNvGraphicFramePr/>
          <p:nvPr>
            <p:extLst>
              <p:ext uri="{D42A27DB-BD31-4B8C-83A1-F6EECF244321}">
                <p14:modId xmlns:p14="http://schemas.microsoft.com/office/powerpoint/2010/main" val="3098792986"/>
              </p:ext>
            </p:extLst>
          </p:nvPr>
        </p:nvGraphicFramePr>
        <p:xfrm>
          <a:off x="3501791" y="4799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Arrow Connector 14"/>
          <p:cNvCxnSpPr/>
          <p:nvPr/>
        </p:nvCxnSpPr>
        <p:spPr>
          <a:xfrm>
            <a:off x="4108174" y="5406887"/>
            <a:ext cx="0" cy="5084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0" name="Straight Arrow Connector 79"/>
          <p:cNvCxnSpPr/>
          <p:nvPr/>
        </p:nvCxnSpPr>
        <p:spPr>
          <a:xfrm>
            <a:off x="5751443" y="5406887"/>
            <a:ext cx="0" cy="5084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2" name="Straight Arrow Connector 81"/>
          <p:cNvCxnSpPr/>
          <p:nvPr/>
        </p:nvCxnSpPr>
        <p:spPr>
          <a:xfrm>
            <a:off x="7858539" y="5382828"/>
            <a:ext cx="0" cy="5084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293165" y="5941881"/>
            <a:ext cx="1630018" cy="307777"/>
          </a:xfrm>
          <a:prstGeom prst="rect">
            <a:avLst/>
          </a:prstGeom>
          <a:noFill/>
        </p:spPr>
        <p:txBody>
          <a:bodyPr wrap="square" rtlCol="0">
            <a:spAutoFit/>
          </a:bodyPr>
          <a:lstStyle/>
          <a:p>
            <a:pPr algn="ctr" rtl="1"/>
            <a:r>
              <a:rPr lang="fa-IR" sz="1400" b="1" dirty="0" smtClean="0">
                <a:cs typeface="B Nazanin" panose="00000400000000000000" pitchFamily="2" charset="-78"/>
              </a:rPr>
              <a:t>نیوتون متر(</a:t>
            </a:r>
            <a:r>
              <a:rPr lang="en-US" sz="1400" b="1" dirty="0" smtClean="0">
                <a:cs typeface="B Nazanin" panose="00000400000000000000" pitchFamily="2" charset="-78"/>
              </a:rPr>
              <a:t>Nm</a:t>
            </a:r>
            <a:r>
              <a:rPr lang="fa-IR" sz="1400" b="1" dirty="0" smtClean="0">
                <a:cs typeface="B Nazanin" panose="00000400000000000000" pitchFamily="2" charset="-78"/>
              </a:rPr>
              <a:t>)</a:t>
            </a:r>
            <a:endParaRPr lang="en-US" sz="1400" b="1" dirty="0">
              <a:cs typeface="B Nazanin" panose="00000400000000000000" pitchFamily="2" charset="-78"/>
            </a:endParaRPr>
          </a:p>
        </p:txBody>
      </p:sp>
      <p:sp>
        <p:nvSpPr>
          <p:cNvPr id="83" name="TextBox 82"/>
          <p:cNvSpPr txBox="1"/>
          <p:nvPr/>
        </p:nvSpPr>
        <p:spPr>
          <a:xfrm>
            <a:off x="4936434" y="5928874"/>
            <a:ext cx="1630018" cy="307777"/>
          </a:xfrm>
          <a:prstGeom prst="rect">
            <a:avLst/>
          </a:prstGeom>
          <a:noFill/>
        </p:spPr>
        <p:txBody>
          <a:bodyPr wrap="square" rtlCol="0">
            <a:spAutoFit/>
          </a:bodyPr>
          <a:lstStyle/>
          <a:p>
            <a:pPr algn="ctr" rtl="1"/>
            <a:r>
              <a:rPr lang="fa-IR" sz="1400" b="1" dirty="0" smtClean="0">
                <a:cs typeface="B Nazanin" panose="00000400000000000000" pitchFamily="2" charset="-78"/>
              </a:rPr>
              <a:t>نیوتون (</a:t>
            </a:r>
            <a:r>
              <a:rPr lang="en-US" sz="1400" b="1" dirty="0" smtClean="0">
                <a:cs typeface="B Nazanin" panose="00000400000000000000" pitchFamily="2" charset="-78"/>
              </a:rPr>
              <a:t>N</a:t>
            </a:r>
            <a:r>
              <a:rPr lang="fa-IR" sz="1400" b="1" dirty="0" smtClean="0">
                <a:cs typeface="B Nazanin" panose="00000400000000000000" pitchFamily="2" charset="-78"/>
              </a:rPr>
              <a:t>)</a:t>
            </a:r>
            <a:endParaRPr lang="en-US" sz="1400" b="1" dirty="0">
              <a:cs typeface="B Nazanin" panose="00000400000000000000" pitchFamily="2" charset="-78"/>
            </a:endParaRPr>
          </a:p>
        </p:txBody>
      </p:sp>
      <p:sp>
        <p:nvSpPr>
          <p:cNvPr id="84" name="TextBox 83"/>
          <p:cNvSpPr txBox="1"/>
          <p:nvPr/>
        </p:nvSpPr>
        <p:spPr>
          <a:xfrm>
            <a:off x="7043530" y="5889698"/>
            <a:ext cx="1630018" cy="307777"/>
          </a:xfrm>
          <a:prstGeom prst="rect">
            <a:avLst/>
          </a:prstGeom>
          <a:noFill/>
        </p:spPr>
        <p:txBody>
          <a:bodyPr wrap="square" rtlCol="0">
            <a:spAutoFit/>
          </a:bodyPr>
          <a:lstStyle/>
          <a:p>
            <a:pPr algn="ctr" rtl="1"/>
            <a:r>
              <a:rPr lang="fa-IR" sz="1400" b="1" dirty="0" smtClean="0">
                <a:cs typeface="B Nazanin" panose="00000400000000000000" pitchFamily="2" charset="-78"/>
              </a:rPr>
              <a:t>متر (</a:t>
            </a:r>
            <a:r>
              <a:rPr lang="en-US" sz="1400" b="1" dirty="0" smtClean="0">
                <a:cs typeface="B Nazanin" panose="00000400000000000000" pitchFamily="2" charset="-78"/>
              </a:rPr>
              <a:t>m</a:t>
            </a:r>
            <a:r>
              <a:rPr lang="fa-IR" sz="1400" b="1" dirty="0" smtClean="0">
                <a:cs typeface="B Nazanin" panose="00000400000000000000" pitchFamily="2" charset="-78"/>
              </a:rPr>
              <a:t>)</a:t>
            </a:r>
            <a:endParaRPr lang="en-US" sz="1400" b="1" dirty="0">
              <a:cs typeface="B Nazanin" panose="00000400000000000000" pitchFamily="2" charset="-78"/>
            </a:endParaRPr>
          </a:p>
        </p:txBody>
      </p:sp>
      <p:sp>
        <p:nvSpPr>
          <p:cNvPr id="20" name="Rounded Rectangle 1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1" name="Rounded Rectangle 20">
            <a:hlinkClick r:id="rId8"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22" name="Rounded Rectangle 21">
            <a:hlinkClick r:id="rId9"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404858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731520" y="3601534"/>
            <a:ext cx="11233241" cy="30469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lnSpc>
                <a:spcPct val="200000"/>
              </a:lnSpc>
            </a:pPr>
            <a:r>
              <a:rPr lang="fa-IR" sz="1600" b="1" dirty="0" smtClean="0">
                <a:cs typeface="B Nazanin" panose="00000400000000000000" pitchFamily="2" charset="-78"/>
              </a:rPr>
              <a:t>ساده ترین شکل اهرم ها ، میله ای محکم و بلندی است که برای جا به جا کردن اجسام سنگین از آن ها استفاده می شود.به طور کلی بخش های مختلف یک اهرم به صورت زیر معرفی می شود:</a:t>
            </a:r>
          </a:p>
          <a:p>
            <a:pPr algn="r" rtl="1">
              <a:lnSpc>
                <a:spcPct val="200000"/>
              </a:lnSpc>
            </a:pPr>
            <a:r>
              <a:rPr lang="en-US" sz="1600" b="1" dirty="0" smtClean="0">
                <a:cs typeface="B Nazanin" panose="00000400000000000000" pitchFamily="2" charset="-78"/>
              </a:rPr>
              <a:t>F1</a:t>
            </a:r>
            <a:r>
              <a:rPr lang="fa-IR" sz="1600" b="1" dirty="0" smtClean="0">
                <a:cs typeface="B Nazanin" panose="00000400000000000000" pitchFamily="2" charset="-78"/>
              </a:rPr>
              <a:t>: </a:t>
            </a:r>
            <a:r>
              <a:rPr lang="fa-IR" sz="1600" b="1" dirty="0" smtClean="0">
                <a:solidFill>
                  <a:srgbClr val="FF0000"/>
                </a:solidFill>
                <a:cs typeface="B Nazanin" panose="00000400000000000000" pitchFamily="2" charset="-78"/>
              </a:rPr>
              <a:t>نیروی محرک </a:t>
            </a:r>
            <a:r>
              <a:rPr lang="fa-IR" sz="1600" b="1" dirty="0" smtClean="0">
                <a:solidFill>
                  <a:srgbClr val="0070C0"/>
                </a:solidFill>
                <a:cs typeface="B Nazanin" panose="00000400000000000000" pitchFamily="2" charset="-78"/>
              </a:rPr>
              <a:t>(نیرویی که ما به ماشین وارد می کنیم)</a:t>
            </a:r>
          </a:p>
          <a:p>
            <a:pPr algn="r" rtl="1">
              <a:lnSpc>
                <a:spcPct val="200000"/>
              </a:lnSpc>
            </a:pPr>
            <a:r>
              <a:rPr lang="en-US" sz="1600" b="1" dirty="0" smtClean="0">
                <a:cs typeface="B Nazanin" panose="00000400000000000000" pitchFamily="2" charset="-78"/>
              </a:rPr>
              <a:t>F2</a:t>
            </a:r>
            <a:r>
              <a:rPr lang="fa-IR" sz="1600" b="1" dirty="0" smtClean="0">
                <a:cs typeface="B Nazanin" panose="00000400000000000000" pitchFamily="2" charset="-78"/>
              </a:rPr>
              <a:t>: </a:t>
            </a:r>
            <a:r>
              <a:rPr lang="fa-IR" sz="1600" b="1" dirty="0" smtClean="0">
                <a:solidFill>
                  <a:srgbClr val="FF0000"/>
                </a:solidFill>
                <a:cs typeface="B Nazanin" panose="00000400000000000000" pitchFamily="2" charset="-78"/>
              </a:rPr>
              <a:t>نیروی مقاوم</a:t>
            </a:r>
            <a:r>
              <a:rPr lang="fa-IR" sz="1600" b="1" dirty="0" smtClean="0">
                <a:solidFill>
                  <a:srgbClr val="0070C0"/>
                </a:solidFill>
                <a:cs typeface="B Nazanin" panose="00000400000000000000" pitchFamily="2" charset="-78"/>
              </a:rPr>
              <a:t>( نیرویی که باید به آن غلبه کنیم)</a:t>
            </a:r>
          </a:p>
          <a:p>
            <a:pPr algn="r" rtl="1">
              <a:lnSpc>
                <a:spcPct val="200000"/>
              </a:lnSpc>
            </a:pPr>
            <a:r>
              <a:rPr lang="en-US" sz="1600" b="1" dirty="0" smtClean="0">
                <a:cs typeface="B Nazanin" panose="00000400000000000000" pitchFamily="2" charset="-78"/>
              </a:rPr>
              <a:t>d1</a:t>
            </a:r>
            <a:r>
              <a:rPr lang="fa-IR" sz="1600" b="1" dirty="0" smtClean="0">
                <a:cs typeface="B Nazanin" panose="00000400000000000000" pitchFamily="2" charset="-78"/>
              </a:rPr>
              <a:t>: </a:t>
            </a:r>
            <a:r>
              <a:rPr lang="fa-IR" sz="1600" b="1" dirty="0" smtClean="0">
                <a:solidFill>
                  <a:srgbClr val="FF0000"/>
                </a:solidFill>
                <a:cs typeface="B Nazanin" panose="00000400000000000000" pitchFamily="2" charset="-78"/>
              </a:rPr>
              <a:t>بازوی محرک</a:t>
            </a:r>
            <a:r>
              <a:rPr lang="fa-IR" sz="1600" b="1" dirty="0" smtClean="0">
                <a:solidFill>
                  <a:srgbClr val="0070C0"/>
                </a:solidFill>
                <a:cs typeface="B Nazanin" panose="00000400000000000000" pitchFamily="2" charset="-78"/>
              </a:rPr>
              <a:t>( فاصله نقطه اثر نیروی محرک تا تکیه گاه است )</a:t>
            </a:r>
            <a:endParaRPr lang="fa-IR" sz="1600" b="1" dirty="0">
              <a:solidFill>
                <a:srgbClr val="0070C0"/>
              </a:solidFill>
              <a:cs typeface="B Nazanin" panose="00000400000000000000" pitchFamily="2" charset="-78"/>
            </a:endParaRPr>
          </a:p>
          <a:p>
            <a:pPr algn="r" rtl="1">
              <a:lnSpc>
                <a:spcPct val="200000"/>
              </a:lnSpc>
            </a:pPr>
            <a:r>
              <a:rPr lang="en-US" sz="1600" b="1" dirty="0" smtClean="0">
                <a:cs typeface="B Nazanin" panose="00000400000000000000" pitchFamily="2" charset="-78"/>
              </a:rPr>
              <a:t>d2</a:t>
            </a:r>
            <a:r>
              <a:rPr lang="fa-IR" sz="1600" b="1" dirty="0" smtClean="0">
                <a:cs typeface="B Nazanin" panose="00000400000000000000" pitchFamily="2" charset="-78"/>
              </a:rPr>
              <a:t>: </a:t>
            </a:r>
            <a:r>
              <a:rPr lang="fa-IR" sz="1600" b="1" dirty="0">
                <a:solidFill>
                  <a:srgbClr val="FF0000"/>
                </a:solidFill>
                <a:cs typeface="B Nazanin" panose="00000400000000000000" pitchFamily="2" charset="-78"/>
              </a:rPr>
              <a:t>بازوی </a:t>
            </a:r>
            <a:r>
              <a:rPr lang="fa-IR" sz="1600" b="1" dirty="0" smtClean="0">
                <a:solidFill>
                  <a:srgbClr val="FF0000"/>
                </a:solidFill>
                <a:cs typeface="B Nazanin" panose="00000400000000000000" pitchFamily="2" charset="-78"/>
              </a:rPr>
              <a:t>مقاوم</a:t>
            </a:r>
            <a:r>
              <a:rPr lang="fa-IR" sz="1600" b="1" dirty="0" smtClean="0">
                <a:solidFill>
                  <a:srgbClr val="0070C0"/>
                </a:solidFill>
                <a:cs typeface="B Nazanin" panose="00000400000000000000" pitchFamily="2" charset="-78"/>
              </a:rPr>
              <a:t>( </a:t>
            </a:r>
            <a:r>
              <a:rPr lang="fa-IR" sz="1600" b="1" dirty="0">
                <a:solidFill>
                  <a:srgbClr val="0070C0"/>
                </a:solidFill>
                <a:cs typeface="B Nazanin" panose="00000400000000000000" pitchFamily="2" charset="-78"/>
              </a:rPr>
              <a:t>فاصله نقطه اثر نیروی </a:t>
            </a:r>
            <a:r>
              <a:rPr lang="fa-IR" sz="1600" b="1" dirty="0" smtClean="0">
                <a:solidFill>
                  <a:srgbClr val="0070C0"/>
                </a:solidFill>
                <a:cs typeface="B Nazanin" panose="00000400000000000000" pitchFamily="2" charset="-78"/>
              </a:rPr>
              <a:t>مقاوم تا </a:t>
            </a:r>
            <a:r>
              <a:rPr lang="fa-IR" sz="1600" b="1" dirty="0">
                <a:solidFill>
                  <a:srgbClr val="0070C0"/>
                </a:solidFill>
                <a:cs typeface="B Nazanin" panose="00000400000000000000" pitchFamily="2" charset="-78"/>
              </a:rPr>
              <a:t>تکیه </a:t>
            </a:r>
            <a:r>
              <a:rPr lang="fa-IR" sz="1600" b="1" dirty="0" smtClean="0">
                <a:solidFill>
                  <a:srgbClr val="0070C0"/>
                </a:solidFill>
                <a:cs typeface="B Nazanin" panose="00000400000000000000" pitchFamily="2" charset="-78"/>
              </a:rPr>
              <a:t>گاه است)</a:t>
            </a:r>
          </a:p>
        </p:txBody>
      </p:sp>
      <p:sp>
        <p:nvSpPr>
          <p:cNvPr id="35" name="TextBox 34"/>
          <p:cNvSpPr txBox="1"/>
          <p:nvPr/>
        </p:nvSpPr>
        <p:spPr>
          <a:xfrm>
            <a:off x="1150314" y="456526"/>
            <a:ext cx="10645558" cy="2800767"/>
          </a:xfrm>
          <a:prstGeom prst="rect">
            <a:avLst/>
          </a:prstGeom>
          <a:noFill/>
        </p:spPr>
        <p:txBody>
          <a:bodyPr wrap="square" rtlCol="0">
            <a:spAutoFit/>
          </a:bodyPr>
          <a:lstStyle/>
          <a:p>
            <a:pPr algn="r"/>
            <a:r>
              <a:rPr lang="fa-IR" sz="1600" b="1" dirty="0" smtClean="0">
                <a:solidFill>
                  <a:srgbClr val="FF0000"/>
                </a:solidFill>
                <a:cs typeface="B Nazanin" panose="00000400000000000000" pitchFamily="2" charset="-78"/>
              </a:rPr>
              <a:t>مثال :</a:t>
            </a:r>
          </a:p>
          <a:p>
            <a:pPr algn="r" rtl="1"/>
            <a:r>
              <a:rPr lang="fa-IR" sz="1600" b="1" dirty="0" smtClean="0">
                <a:cs typeface="B Nazanin" panose="00000400000000000000" pitchFamily="2" charset="-78"/>
              </a:rPr>
              <a:t>با توجه به شکل می توان متوجه شد که در حالت دوم ، مهره توسط آچار راحت تر باز می شود( یعنی نیروی لازم جهت باز کردن مهره کمتر است) زیرا با افزایش طول دسته آچار ، فاصله نقطه اثر نیرو تا محور چرخش نیز افزایش می یابد.</a:t>
            </a:r>
          </a:p>
          <a:p>
            <a:endParaRPr lang="fa-IR" sz="1600" b="1" dirty="0" smtClean="0">
              <a:cs typeface="B Nazanin" panose="00000400000000000000" pitchFamily="2" charset="-78"/>
            </a:endParaRPr>
          </a:p>
          <a:p>
            <a:endParaRPr lang="fa-IR" sz="1600" b="1" dirty="0">
              <a:cs typeface="B Nazanin" panose="00000400000000000000" pitchFamily="2" charset="-78"/>
            </a:endParaRPr>
          </a:p>
          <a:p>
            <a:endParaRPr lang="fa-IR" sz="1600" b="1" dirty="0" smtClean="0">
              <a:cs typeface="B Nazanin" panose="00000400000000000000" pitchFamily="2" charset="-78"/>
            </a:endParaRPr>
          </a:p>
          <a:p>
            <a:endParaRPr lang="fa-IR" sz="1600" b="1" dirty="0">
              <a:cs typeface="B Nazanin" panose="00000400000000000000" pitchFamily="2" charset="-78"/>
            </a:endParaRPr>
          </a:p>
          <a:p>
            <a:endParaRPr lang="fa-IR" sz="1600" b="1" dirty="0" smtClean="0">
              <a:cs typeface="B Nazanin" panose="00000400000000000000" pitchFamily="2" charset="-78"/>
            </a:endParaRPr>
          </a:p>
          <a:p>
            <a:endParaRPr lang="fa-IR" sz="1600" b="1" dirty="0">
              <a:cs typeface="B Nazanin" panose="00000400000000000000" pitchFamily="2" charset="-78"/>
            </a:endParaRPr>
          </a:p>
          <a:p>
            <a:endParaRPr lang="fa-IR" sz="1600" b="1" dirty="0" smtClean="0">
              <a:cs typeface="B Nazanin" panose="00000400000000000000" pitchFamily="2" charset="-78"/>
            </a:endParaRPr>
          </a:p>
          <a:p>
            <a:r>
              <a:rPr lang="fa-IR" sz="1600" b="1" dirty="0" smtClean="0">
                <a:cs typeface="B Nazanin" panose="00000400000000000000" pitchFamily="2" charset="-78"/>
              </a:rPr>
              <a:t> </a:t>
            </a:r>
            <a:endParaRPr lang="en-US" sz="1600" b="1" dirty="0">
              <a:cs typeface="B Nazanin" panose="00000400000000000000" pitchFamily="2" charset="-78"/>
            </a:endParaRPr>
          </a:p>
        </p:txBody>
      </p:sp>
      <p:grpSp>
        <p:nvGrpSpPr>
          <p:cNvPr id="24" name="Group 23"/>
          <p:cNvGrpSpPr/>
          <p:nvPr/>
        </p:nvGrpSpPr>
        <p:grpSpPr>
          <a:xfrm>
            <a:off x="9568070" y="2200944"/>
            <a:ext cx="2396691" cy="718723"/>
            <a:chOff x="9568070" y="2698483"/>
            <a:chExt cx="2396691" cy="718723"/>
          </a:xfrm>
        </p:grpSpPr>
        <p:sp>
          <p:nvSpPr>
            <p:cNvPr id="106" name="Round Diagonal Corner Rectangle 105"/>
            <p:cNvSpPr/>
            <p:nvPr/>
          </p:nvSpPr>
          <p:spPr>
            <a:xfrm flipV="1">
              <a:off x="9568070" y="2866252"/>
              <a:ext cx="2396691" cy="550954"/>
            </a:xfrm>
            <a:prstGeom prst="round2Diag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07" name="Round Diagonal Corner Rectangle 106"/>
            <p:cNvSpPr/>
            <p:nvPr/>
          </p:nvSpPr>
          <p:spPr>
            <a:xfrm>
              <a:off x="9568070" y="2698483"/>
              <a:ext cx="2396691" cy="61347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rgbClr val="0070C0"/>
                  </a:solidFill>
                  <a:effectLst>
                    <a:outerShdw blurRad="50800" dist="38100" dir="2700000" algn="tl" rotWithShape="0">
                      <a:prstClr val="black">
                        <a:alpha val="40000"/>
                      </a:prstClr>
                    </a:outerShdw>
                  </a:effectLst>
                  <a:cs typeface="_MRT_Khodkar" panose="00000700000000000000" pitchFamily="2" charset="-78"/>
                </a:rPr>
                <a:t>انواع ماشین های ساده</a:t>
              </a:r>
              <a:endParaRPr lang="en-US" sz="2000" dirty="0">
                <a:solidFill>
                  <a:srgbClr val="0070C0"/>
                </a:solidFill>
                <a:effectLst>
                  <a:outerShdw blurRad="50800" dist="38100" dir="2700000" algn="tl" rotWithShape="0">
                    <a:prstClr val="black">
                      <a:alpha val="40000"/>
                    </a:prstClr>
                  </a:outerShdw>
                </a:effectLst>
              </a:endParaRPr>
            </a:p>
          </p:txBody>
        </p:sp>
      </p:grpSp>
      <p:grpSp>
        <p:nvGrpSpPr>
          <p:cNvPr id="25" name="Group 24"/>
          <p:cNvGrpSpPr/>
          <p:nvPr/>
        </p:nvGrpSpPr>
        <p:grpSpPr>
          <a:xfrm>
            <a:off x="9568070" y="2988060"/>
            <a:ext cx="2396691" cy="718723"/>
            <a:chOff x="9568070" y="3485599"/>
            <a:chExt cx="2396691" cy="718723"/>
          </a:xfrm>
        </p:grpSpPr>
        <p:sp>
          <p:nvSpPr>
            <p:cNvPr id="108" name="Round Diagonal Corner Rectangle 107"/>
            <p:cNvSpPr/>
            <p:nvPr/>
          </p:nvSpPr>
          <p:spPr>
            <a:xfrm flipV="1">
              <a:off x="9568070" y="3653368"/>
              <a:ext cx="2396691" cy="550954"/>
            </a:xfrm>
            <a:prstGeom prst="round2DiagRect">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70C0"/>
                </a:solidFill>
              </a:endParaRPr>
            </a:p>
          </p:txBody>
        </p:sp>
        <p:sp>
          <p:nvSpPr>
            <p:cNvPr id="109" name="Round Diagonal Corner Rectangle 108"/>
            <p:cNvSpPr/>
            <p:nvPr/>
          </p:nvSpPr>
          <p:spPr>
            <a:xfrm>
              <a:off x="9568070" y="3485599"/>
              <a:ext cx="2396691" cy="613474"/>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tx1"/>
                  </a:solidFill>
                  <a:effectLst>
                    <a:outerShdw blurRad="50800" dist="38100" dir="2700000" algn="tl" rotWithShape="0">
                      <a:prstClr val="black">
                        <a:alpha val="40000"/>
                      </a:prstClr>
                    </a:outerShdw>
                  </a:effectLst>
                  <a:cs typeface="_MRT_Khodkar" panose="00000700000000000000" pitchFamily="2" charset="-78"/>
                </a:rPr>
                <a:t>1- اهرم ها</a:t>
              </a:r>
              <a:endParaRPr lang="en-US" sz="2000" dirty="0">
                <a:solidFill>
                  <a:schemeClr val="tx1"/>
                </a:solidFill>
                <a:effectLst>
                  <a:outerShdw blurRad="50800" dist="38100" dir="2700000" algn="tl" rotWithShape="0">
                    <a:prstClr val="black">
                      <a:alpha val="40000"/>
                    </a:prstClr>
                  </a:outerShdw>
                </a:effectLst>
              </a:endParaRPr>
            </a:p>
          </p:txBody>
        </p:sp>
      </p:grpSp>
      <p:grpSp>
        <p:nvGrpSpPr>
          <p:cNvPr id="26" name="Group 25"/>
          <p:cNvGrpSpPr/>
          <p:nvPr/>
        </p:nvGrpSpPr>
        <p:grpSpPr>
          <a:xfrm>
            <a:off x="1404730" y="5031983"/>
            <a:ext cx="3988905" cy="1330611"/>
            <a:chOff x="1404730" y="5031983"/>
            <a:chExt cx="3988905" cy="1330611"/>
          </a:xfrm>
        </p:grpSpPr>
        <p:sp>
          <p:nvSpPr>
            <p:cNvPr id="3" name="Rectangle 2"/>
            <p:cNvSpPr/>
            <p:nvPr/>
          </p:nvSpPr>
          <p:spPr>
            <a:xfrm>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3160642" y="5746579"/>
              <a:ext cx="503583" cy="5105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04730" y="5088835"/>
              <a:ext cx="569844" cy="551963"/>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F1</a:t>
              </a:r>
              <a:endParaRPr lang="en-US" b="1" dirty="0"/>
            </a:p>
          </p:txBody>
        </p:sp>
        <p:sp>
          <p:nvSpPr>
            <p:cNvPr id="113" name="Rectangle 112"/>
            <p:cNvSpPr/>
            <p:nvPr/>
          </p:nvSpPr>
          <p:spPr>
            <a:xfrm>
              <a:off x="4823791" y="5090334"/>
              <a:ext cx="569844" cy="551963"/>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F2</a:t>
              </a:r>
              <a:endParaRPr lang="en-US" b="1" dirty="0">
                <a:solidFill>
                  <a:schemeClr val="tx1"/>
                </a:solidFill>
              </a:endParaRPr>
            </a:p>
          </p:txBody>
        </p:sp>
        <p:sp>
          <p:nvSpPr>
            <p:cNvPr id="6" name="TextBox 5"/>
            <p:cNvSpPr txBox="1"/>
            <p:nvPr/>
          </p:nvSpPr>
          <p:spPr>
            <a:xfrm>
              <a:off x="2975028" y="5031983"/>
              <a:ext cx="699230" cy="307777"/>
            </a:xfrm>
            <a:prstGeom prst="rect">
              <a:avLst/>
            </a:prstGeom>
            <a:noFill/>
          </p:spPr>
          <p:txBody>
            <a:bodyPr wrap="none" rtlCol="0">
              <a:spAutoFit/>
            </a:bodyPr>
            <a:lstStyle/>
            <a:p>
              <a:r>
                <a:rPr lang="fa-IR" sz="1400" b="1" dirty="0" smtClean="0">
                  <a:cs typeface="B Nazanin" panose="00000400000000000000" pitchFamily="2" charset="-78"/>
                </a:rPr>
                <a:t>تکیه گاه</a:t>
              </a:r>
              <a:endParaRPr lang="en-US" sz="1400" b="1" dirty="0">
                <a:cs typeface="B Nazanin" panose="00000400000000000000" pitchFamily="2" charset="-78"/>
              </a:endParaRPr>
            </a:p>
          </p:txBody>
        </p:sp>
        <p:cxnSp>
          <p:nvCxnSpPr>
            <p:cNvPr id="8" name="Straight Arrow Connector 7"/>
            <p:cNvCxnSpPr>
              <a:stCxn id="3" idx="0"/>
              <a:endCxn id="6" idx="2"/>
            </p:cNvCxnSpPr>
            <p:nvPr/>
          </p:nvCxnSpPr>
          <p:spPr>
            <a:xfrm flipH="1" flipV="1">
              <a:off x="3324643" y="5339760"/>
              <a:ext cx="74540" cy="30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89652" y="5490279"/>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46280" y="5483903"/>
              <a:ext cx="0" cy="724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89652" y="6001850"/>
              <a:ext cx="1709530" cy="1977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3436750" y="6016089"/>
              <a:ext cx="1709530" cy="19777"/>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116" name="TextBox 115"/>
            <p:cNvSpPr txBox="1"/>
            <p:nvPr/>
          </p:nvSpPr>
          <p:spPr>
            <a:xfrm>
              <a:off x="2246722" y="6054817"/>
              <a:ext cx="372218" cy="307777"/>
            </a:xfrm>
            <a:prstGeom prst="rect">
              <a:avLst/>
            </a:prstGeom>
            <a:noFill/>
          </p:spPr>
          <p:txBody>
            <a:bodyPr wrap="none" rtlCol="0">
              <a:spAutoFit/>
            </a:bodyPr>
            <a:lstStyle/>
            <a:p>
              <a:r>
                <a:rPr lang="en-US" sz="1400" b="1" dirty="0" smtClean="0">
                  <a:cs typeface="B Nazanin" panose="00000400000000000000" pitchFamily="2" charset="-78"/>
                </a:rPr>
                <a:t>d1</a:t>
              </a:r>
              <a:endParaRPr lang="en-US" sz="1400" b="1" dirty="0">
                <a:cs typeface="B Nazanin" panose="00000400000000000000" pitchFamily="2" charset="-78"/>
              </a:endParaRPr>
            </a:p>
          </p:txBody>
        </p:sp>
        <p:sp>
          <p:nvSpPr>
            <p:cNvPr id="117" name="TextBox 116"/>
            <p:cNvSpPr txBox="1"/>
            <p:nvPr/>
          </p:nvSpPr>
          <p:spPr>
            <a:xfrm>
              <a:off x="4033034" y="6039225"/>
              <a:ext cx="372218" cy="307777"/>
            </a:xfrm>
            <a:prstGeom prst="rect">
              <a:avLst/>
            </a:prstGeom>
            <a:noFill/>
          </p:spPr>
          <p:txBody>
            <a:bodyPr wrap="none" rtlCol="0">
              <a:spAutoFit/>
            </a:bodyPr>
            <a:lstStyle/>
            <a:p>
              <a:r>
                <a:rPr lang="en-US" sz="1400" b="1" dirty="0" smtClean="0">
                  <a:cs typeface="B Nazanin" panose="00000400000000000000" pitchFamily="2" charset="-78"/>
                </a:rPr>
                <a:t>d2</a:t>
              </a:r>
              <a:endParaRPr lang="en-US" sz="1400" b="1" dirty="0">
                <a:cs typeface="B Nazanin" panose="00000400000000000000" pitchFamily="2" charset="-78"/>
              </a:endParaRPr>
            </a:p>
          </p:txBody>
        </p:sp>
        <p:sp>
          <p:nvSpPr>
            <p:cNvPr id="23" name="Down Arrow 22"/>
            <p:cNvSpPr/>
            <p:nvPr/>
          </p:nvSpPr>
          <p:spPr>
            <a:xfrm>
              <a:off x="1586670" y="5500618"/>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wn Arrow 117"/>
            <p:cNvSpPr/>
            <p:nvPr/>
          </p:nvSpPr>
          <p:spPr>
            <a:xfrm>
              <a:off x="5054364" y="5504311"/>
              <a:ext cx="183833" cy="502600"/>
            </a:xfrm>
            <a:prstGeom prst="downArrow">
              <a:avLst/>
            </a:prstGeom>
            <a:solidFill>
              <a:srgbClr val="FC34D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233476" y="1216756"/>
            <a:ext cx="4479234" cy="2160104"/>
            <a:chOff x="5181600" y="1271150"/>
            <a:chExt cx="4479234" cy="2160104"/>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55913" t="11898" r="10497" b="19794"/>
            <a:stretch/>
          </p:blipFill>
          <p:spPr>
            <a:xfrm>
              <a:off x="7421217" y="1271150"/>
              <a:ext cx="2239617" cy="2160104"/>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7615" t="13155" r="58795" b="20226"/>
            <a:stretch/>
          </p:blipFill>
          <p:spPr>
            <a:xfrm>
              <a:off x="5181600" y="1318703"/>
              <a:ext cx="2239617" cy="2106688"/>
            </a:xfrm>
            <a:prstGeom prst="rect">
              <a:avLst/>
            </a:prstGeom>
          </p:spPr>
        </p:pic>
      </p:grpSp>
      <p:grpSp>
        <p:nvGrpSpPr>
          <p:cNvPr id="9" name="Group 8"/>
          <p:cNvGrpSpPr/>
          <p:nvPr/>
        </p:nvGrpSpPr>
        <p:grpSpPr>
          <a:xfrm>
            <a:off x="710580" y="1247159"/>
            <a:ext cx="3358199" cy="2164574"/>
            <a:chOff x="710580" y="1247159"/>
            <a:chExt cx="3358199" cy="216457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217" t="11898" r="44684" b="19794"/>
            <a:stretch/>
          </p:blipFill>
          <p:spPr>
            <a:xfrm>
              <a:off x="710580" y="1251629"/>
              <a:ext cx="3207026" cy="2160104"/>
            </a:xfrm>
            <a:prstGeom prst="rect">
              <a:avLst/>
            </a:prstGeom>
          </p:spPr>
        </p:pic>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86955" t="11898" r="10497" b="19794"/>
            <a:stretch/>
          </p:blipFill>
          <p:spPr>
            <a:xfrm>
              <a:off x="3898928" y="1247159"/>
              <a:ext cx="169851" cy="2160104"/>
            </a:xfrm>
            <a:prstGeom prst="rect">
              <a:avLst/>
            </a:prstGeom>
          </p:spPr>
        </p:pic>
      </p:grpSp>
      <p:sp>
        <p:nvSpPr>
          <p:cNvPr id="11" name="TextBox 10"/>
          <p:cNvSpPr txBox="1"/>
          <p:nvPr/>
        </p:nvSpPr>
        <p:spPr>
          <a:xfrm>
            <a:off x="1214414" y="3058432"/>
            <a:ext cx="900000" cy="338554"/>
          </a:xfrm>
          <a:prstGeom prst="rect">
            <a:avLst/>
          </a:prstGeom>
          <a:noFill/>
        </p:spPr>
        <p:txBody>
          <a:bodyPr wrap="square" rtlCol="0">
            <a:spAutoFit/>
          </a:bodyPr>
          <a:lstStyle/>
          <a:p>
            <a:r>
              <a:rPr lang="fa-IR" sz="1600" b="1" dirty="0" smtClean="0">
                <a:solidFill>
                  <a:srgbClr val="00B050"/>
                </a:solidFill>
                <a:cs typeface="B Nazanin" panose="00000400000000000000" pitchFamily="2" charset="-78"/>
              </a:rPr>
              <a:t>حالت اول</a:t>
            </a:r>
            <a:endParaRPr lang="en-US" sz="1600" b="1" dirty="0">
              <a:solidFill>
                <a:srgbClr val="00B050"/>
              </a:solidFill>
              <a:cs typeface="B Nazanin" panose="00000400000000000000" pitchFamily="2" charset="-78"/>
            </a:endParaRPr>
          </a:p>
        </p:txBody>
      </p:sp>
      <p:sp>
        <p:nvSpPr>
          <p:cNvPr id="38" name="TextBox 37"/>
          <p:cNvSpPr txBox="1"/>
          <p:nvPr/>
        </p:nvSpPr>
        <p:spPr>
          <a:xfrm>
            <a:off x="5766220" y="2991157"/>
            <a:ext cx="900000" cy="338554"/>
          </a:xfrm>
          <a:prstGeom prst="rect">
            <a:avLst/>
          </a:prstGeom>
          <a:noFill/>
        </p:spPr>
        <p:txBody>
          <a:bodyPr wrap="square" rtlCol="0">
            <a:spAutoFit/>
          </a:bodyPr>
          <a:lstStyle/>
          <a:p>
            <a:r>
              <a:rPr lang="fa-IR" sz="1600" b="1" dirty="0" smtClean="0">
                <a:solidFill>
                  <a:srgbClr val="00B050"/>
                </a:solidFill>
                <a:cs typeface="B Nazanin" panose="00000400000000000000" pitchFamily="2" charset="-78"/>
              </a:rPr>
              <a:t>حالت دوم</a:t>
            </a:r>
            <a:endParaRPr lang="en-US" sz="1600" b="1" dirty="0">
              <a:solidFill>
                <a:srgbClr val="00B050"/>
              </a:solidFill>
              <a:cs typeface="B Nazanin" panose="00000400000000000000" pitchFamily="2" charset="-78"/>
            </a:endParaRPr>
          </a:p>
        </p:txBody>
      </p:sp>
      <p:sp>
        <p:nvSpPr>
          <p:cNvPr id="36" name="Rounded Rectangle 3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37" name="Rounded Rectangle 36">
            <a:hlinkClick r:id="rId3" action="ppaction://hlinksldjump"/>
          </p:cNvPr>
          <p:cNvSpPr/>
          <p:nvPr/>
        </p:nvSpPr>
        <p:spPr>
          <a:xfrm>
            <a:off x="2357422" y="636401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39" name="Rounded Rectangle 38">
            <a:hlinkClick r:id="rId4" action="ppaction://hlinksldjump"/>
          </p:cNvPr>
          <p:cNvSpPr/>
          <p:nvPr/>
        </p:nvSpPr>
        <p:spPr>
          <a:xfrm>
            <a:off x="1214414" y="636401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40" name="Rounded Rectangle 39">
            <a:hlinkClick r:id="rId5" action="ppaction://hlinksldjump"/>
          </p:cNvPr>
          <p:cNvSpPr/>
          <p:nvPr/>
        </p:nvSpPr>
        <p:spPr>
          <a:xfrm>
            <a:off x="71406" y="636401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2867088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43753" y="454151"/>
            <a:ext cx="11416219" cy="3693319"/>
          </a:xfrm>
          <a:prstGeom prst="rect">
            <a:avLst/>
          </a:prstGeom>
          <a:noFill/>
        </p:spPr>
        <p:txBody>
          <a:bodyPr wrap="square" rtlCol="0">
            <a:spAutoFit/>
          </a:bodyPr>
          <a:lstStyle/>
          <a:p>
            <a:pPr algn="r">
              <a:lnSpc>
                <a:spcPct val="150000"/>
              </a:lnSpc>
            </a:pPr>
            <a:r>
              <a:rPr lang="fa-IR" sz="1600" b="1" dirty="0" smtClean="0">
                <a:solidFill>
                  <a:schemeClr val="tx1">
                    <a:lumMod val="95000"/>
                    <a:lumOff val="5000"/>
                  </a:schemeClr>
                </a:solidFill>
                <a:cs typeface="B Nazanin" panose="00000400000000000000" pitchFamily="2" charset="-78"/>
              </a:rPr>
              <a:t>شکل اسلاید قبل اهرمی را به حالت تعادل نشان می دهد، علت برقراری تعادل در این اهرم آن است که گشتاور نیرویی که هر یک از نیروها نسبت به تکیه گاه ایجاد می کنند با هم برابر و جهت چرخششان مخالف هم است.</a:t>
            </a:r>
          </a:p>
          <a:p>
            <a:pPr algn="r">
              <a:lnSpc>
                <a:spcPct val="150000"/>
              </a:lnSpc>
            </a:pPr>
            <a:endParaRPr lang="fa-IR" sz="1600" b="1" dirty="0">
              <a:solidFill>
                <a:schemeClr val="tx1">
                  <a:lumMod val="95000"/>
                  <a:lumOff val="5000"/>
                </a:schemeClr>
              </a:solidFill>
              <a:cs typeface="B Nazanin" panose="00000400000000000000" pitchFamily="2" charset="-78"/>
            </a:endParaRPr>
          </a:p>
          <a:p>
            <a:pPr algn="r">
              <a:lnSpc>
                <a:spcPct val="150000"/>
              </a:lnSpc>
            </a:pPr>
            <a:r>
              <a:rPr lang="fa-IR" sz="1600" b="1" dirty="0" smtClean="0">
                <a:solidFill>
                  <a:schemeClr val="tx1">
                    <a:lumMod val="95000"/>
                    <a:lumOff val="5000"/>
                  </a:schemeClr>
                </a:solidFill>
                <a:cs typeface="B Nazanin" panose="00000400000000000000" pitchFamily="2" charset="-78"/>
              </a:rPr>
              <a:t>بنابر این می توان گفت: هنگام برقراری تعادل در یک اهرم، رابطه زیر برقرار خواهد بود:</a:t>
            </a:r>
            <a:endParaRPr lang="en-US" sz="1600" b="1" dirty="0" smtClean="0">
              <a:solidFill>
                <a:schemeClr val="tx1">
                  <a:lumMod val="95000"/>
                  <a:lumOff val="5000"/>
                </a:schemeClr>
              </a:solidFill>
              <a:cs typeface="B Nazanin" panose="00000400000000000000" pitchFamily="2" charset="-78"/>
            </a:endParaRPr>
          </a:p>
          <a:p>
            <a:pPr algn="r">
              <a:lnSpc>
                <a:spcPct val="150000"/>
              </a:lnSpc>
            </a:pPr>
            <a:endParaRPr lang="fa-IR" sz="1600" b="1" dirty="0" smtClean="0">
              <a:solidFill>
                <a:schemeClr val="tx1">
                  <a:lumMod val="95000"/>
                  <a:lumOff val="5000"/>
                </a:schemeClr>
              </a:solidFill>
              <a:cs typeface="B Nazanin" panose="00000400000000000000" pitchFamily="2" charset="-78"/>
            </a:endParaRPr>
          </a:p>
          <a:p>
            <a:pPr algn="ctr" rtl="1">
              <a:lnSpc>
                <a:spcPct val="150000"/>
              </a:lnSpc>
            </a:pPr>
            <a:r>
              <a:rPr lang="fa-IR" sz="2000" b="1" dirty="0" smtClean="0">
                <a:solidFill>
                  <a:srgbClr val="FF0000"/>
                </a:solidFill>
                <a:cs typeface="B Nazanin" panose="00000400000000000000" pitchFamily="2" charset="-78"/>
              </a:rPr>
              <a:t> گشتاور نیروی مقاوم  </a:t>
            </a:r>
            <a:r>
              <a:rPr lang="en-US" sz="2000" b="1" dirty="0" smtClean="0">
                <a:solidFill>
                  <a:srgbClr val="FF0000"/>
                </a:solidFill>
                <a:cs typeface="B Nazanin" panose="00000400000000000000" pitchFamily="2" charset="-78"/>
              </a:rPr>
              <a:t>=</a:t>
            </a:r>
            <a:r>
              <a:rPr lang="fa-IR" sz="2000" b="1" dirty="0" smtClean="0">
                <a:solidFill>
                  <a:srgbClr val="FF0000"/>
                </a:solidFill>
                <a:cs typeface="B Nazanin" panose="00000400000000000000" pitchFamily="2" charset="-78"/>
              </a:rPr>
              <a:t>  گشتاور نیروی محرک</a:t>
            </a:r>
          </a:p>
          <a:p>
            <a:pPr algn="ctr" rtl="1">
              <a:lnSpc>
                <a:spcPct val="150000"/>
              </a:lnSpc>
            </a:pPr>
            <a:r>
              <a:rPr lang="en-US" sz="2400" b="1" dirty="0" smtClean="0">
                <a:solidFill>
                  <a:srgbClr val="FF0000"/>
                </a:solidFill>
                <a:cs typeface="B Nazanin" panose="00000400000000000000" pitchFamily="2" charset="-78"/>
              </a:rPr>
              <a:t>F</a:t>
            </a:r>
            <a:r>
              <a:rPr lang="en-US" sz="2000" b="1" dirty="0" smtClean="0">
                <a:solidFill>
                  <a:srgbClr val="FF0000"/>
                </a:solidFill>
                <a:cs typeface="B Nazanin" panose="00000400000000000000" pitchFamily="2" charset="-78"/>
              </a:rPr>
              <a:t>1</a:t>
            </a:r>
            <a:r>
              <a:rPr lang="en-US" sz="2400" b="1" dirty="0" smtClean="0">
                <a:solidFill>
                  <a:srgbClr val="FF0000"/>
                </a:solidFill>
                <a:cs typeface="B Nazanin" panose="00000400000000000000" pitchFamily="2" charset="-78"/>
              </a:rPr>
              <a:t>  × d</a:t>
            </a:r>
            <a:r>
              <a:rPr lang="en-US" sz="2000" b="1" dirty="0" smtClean="0">
                <a:solidFill>
                  <a:srgbClr val="FF0000"/>
                </a:solidFill>
                <a:cs typeface="B Nazanin" panose="00000400000000000000" pitchFamily="2" charset="-78"/>
              </a:rPr>
              <a:t>1</a:t>
            </a:r>
            <a:r>
              <a:rPr lang="en-US" sz="2400" b="1" dirty="0" smtClean="0">
                <a:solidFill>
                  <a:srgbClr val="FF0000"/>
                </a:solidFill>
                <a:cs typeface="B Nazanin" panose="00000400000000000000" pitchFamily="2" charset="-78"/>
              </a:rPr>
              <a:t> =  f</a:t>
            </a:r>
            <a:r>
              <a:rPr lang="en-US" sz="2000" b="1" dirty="0" smtClean="0">
                <a:solidFill>
                  <a:srgbClr val="FF0000"/>
                </a:solidFill>
                <a:cs typeface="B Nazanin" panose="00000400000000000000" pitchFamily="2" charset="-78"/>
              </a:rPr>
              <a:t>2</a:t>
            </a:r>
            <a:r>
              <a:rPr lang="en-US" sz="2400" b="1" dirty="0" smtClean="0">
                <a:solidFill>
                  <a:srgbClr val="FF0000"/>
                </a:solidFill>
                <a:cs typeface="B Nazanin" panose="00000400000000000000" pitchFamily="2" charset="-78"/>
              </a:rPr>
              <a:t>  × d</a:t>
            </a:r>
            <a:r>
              <a:rPr lang="en-US" sz="2000" b="1" dirty="0" smtClean="0">
                <a:solidFill>
                  <a:srgbClr val="FF0000"/>
                </a:solidFill>
                <a:cs typeface="B Nazanin" panose="00000400000000000000" pitchFamily="2" charset="-78"/>
              </a:rPr>
              <a:t>2</a:t>
            </a:r>
            <a:endParaRPr lang="fa-IR" sz="2000" b="1" dirty="0" smtClean="0">
              <a:solidFill>
                <a:srgbClr val="FF0000"/>
              </a:solidFill>
              <a:cs typeface="B Nazanin" panose="00000400000000000000" pitchFamily="2" charset="-78"/>
            </a:endParaRPr>
          </a:p>
          <a:p>
            <a:pPr algn="ctr" rtl="1">
              <a:lnSpc>
                <a:spcPct val="150000"/>
              </a:lnSpc>
            </a:pPr>
            <a:endParaRPr lang="fa-IR" sz="1600" b="1" dirty="0" smtClean="0">
              <a:solidFill>
                <a:srgbClr val="FF0000"/>
              </a:solidFill>
              <a:cs typeface="B Nazanin" panose="00000400000000000000" pitchFamily="2" charset="-78"/>
            </a:endParaRPr>
          </a:p>
          <a:p>
            <a:pPr algn="ctr" rtl="1">
              <a:lnSpc>
                <a:spcPct val="150000"/>
              </a:lnSpc>
            </a:pPr>
            <a:r>
              <a:rPr lang="fa-IR" sz="1600" b="1" dirty="0" smtClean="0">
                <a:solidFill>
                  <a:srgbClr val="FF0000"/>
                </a:solidFill>
                <a:cs typeface="B Nazanin" panose="00000400000000000000" pitchFamily="2" charset="-78"/>
              </a:rPr>
              <a:t> </a:t>
            </a:r>
            <a:endParaRPr lang="en-US" sz="1600" b="1" dirty="0">
              <a:solidFill>
                <a:srgbClr val="FF0000"/>
              </a:solidFill>
              <a:cs typeface="B Nazanin" panose="00000400000000000000" pitchFamily="2" charset="-78"/>
            </a:endParaRPr>
          </a:p>
        </p:txBody>
      </p:sp>
      <p:grpSp>
        <p:nvGrpSpPr>
          <p:cNvPr id="23" name="Group 22"/>
          <p:cNvGrpSpPr/>
          <p:nvPr/>
        </p:nvGrpSpPr>
        <p:grpSpPr>
          <a:xfrm>
            <a:off x="1114283" y="3395791"/>
            <a:ext cx="10745689" cy="796836"/>
            <a:chOff x="-2316698" y="1894113"/>
            <a:chExt cx="13015178" cy="1114028"/>
          </a:xfrm>
        </p:grpSpPr>
        <p:sp>
          <p:nvSpPr>
            <p:cNvPr id="24" name="Rounded Rectangle 23"/>
            <p:cNvSpPr/>
            <p:nvPr/>
          </p:nvSpPr>
          <p:spPr>
            <a:xfrm>
              <a:off x="9967392" y="1894114"/>
              <a:ext cx="731088" cy="111402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ounded Rectangle 26"/>
            <p:cNvSpPr/>
            <p:nvPr/>
          </p:nvSpPr>
          <p:spPr>
            <a:xfrm>
              <a:off x="-2316698" y="1936987"/>
              <a:ext cx="12192220" cy="1071154"/>
            </a:xfrm>
            <a:prstGeom prst="roundRect">
              <a:avLst/>
            </a:prstGeom>
            <a:solidFill>
              <a:srgbClr val="F5C7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dirty="0" smtClean="0">
                  <a:solidFill>
                    <a:schemeClr val="tx1">
                      <a:lumMod val="95000"/>
                      <a:lumOff val="5000"/>
                    </a:schemeClr>
                  </a:solidFill>
                  <a:cs typeface="B Yekan" panose="00000400000000000000" pitchFamily="2" charset="-78"/>
                </a:rPr>
                <a:t>جهت گشتاور نیرو بر اساس حرکت عقربه های ساعت بیان می شود .برای مثال با توجه به شکل زیر ، گشتاور نیروی جسم بزرگ (</a:t>
              </a:r>
              <a:r>
                <a:rPr lang="en-US" sz="1600" dirty="0" smtClean="0">
                  <a:solidFill>
                    <a:schemeClr val="tx1">
                      <a:lumMod val="95000"/>
                      <a:lumOff val="5000"/>
                    </a:schemeClr>
                  </a:solidFill>
                  <a:cs typeface="B Yekan" panose="00000400000000000000" pitchFamily="2" charset="-78"/>
                </a:rPr>
                <a:t>F2</a:t>
              </a:r>
              <a:r>
                <a:rPr lang="fa-IR" sz="1600" dirty="0" smtClean="0">
                  <a:solidFill>
                    <a:schemeClr val="tx1">
                      <a:lumMod val="95000"/>
                      <a:lumOff val="5000"/>
                    </a:schemeClr>
                  </a:solidFill>
                  <a:cs typeface="B Yekan" panose="00000400000000000000" pitchFamily="2" charset="-78"/>
                </a:rPr>
                <a:t>) ساعتگرد و گشتاور نیروی جسم کوچک(</a:t>
              </a:r>
              <a:r>
                <a:rPr lang="en-US" sz="1600" dirty="0" smtClean="0">
                  <a:solidFill>
                    <a:schemeClr val="tx1">
                      <a:lumMod val="95000"/>
                      <a:lumOff val="5000"/>
                    </a:schemeClr>
                  </a:solidFill>
                  <a:cs typeface="B Yekan" panose="00000400000000000000" pitchFamily="2" charset="-78"/>
                </a:rPr>
                <a:t>F1</a:t>
              </a:r>
              <a:r>
                <a:rPr lang="fa-IR" sz="1600" dirty="0" smtClean="0">
                  <a:solidFill>
                    <a:schemeClr val="tx1">
                      <a:lumMod val="95000"/>
                      <a:lumOff val="5000"/>
                    </a:schemeClr>
                  </a:solidFill>
                  <a:cs typeface="B Yekan" panose="00000400000000000000" pitchFamily="2" charset="-78"/>
                </a:rPr>
                <a:t>)پادساعتگرد است.</a:t>
              </a:r>
              <a:endParaRPr lang="en-US" sz="1600" dirty="0">
                <a:solidFill>
                  <a:schemeClr val="tx1">
                    <a:lumMod val="95000"/>
                    <a:lumOff val="5000"/>
                  </a:schemeClr>
                </a:solidFill>
                <a:cs typeface="B Yekan" panose="00000400000000000000" pitchFamily="2" charset="-78"/>
              </a:endParaRPr>
            </a:p>
          </p:txBody>
        </p:sp>
        <p:pic>
          <p:nvPicPr>
            <p:cNvPr id="28" name="Picture 27" descr="زیر ذره بین9.png"/>
            <p:cNvPicPr/>
            <p:nvPr/>
          </p:nvPicPr>
          <p:blipFill>
            <a:blip r:embed="rId2" cstate="print"/>
            <a:stretch>
              <a:fillRect/>
            </a:stretch>
          </p:blipFill>
          <p:spPr>
            <a:xfrm>
              <a:off x="9967392" y="1894113"/>
              <a:ext cx="548208" cy="1114027"/>
            </a:xfrm>
            <a:prstGeom prst="rect">
              <a:avLst/>
            </a:prstGeom>
          </p:spPr>
        </p:pic>
      </p:grpSp>
      <p:sp>
        <p:nvSpPr>
          <p:cNvPr id="3" name="TextBox 2"/>
          <p:cNvSpPr txBox="1"/>
          <p:nvPr/>
        </p:nvSpPr>
        <p:spPr>
          <a:xfrm>
            <a:off x="4464424" y="6390416"/>
            <a:ext cx="4182035" cy="369332"/>
          </a:xfrm>
          <a:prstGeom prst="rect">
            <a:avLst/>
          </a:prstGeom>
          <a:noFill/>
        </p:spPr>
        <p:txBody>
          <a:bodyPr wrap="square" rtlCol="0">
            <a:spAutoFit/>
          </a:bodyPr>
          <a:lstStyle/>
          <a:p>
            <a:r>
              <a:rPr lang="en-US" dirty="0" smtClean="0">
                <a:cs typeface="B Nazanin" panose="00000400000000000000" pitchFamily="2" charset="-78"/>
              </a:rPr>
              <a:t>                 </a:t>
            </a:r>
            <a:r>
              <a:rPr lang="fa-IR" dirty="0" smtClean="0">
                <a:cs typeface="B Nazanin" panose="00000400000000000000" pitchFamily="2" charset="-78"/>
              </a:rPr>
              <a:t>800</a:t>
            </a:r>
            <a:r>
              <a:rPr lang="en-US" dirty="0" smtClean="0">
                <a:cs typeface="B Nazanin" panose="00000400000000000000" pitchFamily="2" charset="-78"/>
              </a:rPr>
              <a:t>  </a:t>
            </a:r>
            <a:r>
              <a:rPr lang="en-US" dirty="0" smtClean="0">
                <a:solidFill>
                  <a:srgbClr val="FF0000"/>
                </a:solidFill>
                <a:cs typeface="B Nazanin" panose="00000400000000000000" pitchFamily="2" charset="-78"/>
              </a:rPr>
              <a:t>Nm</a:t>
            </a:r>
            <a:r>
              <a:rPr lang="en-US" dirty="0" smtClean="0">
                <a:cs typeface="B Nazanin" panose="00000400000000000000" pitchFamily="2" charset="-78"/>
              </a:rPr>
              <a:t> = </a:t>
            </a:r>
            <a:r>
              <a:rPr lang="fa-IR" dirty="0" smtClean="0">
                <a:cs typeface="B Nazanin" panose="00000400000000000000" pitchFamily="2" charset="-78"/>
              </a:rPr>
              <a:t>800</a:t>
            </a:r>
            <a:r>
              <a:rPr lang="en-US" dirty="0" smtClean="0">
                <a:cs typeface="B Nazanin" panose="00000400000000000000" pitchFamily="2" charset="-78"/>
              </a:rPr>
              <a:t> </a:t>
            </a:r>
            <a:r>
              <a:rPr lang="en-US" dirty="0" smtClean="0">
                <a:solidFill>
                  <a:srgbClr val="FF0000"/>
                </a:solidFill>
                <a:cs typeface="B Nazanin" panose="00000400000000000000" pitchFamily="2" charset="-78"/>
              </a:rPr>
              <a:t>Nm</a:t>
            </a:r>
            <a:endParaRPr lang="en-US" dirty="0">
              <a:solidFill>
                <a:srgbClr val="FF0000"/>
              </a:solidFill>
              <a:cs typeface="B Nazanin" panose="00000400000000000000" pitchFamily="2" charset="-78"/>
            </a:endParaRPr>
          </a:p>
        </p:txBody>
      </p:sp>
      <p:sp>
        <p:nvSpPr>
          <p:cNvPr id="29" name="TextBox 28"/>
          <p:cNvSpPr txBox="1"/>
          <p:nvPr/>
        </p:nvSpPr>
        <p:spPr>
          <a:xfrm>
            <a:off x="3429000" y="5845750"/>
            <a:ext cx="4182035" cy="369332"/>
          </a:xfrm>
          <a:prstGeom prst="rect">
            <a:avLst/>
          </a:prstGeom>
          <a:noFill/>
        </p:spPr>
        <p:txBody>
          <a:bodyPr wrap="square" rtlCol="0">
            <a:spAutoFit/>
          </a:bodyPr>
          <a:lstStyle/>
          <a:p>
            <a:pPr algn="r" rtl="1"/>
            <a:r>
              <a:rPr lang="en-US" dirty="0" smtClean="0">
                <a:cs typeface="B Nazanin" panose="00000400000000000000" pitchFamily="2" charset="-78"/>
              </a:rPr>
              <a:t>m</a:t>
            </a:r>
            <a:r>
              <a:rPr lang="fa-IR" dirty="0" smtClean="0">
                <a:cs typeface="B Nazanin" panose="00000400000000000000" pitchFamily="2" charset="-78"/>
              </a:rPr>
              <a:t>1  ×  </a:t>
            </a:r>
            <a:r>
              <a:rPr lang="en-US" dirty="0" smtClean="0">
                <a:cs typeface="B Nazanin" panose="00000400000000000000" pitchFamily="2" charset="-78"/>
              </a:rPr>
              <a:t>N</a:t>
            </a:r>
            <a:r>
              <a:rPr lang="fa-IR" dirty="0" smtClean="0">
                <a:cs typeface="B Nazanin" panose="00000400000000000000" pitchFamily="2" charset="-78"/>
              </a:rPr>
              <a:t> 800  </a:t>
            </a:r>
            <a:r>
              <a:rPr lang="en-US" dirty="0" smtClean="0">
                <a:cs typeface="B Nazanin" panose="00000400000000000000" pitchFamily="2" charset="-78"/>
              </a:rPr>
              <a:t>=</a:t>
            </a:r>
            <a:r>
              <a:rPr lang="fa-IR" dirty="0" smtClean="0">
                <a:cs typeface="B Nazanin" panose="00000400000000000000" pitchFamily="2" charset="-78"/>
              </a:rPr>
              <a:t>   </a:t>
            </a:r>
            <a:r>
              <a:rPr lang="en-US" dirty="0" smtClean="0">
                <a:cs typeface="B Nazanin" panose="00000400000000000000" pitchFamily="2" charset="-78"/>
              </a:rPr>
              <a:t>m</a:t>
            </a:r>
            <a:r>
              <a:rPr lang="fa-IR" dirty="0" smtClean="0">
                <a:cs typeface="B Nazanin" panose="00000400000000000000" pitchFamily="2" charset="-78"/>
              </a:rPr>
              <a:t> 2 </a:t>
            </a:r>
            <a:r>
              <a:rPr lang="fa-IR" dirty="0">
                <a:cs typeface="B Nazanin" panose="00000400000000000000" pitchFamily="2" charset="-78"/>
              </a:rPr>
              <a:t>×</a:t>
            </a:r>
            <a:r>
              <a:rPr lang="fa-IR" dirty="0" smtClean="0">
                <a:cs typeface="B Nazanin" panose="00000400000000000000" pitchFamily="2" charset="-78"/>
              </a:rPr>
              <a:t>  </a:t>
            </a:r>
            <a:r>
              <a:rPr lang="en-US" dirty="0" smtClean="0">
                <a:cs typeface="B Nazanin" panose="00000400000000000000" pitchFamily="2" charset="-78"/>
              </a:rPr>
              <a:t>N</a:t>
            </a:r>
            <a:r>
              <a:rPr lang="fa-IR" dirty="0" smtClean="0">
                <a:cs typeface="B Nazanin" panose="00000400000000000000" pitchFamily="2" charset="-78"/>
              </a:rPr>
              <a:t> 400</a:t>
            </a:r>
            <a:endParaRPr lang="en-US" dirty="0">
              <a:cs typeface="B Nazanin" panose="00000400000000000000" pitchFamily="2" charset="-78"/>
            </a:endParaRPr>
          </a:p>
        </p:txBody>
      </p:sp>
      <p:grpSp>
        <p:nvGrpSpPr>
          <p:cNvPr id="35" name="Group 34"/>
          <p:cNvGrpSpPr/>
          <p:nvPr/>
        </p:nvGrpSpPr>
        <p:grpSpPr>
          <a:xfrm rot="21137007">
            <a:off x="4302611" y="4219265"/>
            <a:ext cx="4037525" cy="1612318"/>
            <a:chOff x="1404730" y="4762992"/>
            <a:chExt cx="4037525" cy="1612318"/>
          </a:xfrm>
        </p:grpSpPr>
        <p:sp>
          <p:nvSpPr>
            <p:cNvPr id="36" name="Rectangle 35"/>
            <p:cNvSpPr/>
            <p:nvPr/>
          </p:nvSpPr>
          <p:spPr>
            <a:xfrm rot="427617">
              <a:off x="1404730" y="5640798"/>
              <a:ext cx="3988905" cy="9739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85039">
              <a:off x="3897658" y="5864767"/>
              <a:ext cx="503583" cy="5105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521089">
              <a:off x="1511214" y="5035166"/>
              <a:ext cx="518576" cy="391288"/>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F1</a:t>
              </a:r>
              <a:endParaRPr lang="en-US" sz="1600" b="1" dirty="0"/>
            </a:p>
          </p:txBody>
        </p:sp>
        <p:sp>
          <p:nvSpPr>
            <p:cNvPr id="39" name="Rectangle 38"/>
            <p:cNvSpPr/>
            <p:nvPr/>
          </p:nvSpPr>
          <p:spPr>
            <a:xfrm rot="398959">
              <a:off x="4747317" y="5185487"/>
              <a:ext cx="694938" cy="658531"/>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F2</a:t>
              </a:r>
              <a:endParaRPr lang="en-US" b="1" dirty="0">
                <a:solidFill>
                  <a:schemeClr val="tx1"/>
                </a:solidFill>
              </a:endParaRPr>
            </a:p>
          </p:txBody>
        </p:sp>
        <p:cxnSp>
          <p:nvCxnSpPr>
            <p:cNvPr id="40" name="Straight Connector 39"/>
            <p:cNvCxnSpPr/>
            <p:nvPr/>
          </p:nvCxnSpPr>
          <p:spPr>
            <a:xfrm rot="462993">
              <a:off x="1644874" y="5488544"/>
              <a:ext cx="19044" cy="6656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462993" flipH="1">
              <a:off x="5176539" y="5627502"/>
              <a:ext cx="1" cy="71576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462993">
              <a:off x="1666879" y="5883323"/>
              <a:ext cx="2510152" cy="2985"/>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462993">
              <a:off x="4183314" y="6119977"/>
              <a:ext cx="970554" cy="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2246722" y="6054817"/>
              <a:ext cx="455574" cy="307777"/>
            </a:xfrm>
            <a:prstGeom prst="rect">
              <a:avLst/>
            </a:prstGeom>
            <a:noFill/>
          </p:spPr>
          <p:txBody>
            <a:bodyPr wrap="none" rtlCol="0">
              <a:spAutoFit/>
            </a:bodyPr>
            <a:lstStyle/>
            <a:p>
              <a:r>
                <a:rPr lang="fa-IR" sz="1400" b="1" dirty="0" smtClean="0">
                  <a:cs typeface="B Nazanin" panose="00000400000000000000" pitchFamily="2" charset="-78"/>
                </a:rPr>
                <a:t>2 </a:t>
              </a:r>
              <a:r>
                <a:rPr lang="en-US" sz="1400" b="1" dirty="0" smtClean="0">
                  <a:cs typeface="B Nazanin" panose="00000400000000000000" pitchFamily="2" charset="-78"/>
                </a:rPr>
                <a:t>m</a:t>
              </a:r>
              <a:endParaRPr lang="en-US" sz="1400" b="1" dirty="0">
                <a:cs typeface="B Nazanin" panose="00000400000000000000" pitchFamily="2" charset="-78"/>
              </a:endParaRPr>
            </a:p>
          </p:txBody>
        </p:sp>
        <p:sp>
          <p:nvSpPr>
            <p:cNvPr id="45" name="TextBox 44"/>
            <p:cNvSpPr txBox="1"/>
            <p:nvPr/>
          </p:nvSpPr>
          <p:spPr>
            <a:xfrm>
              <a:off x="4490515" y="6054816"/>
              <a:ext cx="393056" cy="307777"/>
            </a:xfrm>
            <a:prstGeom prst="rect">
              <a:avLst/>
            </a:prstGeom>
            <a:noFill/>
          </p:spPr>
          <p:txBody>
            <a:bodyPr wrap="none" rtlCol="0">
              <a:spAutoFit/>
            </a:bodyPr>
            <a:lstStyle/>
            <a:p>
              <a:r>
                <a:rPr lang="fa-IR" sz="1400" b="1" dirty="0" smtClean="0">
                  <a:cs typeface="B Nazanin" panose="00000400000000000000" pitchFamily="2" charset="-78"/>
                </a:rPr>
                <a:t>1</a:t>
              </a:r>
              <a:r>
                <a:rPr lang="en-US" sz="1400" b="1" dirty="0" smtClean="0">
                  <a:cs typeface="B Nazanin" panose="00000400000000000000" pitchFamily="2" charset="-78"/>
                </a:rPr>
                <a:t>m</a:t>
              </a:r>
              <a:endParaRPr lang="en-US" sz="1400" b="1" dirty="0">
                <a:cs typeface="B Nazanin" panose="00000400000000000000" pitchFamily="2" charset="-78"/>
              </a:endParaRPr>
            </a:p>
          </p:txBody>
        </p:sp>
        <p:sp>
          <p:nvSpPr>
            <p:cNvPr id="48" name="TextBox 47"/>
            <p:cNvSpPr txBox="1"/>
            <p:nvPr/>
          </p:nvSpPr>
          <p:spPr>
            <a:xfrm rot="462993">
              <a:off x="4848073" y="4947142"/>
              <a:ext cx="534121" cy="307777"/>
            </a:xfrm>
            <a:prstGeom prst="rect">
              <a:avLst/>
            </a:prstGeom>
            <a:noFill/>
          </p:spPr>
          <p:txBody>
            <a:bodyPr wrap="none" rtlCol="0">
              <a:spAutoFit/>
            </a:bodyPr>
            <a:lstStyle/>
            <a:p>
              <a:r>
                <a:rPr lang="fa-IR" sz="1400" b="1" dirty="0" smtClean="0">
                  <a:cs typeface="B Nazanin" panose="00000400000000000000" pitchFamily="2" charset="-78"/>
                </a:rPr>
                <a:t>800</a:t>
              </a:r>
              <a:r>
                <a:rPr lang="en-US" sz="1400" b="1" dirty="0" smtClean="0">
                  <a:cs typeface="B Nazanin" panose="00000400000000000000" pitchFamily="2" charset="-78"/>
                </a:rPr>
                <a:t>N</a:t>
              </a:r>
              <a:endParaRPr lang="en-US" sz="1400" b="1" dirty="0">
                <a:cs typeface="B Nazanin" panose="00000400000000000000" pitchFamily="2" charset="-78"/>
              </a:endParaRPr>
            </a:p>
          </p:txBody>
        </p:sp>
        <p:sp>
          <p:nvSpPr>
            <p:cNvPr id="49" name="TextBox 48"/>
            <p:cNvSpPr txBox="1"/>
            <p:nvPr/>
          </p:nvSpPr>
          <p:spPr>
            <a:xfrm rot="462993">
              <a:off x="1555572" y="4762992"/>
              <a:ext cx="521297" cy="307777"/>
            </a:xfrm>
            <a:prstGeom prst="rect">
              <a:avLst/>
            </a:prstGeom>
            <a:noFill/>
          </p:spPr>
          <p:txBody>
            <a:bodyPr wrap="none" rtlCol="0">
              <a:spAutoFit/>
            </a:bodyPr>
            <a:lstStyle/>
            <a:p>
              <a:r>
                <a:rPr lang="fa-IR" sz="1400" b="1" dirty="0" smtClean="0">
                  <a:cs typeface="B Nazanin" panose="00000400000000000000" pitchFamily="2" charset="-78"/>
                </a:rPr>
                <a:t>400</a:t>
              </a:r>
              <a:r>
                <a:rPr lang="en-US" sz="1400" b="1" dirty="0" smtClean="0">
                  <a:cs typeface="B Nazanin" panose="00000400000000000000" pitchFamily="2" charset="-78"/>
                </a:rPr>
                <a:t>N</a:t>
              </a:r>
              <a:endParaRPr lang="en-US" sz="1400" b="1" dirty="0">
                <a:cs typeface="B Nazanin" panose="00000400000000000000" pitchFamily="2" charset="-78"/>
              </a:endParaRPr>
            </a:p>
          </p:txBody>
        </p:sp>
      </p:grpSp>
      <p:cxnSp>
        <p:nvCxnSpPr>
          <p:cNvPr id="10" name="Straight Arrow Connector 9"/>
          <p:cNvCxnSpPr/>
          <p:nvPr/>
        </p:nvCxnSpPr>
        <p:spPr>
          <a:xfrm>
            <a:off x="4068417" y="5078724"/>
            <a:ext cx="26505" cy="7670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a:off x="8489700" y="4927130"/>
            <a:ext cx="8450" cy="8214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0" name="Rounded Rectangle 2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32" name="Rounded Rectangle 31">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33" name="Rounded Rectangle 32">
            <a:hlinkClick r:id="rId4"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391115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پاورپوینت درس 7 علوم نهم ماشین ها</Template>
  <TotalTime>0</TotalTime>
  <Words>2655</Words>
  <Application>Microsoft Office PowerPoint</Application>
  <PresentationFormat>Widescreen</PresentationFormat>
  <Paragraphs>563</Paragraphs>
  <Slides>24</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_MRT_Khodkar</vt:lpstr>
      <vt:lpstr>Adobe Fan Heiti Std B</vt:lpstr>
      <vt:lpstr>Agency FB</vt:lpstr>
      <vt:lpstr>Arial</vt:lpstr>
      <vt:lpstr>Atalante</vt:lpstr>
      <vt:lpstr>B Nazanin</vt:lpstr>
      <vt:lpstr>B Titr</vt:lpstr>
      <vt:lpstr>B Yekan</vt:lpstr>
      <vt:lpstr>Calibri</vt:lpstr>
      <vt:lpstr>Calibri Light</vt:lpstr>
      <vt:lpstr>Cambria Math</vt:lpstr>
      <vt:lpstr>IranNastaliq</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dc:creator>
  <cp:lastModifiedBy>omid</cp:lastModifiedBy>
  <cp:revision>1</cp:revision>
  <dcterms:created xsi:type="dcterms:W3CDTF">2020-02-09T09:06:50Z</dcterms:created>
  <dcterms:modified xsi:type="dcterms:W3CDTF">2020-02-09T09:07:00Z</dcterms:modified>
</cp:coreProperties>
</file>