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9" r:id="rId3"/>
    <p:sldId id="271" r:id="rId4"/>
    <p:sldId id="282" r:id="rId5"/>
    <p:sldId id="272" r:id="rId6"/>
    <p:sldId id="273" r:id="rId7"/>
    <p:sldId id="283" r:id="rId8"/>
    <p:sldId id="274" r:id="rId9"/>
    <p:sldId id="277" r:id="rId10"/>
    <p:sldId id="278" r:id="rId11"/>
    <p:sldId id="286" r:id="rId12"/>
    <p:sldId id="276" r:id="rId13"/>
    <p:sldId id="270" r:id="rId14"/>
    <p:sldId id="285" r:id="rId15"/>
    <p:sldId id="280" r:id="rId16"/>
    <p:sldId id="260" r:id="rId17"/>
    <p:sldId id="261" r:id="rId18"/>
    <p:sldId id="262" r:id="rId19"/>
    <p:sldId id="263" r:id="rId20"/>
    <p:sldId id="264" r:id="rId21"/>
    <p:sldId id="268" r:id="rId22"/>
    <p:sldId id="266" r:id="rId23"/>
    <p:sldId id="267" r:id="rId24"/>
    <p:sldId id="269" r:id="rId25"/>
    <p:sldId id="28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65" d="100"/>
          <a:sy n="65" d="100"/>
        </p:scale>
        <p:origin x="-14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CC5B24-24DA-4161-B206-79C2440E62E6}" type="doc">
      <dgm:prSet loTypeId="urn:microsoft.com/office/officeart/2009/3/layout/HorizontalOrganizationChart" loCatId="hierarchy" qsTypeId="urn:microsoft.com/office/officeart/2005/8/quickstyle/3d1" qsCatId="3D" csTypeId="urn:microsoft.com/office/officeart/2005/8/colors/accent1_2" csCatId="accent1" phldr="1"/>
      <dgm:spPr/>
      <dgm:t>
        <a:bodyPr/>
        <a:lstStyle/>
        <a:p>
          <a:endParaRPr lang="en-US"/>
        </a:p>
      </dgm:t>
    </dgm:pt>
    <dgm:pt modelId="{562F2B1D-E74A-4173-A184-1B422673166A}">
      <dgm:prSet phldrT="[Text]"/>
      <dgm:spPr/>
      <dgm:t>
        <a:bodyPr/>
        <a:lstStyle/>
        <a:p>
          <a:r>
            <a:rPr lang="fa-IR" dirty="0" smtClean="0">
              <a:cs typeface="B Nazanin" pitchFamily="2" charset="-78"/>
            </a:rPr>
            <a:t>تجهیزات انتقال و توضیع</a:t>
          </a:r>
          <a:endParaRPr lang="en-US" dirty="0">
            <a:cs typeface="B Nazanin" pitchFamily="2" charset="-78"/>
          </a:endParaRPr>
        </a:p>
      </dgm:t>
    </dgm:pt>
    <dgm:pt modelId="{692DB27D-4964-43F3-A059-2112F3740969}" type="parTrans" cxnId="{B57ED458-E7FE-461A-ADD9-80923B2DF0FB}">
      <dgm:prSet/>
      <dgm:spPr/>
      <dgm:t>
        <a:bodyPr/>
        <a:lstStyle/>
        <a:p>
          <a:endParaRPr lang="en-US">
            <a:cs typeface="B Nazanin" pitchFamily="2" charset="-78"/>
          </a:endParaRPr>
        </a:p>
      </dgm:t>
    </dgm:pt>
    <dgm:pt modelId="{A2D64439-D447-49BC-873E-4A5B4326E16C}" type="sibTrans" cxnId="{B57ED458-E7FE-461A-ADD9-80923B2DF0FB}">
      <dgm:prSet/>
      <dgm:spPr/>
      <dgm:t>
        <a:bodyPr/>
        <a:lstStyle/>
        <a:p>
          <a:endParaRPr lang="en-US"/>
        </a:p>
      </dgm:t>
    </dgm:pt>
    <dgm:pt modelId="{FDD09F9D-AD56-4129-A0F6-88E8B43CBFC6}">
      <dgm:prSet phldrT="[Text]"/>
      <dgm:spPr/>
      <dgm:t>
        <a:bodyPr/>
        <a:lstStyle/>
        <a:p>
          <a:r>
            <a:rPr lang="fa-IR" dirty="0" smtClean="0">
              <a:cs typeface="B Nazanin" pitchFamily="2" charset="-78"/>
            </a:rPr>
            <a:t>تجهیزات رطوبت زنی رطوبت گیری پاک سازی</a:t>
          </a:r>
          <a:endParaRPr lang="en-US" dirty="0">
            <a:cs typeface="B Nazanin" pitchFamily="2" charset="-78"/>
          </a:endParaRPr>
        </a:p>
      </dgm:t>
    </dgm:pt>
    <dgm:pt modelId="{00AEA996-1E36-47D7-B24E-43E881185A4F}" type="parTrans" cxnId="{26B30CE3-C803-4EC6-8736-CA6271777FC8}">
      <dgm:prSet/>
      <dgm:spPr/>
      <dgm:t>
        <a:bodyPr/>
        <a:lstStyle/>
        <a:p>
          <a:endParaRPr lang="en-US">
            <a:cs typeface="B Nazanin" pitchFamily="2" charset="-78"/>
          </a:endParaRPr>
        </a:p>
      </dgm:t>
    </dgm:pt>
    <dgm:pt modelId="{4DA03A04-5B0B-4D80-A0A7-77A85A4C88A0}" type="sibTrans" cxnId="{26B30CE3-C803-4EC6-8736-CA6271777FC8}">
      <dgm:prSet/>
      <dgm:spPr/>
      <dgm:t>
        <a:bodyPr/>
        <a:lstStyle/>
        <a:p>
          <a:endParaRPr lang="en-US"/>
        </a:p>
      </dgm:t>
    </dgm:pt>
    <dgm:pt modelId="{6ACEF2F8-62C2-4FA3-9A45-14D7B9D52A4C}">
      <dgm:prSet phldrT="[Text]" custT="1"/>
      <dgm:spPr/>
      <dgm:t>
        <a:bodyPr/>
        <a:lstStyle/>
        <a:p>
          <a:r>
            <a:rPr lang="fa-IR" sz="2400" b="1" dirty="0" smtClean="0">
              <a:solidFill>
                <a:schemeClr val="bg1"/>
              </a:solidFill>
              <a:cs typeface="B Nazanin" pitchFamily="2" charset="-78"/>
            </a:rPr>
            <a:t>گرمایش سرمایش و تهویه مطبوع</a:t>
          </a:r>
          <a:endParaRPr lang="en-US" sz="2400" b="1" dirty="0">
            <a:solidFill>
              <a:schemeClr val="bg1"/>
            </a:solidFill>
            <a:cs typeface="B Nazanin" pitchFamily="2" charset="-78"/>
          </a:endParaRPr>
        </a:p>
      </dgm:t>
    </dgm:pt>
    <dgm:pt modelId="{56566CBC-819C-4A4C-8D4F-029B7C5B4C6E}" type="sibTrans" cxnId="{F324B70B-BF93-44FA-A8CA-0C6EDDAE23EC}">
      <dgm:prSet/>
      <dgm:spPr/>
      <dgm:t>
        <a:bodyPr/>
        <a:lstStyle/>
        <a:p>
          <a:endParaRPr lang="en-US"/>
        </a:p>
      </dgm:t>
    </dgm:pt>
    <dgm:pt modelId="{2B5DB473-3028-49E1-90F2-7AE2604F4A0D}" type="parTrans" cxnId="{F324B70B-BF93-44FA-A8CA-0C6EDDAE23EC}">
      <dgm:prSet/>
      <dgm:spPr/>
      <dgm:t>
        <a:bodyPr/>
        <a:lstStyle/>
        <a:p>
          <a:endParaRPr lang="en-US"/>
        </a:p>
      </dgm:t>
    </dgm:pt>
    <dgm:pt modelId="{3CDC5ED7-0C3E-400E-9DC4-6E553DF30642}">
      <dgm:prSet/>
      <dgm:spPr/>
      <dgm:t>
        <a:bodyPr/>
        <a:lstStyle/>
        <a:p>
          <a:r>
            <a:rPr lang="fa-IR" dirty="0" smtClean="0">
              <a:cs typeface="B Nazanin" pitchFamily="2" charset="-78"/>
            </a:rPr>
            <a:t>مولد گرما</a:t>
          </a:r>
          <a:endParaRPr lang="en-US" dirty="0">
            <a:cs typeface="B Nazanin" pitchFamily="2" charset="-78"/>
          </a:endParaRPr>
        </a:p>
      </dgm:t>
    </dgm:pt>
    <dgm:pt modelId="{AF376DBD-20E8-4E14-9C5A-045957A95715}" type="parTrans" cxnId="{A9D71347-6A0F-4E98-B5C4-4DFB4F62D0E2}">
      <dgm:prSet/>
      <dgm:spPr/>
      <dgm:t>
        <a:bodyPr/>
        <a:lstStyle/>
        <a:p>
          <a:endParaRPr lang="en-US">
            <a:cs typeface="B Nazanin" pitchFamily="2" charset="-78"/>
          </a:endParaRPr>
        </a:p>
      </dgm:t>
    </dgm:pt>
    <dgm:pt modelId="{40F9E386-F0D9-4431-87F0-E96458389CF4}" type="sibTrans" cxnId="{A9D71347-6A0F-4E98-B5C4-4DFB4F62D0E2}">
      <dgm:prSet/>
      <dgm:spPr/>
      <dgm:t>
        <a:bodyPr/>
        <a:lstStyle/>
        <a:p>
          <a:endParaRPr lang="en-US"/>
        </a:p>
      </dgm:t>
    </dgm:pt>
    <dgm:pt modelId="{30C3EA34-A0BF-4355-8AC7-F2E30AAB57B1}">
      <dgm:prSet/>
      <dgm:spPr/>
      <dgm:t>
        <a:bodyPr/>
        <a:lstStyle/>
        <a:p>
          <a:r>
            <a:rPr lang="fa-IR" dirty="0" smtClean="0">
              <a:cs typeface="B Nazanin" pitchFamily="2" charset="-78"/>
            </a:rPr>
            <a:t>تجهیزات تبادل حرارت</a:t>
          </a:r>
          <a:endParaRPr lang="en-US" dirty="0">
            <a:cs typeface="B Nazanin" pitchFamily="2" charset="-78"/>
          </a:endParaRPr>
        </a:p>
      </dgm:t>
    </dgm:pt>
    <dgm:pt modelId="{FFF1DD98-693B-4AC9-BC1A-715E4D0011E8}" type="parTrans" cxnId="{66B00757-106D-42C0-B21E-9691288B6021}">
      <dgm:prSet/>
      <dgm:spPr/>
      <dgm:t>
        <a:bodyPr/>
        <a:lstStyle/>
        <a:p>
          <a:endParaRPr lang="en-US">
            <a:cs typeface="B Nazanin" pitchFamily="2" charset="-78"/>
          </a:endParaRPr>
        </a:p>
      </dgm:t>
    </dgm:pt>
    <dgm:pt modelId="{1E0C34DC-50AF-431F-90E0-8AA4451E654C}" type="sibTrans" cxnId="{66B00757-106D-42C0-B21E-9691288B6021}">
      <dgm:prSet/>
      <dgm:spPr/>
      <dgm:t>
        <a:bodyPr/>
        <a:lstStyle/>
        <a:p>
          <a:endParaRPr lang="en-US"/>
        </a:p>
      </dgm:t>
    </dgm:pt>
    <dgm:pt modelId="{86930DBA-568F-4A26-A09E-74E8B5828DE8}">
      <dgm:prSet custT="1"/>
      <dgm:spPr/>
      <dgm:t>
        <a:bodyPr/>
        <a:lstStyle/>
        <a:p>
          <a:r>
            <a:rPr lang="fa-IR" sz="2800" b="1" dirty="0" smtClean="0">
              <a:solidFill>
                <a:schemeClr val="bg1"/>
              </a:solidFill>
              <a:cs typeface="B Nazanin" pitchFamily="2" charset="-78"/>
            </a:rPr>
            <a:t>تجهیزات مولد</a:t>
          </a:r>
          <a:endParaRPr lang="en-US" sz="2800" b="1" dirty="0">
            <a:solidFill>
              <a:schemeClr val="bg1"/>
            </a:solidFill>
            <a:cs typeface="B Nazanin" pitchFamily="2" charset="-78"/>
          </a:endParaRPr>
        </a:p>
      </dgm:t>
    </dgm:pt>
    <dgm:pt modelId="{E1D4E530-8191-415D-8C0E-3A8289702733}" type="parTrans" cxnId="{3155D19B-D43B-43AA-9D80-E5388B87B7D7}">
      <dgm:prSet/>
      <dgm:spPr/>
      <dgm:t>
        <a:bodyPr/>
        <a:lstStyle/>
        <a:p>
          <a:endParaRPr lang="en-US">
            <a:cs typeface="B Nazanin" pitchFamily="2" charset="-78"/>
          </a:endParaRPr>
        </a:p>
      </dgm:t>
    </dgm:pt>
    <dgm:pt modelId="{12C91496-BD97-4AD3-BE6D-C2CDAE5D7C48}" type="sibTrans" cxnId="{3155D19B-D43B-43AA-9D80-E5388B87B7D7}">
      <dgm:prSet/>
      <dgm:spPr/>
      <dgm:t>
        <a:bodyPr/>
        <a:lstStyle/>
        <a:p>
          <a:endParaRPr lang="en-US"/>
        </a:p>
      </dgm:t>
    </dgm:pt>
    <dgm:pt modelId="{9D0ACB9A-42B3-4055-8973-F803EE569C21}">
      <dgm:prSet custT="1"/>
      <dgm:spPr/>
      <dgm:t>
        <a:bodyPr/>
        <a:lstStyle/>
        <a:p>
          <a:r>
            <a:rPr lang="fa-IR" sz="2800" b="1" dirty="0" smtClean="0">
              <a:solidFill>
                <a:schemeClr val="bg1"/>
              </a:solidFill>
              <a:cs typeface="B Nazanin" pitchFamily="2" charset="-78"/>
            </a:rPr>
            <a:t>مولد سرما</a:t>
          </a:r>
          <a:endParaRPr lang="en-US" sz="2800" b="1" dirty="0">
            <a:solidFill>
              <a:schemeClr val="bg1"/>
            </a:solidFill>
            <a:cs typeface="B Nazanin" pitchFamily="2" charset="-78"/>
          </a:endParaRPr>
        </a:p>
      </dgm:t>
    </dgm:pt>
    <dgm:pt modelId="{CF35B75C-69BC-4EB4-A44B-57EC38DE26D0}" type="parTrans" cxnId="{AB281272-5B21-4517-8FB1-9A50C007E02D}">
      <dgm:prSet/>
      <dgm:spPr/>
      <dgm:t>
        <a:bodyPr/>
        <a:lstStyle/>
        <a:p>
          <a:endParaRPr lang="en-US">
            <a:cs typeface="B Nazanin" pitchFamily="2" charset="-78"/>
          </a:endParaRPr>
        </a:p>
      </dgm:t>
    </dgm:pt>
    <dgm:pt modelId="{ADE20CA9-9C5F-4541-828A-05AF5BAF986E}" type="sibTrans" cxnId="{AB281272-5B21-4517-8FB1-9A50C007E02D}">
      <dgm:prSet/>
      <dgm:spPr/>
      <dgm:t>
        <a:bodyPr/>
        <a:lstStyle/>
        <a:p>
          <a:endParaRPr lang="en-US"/>
        </a:p>
      </dgm:t>
    </dgm:pt>
    <dgm:pt modelId="{0838CCA7-492C-47BB-BA80-04B87812B68A}">
      <dgm:prSet/>
      <dgm:spPr/>
      <dgm:t>
        <a:bodyPr/>
        <a:lstStyle/>
        <a:p>
          <a:r>
            <a:rPr lang="fa-IR" dirty="0" smtClean="0">
              <a:cs typeface="B Nazanin" pitchFamily="2" charset="-78"/>
            </a:rPr>
            <a:t>مولد دوفصلی</a:t>
          </a:r>
          <a:endParaRPr lang="en-US" dirty="0">
            <a:cs typeface="B Nazanin" pitchFamily="2" charset="-78"/>
          </a:endParaRPr>
        </a:p>
      </dgm:t>
    </dgm:pt>
    <dgm:pt modelId="{7E0483C8-4197-41B0-B19F-8E61D0D923A9}" type="parTrans" cxnId="{4A55054D-4109-405F-9016-CC21B95A902C}">
      <dgm:prSet/>
      <dgm:spPr/>
      <dgm:t>
        <a:bodyPr/>
        <a:lstStyle/>
        <a:p>
          <a:endParaRPr lang="en-US">
            <a:cs typeface="B Nazanin" pitchFamily="2" charset="-78"/>
          </a:endParaRPr>
        </a:p>
      </dgm:t>
    </dgm:pt>
    <dgm:pt modelId="{7171C1E5-EE15-4F08-8E2E-5EA3D42FC0A0}" type="sibTrans" cxnId="{4A55054D-4109-405F-9016-CC21B95A902C}">
      <dgm:prSet/>
      <dgm:spPr/>
      <dgm:t>
        <a:bodyPr/>
        <a:lstStyle/>
        <a:p>
          <a:endParaRPr lang="en-US"/>
        </a:p>
      </dgm:t>
    </dgm:pt>
    <dgm:pt modelId="{C879BDD4-DDA6-4285-BF7E-72A83B7FCBAF}">
      <dgm:prSet/>
      <dgm:spPr/>
      <dgm:t>
        <a:bodyPr/>
        <a:lstStyle/>
        <a:p>
          <a:r>
            <a:rPr lang="fa-IR" dirty="0" smtClean="0">
              <a:cs typeface="B Nazanin" pitchFamily="2" charset="-78"/>
            </a:rPr>
            <a:t>نیمه مولدمرکب دو فصلی</a:t>
          </a:r>
          <a:endParaRPr lang="en-US" dirty="0">
            <a:cs typeface="B Nazanin" pitchFamily="2" charset="-78"/>
          </a:endParaRPr>
        </a:p>
      </dgm:t>
    </dgm:pt>
    <dgm:pt modelId="{121F6D47-1CFB-4039-8D63-2EF2CD414C10}" type="parTrans" cxnId="{B190D8BF-157E-419F-AB98-34E9C001F19F}">
      <dgm:prSet/>
      <dgm:spPr/>
      <dgm:t>
        <a:bodyPr/>
        <a:lstStyle/>
        <a:p>
          <a:endParaRPr lang="en-US">
            <a:cs typeface="B Nazanin" pitchFamily="2" charset="-78"/>
          </a:endParaRPr>
        </a:p>
      </dgm:t>
    </dgm:pt>
    <dgm:pt modelId="{32397F3A-E9C9-4A54-9044-CE4D28EFD07B}" type="sibTrans" cxnId="{B190D8BF-157E-419F-AB98-34E9C001F19F}">
      <dgm:prSet/>
      <dgm:spPr/>
      <dgm:t>
        <a:bodyPr/>
        <a:lstStyle/>
        <a:p>
          <a:endParaRPr lang="en-US"/>
        </a:p>
      </dgm:t>
    </dgm:pt>
    <dgm:pt modelId="{868F401E-6812-44D9-8FA6-48976FBF37AF}">
      <dgm:prSet/>
      <dgm:spPr/>
      <dgm:t>
        <a:bodyPr/>
        <a:lstStyle/>
        <a:p>
          <a:r>
            <a:rPr lang="fa-IR" dirty="0" smtClean="0">
              <a:cs typeface="B Nazanin" pitchFamily="2" charset="-78"/>
            </a:rPr>
            <a:t>تبخیری</a:t>
          </a:r>
          <a:endParaRPr lang="en-US" dirty="0">
            <a:cs typeface="B Nazanin" pitchFamily="2" charset="-78"/>
          </a:endParaRPr>
        </a:p>
      </dgm:t>
    </dgm:pt>
    <dgm:pt modelId="{A75CBCDF-BDFB-4560-A4F2-8FA31B5DFD68}" type="parTrans" cxnId="{930FB5C5-5477-4D96-96A1-527A7E951107}">
      <dgm:prSet/>
      <dgm:spPr/>
      <dgm:t>
        <a:bodyPr/>
        <a:lstStyle/>
        <a:p>
          <a:endParaRPr lang="en-US">
            <a:cs typeface="B Nazanin" pitchFamily="2" charset="-78"/>
          </a:endParaRPr>
        </a:p>
      </dgm:t>
    </dgm:pt>
    <dgm:pt modelId="{9BD44375-E054-43F6-BAA8-4073F6D27E63}" type="sibTrans" cxnId="{930FB5C5-5477-4D96-96A1-527A7E951107}">
      <dgm:prSet/>
      <dgm:spPr/>
      <dgm:t>
        <a:bodyPr/>
        <a:lstStyle/>
        <a:p>
          <a:endParaRPr lang="en-US"/>
        </a:p>
      </dgm:t>
    </dgm:pt>
    <dgm:pt modelId="{FB2685C4-2AAE-479B-9CCA-2FE4CDAFD0DE}">
      <dgm:prSet custT="1"/>
      <dgm:spPr/>
      <dgm:t>
        <a:bodyPr/>
        <a:lstStyle/>
        <a:p>
          <a:r>
            <a:rPr lang="fa-IR" sz="3200" b="1" dirty="0" smtClean="0">
              <a:solidFill>
                <a:schemeClr val="bg1"/>
              </a:solidFill>
              <a:cs typeface="B Nazanin" pitchFamily="2" charset="-78"/>
            </a:rPr>
            <a:t>تراکمی</a:t>
          </a:r>
          <a:endParaRPr lang="en-US" sz="2400" b="1" dirty="0">
            <a:solidFill>
              <a:schemeClr val="bg1"/>
            </a:solidFill>
            <a:cs typeface="B Nazanin" pitchFamily="2" charset="-78"/>
          </a:endParaRPr>
        </a:p>
      </dgm:t>
    </dgm:pt>
    <dgm:pt modelId="{9FD738C2-3603-4F80-A766-B9161F9658E4}" type="parTrans" cxnId="{16DF69F2-2DB0-4195-A923-DDC352207C13}">
      <dgm:prSet/>
      <dgm:spPr/>
      <dgm:t>
        <a:bodyPr/>
        <a:lstStyle/>
        <a:p>
          <a:endParaRPr lang="en-US">
            <a:cs typeface="B Nazanin" pitchFamily="2" charset="-78"/>
          </a:endParaRPr>
        </a:p>
      </dgm:t>
    </dgm:pt>
    <dgm:pt modelId="{347DD25E-9A16-4A26-B61F-5B8024C535BD}" type="sibTrans" cxnId="{16DF69F2-2DB0-4195-A923-DDC352207C13}">
      <dgm:prSet/>
      <dgm:spPr/>
      <dgm:t>
        <a:bodyPr/>
        <a:lstStyle/>
        <a:p>
          <a:endParaRPr lang="en-US"/>
        </a:p>
      </dgm:t>
    </dgm:pt>
    <dgm:pt modelId="{02295CBB-020B-4BA4-BB18-FC3E6D58460D}">
      <dgm:prSet custT="1"/>
      <dgm:spPr/>
      <dgm:t>
        <a:bodyPr/>
        <a:lstStyle/>
        <a:p>
          <a:r>
            <a:rPr lang="fa-IR" sz="3600" b="1" dirty="0" smtClean="0">
              <a:solidFill>
                <a:schemeClr val="bg1"/>
              </a:solidFill>
              <a:cs typeface="B Nazanin" pitchFamily="2" charset="-78"/>
            </a:rPr>
            <a:t>جذبی</a:t>
          </a:r>
          <a:endParaRPr lang="en-US" sz="2800" b="1" dirty="0">
            <a:solidFill>
              <a:schemeClr val="bg1"/>
            </a:solidFill>
            <a:cs typeface="B Nazanin" pitchFamily="2" charset="-78"/>
          </a:endParaRPr>
        </a:p>
      </dgm:t>
    </dgm:pt>
    <dgm:pt modelId="{3D2CF9B4-8D4D-4743-B20D-783009199F04}" type="sibTrans" cxnId="{E4F69B35-5317-48E0-A394-020B6112AA65}">
      <dgm:prSet/>
      <dgm:spPr/>
      <dgm:t>
        <a:bodyPr/>
        <a:lstStyle/>
        <a:p>
          <a:endParaRPr lang="en-US"/>
        </a:p>
      </dgm:t>
    </dgm:pt>
    <dgm:pt modelId="{45852DE1-1117-499E-9DB0-40B969B44A8A}" type="parTrans" cxnId="{E4F69B35-5317-48E0-A394-020B6112AA65}">
      <dgm:prSet/>
      <dgm:spPr/>
      <dgm:t>
        <a:bodyPr/>
        <a:lstStyle/>
        <a:p>
          <a:endParaRPr lang="en-US">
            <a:cs typeface="B Nazanin" pitchFamily="2" charset="-78"/>
          </a:endParaRPr>
        </a:p>
      </dgm:t>
    </dgm:pt>
    <dgm:pt modelId="{2CB56A41-F654-44AF-8D69-D52A42BDB55C}" type="pres">
      <dgm:prSet presAssocID="{67CC5B24-24DA-4161-B206-79C2440E62E6}" presName="hierChild1" presStyleCnt="0">
        <dgm:presLayoutVars>
          <dgm:orgChart val="1"/>
          <dgm:chPref val="1"/>
          <dgm:dir/>
          <dgm:animOne val="branch"/>
          <dgm:animLvl val="lvl"/>
          <dgm:resizeHandles/>
        </dgm:presLayoutVars>
      </dgm:prSet>
      <dgm:spPr/>
      <dgm:t>
        <a:bodyPr/>
        <a:lstStyle/>
        <a:p>
          <a:endParaRPr lang="en-US"/>
        </a:p>
      </dgm:t>
    </dgm:pt>
    <dgm:pt modelId="{852EA9B0-4FEC-43D5-AA9B-2DFEDECCC50F}" type="pres">
      <dgm:prSet presAssocID="{6ACEF2F8-62C2-4FA3-9A45-14D7B9D52A4C}" presName="hierRoot1" presStyleCnt="0">
        <dgm:presLayoutVars>
          <dgm:hierBranch val="init"/>
        </dgm:presLayoutVars>
      </dgm:prSet>
      <dgm:spPr/>
      <dgm:t>
        <a:bodyPr/>
        <a:lstStyle/>
        <a:p>
          <a:endParaRPr lang="en-US"/>
        </a:p>
      </dgm:t>
    </dgm:pt>
    <dgm:pt modelId="{A93A562F-228E-439A-9360-F6948EF68E92}" type="pres">
      <dgm:prSet presAssocID="{6ACEF2F8-62C2-4FA3-9A45-14D7B9D52A4C}" presName="rootComposite1" presStyleCnt="0"/>
      <dgm:spPr/>
      <dgm:t>
        <a:bodyPr/>
        <a:lstStyle/>
        <a:p>
          <a:endParaRPr lang="en-US"/>
        </a:p>
      </dgm:t>
    </dgm:pt>
    <dgm:pt modelId="{CDD3C1A5-454F-49F4-8FCC-C67EF1483490}" type="pres">
      <dgm:prSet presAssocID="{6ACEF2F8-62C2-4FA3-9A45-14D7B9D52A4C}" presName="rootText1" presStyleLbl="node0" presStyleIdx="0" presStyleCnt="1">
        <dgm:presLayoutVars>
          <dgm:chPref val="3"/>
        </dgm:presLayoutVars>
      </dgm:prSet>
      <dgm:spPr/>
      <dgm:t>
        <a:bodyPr/>
        <a:lstStyle/>
        <a:p>
          <a:endParaRPr lang="en-US"/>
        </a:p>
      </dgm:t>
    </dgm:pt>
    <dgm:pt modelId="{4B3F7D07-563E-4793-B63E-5BFA9E8F1015}" type="pres">
      <dgm:prSet presAssocID="{6ACEF2F8-62C2-4FA3-9A45-14D7B9D52A4C}" presName="rootConnector1" presStyleLbl="node1" presStyleIdx="0" presStyleCnt="0"/>
      <dgm:spPr/>
      <dgm:t>
        <a:bodyPr/>
        <a:lstStyle/>
        <a:p>
          <a:endParaRPr lang="en-US"/>
        </a:p>
      </dgm:t>
    </dgm:pt>
    <dgm:pt modelId="{BB320ABB-45B4-4DB8-BF7F-9A844CE2A043}" type="pres">
      <dgm:prSet presAssocID="{6ACEF2F8-62C2-4FA3-9A45-14D7B9D52A4C}" presName="hierChild2" presStyleCnt="0"/>
      <dgm:spPr/>
      <dgm:t>
        <a:bodyPr/>
        <a:lstStyle/>
        <a:p>
          <a:endParaRPr lang="en-US"/>
        </a:p>
      </dgm:t>
    </dgm:pt>
    <dgm:pt modelId="{BC4F7087-C5D6-4124-BB71-7B43CBBF71D9}" type="pres">
      <dgm:prSet presAssocID="{FFF1DD98-693B-4AC9-BC1A-715E4D0011E8}" presName="Name64" presStyleLbl="parChTrans1D2" presStyleIdx="0" presStyleCnt="4"/>
      <dgm:spPr/>
      <dgm:t>
        <a:bodyPr/>
        <a:lstStyle/>
        <a:p>
          <a:endParaRPr lang="en-US"/>
        </a:p>
      </dgm:t>
    </dgm:pt>
    <dgm:pt modelId="{C28D6A17-055B-42BC-99BA-995077F780FE}" type="pres">
      <dgm:prSet presAssocID="{30C3EA34-A0BF-4355-8AC7-F2E30AAB57B1}" presName="hierRoot2" presStyleCnt="0">
        <dgm:presLayoutVars>
          <dgm:hierBranch val="init"/>
        </dgm:presLayoutVars>
      </dgm:prSet>
      <dgm:spPr/>
      <dgm:t>
        <a:bodyPr/>
        <a:lstStyle/>
        <a:p>
          <a:endParaRPr lang="en-US"/>
        </a:p>
      </dgm:t>
    </dgm:pt>
    <dgm:pt modelId="{5D81F89F-61A2-4806-BCEE-471D7D4BC2C7}" type="pres">
      <dgm:prSet presAssocID="{30C3EA34-A0BF-4355-8AC7-F2E30AAB57B1}" presName="rootComposite" presStyleCnt="0"/>
      <dgm:spPr/>
      <dgm:t>
        <a:bodyPr/>
        <a:lstStyle/>
        <a:p>
          <a:endParaRPr lang="en-US"/>
        </a:p>
      </dgm:t>
    </dgm:pt>
    <dgm:pt modelId="{E16F6917-BE5C-45C9-B0AC-CF023E793DD1}" type="pres">
      <dgm:prSet presAssocID="{30C3EA34-A0BF-4355-8AC7-F2E30AAB57B1}" presName="rootText" presStyleLbl="node2" presStyleIdx="0" presStyleCnt="4">
        <dgm:presLayoutVars>
          <dgm:chPref val="3"/>
        </dgm:presLayoutVars>
      </dgm:prSet>
      <dgm:spPr/>
      <dgm:t>
        <a:bodyPr/>
        <a:lstStyle/>
        <a:p>
          <a:endParaRPr lang="en-US"/>
        </a:p>
      </dgm:t>
    </dgm:pt>
    <dgm:pt modelId="{77125CDF-E7AE-4E4E-9076-7BB39DEAE286}" type="pres">
      <dgm:prSet presAssocID="{30C3EA34-A0BF-4355-8AC7-F2E30AAB57B1}" presName="rootConnector" presStyleLbl="node2" presStyleIdx="0" presStyleCnt="4"/>
      <dgm:spPr/>
      <dgm:t>
        <a:bodyPr/>
        <a:lstStyle/>
        <a:p>
          <a:endParaRPr lang="en-US"/>
        </a:p>
      </dgm:t>
    </dgm:pt>
    <dgm:pt modelId="{C210608F-97C9-4567-9C7E-4F677B97AC99}" type="pres">
      <dgm:prSet presAssocID="{30C3EA34-A0BF-4355-8AC7-F2E30AAB57B1}" presName="hierChild4" presStyleCnt="0"/>
      <dgm:spPr/>
      <dgm:t>
        <a:bodyPr/>
        <a:lstStyle/>
        <a:p>
          <a:endParaRPr lang="en-US"/>
        </a:p>
      </dgm:t>
    </dgm:pt>
    <dgm:pt modelId="{D457F562-E45D-4C62-B738-227135D775FB}" type="pres">
      <dgm:prSet presAssocID="{30C3EA34-A0BF-4355-8AC7-F2E30AAB57B1}" presName="hierChild5" presStyleCnt="0"/>
      <dgm:spPr/>
      <dgm:t>
        <a:bodyPr/>
        <a:lstStyle/>
        <a:p>
          <a:endParaRPr lang="en-US"/>
        </a:p>
      </dgm:t>
    </dgm:pt>
    <dgm:pt modelId="{187B5643-9B0A-41F5-AF76-CA3F522ED075}" type="pres">
      <dgm:prSet presAssocID="{E1D4E530-8191-415D-8C0E-3A8289702733}" presName="Name64" presStyleLbl="parChTrans1D2" presStyleIdx="1" presStyleCnt="4"/>
      <dgm:spPr/>
      <dgm:t>
        <a:bodyPr/>
        <a:lstStyle/>
        <a:p>
          <a:endParaRPr lang="en-US"/>
        </a:p>
      </dgm:t>
    </dgm:pt>
    <dgm:pt modelId="{9BEA5F2D-41F9-4786-8E0C-30A69CD425BB}" type="pres">
      <dgm:prSet presAssocID="{86930DBA-568F-4A26-A09E-74E8B5828DE8}" presName="hierRoot2" presStyleCnt="0">
        <dgm:presLayoutVars>
          <dgm:hierBranch val="init"/>
        </dgm:presLayoutVars>
      </dgm:prSet>
      <dgm:spPr/>
      <dgm:t>
        <a:bodyPr/>
        <a:lstStyle/>
        <a:p>
          <a:endParaRPr lang="en-US"/>
        </a:p>
      </dgm:t>
    </dgm:pt>
    <dgm:pt modelId="{8D21F45D-531B-42CB-B35F-E4ED6CE7A2CE}" type="pres">
      <dgm:prSet presAssocID="{86930DBA-568F-4A26-A09E-74E8B5828DE8}" presName="rootComposite" presStyleCnt="0"/>
      <dgm:spPr/>
      <dgm:t>
        <a:bodyPr/>
        <a:lstStyle/>
        <a:p>
          <a:endParaRPr lang="en-US"/>
        </a:p>
      </dgm:t>
    </dgm:pt>
    <dgm:pt modelId="{BAFC2D59-6C80-4268-BE0B-C13FB78B0036}" type="pres">
      <dgm:prSet presAssocID="{86930DBA-568F-4A26-A09E-74E8B5828DE8}" presName="rootText" presStyleLbl="node2" presStyleIdx="1" presStyleCnt="4">
        <dgm:presLayoutVars>
          <dgm:chPref val="3"/>
        </dgm:presLayoutVars>
      </dgm:prSet>
      <dgm:spPr/>
      <dgm:t>
        <a:bodyPr/>
        <a:lstStyle/>
        <a:p>
          <a:endParaRPr lang="en-US"/>
        </a:p>
      </dgm:t>
    </dgm:pt>
    <dgm:pt modelId="{1B7C9FAF-0BDE-4F01-8072-54C8359F6843}" type="pres">
      <dgm:prSet presAssocID="{86930DBA-568F-4A26-A09E-74E8B5828DE8}" presName="rootConnector" presStyleLbl="node2" presStyleIdx="1" presStyleCnt="4"/>
      <dgm:spPr/>
      <dgm:t>
        <a:bodyPr/>
        <a:lstStyle/>
        <a:p>
          <a:endParaRPr lang="en-US"/>
        </a:p>
      </dgm:t>
    </dgm:pt>
    <dgm:pt modelId="{74BCC565-202B-4F99-BD0B-EE52D37B7AC0}" type="pres">
      <dgm:prSet presAssocID="{86930DBA-568F-4A26-A09E-74E8B5828DE8}" presName="hierChild4" presStyleCnt="0"/>
      <dgm:spPr/>
      <dgm:t>
        <a:bodyPr/>
        <a:lstStyle/>
        <a:p>
          <a:endParaRPr lang="en-US"/>
        </a:p>
      </dgm:t>
    </dgm:pt>
    <dgm:pt modelId="{77115A63-83E0-4F71-9307-959AB145EDB8}" type="pres">
      <dgm:prSet presAssocID="{AF376DBD-20E8-4E14-9C5A-045957A95715}" presName="Name64" presStyleLbl="parChTrans1D3" presStyleIdx="0" presStyleCnt="4"/>
      <dgm:spPr/>
      <dgm:t>
        <a:bodyPr/>
        <a:lstStyle/>
        <a:p>
          <a:endParaRPr lang="en-US"/>
        </a:p>
      </dgm:t>
    </dgm:pt>
    <dgm:pt modelId="{B5F56CAA-5B9A-4AEB-AD8D-5AAC4519E686}" type="pres">
      <dgm:prSet presAssocID="{3CDC5ED7-0C3E-400E-9DC4-6E553DF30642}" presName="hierRoot2" presStyleCnt="0">
        <dgm:presLayoutVars>
          <dgm:hierBranch val="init"/>
        </dgm:presLayoutVars>
      </dgm:prSet>
      <dgm:spPr/>
      <dgm:t>
        <a:bodyPr/>
        <a:lstStyle/>
        <a:p>
          <a:endParaRPr lang="en-US"/>
        </a:p>
      </dgm:t>
    </dgm:pt>
    <dgm:pt modelId="{EAB1139A-FA35-4EDA-A3D9-671A623190EF}" type="pres">
      <dgm:prSet presAssocID="{3CDC5ED7-0C3E-400E-9DC4-6E553DF30642}" presName="rootComposite" presStyleCnt="0"/>
      <dgm:spPr/>
      <dgm:t>
        <a:bodyPr/>
        <a:lstStyle/>
        <a:p>
          <a:endParaRPr lang="en-US"/>
        </a:p>
      </dgm:t>
    </dgm:pt>
    <dgm:pt modelId="{A9FA3C2B-4A0C-4B01-9F6B-00D5593C7336}" type="pres">
      <dgm:prSet presAssocID="{3CDC5ED7-0C3E-400E-9DC4-6E553DF30642}" presName="rootText" presStyleLbl="node3" presStyleIdx="0" presStyleCnt="4">
        <dgm:presLayoutVars>
          <dgm:chPref val="3"/>
        </dgm:presLayoutVars>
      </dgm:prSet>
      <dgm:spPr/>
      <dgm:t>
        <a:bodyPr/>
        <a:lstStyle/>
        <a:p>
          <a:endParaRPr lang="en-US"/>
        </a:p>
      </dgm:t>
    </dgm:pt>
    <dgm:pt modelId="{6C62732C-BFB6-4A9E-8395-362F595E6A6C}" type="pres">
      <dgm:prSet presAssocID="{3CDC5ED7-0C3E-400E-9DC4-6E553DF30642}" presName="rootConnector" presStyleLbl="node3" presStyleIdx="0" presStyleCnt="4"/>
      <dgm:spPr/>
      <dgm:t>
        <a:bodyPr/>
        <a:lstStyle/>
        <a:p>
          <a:endParaRPr lang="en-US"/>
        </a:p>
      </dgm:t>
    </dgm:pt>
    <dgm:pt modelId="{BF19DD08-5949-4241-9C1D-41E54F67C172}" type="pres">
      <dgm:prSet presAssocID="{3CDC5ED7-0C3E-400E-9DC4-6E553DF30642}" presName="hierChild4" presStyleCnt="0"/>
      <dgm:spPr/>
      <dgm:t>
        <a:bodyPr/>
        <a:lstStyle/>
        <a:p>
          <a:endParaRPr lang="en-US"/>
        </a:p>
      </dgm:t>
    </dgm:pt>
    <dgm:pt modelId="{29EEED93-0F8A-495B-ADE1-05BBBCDAFA38}" type="pres">
      <dgm:prSet presAssocID="{3CDC5ED7-0C3E-400E-9DC4-6E553DF30642}" presName="hierChild5" presStyleCnt="0"/>
      <dgm:spPr/>
      <dgm:t>
        <a:bodyPr/>
        <a:lstStyle/>
        <a:p>
          <a:endParaRPr lang="en-US"/>
        </a:p>
      </dgm:t>
    </dgm:pt>
    <dgm:pt modelId="{8F55A2A1-48FB-4DE5-9F5D-9A57A99ED8C0}" type="pres">
      <dgm:prSet presAssocID="{CF35B75C-69BC-4EB4-A44B-57EC38DE26D0}" presName="Name64" presStyleLbl="parChTrans1D3" presStyleIdx="1" presStyleCnt="4"/>
      <dgm:spPr/>
      <dgm:t>
        <a:bodyPr/>
        <a:lstStyle/>
        <a:p>
          <a:endParaRPr lang="en-US"/>
        </a:p>
      </dgm:t>
    </dgm:pt>
    <dgm:pt modelId="{7506CD60-B4E9-408C-BFFE-D71668CD8119}" type="pres">
      <dgm:prSet presAssocID="{9D0ACB9A-42B3-4055-8973-F803EE569C21}" presName="hierRoot2" presStyleCnt="0">
        <dgm:presLayoutVars>
          <dgm:hierBranch val="init"/>
        </dgm:presLayoutVars>
      </dgm:prSet>
      <dgm:spPr/>
      <dgm:t>
        <a:bodyPr/>
        <a:lstStyle/>
        <a:p>
          <a:endParaRPr lang="en-US"/>
        </a:p>
      </dgm:t>
    </dgm:pt>
    <dgm:pt modelId="{F833C218-D565-4F19-87B8-D6F470D9D552}" type="pres">
      <dgm:prSet presAssocID="{9D0ACB9A-42B3-4055-8973-F803EE569C21}" presName="rootComposite" presStyleCnt="0"/>
      <dgm:spPr/>
      <dgm:t>
        <a:bodyPr/>
        <a:lstStyle/>
        <a:p>
          <a:endParaRPr lang="en-US"/>
        </a:p>
      </dgm:t>
    </dgm:pt>
    <dgm:pt modelId="{22FF96EA-900E-41F5-B549-53BD384A8CB5}" type="pres">
      <dgm:prSet presAssocID="{9D0ACB9A-42B3-4055-8973-F803EE569C21}" presName="rootText" presStyleLbl="node3" presStyleIdx="1" presStyleCnt="4">
        <dgm:presLayoutVars>
          <dgm:chPref val="3"/>
        </dgm:presLayoutVars>
      </dgm:prSet>
      <dgm:spPr/>
      <dgm:t>
        <a:bodyPr/>
        <a:lstStyle/>
        <a:p>
          <a:endParaRPr lang="en-US"/>
        </a:p>
      </dgm:t>
    </dgm:pt>
    <dgm:pt modelId="{AA3F72A8-A0C8-4B50-887B-208CDD191F70}" type="pres">
      <dgm:prSet presAssocID="{9D0ACB9A-42B3-4055-8973-F803EE569C21}" presName="rootConnector" presStyleLbl="node3" presStyleIdx="1" presStyleCnt="4"/>
      <dgm:spPr/>
      <dgm:t>
        <a:bodyPr/>
        <a:lstStyle/>
        <a:p>
          <a:endParaRPr lang="en-US"/>
        </a:p>
      </dgm:t>
    </dgm:pt>
    <dgm:pt modelId="{07A87DB1-132A-43B6-81A3-638AC88C0951}" type="pres">
      <dgm:prSet presAssocID="{9D0ACB9A-42B3-4055-8973-F803EE569C21}" presName="hierChild4" presStyleCnt="0"/>
      <dgm:spPr/>
      <dgm:t>
        <a:bodyPr/>
        <a:lstStyle/>
        <a:p>
          <a:endParaRPr lang="en-US"/>
        </a:p>
      </dgm:t>
    </dgm:pt>
    <dgm:pt modelId="{5B533993-9908-479C-9E80-C6A7E808551E}" type="pres">
      <dgm:prSet presAssocID="{A75CBCDF-BDFB-4560-A4F2-8FA31B5DFD68}" presName="Name64" presStyleLbl="parChTrans1D4" presStyleIdx="0" presStyleCnt="3"/>
      <dgm:spPr/>
      <dgm:t>
        <a:bodyPr/>
        <a:lstStyle/>
        <a:p>
          <a:endParaRPr lang="en-US"/>
        </a:p>
      </dgm:t>
    </dgm:pt>
    <dgm:pt modelId="{05C0E997-266F-4975-87D6-7C11A2140F10}" type="pres">
      <dgm:prSet presAssocID="{868F401E-6812-44D9-8FA6-48976FBF37AF}" presName="hierRoot2" presStyleCnt="0">
        <dgm:presLayoutVars>
          <dgm:hierBranch val="init"/>
        </dgm:presLayoutVars>
      </dgm:prSet>
      <dgm:spPr/>
      <dgm:t>
        <a:bodyPr/>
        <a:lstStyle/>
        <a:p>
          <a:endParaRPr lang="en-US"/>
        </a:p>
      </dgm:t>
    </dgm:pt>
    <dgm:pt modelId="{59EEA67B-861F-48E2-A000-7069BA279879}" type="pres">
      <dgm:prSet presAssocID="{868F401E-6812-44D9-8FA6-48976FBF37AF}" presName="rootComposite" presStyleCnt="0"/>
      <dgm:spPr/>
      <dgm:t>
        <a:bodyPr/>
        <a:lstStyle/>
        <a:p>
          <a:endParaRPr lang="en-US"/>
        </a:p>
      </dgm:t>
    </dgm:pt>
    <dgm:pt modelId="{3B824FB7-FA90-4C92-890C-40EF44CEDAD8}" type="pres">
      <dgm:prSet presAssocID="{868F401E-6812-44D9-8FA6-48976FBF37AF}" presName="rootText" presStyleLbl="node4" presStyleIdx="0" presStyleCnt="3">
        <dgm:presLayoutVars>
          <dgm:chPref val="3"/>
        </dgm:presLayoutVars>
      </dgm:prSet>
      <dgm:spPr/>
      <dgm:t>
        <a:bodyPr/>
        <a:lstStyle/>
        <a:p>
          <a:endParaRPr lang="en-US"/>
        </a:p>
      </dgm:t>
    </dgm:pt>
    <dgm:pt modelId="{A17A9F16-9598-4637-A84C-4B8249435CB9}" type="pres">
      <dgm:prSet presAssocID="{868F401E-6812-44D9-8FA6-48976FBF37AF}" presName="rootConnector" presStyleLbl="node4" presStyleIdx="0" presStyleCnt="3"/>
      <dgm:spPr/>
      <dgm:t>
        <a:bodyPr/>
        <a:lstStyle/>
        <a:p>
          <a:endParaRPr lang="en-US"/>
        </a:p>
      </dgm:t>
    </dgm:pt>
    <dgm:pt modelId="{CDE2515A-1AA3-42CF-A70F-55F7A091F30D}" type="pres">
      <dgm:prSet presAssocID="{868F401E-6812-44D9-8FA6-48976FBF37AF}" presName="hierChild4" presStyleCnt="0"/>
      <dgm:spPr/>
      <dgm:t>
        <a:bodyPr/>
        <a:lstStyle/>
        <a:p>
          <a:endParaRPr lang="en-US"/>
        </a:p>
      </dgm:t>
    </dgm:pt>
    <dgm:pt modelId="{F292154B-E3C6-4E27-9B98-C1B955B64D36}" type="pres">
      <dgm:prSet presAssocID="{868F401E-6812-44D9-8FA6-48976FBF37AF}" presName="hierChild5" presStyleCnt="0"/>
      <dgm:spPr/>
      <dgm:t>
        <a:bodyPr/>
        <a:lstStyle/>
        <a:p>
          <a:endParaRPr lang="en-US"/>
        </a:p>
      </dgm:t>
    </dgm:pt>
    <dgm:pt modelId="{7EB2F90A-61F5-41E8-A804-77C31A738E3C}" type="pres">
      <dgm:prSet presAssocID="{9FD738C2-3603-4F80-A766-B9161F9658E4}" presName="Name64" presStyleLbl="parChTrans1D4" presStyleIdx="1" presStyleCnt="3"/>
      <dgm:spPr/>
      <dgm:t>
        <a:bodyPr/>
        <a:lstStyle/>
        <a:p>
          <a:endParaRPr lang="en-US"/>
        </a:p>
      </dgm:t>
    </dgm:pt>
    <dgm:pt modelId="{B6DAED97-0694-492A-AA21-FEE71531240B}" type="pres">
      <dgm:prSet presAssocID="{FB2685C4-2AAE-479B-9CCA-2FE4CDAFD0DE}" presName="hierRoot2" presStyleCnt="0">
        <dgm:presLayoutVars>
          <dgm:hierBranch val="init"/>
        </dgm:presLayoutVars>
      </dgm:prSet>
      <dgm:spPr/>
      <dgm:t>
        <a:bodyPr/>
        <a:lstStyle/>
        <a:p>
          <a:endParaRPr lang="en-US"/>
        </a:p>
      </dgm:t>
    </dgm:pt>
    <dgm:pt modelId="{D28F4C44-21C5-4AA5-B105-3295E66DCC7E}" type="pres">
      <dgm:prSet presAssocID="{FB2685C4-2AAE-479B-9CCA-2FE4CDAFD0DE}" presName="rootComposite" presStyleCnt="0"/>
      <dgm:spPr/>
      <dgm:t>
        <a:bodyPr/>
        <a:lstStyle/>
        <a:p>
          <a:endParaRPr lang="en-US"/>
        </a:p>
      </dgm:t>
    </dgm:pt>
    <dgm:pt modelId="{81BE6EFF-6CB7-4B97-95E4-D9763EAD198E}" type="pres">
      <dgm:prSet presAssocID="{FB2685C4-2AAE-479B-9CCA-2FE4CDAFD0DE}" presName="rootText" presStyleLbl="node4" presStyleIdx="1" presStyleCnt="3">
        <dgm:presLayoutVars>
          <dgm:chPref val="3"/>
        </dgm:presLayoutVars>
      </dgm:prSet>
      <dgm:spPr/>
      <dgm:t>
        <a:bodyPr/>
        <a:lstStyle/>
        <a:p>
          <a:endParaRPr lang="en-US"/>
        </a:p>
      </dgm:t>
    </dgm:pt>
    <dgm:pt modelId="{A57FC296-3976-468B-B81F-C2FEE0DA08D8}" type="pres">
      <dgm:prSet presAssocID="{FB2685C4-2AAE-479B-9CCA-2FE4CDAFD0DE}" presName="rootConnector" presStyleLbl="node4" presStyleIdx="1" presStyleCnt="3"/>
      <dgm:spPr/>
      <dgm:t>
        <a:bodyPr/>
        <a:lstStyle/>
        <a:p>
          <a:endParaRPr lang="en-US"/>
        </a:p>
      </dgm:t>
    </dgm:pt>
    <dgm:pt modelId="{DC7A3A13-A89B-4F09-A586-E5897BFE0A50}" type="pres">
      <dgm:prSet presAssocID="{FB2685C4-2AAE-479B-9CCA-2FE4CDAFD0DE}" presName="hierChild4" presStyleCnt="0"/>
      <dgm:spPr/>
      <dgm:t>
        <a:bodyPr/>
        <a:lstStyle/>
        <a:p>
          <a:endParaRPr lang="en-US"/>
        </a:p>
      </dgm:t>
    </dgm:pt>
    <dgm:pt modelId="{E966678E-7C21-402F-96E0-F3A5CE9528E3}" type="pres">
      <dgm:prSet presAssocID="{FB2685C4-2AAE-479B-9CCA-2FE4CDAFD0DE}" presName="hierChild5" presStyleCnt="0"/>
      <dgm:spPr/>
      <dgm:t>
        <a:bodyPr/>
        <a:lstStyle/>
        <a:p>
          <a:endParaRPr lang="en-US"/>
        </a:p>
      </dgm:t>
    </dgm:pt>
    <dgm:pt modelId="{762D2EF6-B385-4E05-9A91-7CA2DEB82442}" type="pres">
      <dgm:prSet presAssocID="{45852DE1-1117-499E-9DB0-40B969B44A8A}" presName="Name64" presStyleLbl="parChTrans1D4" presStyleIdx="2" presStyleCnt="3"/>
      <dgm:spPr/>
      <dgm:t>
        <a:bodyPr/>
        <a:lstStyle/>
        <a:p>
          <a:endParaRPr lang="en-US"/>
        </a:p>
      </dgm:t>
    </dgm:pt>
    <dgm:pt modelId="{72F0F894-994F-436F-9491-EBDBAE5E0F14}" type="pres">
      <dgm:prSet presAssocID="{02295CBB-020B-4BA4-BB18-FC3E6D58460D}" presName="hierRoot2" presStyleCnt="0">
        <dgm:presLayoutVars>
          <dgm:hierBranch val="init"/>
        </dgm:presLayoutVars>
      </dgm:prSet>
      <dgm:spPr/>
      <dgm:t>
        <a:bodyPr/>
        <a:lstStyle/>
        <a:p>
          <a:endParaRPr lang="en-US"/>
        </a:p>
      </dgm:t>
    </dgm:pt>
    <dgm:pt modelId="{834EDCD7-9EA1-42BA-AD21-0C05E871E41C}" type="pres">
      <dgm:prSet presAssocID="{02295CBB-020B-4BA4-BB18-FC3E6D58460D}" presName="rootComposite" presStyleCnt="0"/>
      <dgm:spPr/>
      <dgm:t>
        <a:bodyPr/>
        <a:lstStyle/>
        <a:p>
          <a:endParaRPr lang="en-US"/>
        </a:p>
      </dgm:t>
    </dgm:pt>
    <dgm:pt modelId="{ECCE49AD-AFCD-484D-8853-4C3C89B51547}" type="pres">
      <dgm:prSet presAssocID="{02295CBB-020B-4BA4-BB18-FC3E6D58460D}" presName="rootText" presStyleLbl="node4" presStyleIdx="2" presStyleCnt="3">
        <dgm:presLayoutVars>
          <dgm:chPref val="3"/>
        </dgm:presLayoutVars>
      </dgm:prSet>
      <dgm:spPr/>
      <dgm:t>
        <a:bodyPr/>
        <a:lstStyle/>
        <a:p>
          <a:endParaRPr lang="en-US"/>
        </a:p>
      </dgm:t>
    </dgm:pt>
    <dgm:pt modelId="{9CD741AC-6C76-4A17-A935-9E6937CDF663}" type="pres">
      <dgm:prSet presAssocID="{02295CBB-020B-4BA4-BB18-FC3E6D58460D}" presName="rootConnector" presStyleLbl="node4" presStyleIdx="2" presStyleCnt="3"/>
      <dgm:spPr/>
      <dgm:t>
        <a:bodyPr/>
        <a:lstStyle/>
        <a:p>
          <a:endParaRPr lang="en-US"/>
        </a:p>
      </dgm:t>
    </dgm:pt>
    <dgm:pt modelId="{3DAD789B-764D-4959-BDBB-818D17D351E5}" type="pres">
      <dgm:prSet presAssocID="{02295CBB-020B-4BA4-BB18-FC3E6D58460D}" presName="hierChild4" presStyleCnt="0"/>
      <dgm:spPr/>
      <dgm:t>
        <a:bodyPr/>
        <a:lstStyle/>
        <a:p>
          <a:endParaRPr lang="en-US"/>
        </a:p>
      </dgm:t>
    </dgm:pt>
    <dgm:pt modelId="{79E109BF-44AB-40A7-BF45-166C2E09C7F4}" type="pres">
      <dgm:prSet presAssocID="{02295CBB-020B-4BA4-BB18-FC3E6D58460D}" presName="hierChild5" presStyleCnt="0"/>
      <dgm:spPr/>
      <dgm:t>
        <a:bodyPr/>
        <a:lstStyle/>
        <a:p>
          <a:endParaRPr lang="en-US"/>
        </a:p>
      </dgm:t>
    </dgm:pt>
    <dgm:pt modelId="{AF0B98B9-C6D3-4536-8720-F62EA668D473}" type="pres">
      <dgm:prSet presAssocID="{9D0ACB9A-42B3-4055-8973-F803EE569C21}" presName="hierChild5" presStyleCnt="0"/>
      <dgm:spPr/>
      <dgm:t>
        <a:bodyPr/>
        <a:lstStyle/>
        <a:p>
          <a:endParaRPr lang="en-US"/>
        </a:p>
      </dgm:t>
    </dgm:pt>
    <dgm:pt modelId="{B30EDCA4-A1AC-4196-BC0F-3D8AA201960C}" type="pres">
      <dgm:prSet presAssocID="{7E0483C8-4197-41B0-B19F-8E61D0D923A9}" presName="Name64" presStyleLbl="parChTrans1D3" presStyleIdx="2" presStyleCnt="4"/>
      <dgm:spPr/>
      <dgm:t>
        <a:bodyPr/>
        <a:lstStyle/>
        <a:p>
          <a:endParaRPr lang="en-US"/>
        </a:p>
      </dgm:t>
    </dgm:pt>
    <dgm:pt modelId="{DE847C23-CBEA-4EA5-8371-BEDA876A503F}" type="pres">
      <dgm:prSet presAssocID="{0838CCA7-492C-47BB-BA80-04B87812B68A}" presName="hierRoot2" presStyleCnt="0">
        <dgm:presLayoutVars>
          <dgm:hierBranch val="init"/>
        </dgm:presLayoutVars>
      </dgm:prSet>
      <dgm:spPr/>
      <dgm:t>
        <a:bodyPr/>
        <a:lstStyle/>
        <a:p>
          <a:endParaRPr lang="en-US"/>
        </a:p>
      </dgm:t>
    </dgm:pt>
    <dgm:pt modelId="{F820D9BB-7583-43AA-83B6-6C0DD5E3E4EA}" type="pres">
      <dgm:prSet presAssocID="{0838CCA7-492C-47BB-BA80-04B87812B68A}" presName="rootComposite" presStyleCnt="0"/>
      <dgm:spPr/>
      <dgm:t>
        <a:bodyPr/>
        <a:lstStyle/>
        <a:p>
          <a:endParaRPr lang="en-US"/>
        </a:p>
      </dgm:t>
    </dgm:pt>
    <dgm:pt modelId="{C86780C8-F48F-434A-A595-FBEFCEFE54D0}" type="pres">
      <dgm:prSet presAssocID="{0838CCA7-492C-47BB-BA80-04B87812B68A}" presName="rootText" presStyleLbl="node3" presStyleIdx="2" presStyleCnt="4">
        <dgm:presLayoutVars>
          <dgm:chPref val="3"/>
        </dgm:presLayoutVars>
      </dgm:prSet>
      <dgm:spPr/>
      <dgm:t>
        <a:bodyPr/>
        <a:lstStyle/>
        <a:p>
          <a:endParaRPr lang="en-US"/>
        </a:p>
      </dgm:t>
    </dgm:pt>
    <dgm:pt modelId="{755D3F62-B298-4522-A2CD-BCB61C30DB30}" type="pres">
      <dgm:prSet presAssocID="{0838CCA7-492C-47BB-BA80-04B87812B68A}" presName="rootConnector" presStyleLbl="node3" presStyleIdx="2" presStyleCnt="4"/>
      <dgm:spPr/>
      <dgm:t>
        <a:bodyPr/>
        <a:lstStyle/>
        <a:p>
          <a:endParaRPr lang="en-US"/>
        </a:p>
      </dgm:t>
    </dgm:pt>
    <dgm:pt modelId="{973DDD61-1F3E-4AE3-BA3E-DF3766A0B642}" type="pres">
      <dgm:prSet presAssocID="{0838CCA7-492C-47BB-BA80-04B87812B68A}" presName="hierChild4" presStyleCnt="0"/>
      <dgm:spPr/>
      <dgm:t>
        <a:bodyPr/>
        <a:lstStyle/>
        <a:p>
          <a:endParaRPr lang="en-US"/>
        </a:p>
      </dgm:t>
    </dgm:pt>
    <dgm:pt modelId="{C8D4D514-5EC1-4DF7-AEED-F843F7C5F992}" type="pres">
      <dgm:prSet presAssocID="{0838CCA7-492C-47BB-BA80-04B87812B68A}" presName="hierChild5" presStyleCnt="0"/>
      <dgm:spPr/>
      <dgm:t>
        <a:bodyPr/>
        <a:lstStyle/>
        <a:p>
          <a:endParaRPr lang="en-US"/>
        </a:p>
      </dgm:t>
    </dgm:pt>
    <dgm:pt modelId="{7BE2B2B2-475A-449E-A465-53B49F01CE7A}" type="pres">
      <dgm:prSet presAssocID="{121F6D47-1CFB-4039-8D63-2EF2CD414C10}" presName="Name64" presStyleLbl="parChTrans1D3" presStyleIdx="3" presStyleCnt="4"/>
      <dgm:spPr/>
      <dgm:t>
        <a:bodyPr/>
        <a:lstStyle/>
        <a:p>
          <a:endParaRPr lang="en-US"/>
        </a:p>
      </dgm:t>
    </dgm:pt>
    <dgm:pt modelId="{59FAD7B2-3BEC-4ACB-93D3-CD08FA8F8C5F}" type="pres">
      <dgm:prSet presAssocID="{C879BDD4-DDA6-4285-BF7E-72A83B7FCBAF}" presName="hierRoot2" presStyleCnt="0">
        <dgm:presLayoutVars>
          <dgm:hierBranch val="init"/>
        </dgm:presLayoutVars>
      </dgm:prSet>
      <dgm:spPr/>
      <dgm:t>
        <a:bodyPr/>
        <a:lstStyle/>
        <a:p>
          <a:endParaRPr lang="en-US"/>
        </a:p>
      </dgm:t>
    </dgm:pt>
    <dgm:pt modelId="{5A9EEA05-0625-4520-A031-D221B44949A3}" type="pres">
      <dgm:prSet presAssocID="{C879BDD4-DDA6-4285-BF7E-72A83B7FCBAF}" presName="rootComposite" presStyleCnt="0"/>
      <dgm:spPr/>
      <dgm:t>
        <a:bodyPr/>
        <a:lstStyle/>
        <a:p>
          <a:endParaRPr lang="en-US"/>
        </a:p>
      </dgm:t>
    </dgm:pt>
    <dgm:pt modelId="{2FF90F69-6F89-44AF-ADFD-886C8014031C}" type="pres">
      <dgm:prSet presAssocID="{C879BDD4-DDA6-4285-BF7E-72A83B7FCBAF}" presName="rootText" presStyleLbl="node3" presStyleIdx="3" presStyleCnt="4">
        <dgm:presLayoutVars>
          <dgm:chPref val="3"/>
        </dgm:presLayoutVars>
      </dgm:prSet>
      <dgm:spPr/>
      <dgm:t>
        <a:bodyPr/>
        <a:lstStyle/>
        <a:p>
          <a:endParaRPr lang="en-US"/>
        </a:p>
      </dgm:t>
    </dgm:pt>
    <dgm:pt modelId="{AD0F4829-7DF7-4A58-B038-1675D5D703E4}" type="pres">
      <dgm:prSet presAssocID="{C879BDD4-DDA6-4285-BF7E-72A83B7FCBAF}" presName="rootConnector" presStyleLbl="node3" presStyleIdx="3" presStyleCnt="4"/>
      <dgm:spPr/>
      <dgm:t>
        <a:bodyPr/>
        <a:lstStyle/>
        <a:p>
          <a:endParaRPr lang="en-US"/>
        </a:p>
      </dgm:t>
    </dgm:pt>
    <dgm:pt modelId="{78B8F171-0A37-4EC5-973E-864A77EF8487}" type="pres">
      <dgm:prSet presAssocID="{C879BDD4-DDA6-4285-BF7E-72A83B7FCBAF}" presName="hierChild4" presStyleCnt="0"/>
      <dgm:spPr/>
      <dgm:t>
        <a:bodyPr/>
        <a:lstStyle/>
        <a:p>
          <a:endParaRPr lang="en-US"/>
        </a:p>
      </dgm:t>
    </dgm:pt>
    <dgm:pt modelId="{81A0DA63-2296-4A62-BE0C-5ED24C7F6EBE}" type="pres">
      <dgm:prSet presAssocID="{C879BDD4-DDA6-4285-BF7E-72A83B7FCBAF}" presName="hierChild5" presStyleCnt="0"/>
      <dgm:spPr/>
      <dgm:t>
        <a:bodyPr/>
        <a:lstStyle/>
        <a:p>
          <a:endParaRPr lang="en-US"/>
        </a:p>
      </dgm:t>
    </dgm:pt>
    <dgm:pt modelId="{4AF44700-2A19-42EB-BBB1-72DC50916FB3}" type="pres">
      <dgm:prSet presAssocID="{86930DBA-568F-4A26-A09E-74E8B5828DE8}" presName="hierChild5" presStyleCnt="0"/>
      <dgm:spPr/>
      <dgm:t>
        <a:bodyPr/>
        <a:lstStyle/>
        <a:p>
          <a:endParaRPr lang="en-US"/>
        </a:p>
      </dgm:t>
    </dgm:pt>
    <dgm:pt modelId="{05B2E6A2-D16B-465F-B08E-72BFCD299D69}" type="pres">
      <dgm:prSet presAssocID="{692DB27D-4964-43F3-A059-2112F3740969}" presName="Name64" presStyleLbl="parChTrans1D2" presStyleIdx="2" presStyleCnt="4"/>
      <dgm:spPr/>
      <dgm:t>
        <a:bodyPr/>
        <a:lstStyle/>
        <a:p>
          <a:endParaRPr lang="en-US"/>
        </a:p>
      </dgm:t>
    </dgm:pt>
    <dgm:pt modelId="{97920306-986A-4A5B-82A4-FBB562215E99}" type="pres">
      <dgm:prSet presAssocID="{562F2B1D-E74A-4173-A184-1B422673166A}" presName="hierRoot2" presStyleCnt="0">
        <dgm:presLayoutVars>
          <dgm:hierBranch val="init"/>
        </dgm:presLayoutVars>
      </dgm:prSet>
      <dgm:spPr/>
      <dgm:t>
        <a:bodyPr/>
        <a:lstStyle/>
        <a:p>
          <a:endParaRPr lang="en-US"/>
        </a:p>
      </dgm:t>
    </dgm:pt>
    <dgm:pt modelId="{9DE97923-82C3-42FE-8FF5-46601125753E}" type="pres">
      <dgm:prSet presAssocID="{562F2B1D-E74A-4173-A184-1B422673166A}" presName="rootComposite" presStyleCnt="0"/>
      <dgm:spPr/>
      <dgm:t>
        <a:bodyPr/>
        <a:lstStyle/>
        <a:p>
          <a:endParaRPr lang="en-US"/>
        </a:p>
      </dgm:t>
    </dgm:pt>
    <dgm:pt modelId="{5EAEA234-53BC-4177-98F7-240FBF13E852}" type="pres">
      <dgm:prSet presAssocID="{562F2B1D-E74A-4173-A184-1B422673166A}" presName="rootText" presStyleLbl="node2" presStyleIdx="2" presStyleCnt="4">
        <dgm:presLayoutVars>
          <dgm:chPref val="3"/>
        </dgm:presLayoutVars>
      </dgm:prSet>
      <dgm:spPr/>
      <dgm:t>
        <a:bodyPr/>
        <a:lstStyle/>
        <a:p>
          <a:endParaRPr lang="en-US"/>
        </a:p>
      </dgm:t>
    </dgm:pt>
    <dgm:pt modelId="{6D9D8256-7BF7-455C-8286-48DA90A1F089}" type="pres">
      <dgm:prSet presAssocID="{562F2B1D-E74A-4173-A184-1B422673166A}" presName="rootConnector" presStyleLbl="node2" presStyleIdx="2" presStyleCnt="4"/>
      <dgm:spPr/>
      <dgm:t>
        <a:bodyPr/>
        <a:lstStyle/>
        <a:p>
          <a:endParaRPr lang="en-US"/>
        </a:p>
      </dgm:t>
    </dgm:pt>
    <dgm:pt modelId="{51B2A339-7DB4-4E5A-BB23-9DF38160E64E}" type="pres">
      <dgm:prSet presAssocID="{562F2B1D-E74A-4173-A184-1B422673166A}" presName="hierChild4" presStyleCnt="0"/>
      <dgm:spPr/>
      <dgm:t>
        <a:bodyPr/>
        <a:lstStyle/>
        <a:p>
          <a:endParaRPr lang="en-US"/>
        </a:p>
      </dgm:t>
    </dgm:pt>
    <dgm:pt modelId="{0BB42949-7BF2-47F3-B2C0-E673FB213326}" type="pres">
      <dgm:prSet presAssocID="{562F2B1D-E74A-4173-A184-1B422673166A}" presName="hierChild5" presStyleCnt="0"/>
      <dgm:spPr/>
      <dgm:t>
        <a:bodyPr/>
        <a:lstStyle/>
        <a:p>
          <a:endParaRPr lang="en-US"/>
        </a:p>
      </dgm:t>
    </dgm:pt>
    <dgm:pt modelId="{4D206352-F71A-4238-A86F-A59AA773D2A2}" type="pres">
      <dgm:prSet presAssocID="{00AEA996-1E36-47D7-B24E-43E881185A4F}" presName="Name64" presStyleLbl="parChTrans1D2" presStyleIdx="3" presStyleCnt="4"/>
      <dgm:spPr/>
      <dgm:t>
        <a:bodyPr/>
        <a:lstStyle/>
        <a:p>
          <a:endParaRPr lang="en-US"/>
        </a:p>
      </dgm:t>
    </dgm:pt>
    <dgm:pt modelId="{61E6F798-99B6-42F5-9E21-800AEB7BFFED}" type="pres">
      <dgm:prSet presAssocID="{FDD09F9D-AD56-4129-A0F6-88E8B43CBFC6}" presName="hierRoot2" presStyleCnt="0">
        <dgm:presLayoutVars>
          <dgm:hierBranch val="init"/>
        </dgm:presLayoutVars>
      </dgm:prSet>
      <dgm:spPr/>
      <dgm:t>
        <a:bodyPr/>
        <a:lstStyle/>
        <a:p>
          <a:endParaRPr lang="en-US"/>
        </a:p>
      </dgm:t>
    </dgm:pt>
    <dgm:pt modelId="{2D978579-80D0-41D3-86A4-E6681310F9CD}" type="pres">
      <dgm:prSet presAssocID="{FDD09F9D-AD56-4129-A0F6-88E8B43CBFC6}" presName="rootComposite" presStyleCnt="0"/>
      <dgm:spPr/>
      <dgm:t>
        <a:bodyPr/>
        <a:lstStyle/>
        <a:p>
          <a:endParaRPr lang="en-US"/>
        </a:p>
      </dgm:t>
    </dgm:pt>
    <dgm:pt modelId="{DD90EC07-9A96-4AFC-B424-94B4718F7486}" type="pres">
      <dgm:prSet presAssocID="{FDD09F9D-AD56-4129-A0F6-88E8B43CBFC6}" presName="rootText" presStyleLbl="node2" presStyleIdx="3" presStyleCnt="4">
        <dgm:presLayoutVars>
          <dgm:chPref val="3"/>
        </dgm:presLayoutVars>
      </dgm:prSet>
      <dgm:spPr/>
      <dgm:t>
        <a:bodyPr/>
        <a:lstStyle/>
        <a:p>
          <a:endParaRPr lang="en-US"/>
        </a:p>
      </dgm:t>
    </dgm:pt>
    <dgm:pt modelId="{357E512D-8536-4C53-94FC-71E31C2CE67E}" type="pres">
      <dgm:prSet presAssocID="{FDD09F9D-AD56-4129-A0F6-88E8B43CBFC6}" presName="rootConnector" presStyleLbl="node2" presStyleIdx="3" presStyleCnt="4"/>
      <dgm:spPr/>
      <dgm:t>
        <a:bodyPr/>
        <a:lstStyle/>
        <a:p>
          <a:endParaRPr lang="en-US"/>
        </a:p>
      </dgm:t>
    </dgm:pt>
    <dgm:pt modelId="{CE8830A9-66F7-450B-8D05-3670ECAB508B}" type="pres">
      <dgm:prSet presAssocID="{FDD09F9D-AD56-4129-A0F6-88E8B43CBFC6}" presName="hierChild4" presStyleCnt="0"/>
      <dgm:spPr/>
      <dgm:t>
        <a:bodyPr/>
        <a:lstStyle/>
        <a:p>
          <a:endParaRPr lang="en-US"/>
        </a:p>
      </dgm:t>
    </dgm:pt>
    <dgm:pt modelId="{DA68C88A-FDDB-4752-A42B-84BCA03AF3C9}" type="pres">
      <dgm:prSet presAssocID="{FDD09F9D-AD56-4129-A0F6-88E8B43CBFC6}" presName="hierChild5" presStyleCnt="0"/>
      <dgm:spPr/>
      <dgm:t>
        <a:bodyPr/>
        <a:lstStyle/>
        <a:p>
          <a:endParaRPr lang="en-US"/>
        </a:p>
      </dgm:t>
    </dgm:pt>
    <dgm:pt modelId="{23EA02BF-6077-486A-9A37-2CA027E8FB58}" type="pres">
      <dgm:prSet presAssocID="{6ACEF2F8-62C2-4FA3-9A45-14D7B9D52A4C}" presName="hierChild3" presStyleCnt="0"/>
      <dgm:spPr/>
      <dgm:t>
        <a:bodyPr/>
        <a:lstStyle/>
        <a:p>
          <a:endParaRPr lang="en-US"/>
        </a:p>
      </dgm:t>
    </dgm:pt>
  </dgm:ptLst>
  <dgm:cxnLst>
    <dgm:cxn modelId="{9196CBB6-F0D1-447C-8795-71DD33F32A77}" type="presOf" srcId="{3CDC5ED7-0C3E-400E-9DC4-6E553DF30642}" destId="{A9FA3C2B-4A0C-4B01-9F6B-00D5593C7336}" srcOrd="0" destOrd="0" presId="urn:microsoft.com/office/officeart/2009/3/layout/HorizontalOrganizationChart"/>
    <dgm:cxn modelId="{48776C20-644A-4589-B6BB-488A26E46CE2}" type="presOf" srcId="{692DB27D-4964-43F3-A059-2112F3740969}" destId="{05B2E6A2-D16B-465F-B08E-72BFCD299D69}" srcOrd="0" destOrd="0" presId="urn:microsoft.com/office/officeart/2009/3/layout/HorizontalOrganizationChart"/>
    <dgm:cxn modelId="{4A55054D-4109-405F-9016-CC21B95A902C}" srcId="{86930DBA-568F-4A26-A09E-74E8B5828DE8}" destId="{0838CCA7-492C-47BB-BA80-04B87812B68A}" srcOrd="2" destOrd="0" parTransId="{7E0483C8-4197-41B0-B19F-8E61D0D923A9}" sibTransId="{7171C1E5-EE15-4F08-8E2E-5EA3D42FC0A0}"/>
    <dgm:cxn modelId="{6C4A0F43-0B9A-4E83-8405-1B9227153B56}" type="presOf" srcId="{868F401E-6812-44D9-8FA6-48976FBF37AF}" destId="{3B824FB7-FA90-4C92-890C-40EF44CEDAD8}" srcOrd="0" destOrd="0" presId="urn:microsoft.com/office/officeart/2009/3/layout/HorizontalOrganizationChart"/>
    <dgm:cxn modelId="{26B30CE3-C803-4EC6-8736-CA6271777FC8}" srcId="{6ACEF2F8-62C2-4FA3-9A45-14D7B9D52A4C}" destId="{FDD09F9D-AD56-4129-A0F6-88E8B43CBFC6}" srcOrd="3" destOrd="0" parTransId="{00AEA996-1E36-47D7-B24E-43E881185A4F}" sibTransId="{4DA03A04-5B0B-4D80-A0A7-77A85A4C88A0}"/>
    <dgm:cxn modelId="{FF644518-E83A-40A1-BC8C-843ACDA4B244}" type="presOf" srcId="{6ACEF2F8-62C2-4FA3-9A45-14D7B9D52A4C}" destId="{CDD3C1A5-454F-49F4-8FCC-C67EF1483490}" srcOrd="0" destOrd="0" presId="urn:microsoft.com/office/officeart/2009/3/layout/HorizontalOrganizationChart"/>
    <dgm:cxn modelId="{12F689ED-2FCD-4759-8D74-AC61C76458DF}" type="presOf" srcId="{FDD09F9D-AD56-4129-A0F6-88E8B43CBFC6}" destId="{357E512D-8536-4C53-94FC-71E31C2CE67E}" srcOrd="1" destOrd="0" presId="urn:microsoft.com/office/officeart/2009/3/layout/HorizontalOrganizationChart"/>
    <dgm:cxn modelId="{EAB8F9A9-ED1A-413D-8319-45C1F3A13258}" type="presOf" srcId="{9D0ACB9A-42B3-4055-8973-F803EE569C21}" destId="{22FF96EA-900E-41F5-B549-53BD384A8CB5}" srcOrd="0" destOrd="0" presId="urn:microsoft.com/office/officeart/2009/3/layout/HorizontalOrganizationChart"/>
    <dgm:cxn modelId="{16DF69F2-2DB0-4195-A923-DDC352207C13}" srcId="{9D0ACB9A-42B3-4055-8973-F803EE569C21}" destId="{FB2685C4-2AAE-479B-9CCA-2FE4CDAFD0DE}" srcOrd="1" destOrd="0" parTransId="{9FD738C2-3603-4F80-A766-B9161F9658E4}" sibTransId="{347DD25E-9A16-4A26-B61F-5B8024C535BD}"/>
    <dgm:cxn modelId="{502341C2-8595-4B21-A731-82471F119A83}" type="presOf" srcId="{6ACEF2F8-62C2-4FA3-9A45-14D7B9D52A4C}" destId="{4B3F7D07-563E-4793-B63E-5BFA9E8F1015}" srcOrd="1" destOrd="0" presId="urn:microsoft.com/office/officeart/2009/3/layout/HorizontalOrganizationChart"/>
    <dgm:cxn modelId="{0011AB0F-507D-4592-B1AB-2AAEDDE5CFF1}" type="presOf" srcId="{0838CCA7-492C-47BB-BA80-04B87812B68A}" destId="{755D3F62-B298-4522-A2CD-BCB61C30DB30}" srcOrd="1" destOrd="0" presId="urn:microsoft.com/office/officeart/2009/3/layout/HorizontalOrganizationChart"/>
    <dgm:cxn modelId="{C22EE686-CC17-4C2F-81A3-378F77A8739D}" type="presOf" srcId="{562F2B1D-E74A-4173-A184-1B422673166A}" destId="{6D9D8256-7BF7-455C-8286-48DA90A1F089}" srcOrd="1" destOrd="0" presId="urn:microsoft.com/office/officeart/2009/3/layout/HorizontalOrganizationChart"/>
    <dgm:cxn modelId="{F94E1B15-3DCC-4A4A-899E-34DAF1DAB101}" type="presOf" srcId="{3CDC5ED7-0C3E-400E-9DC4-6E553DF30642}" destId="{6C62732C-BFB6-4A9E-8395-362F595E6A6C}" srcOrd="1" destOrd="0" presId="urn:microsoft.com/office/officeart/2009/3/layout/HorizontalOrganizationChart"/>
    <dgm:cxn modelId="{95A7F4B0-9536-4168-AFC8-AE3646CDEE97}" type="presOf" srcId="{C879BDD4-DDA6-4285-BF7E-72A83B7FCBAF}" destId="{2FF90F69-6F89-44AF-ADFD-886C8014031C}" srcOrd="0" destOrd="0" presId="urn:microsoft.com/office/officeart/2009/3/layout/HorizontalOrganizationChart"/>
    <dgm:cxn modelId="{B380D844-7D1D-4BF2-AEE7-7957306B94E4}" type="presOf" srcId="{67CC5B24-24DA-4161-B206-79C2440E62E6}" destId="{2CB56A41-F654-44AF-8D69-D52A42BDB55C}" srcOrd="0" destOrd="0" presId="urn:microsoft.com/office/officeart/2009/3/layout/HorizontalOrganizationChart"/>
    <dgm:cxn modelId="{FD15F3B2-B3BB-44AC-A0BF-1978443B6904}" type="presOf" srcId="{562F2B1D-E74A-4173-A184-1B422673166A}" destId="{5EAEA234-53BC-4177-98F7-240FBF13E852}" srcOrd="0" destOrd="0" presId="urn:microsoft.com/office/officeart/2009/3/layout/HorizontalOrganizationChart"/>
    <dgm:cxn modelId="{31E6A11D-E32A-49DF-96F6-A236CBF7AEA3}" type="presOf" srcId="{E1D4E530-8191-415D-8C0E-3A8289702733}" destId="{187B5643-9B0A-41F5-AF76-CA3F522ED075}" srcOrd="0" destOrd="0" presId="urn:microsoft.com/office/officeart/2009/3/layout/HorizontalOrganizationChart"/>
    <dgm:cxn modelId="{75EA5671-67F2-4F09-9D35-8ACC02CB59C9}" type="presOf" srcId="{02295CBB-020B-4BA4-BB18-FC3E6D58460D}" destId="{ECCE49AD-AFCD-484D-8853-4C3C89B51547}" srcOrd="0" destOrd="0" presId="urn:microsoft.com/office/officeart/2009/3/layout/HorizontalOrganizationChart"/>
    <dgm:cxn modelId="{0046300A-FB74-4751-B0C1-A3C524CC827F}" type="presOf" srcId="{45852DE1-1117-499E-9DB0-40B969B44A8A}" destId="{762D2EF6-B385-4E05-9A91-7CA2DEB82442}" srcOrd="0" destOrd="0" presId="urn:microsoft.com/office/officeart/2009/3/layout/HorizontalOrganizationChart"/>
    <dgm:cxn modelId="{B57ED458-E7FE-461A-ADD9-80923B2DF0FB}" srcId="{6ACEF2F8-62C2-4FA3-9A45-14D7B9D52A4C}" destId="{562F2B1D-E74A-4173-A184-1B422673166A}" srcOrd="2" destOrd="0" parTransId="{692DB27D-4964-43F3-A059-2112F3740969}" sibTransId="{A2D64439-D447-49BC-873E-4A5B4326E16C}"/>
    <dgm:cxn modelId="{EEE74089-D6E4-474B-983B-4F0739091992}" type="presOf" srcId="{9D0ACB9A-42B3-4055-8973-F803EE569C21}" destId="{AA3F72A8-A0C8-4B50-887B-208CDD191F70}" srcOrd="1" destOrd="0" presId="urn:microsoft.com/office/officeart/2009/3/layout/HorizontalOrganizationChart"/>
    <dgm:cxn modelId="{E4F69B35-5317-48E0-A394-020B6112AA65}" srcId="{9D0ACB9A-42B3-4055-8973-F803EE569C21}" destId="{02295CBB-020B-4BA4-BB18-FC3E6D58460D}" srcOrd="2" destOrd="0" parTransId="{45852DE1-1117-499E-9DB0-40B969B44A8A}" sibTransId="{3D2CF9B4-8D4D-4743-B20D-783009199F04}"/>
    <dgm:cxn modelId="{B190D8BF-157E-419F-AB98-34E9C001F19F}" srcId="{86930DBA-568F-4A26-A09E-74E8B5828DE8}" destId="{C879BDD4-DDA6-4285-BF7E-72A83B7FCBAF}" srcOrd="3" destOrd="0" parTransId="{121F6D47-1CFB-4039-8D63-2EF2CD414C10}" sibTransId="{32397F3A-E9C9-4A54-9044-CE4D28EFD07B}"/>
    <dgm:cxn modelId="{A9D71347-6A0F-4E98-B5C4-4DFB4F62D0E2}" srcId="{86930DBA-568F-4A26-A09E-74E8B5828DE8}" destId="{3CDC5ED7-0C3E-400E-9DC4-6E553DF30642}" srcOrd="0" destOrd="0" parTransId="{AF376DBD-20E8-4E14-9C5A-045957A95715}" sibTransId="{40F9E386-F0D9-4431-87F0-E96458389CF4}"/>
    <dgm:cxn modelId="{B41AE0AA-AC0D-40DE-8D2D-C87E3BF2FCAD}" type="presOf" srcId="{02295CBB-020B-4BA4-BB18-FC3E6D58460D}" destId="{9CD741AC-6C76-4A17-A935-9E6937CDF663}" srcOrd="1" destOrd="0" presId="urn:microsoft.com/office/officeart/2009/3/layout/HorizontalOrganizationChart"/>
    <dgm:cxn modelId="{941E0749-6644-4826-B9EA-9CD350E4D4A4}" type="presOf" srcId="{FDD09F9D-AD56-4129-A0F6-88E8B43CBFC6}" destId="{DD90EC07-9A96-4AFC-B424-94B4718F7486}" srcOrd="0" destOrd="0" presId="urn:microsoft.com/office/officeart/2009/3/layout/HorizontalOrganizationChart"/>
    <dgm:cxn modelId="{4FF469E0-1DC0-4599-855F-38867935842A}" type="presOf" srcId="{FFF1DD98-693B-4AC9-BC1A-715E4D0011E8}" destId="{BC4F7087-C5D6-4124-BB71-7B43CBBF71D9}" srcOrd="0" destOrd="0" presId="urn:microsoft.com/office/officeart/2009/3/layout/HorizontalOrganizationChart"/>
    <dgm:cxn modelId="{4446112D-89D5-47DD-8131-8DF1277499F9}" type="presOf" srcId="{121F6D47-1CFB-4039-8D63-2EF2CD414C10}" destId="{7BE2B2B2-475A-449E-A465-53B49F01CE7A}" srcOrd="0" destOrd="0" presId="urn:microsoft.com/office/officeart/2009/3/layout/HorizontalOrganizationChart"/>
    <dgm:cxn modelId="{AB281272-5B21-4517-8FB1-9A50C007E02D}" srcId="{86930DBA-568F-4A26-A09E-74E8B5828DE8}" destId="{9D0ACB9A-42B3-4055-8973-F803EE569C21}" srcOrd="1" destOrd="0" parTransId="{CF35B75C-69BC-4EB4-A44B-57EC38DE26D0}" sibTransId="{ADE20CA9-9C5F-4541-828A-05AF5BAF986E}"/>
    <dgm:cxn modelId="{305FA3BF-032A-4557-AF4A-179098144F64}" type="presOf" srcId="{30C3EA34-A0BF-4355-8AC7-F2E30AAB57B1}" destId="{77125CDF-E7AE-4E4E-9076-7BB39DEAE286}" srcOrd="1" destOrd="0" presId="urn:microsoft.com/office/officeart/2009/3/layout/HorizontalOrganizationChart"/>
    <dgm:cxn modelId="{66B00757-106D-42C0-B21E-9691288B6021}" srcId="{6ACEF2F8-62C2-4FA3-9A45-14D7B9D52A4C}" destId="{30C3EA34-A0BF-4355-8AC7-F2E30AAB57B1}" srcOrd="0" destOrd="0" parTransId="{FFF1DD98-693B-4AC9-BC1A-715E4D0011E8}" sibTransId="{1E0C34DC-50AF-431F-90E0-8AA4451E654C}"/>
    <dgm:cxn modelId="{3155D19B-D43B-43AA-9D80-E5388B87B7D7}" srcId="{6ACEF2F8-62C2-4FA3-9A45-14D7B9D52A4C}" destId="{86930DBA-568F-4A26-A09E-74E8B5828DE8}" srcOrd="1" destOrd="0" parTransId="{E1D4E530-8191-415D-8C0E-3A8289702733}" sibTransId="{12C91496-BD97-4AD3-BE6D-C2CDAE5D7C48}"/>
    <dgm:cxn modelId="{616D5FB9-355C-4293-A041-A35F7789866A}" type="presOf" srcId="{FB2685C4-2AAE-479B-9CCA-2FE4CDAFD0DE}" destId="{A57FC296-3976-468B-B81F-C2FEE0DA08D8}" srcOrd="1" destOrd="0" presId="urn:microsoft.com/office/officeart/2009/3/layout/HorizontalOrganizationChart"/>
    <dgm:cxn modelId="{D3842ABA-78D8-4E7D-82F9-370E27D2AB76}" type="presOf" srcId="{AF376DBD-20E8-4E14-9C5A-045957A95715}" destId="{77115A63-83E0-4F71-9307-959AB145EDB8}" srcOrd="0" destOrd="0" presId="urn:microsoft.com/office/officeart/2009/3/layout/HorizontalOrganizationChart"/>
    <dgm:cxn modelId="{B46570AA-F5A1-42BA-A91E-6610600935B8}" type="presOf" srcId="{9FD738C2-3603-4F80-A766-B9161F9658E4}" destId="{7EB2F90A-61F5-41E8-A804-77C31A738E3C}" srcOrd="0" destOrd="0" presId="urn:microsoft.com/office/officeart/2009/3/layout/HorizontalOrganizationChart"/>
    <dgm:cxn modelId="{6593F622-563C-480F-9750-0647E6E788B5}" type="presOf" srcId="{86930DBA-568F-4A26-A09E-74E8B5828DE8}" destId="{BAFC2D59-6C80-4268-BE0B-C13FB78B0036}" srcOrd="0" destOrd="0" presId="urn:microsoft.com/office/officeart/2009/3/layout/HorizontalOrganizationChart"/>
    <dgm:cxn modelId="{F324B70B-BF93-44FA-A8CA-0C6EDDAE23EC}" srcId="{67CC5B24-24DA-4161-B206-79C2440E62E6}" destId="{6ACEF2F8-62C2-4FA3-9A45-14D7B9D52A4C}" srcOrd="0" destOrd="0" parTransId="{2B5DB473-3028-49E1-90F2-7AE2604F4A0D}" sibTransId="{56566CBC-819C-4A4C-8D4F-029B7C5B4C6E}"/>
    <dgm:cxn modelId="{CDBF2B27-BCA1-4669-8641-A7EA7707A161}" type="presOf" srcId="{7E0483C8-4197-41B0-B19F-8E61D0D923A9}" destId="{B30EDCA4-A1AC-4196-BC0F-3D8AA201960C}" srcOrd="0" destOrd="0" presId="urn:microsoft.com/office/officeart/2009/3/layout/HorizontalOrganizationChart"/>
    <dgm:cxn modelId="{930FB5C5-5477-4D96-96A1-527A7E951107}" srcId="{9D0ACB9A-42B3-4055-8973-F803EE569C21}" destId="{868F401E-6812-44D9-8FA6-48976FBF37AF}" srcOrd="0" destOrd="0" parTransId="{A75CBCDF-BDFB-4560-A4F2-8FA31B5DFD68}" sibTransId="{9BD44375-E054-43F6-BAA8-4073F6D27E63}"/>
    <dgm:cxn modelId="{B9D92E65-3032-4021-956E-7C156FDBF29B}" type="presOf" srcId="{86930DBA-568F-4A26-A09E-74E8B5828DE8}" destId="{1B7C9FAF-0BDE-4F01-8072-54C8359F6843}" srcOrd="1" destOrd="0" presId="urn:microsoft.com/office/officeart/2009/3/layout/HorizontalOrganizationChart"/>
    <dgm:cxn modelId="{7CE2F7F7-65E4-4715-9FBB-EE9B300C1D21}" type="presOf" srcId="{FB2685C4-2AAE-479B-9CCA-2FE4CDAFD0DE}" destId="{81BE6EFF-6CB7-4B97-95E4-D9763EAD198E}" srcOrd="0" destOrd="0" presId="urn:microsoft.com/office/officeart/2009/3/layout/HorizontalOrganizationChart"/>
    <dgm:cxn modelId="{861BE7E2-176C-42C9-B17E-2038C96D752D}" type="presOf" srcId="{CF35B75C-69BC-4EB4-A44B-57EC38DE26D0}" destId="{8F55A2A1-48FB-4DE5-9F5D-9A57A99ED8C0}" srcOrd="0" destOrd="0" presId="urn:microsoft.com/office/officeart/2009/3/layout/HorizontalOrganizationChart"/>
    <dgm:cxn modelId="{2FAA7291-C711-436B-8D08-F85D1321CA0C}" type="presOf" srcId="{00AEA996-1E36-47D7-B24E-43E881185A4F}" destId="{4D206352-F71A-4238-A86F-A59AA773D2A2}" srcOrd="0" destOrd="0" presId="urn:microsoft.com/office/officeart/2009/3/layout/HorizontalOrganizationChart"/>
    <dgm:cxn modelId="{37B6DDC0-8D5E-485A-AE6C-CAFBD4DF6531}" type="presOf" srcId="{0838CCA7-492C-47BB-BA80-04B87812B68A}" destId="{C86780C8-F48F-434A-A595-FBEFCEFE54D0}" srcOrd="0" destOrd="0" presId="urn:microsoft.com/office/officeart/2009/3/layout/HorizontalOrganizationChart"/>
    <dgm:cxn modelId="{0BE38894-A3A4-4B6C-A029-78749E7F6334}" type="presOf" srcId="{868F401E-6812-44D9-8FA6-48976FBF37AF}" destId="{A17A9F16-9598-4637-A84C-4B8249435CB9}" srcOrd="1" destOrd="0" presId="urn:microsoft.com/office/officeart/2009/3/layout/HorizontalOrganizationChart"/>
    <dgm:cxn modelId="{C27509BE-F683-472B-985D-F703AEF5A4BD}" type="presOf" srcId="{A75CBCDF-BDFB-4560-A4F2-8FA31B5DFD68}" destId="{5B533993-9908-479C-9E80-C6A7E808551E}" srcOrd="0" destOrd="0" presId="urn:microsoft.com/office/officeart/2009/3/layout/HorizontalOrganizationChart"/>
    <dgm:cxn modelId="{F1D81783-0856-435C-8BB0-408E3FD2E408}" type="presOf" srcId="{30C3EA34-A0BF-4355-8AC7-F2E30AAB57B1}" destId="{E16F6917-BE5C-45C9-B0AC-CF023E793DD1}" srcOrd="0" destOrd="0" presId="urn:microsoft.com/office/officeart/2009/3/layout/HorizontalOrganizationChart"/>
    <dgm:cxn modelId="{737EBD89-2D36-4FE3-8506-D9772D49841F}" type="presOf" srcId="{C879BDD4-DDA6-4285-BF7E-72A83B7FCBAF}" destId="{AD0F4829-7DF7-4A58-B038-1675D5D703E4}" srcOrd="1" destOrd="0" presId="urn:microsoft.com/office/officeart/2009/3/layout/HorizontalOrganizationChart"/>
    <dgm:cxn modelId="{D5ECDC5B-BFA1-4D2E-8448-43833CDF3628}" type="presParOf" srcId="{2CB56A41-F654-44AF-8D69-D52A42BDB55C}" destId="{852EA9B0-4FEC-43D5-AA9B-2DFEDECCC50F}" srcOrd="0" destOrd="0" presId="urn:microsoft.com/office/officeart/2009/3/layout/HorizontalOrganizationChart"/>
    <dgm:cxn modelId="{88E98F22-C9E3-4F02-9C96-F4609767E894}" type="presParOf" srcId="{852EA9B0-4FEC-43D5-AA9B-2DFEDECCC50F}" destId="{A93A562F-228E-439A-9360-F6948EF68E92}" srcOrd="0" destOrd="0" presId="urn:microsoft.com/office/officeart/2009/3/layout/HorizontalOrganizationChart"/>
    <dgm:cxn modelId="{888F07F4-36C1-4E29-B5F3-A67BD8A35A50}" type="presParOf" srcId="{A93A562F-228E-439A-9360-F6948EF68E92}" destId="{CDD3C1A5-454F-49F4-8FCC-C67EF1483490}" srcOrd="0" destOrd="0" presId="urn:microsoft.com/office/officeart/2009/3/layout/HorizontalOrganizationChart"/>
    <dgm:cxn modelId="{F1D98C2F-7F65-4E5F-9653-5C88B0B6AFF7}" type="presParOf" srcId="{A93A562F-228E-439A-9360-F6948EF68E92}" destId="{4B3F7D07-563E-4793-B63E-5BFA9E8F1015}" srcOrd="1" destOrd="0" presId="urn:microsoft.com/office/officeart/2009/3/layout/HorizontalOrganizationChart"/>
    <dgm:cxn modelId="{6CE9B787-5F91-4306-9957-C93DF95DB00F}" type="presParOf" srcId="{852EA9B0-4FEC-43D5-AA9B-2DFEDECCC50F}" destId="{BB320ABB-45B4-4DB8-BF7F-9A844CE2A043}" srcOrd="1" destOrd="0" presId="urn:microsoft.com/office/officeart/2009/3/layout/HorizontalOrganizationChart"/>
    <dgm:cxn modelId="{20E4641F-C87F-4485-A423-E996307A47AB}" type="presParOf" srcId="{BB320ABB-45B4-4DB8-BF7F-9A844CE2A043}" destId="{BC4F7087-C5D6-4124-BB71-7B43CBBF71D9}" srcOrd="0" destOrd="0" presId="urn:microsoft.com/office/officeart/2009/3/layout/HorizontalOrganizationChart"/>
    <dgm:cxn modelId="{44EBFAF2-E8BA-4E09-A064-BDE905367AEB}" type="presParOf" srcId="{BB320ABB-45B4-4DB8-BF7F-9A844CE2A043}" destId="{C28D6A17-055B-42BC-99BA-995077F780FE}" srcOrd="1" destOrd="0" presId="urn:microsoft.com/office/officeart/2009/3/layout/HorizontalOrganizationChart"/>
    <dgm:cxn modelId="{4B886AE2-0BF3-456C-8FB1-400C92F6D286}" type="presParOf" srcId="{C28D6A17-055B-42BC-99BA-995077F780FE}" destId="{5D81F89F-61A2-4806-BCEE-471D7D4BC2C7}" srcOrd="0" destOrd="0" presId="urn:microsoft.com/office/officeart/2009/3/layout/HorizontalOrganizationChart"/>
    <dgm:cxn modelId="{D7573FB1-5305-4AC6-9C8F-6ED1B256FAC3}" type="presParOf" srcId="{5D81F89F-61A2-4806-BCEE-471D7D4BC2C7}" destId="{E16F6917-BE5C-45C9-B0AC-CF023E793DD1}" srcOrd="0" destOrd="0" presId="urn:microsoft.com/office/officeart/2009/3/layout/HorizontalOrganizationChart"/>
    <dgm:cxn modelId="{0E0C5F39-2226-4634-9133-50C72860608A}" type="presParOf" srcId="{5D81F89F-61A2-4806-BCEE-471D7D4BC2C7}" destId="{77125CDF-E7AE-4E4E-9076-7BB39DEAE286}" srcOrd="1" destOrd="0" presId="urn:microsoft.com/office/officeart/2009/3/layout/HorizontalOrganizationChart"/>
    <dgm:cxn modelId="{C5D7174F-4891-4910-8A3F-B8F8A2E33C30}" type="presParOf" srcId="{C28D6A17-055B-42BC-99BA-995077F780FE}" destId="{C210608F-97C9-4567-9C7E-4F677B97AC99}" srcOrd="1" destOrd="0" presId="urn:microsoft.com/office/officeart/2009/3/layout/HorizontalOrganizationChart"/>
    <dgm:cxn modelId="{DCFCCFCA-EA8B-4A2E-A523-F85A6EB2D32D}" type="presParOf" srcId="{C28D6A17-055B-42BC-99BA-995077F780FE}" destId="{D457F562-E45D-4C62-B738-227135D775FB}" srcOrd="2" destOrd="0" presId="urn:microsoft.com/office/officeart/2009/3/layout/HorizontalOrganizationChart"/>
    <dgm:cxn modelId="{CCDF5F85-32BD-4885-871E-DB271E088E4A}" type="presParOf" srcId="{BB320ABB-45B4-4DB8-BF7F-9A844CE2A043}" destId="{187B5643-9B0A-41F5-AF76-CA3F522ED075}" srcOrd="2" destOrd="0" presId="urn:microsoft.com/office/officeart/2009/3/layout/HorizontalOrganizationChart"/>
    <dgm:cxn modelId="{8BBDFC47-65A0-4BF9-B0BE-588B617F1CCB}" type="presParOf" srcId="{BB320ABB-45B4-4DB8-BF7F-9A844CE2A043}" destId="{9BEA5F2D-41F9-4786-8E0C-30A69CD425BB}" srcOrd="3" destOrd="0" presId="urn:microsoft.com/office/officeart/2009/3/layout/HorizontalOrganizationChart"/>
    <dgm:cxn modelId="{D7CD89EA-3B73-48A6-87CD-93E0A482CB51}" type="presParOf" srcId="{9BEA5F2D-41F9-4786-8E0C-30A69CD425BB}" destId="{8D21F45D-531B-42CB-B35F-E4ED6CE7A2CE}" srcOrd="0" destOrd="0" presId="urn:microsoft.com/office/officeart/2009/3/layout/HorizontalOrganizationChart"/>
    <dgm:cxn modelId="{51314540-1AC2-4BF5-9ACE-2DEEE0603A49}" type="presParOf" srcId="{8D21F45D-531B-42CB-B35F-E4ED6CE7A2CE}" destId="{BAFC2D59-6C80-4268-BE0B-C13FB78B0036}" srcOrd="0" destOrd="0" presId="urn:microsoft.com/office/officeart/2009/3/layout/HorizontalOrganizationChart"/>
    <dgm:cxn modelId="{D67FDD3C-B5DC-46B5-9208-2DC838777CF5}" type="presParOf" srcId="{8D21F45D-531B-42CB-B35F-E4ED6CE7A2CE}" destId="{1B7C9FAF-0BDE-4F01-8072-54C8359F6843}" srcOrd="1" destOrd="0" presId="urn:microsoft.com/office/officeart/2009/3/layout/HorizontalOrganizationChart"/>
    <dgm:cxn modelId="{E0DFE891-7350-4FB5-BF2F-F7DCAF313112}" type="presParOf" srcId="{9BEA5F2D-41F9-4786-8E0C-30A69CD425BB}" destId="{74BCC565-202B-4F99-BD0B-EE52D37B7AC0}" srcOrd="1" destOrd="0" presId="urn:microsoft.com/office/officeart/2009/3/layout/HorizontalOrganizationChart"/>
    <dgm:cxn modelId="{57808C76-2DB6-4B6F-9E63-8A564EA13A04}" type="presParOf" srcId="{74BCC565-202B-4F99-BD0B-EE52D37B7AC0}" destId="{77115A63-83E0-4F71-9307-959AB145EDB8}" srcOrd="0" destOrd="0" presId="urn:microsoft.com/office/officeart/2009/3/layout/HorizontalOrganizationChart"/>
    <dgm:cxn modelId="{BCE1AC6C-0737-48AC-85A5-D9A60519D9F2}" type="presParOf" srcId="{74BCC565-202B-4F99-BD0B-EE52D37B7AC0}" destId="{B5F56CAA-5B9A-4AEB-AD8D-5AAC4519E686}" srcOrd="1" destOrd="0" presId="urn:microsoft.com/office/officeart/2009/3/layout/HorizontalOrganizationChart"/>
    <dgm:cxn modelId="{53F089FA-864F-4C28-AC83-4E92225306A8}" type="presParOf" srcId="{B5F56CAA-5B9A-4AEB-AD8D-5AAC4519E686}" destId="{EAB1139A-FA35-4EDA-A3D9-671A623190EF}" srcOrd="0" destOrd="0" presId="urn:microsoft.com/office/officeart/2009/3/layout/HorizontalOrganizationChart"/>
    <dgm:cxn modelId="{04244B02-FA9F-428E-B2F9-D43D2D45AC6E}" type="presParOf" srcId="{EAB1139A-FA35-4EDA-A3D9-671A623190EF}" destId="{A9FA3C2B-4A0C-4B01-9F6B-00D5593C7336}" srcOrd="0" destOrd="0" presId="urn:microsoft.com/office/officeart/2009/3/layout/HorizontalOrganizationChart"/>
    <dgm:cxn modelId="{E32F4B85-5549-4C9C-9FA1-8F9BF6EC0355}" type="presParOf" srcId="{EAB1139A-FA35-4EDA-A3D9-671A623190EF}" destId="{6C62732C-BFB6-4A9E-8395-362F595E6A6C}" srcOrd="1" destOrd="0" presId="urn:microsoft.com/office/officeart/2009/3/layout/HorizontalOrganizationChart"/>
    <dgm:cxn modelId="{AA5B0552-8CEB-4589-BF33-0058F30F9B5C}" type="presParOf" srcId="{B5F56CAA-5B9A-4AEB-AD8D-5AAC4519E686}" destId="{BF19DD08-5949-4241-9C1D-41E54F67C172}" srcOrd="1" destOrd="0" presId="urn:microsoft.com/office/officeart/2009/3/layout/HorizontalOrganizationChart"/>
    <dgm:cxn modelId="{C395C6D9-6FDE-4020-A5A6-9145C98BEC75}" type="presParOf" srcId="{B5F56CAA-5B9A-4AEB-AD8D-5AAC4519E686}" destId="{29EEED93-0F8A-495B-ADE1-05BBBCDAFA38}" srcOrd="2" destOrd="0" presId="urn:microsoft.com/office/officeart/2009/3/layout/HorizontalOrganizationChart"/>
    <dgm:cxn modelId="{484DB2E1-DCCB-4C37-B5F7-1A53576D24BC}" type="presParOf" srcId="{74BCC565-202B-4F99-BD0B-EE52D37B7AC0}" destId="{8F55A2A1-48FB-4DE5-9F5D-9A57A99ED8C0}" srcOrd="2" destOrd="0" presId="urn:microsoft.com/office/officeart/2009/3/layout/HorizontalOrganizationChart"/>
    <dgm:cxn modelId="{0D89B5F6-FED2-4E44-AF8E-12A916CAE455}" type="presParOf" srcId="{74BCC565-202B-4F99-BD0B-EE52D37B7AC0}" destId="{7506CD60-B4E9-408C-BFFE-D71668CD8119}" srcOrd="3" destOrd="0" presId="urn:microsoft.com/office/officeart/2009/3/layout/HorizontalOrganizationChart"/>
    <dgm:cxn modelId="{8F3E812B-5040-4140-B085-8AB4524F9F0D}" type="presParOf" srcId="{7506CD60-B4E9-408C-BFFE-D71668CD8119}" destId="{F833C218-D565-4F19-87B8-D6F470D9D552}" srcOrd="0" destOrd="0" presId="urn:microsoft.com/office/officeart/2009/3/layout/HorizontalOrganizationChart"/>
    <dgm:cxn modelId="{947EBF56-97D1-407F-A776-9B1FD5448BA1}" type="presParOf" srcId="{F833C218-D565-4F19-87B8-D6F470D9D552}" destId="{22FF96EA-900E-41F5-B549-53BD384A8CB5}" srcOrd="0" destOrd="0" presId="urn:microsoft.com/office/officeart/2009/3/layout/HorizontalOrganizationChart"/>
    <dgm:cxn modelId="{34098F9F-717C-4512-9ADB-A69DC7A71535}" type="presParOf" srcId="{F833C218-D565-4F19-87B8-D6F470D9D552}" destId="{AA3F72A8-A0C8-4B50-887B-208CDD191F70}" srcOrd="1" destOrd="0" presId="urn:microsoft.com/office/officeart/2009/3/layout/HorizontalOrganizationChart"/>
    <dgm:cxn modelId="{8A734629-EB11-4076-AC56-0897A503FB3C}" type="presParOf" srcId="{7506CD60-B4E9-408C-BFFE-D71668CD8119}" destId="{07A87DB1-132A-43B6-81A3-638AC88C0951}" srcOrd="1" destOrd="0" presId="urn:microsoft.com/office/officeart/2009/3/layout/HorizontalOrganizationChart"/>
    <dgm:cxn modelId="{0DE05190-500D-4CE9-AF4F-67C31587A757}" type="presParOf" srcId="{07A87DB1-132A-43B6-81A3-638AC88C0951}" destId="{5B533993-9908-479C-9E80-C6A7E808551E}" srcOrd="0" destOrd="0" presId="urn:microsoft.com/office/officeart/2009/3/layout/HorizontalOrganizationChart"/>
    <dgm:cxn modelId="{C45EF84E-29DC-4AF4-B5A9-A1B68FF9427B}" type="presParOf" srcId="{07A87DB1-132A-43B6-81A3-638AC88C0951}" destId="{05C0E997-266F-4975-87D6-7C11A2140F10}" srcOrd="1" destOrd="0" presId="urn:microsoft.com/office/officeart/2009/3/layout/HorizontalOrganizationChart"/>
    <dgm:cxn modelId="{E3F27042-10BB-4B38-8AE1-E4BE33BF1F48}" type="presParOf" srcId="{05C0E997-266F-4975-87D6-7C11A2140F10}" destId="{59EEA67B-861F-48E2-A000-7069BA279879}" srcOrd="0" destOrd="0" presId="urn:microsoft.com/office/officeart/2009/3/layout/HorizontalOrganizationChart"/>
    <dgm:cxn modelId="{5B9E477B-B9A0-43E0-B5C2-F953DF21F35F}" type="presParOf" srcId="{59EEA67B-861F-48E2-A000-7069BA279879}" destId="{3B824FB7-FA90-4C92-890C-40EF44CEDAD8}" srcOrd="0" destOrd="0" presId="urn:microsoft.com/office/officeart/2009/3/layout/HorizontalOrganizationChart"/>
    <dgm:cxn modelId="{B40FFA68-0B81-42EF-B635-2415B65194B1}" type="presParOf" srcId="{59EEA67B-861F-48E2-A000-7069BA279879}" destId="{A17A9F16-9598-4637-A84C-4B8249435CB9}" srcOrd="1" destOrd="0" presId="urn:microsoft.com/office/officeart/2009/3/layout/HorizontalOrganizationChart"/>
    <dgm:cxn modelId="{8EF57F22-26E0-4A23-AF0C-25DC776BC3F5}" type="presParOf" srcId="{05C0E997-266F-4975-87D6-7C11A2140F10}" destId="{CDE2515A-1AA3-42CF-A70F-55F7A091F30D}" srcOrd="1" destOrd="0" presId="urn:microsoft.com/office/officeart/2009/3/layout/HorizontalOrganizationChart"/>
    <dgm:cxn modelId="{5766B1B0-61AE-4E22-9084-6446B7B81130}" type="presParOf" srcId="{05C0E997-266F-4975-87D6-7C11A2140F10}" destId="{F292154B-E3C6-4E27-9B98-C1B955B64D36}" srcOrd="2" destOrd="0" presId="urn:microsoft.com/office/officeart/2009/3/layout/HorizontalOrganizationChart"/>
    <dgm:cxn modelId="{2C2FB648-FFA7-4097-A872-ABD796868D05}" type="presParOf" srcId="{07A87DB1-132A-43B6-81A3-638AC88C0951}" destId="{7EB2F90A-61F5-41E8-A804-77C31A738E3C}" srcOrd="2" destOrd="0" presId="urn:microsoft.com/office/officeart/2009/3/layout/HorizontalOrganizationChart"/>
    <dgm:cxn modelId="{C5089B76-24F0-4F41-876B-943C021D9ED1}" type="presParOf" srcId="{07A87DB1-132A-43B6-81A3-638AC88C0951}" destId="{B6DAED97-0694-492A-AA21-FEE71531240B}" srcOrd="3" destOrd="0" presId="urn:microsoft.com/office/officeart/2009/3/layout/HorizontalOrganizationChart"/>
    <dgm:cxn modelId="{DCC73F08-C292-4F65-ACBD-4A43A214F07D}" type="presParOf" srcId="{B6DAED97-0694-492A-AA21-FEE71531240B}" destId="{D28F4C44-21C5-4AA5-B105-3295E66DCC7E}" srcOrd="0" destOrd="0" presId="urn:microsoft.com/office/officeart/2009/3/layout/HorizontalOrganizationChart"/>
    <dgm:cxn modelId="{DB4BE3EB-B4EE-4131-ACF5-39B20317356A}" type="presParOf" srcId="{D28F4C44-21C5-4AA5-B105-3295E66DCC7E}" destId="{81BE6EFF-6CB7-4B97-95E4-D9763EAD198E}" srcOrd="0" destOrd="0" presId="urn:microsoft.com/office/officeart/2009/3/layout/HorizontalOrganizationChart"/>
    <dgm:cxn modelId="{17DEE7DD-3867-4776-B684-767AE6B059F6}" type="presParOf" srcId="{D28F4C44-21C5-4AA5-B105-3295E66DCC7E}" destId="{A57FC296-3976-468B-B81F-C2FEE0DA08D8}" srcOrd="1" destOrd="0" presId="urn:microsoft.com/office/officeart/2009/3/layout/HorizontalOrganizationChart"/>
    <dgm:cxn modelId="{DF82A642-CE57-41C9-BFB6-6DF21F0872D3}" type="presParOf" srcId="{B6DAED97-0694-492A-AA21-FEE71531240B}" destId="{DC7A3A13-A89B-4F09-A586-E5897BFE0A50}" srcOrd="1" destOrd="0" presId="urn:microsoft.com/office/officeart/2009/3/layout/HorizontalOrganizationChart"/>
    <dgm:cxn modelId="{BBC8B4E7-507E-40A3-A497-B43BFF4CB9A8}" type="presParOf" srcId="{B6DAED97-0694-492A-AA21-FEE71531240B}" destId="{E966678E-7C21-402F-96E0-F3A5CE9528E3}" srcOrd="2" destOrd="0" presId="urn:microsoft.com/office/officeart/2009/3/layout/HorizontalOrganizationChart"/>
    <dgm:cxn modelId="{A3BED0E6-DD73-4DB7-BB7A-C0725B62103D}" type="presParOf" srcId="{07A87DB1-132A-43B6-81A3-638AC88C0951}" destId="{762D2EF6-B385-4E05-9A91-7CA2DEB82442}" srcOrd="4" destOrd="0" presId="urn:microsoft.com/office/officeart/2009/3/layout/HorizontalOrganizationChart"/>
    <dgm:cxn modelId="{0730128D-7E79-4F6F-B3B0-5376DE6944A6}" type="presParOf" srcId="{07A87DB1-132A-43B6-81A3-638AC88C0951}" destId="{72F0F894-994F-436F-9491-EBDBAE5E0F14}" srcOrd="5" destOrd="0" presId="urn:microsoft.com/office/officeart/2009/3/layout/HorizontalOrganizationChart"/>
    <dgm:cxn modelId="{24E6043B-F923-4700-BC18-501060D0E8E3}" type="presParOf" srcId="{72F0F894-994F-436F-9491-EBDBAE5E0F14}" destId="{834EDCD7-9EA1-42BA-AD21-0C05E871E41C}" srcOrd="0" destOrd="0" presId="urn:microsoft.com/office/officeart/2009/3/layout/HorizontalOrganizationChart"/>
    <dgm:cxn modelId="{81650A14-4389-45D5-A345-9007174EBE65}" type="presParOf" srcId="{834EDCD7-9EA1-42BA-AD21-0C05E871E41C}" destId="{ECCE49AD-AFCD-484D-8853-4C3C89B51547}" srcOrd="0" destOrd="0" presId="urn:microsoft.com/office/officeart/2009/3/layout/HorizontalOrganizationChart"/>
    <dgm:cxn modelId="{9A5FAE30-39FF-4529-99FF-4E62FF656543}" type="presParOf" srcId="{834EDCD7-9EA1-42BA-AD21-0C05E871E41C}" destId="{9CD741AC-6C76-4A17-A935-9E6937CDF663}" srcOrd="1" destOrd="0" presId="urn:microsoft.com/office/officeart/2009/3/layout/HorizontalOrganizationChart"/>
    <dgm:cxn modelId="{30BDDCD8-6BAD-4794-A87A-5684DDDB401E}" type="presParOf" srcId="{72F0F894-994F-436F-9491-EBDBAE5E0F14}" destId="{3DAD789B-764D-4959-BDBB-818D17D351E5}" srcOrd="1" destOrd="0" presId="urn:microsoft.com/office/officeart/2009/3/layout/HorizontalOrganizationChart"/>
    <dgm:cxn modelId="{DBCBB363-0B82-408A-9B36-1B4A7B1A38C6}" type="presParOf" srcId="{72F0F894-994F-436F-9491-EBDBAE5E0F14}" destId="{79E109BF-44AB-40A7-BF45-166C2E09C7F4}" srcOrd="2" destOrd="0" presId="urn:microsoft.com/office/officeart/2009/3/layout/HorizontalOrganizationChart"/>
    <dgm:cxn modelId="{3E6EE26E-9320-4CBF-B84A-45A7700F19F5}" type="presParOf" srcId="{7506CD60-B4E9-408C-BFFE-D71668CD8119}" destId="{AF0B98B9-C6D3-4536-8720-F62EA668D473}" srcOrd="2" destOrd="0" presId="urn:microsoft.com/office/officeart/2009/3/layout/HorizontalOrganizationChart"/>
    <dgm:cxn modelId="{62DAA2A2-8234-43F4-94CE-ED05ED07FA8D}" type="presParOf" srcId="{74BCC565-202B-4F99-BD0B-EE52D37B7AC0}" destId="{B30EDCA4-A1AC-4196-BC0F-3D8AA201960C}" srcOrd="4" destOrd="0" presId="urn:microsoft.com/office/officeart/2009/3/layout/HorizontalOrganizationChart"/>
    <dgm:cxn modelId="{5C2D4FE9-83F0-4CAD-A461-D6220E9C4AAF}" type="presParOf" srcId="{74BCC565-202B-4F99-BD0B-EE52D37B7AC0}" destId="{DE847C23-CBEA-4EA5-8371-BEDA876A503F}" srcOrd="5" destOrd="0" presId="urn:microsoft.com/office/officeart/2009/3/layout/HorizontalOrganizationChart"/>
    <dgm:cxn modelId="{AAAFB1E5-133B-49CD-96B4-2E00EBDED659}" type="presParOf" srcId="{DE847C23-CBEA-4EA5-8371-BEDA876A503F}" destId="{F820D9BB-7583-43AA-83B6-6C0DD5E3E4EA}" srcOrd="0" destOrd="0" presId="urn:microsoft.com/office/officeart/2009/3/layout/HorizontalOrganizationChart"/>
    <dgm:cxn modelId="{4BC7B2CE-8C69-401A-90E5-650413C856B3}" type="presParOf" srcId="{F820D9BB-7583-43AA-83B6-6C0DD5E3E4EA}" destId="{C86780C8-F48F-434A-A595-FBEFCEFE54D0}" srcOrd="0" destOrd="0" presId="urn:microsoft.com/office/officeart/2009/3/layout/HorizontalOrganizationChart"/>
    <dgm:cxn modelId="{CC4986AC-21E5-4047-A127-82DDA69E561C}" type="presParOf" srcId="{F820D9BB-7583-43AA-83B6-6C0DD5E3E4EA}" destId="{755D3F62-B298-4522-A2CD-BCB61C30DB30}" srcOrd="1" destOrd="0" presId="urn:microsoft.com/office/officeart/2009/3/layout/HorizontalOrganizationChart"/>
    <dgm:cxn modelId="{10327B44-6094-48BC-BFF3-AB47B4E40975}" type="presParOf" srcId="{DE847C23-CBEA-4EA5-8371-BEDA876A503F}" destId="{973DDD61-1F3E-4AE3-BA3E-DF3766A0B642}" srcOrd="1" destOrd="0" presId="urn:microsoft.com/office/officeart/2009/3/layout/HorizontalOrganizationChart"/>
    <dgm:cxn modelId="{C2F26ACD-2C51-48BC-AF18-C6F4C312F002}" type="presParOf" srcId="{DE847C23-CBEA-4EA5-8371-BEDA876A503F}" destId="{C8D4D514-5EC1-4DF7-AEED-F843F7C5F992}" srcOrd="2" destOrd="0" presId="urn:microsoft.com/office/officeart/2009/3/layout/HorizontalOrganizationChart"/>
    <dgm:cxn modelId="{547DB39E-F4AD-4685-807F-C3D8FF23BC42}" type="presParOf" srcId="{74BCC565-202B-4F99-BD0B-EE52D37B7AC0}" destId="{7BE2B2B2-475A-449E-A465-53B49F01CE7A}" srcOrd="6" destOrd="0" presId="urn:microsoft.com/office/officeart/2009/3/layout/HorizontalOrganizationChart"/>
    <dgm:cxn modelId="{FC06A3DC-54C9-4DCB-AECE-8F00E4189801}" type="presParOf" srcId="{74BCC565-202B-4F99-BD0B-EE52D37B7AC0}" destId="{59FAD7B2-3BEC-4ACB-93D3-CD08FA8F8C5F}" srcOrd="7" destOrd="0" presId="urn:microsoft.com/office/officeart/2009/3/layout/HorizontalOrganizationChart"/>
    <dgm:cxn modelId="{5E52D894-5674-4C96-A228-D27042CDCCA1}" type="presParOf" srcId="{59FAD7B2-3BEC-4ACB-93D3-CD08FA8F8C5F}" destId="{5A9EEA05-0625-4520-A031-D221B44949A3}" srcOrd="0" destOrd="0" presId="urn:microsoft.com/office/officeart/2009/3/layout/HorizontalOrganizationChart"/>
    <dgm:cxn modelId="{296D2391-6C56-40F2-84C1-D6002EE0EB1A}" type="presParOf" srcId="{5A9EEA05-0625-4520-A031-D221B44949A3}" destId="{2FF90F69-6F89-44AF-ADFD-886C8014031C}" srcOrd="0" destOrd="0" presId="urn:microsoft.com/office/officeart/2009/3/layout/HorizontalOrganizationChart"/>
    <dgm:cxn modelId="{3860F07F-3DAD-4517-9BD4-A17A5883A996}" type="presParOf" srcId="{5A9EEA05-0625-4520-A031-D221B44949A3}" destId="{AD0F4829-7DF7-4A58-B038-1675D5D703E4}" srcOrd="1" destOrd="0" presId="urn:microsoft.com/office/officeart/2009/3/layout/HorizontalOrganizationChart"/>
    <dgm:cxn modelId="{B92CAD12-C924-4CF7-A19D-D344495B769D}" type="presParOf" srcId="{59FAD7B2-3BEC-4ACB-93D3-CD08FA8F8C5F}" destId="{78B8F171-0A37-4EC5-973E-864A77EF8487}" srcOrd="1" destOrd="0" presId="urn:microsoft.com/office/officeart/2009/3/layout/HorizontalOrganizationChart"/>
    <dgm:cxn modelId="{1DF9F410-4ABC-4F7F-8CD7-CA7958665836}" type="presParOf" srcId="{59FAD7B2-3BEC-4ACB-93D3-CD08FA8F8C5F}" destId="{81A0DA63-2296-4A62-BE0C-5ED24C7F6EBE}" srcOrd="2" destOrd="0" presId="urn:microsoft.com/office/officeart/2009/3/layout/HorizontalOrganizationChart"/>
    <dgm:cxn modelId="{2ACEBF0B-CC2F-4C91-A96D-8C15A24B659B}" type="presParOf" srcId="{9BEA5F2D-41F9-4786-8E0C-30A69CD425BB}" destId="{4AF44700-2A19-42EB-BBB1-72DC50916FB3}" srcOrd="2" destOrd="0" presId="urn:microsoft.com/office/officeart/2009/3/layout/HorizontalOrganizationChart"/>
    <dgm:cxn modelId="{4EACEDAB-3C44-4E88-9988-42531D5C3266}" type="presParOf" srcId="{BB320ABB-45B4-4DB8-BF7F-9A844CE2A043}" destId="{05B2E6A2-D16B-465F-B08E-72BFCD299D69}" srcOrd="4" destOrd="0" presId="urn:microsoft.com/office/officeart/2009/3/layout/HorizontalOrganizationChart"/>
    <dgm:cxn modelId="{AA9E87DE-6E25-4173-BD3E-50A9469F2566}" type="presParOf" srcId="{BB320ABB-45B4-4DB8-BF7F-9A844CE2A043}" destId="{97920306-986A-4A5B-82A4-FBB562215E99}" srcOrd="5" destOrd="0" presId="urn:microsoft.com/office/officeart/2009/3/layout/HorizontalOrganizationChart"/>
    <dgm:cxn modelId="{7A3E621A-FFB5-4A62-ABAF-8C77295F2207}" type="presParOf" srcId="{97920306-986A-4A5B-82A4-FBB562215E99}" destId="{9DE97923-82C3-42FE-8FF5-46601125753E}" srcOrd="0" destOrd="0" presId="urn:microsoft.com/office/officeart/2009/3/layout/HorizontalOrganizationChart"/>
    <dgm:cxn modelId="{333D140C-37B5-4FD6-A634-520114790287}" type="presParOf" srcId="{9DE97923-82C3-42FE-8FF5-46601125753E}" destId="{5EAEA234-53BC-4177-98F7-240FBF13E852}" srcOrd="0" destOrd="0" presId="urn:microsoft.com/office/officeart/2009/3/layout/HorizontalOrganizationChart"/>
    <dgm:cxn modelId="{3FADE3CA-F5EB-48EF-8274-ED0FFC4569E1}" type="presParOf" srcId="{9DE97923-82C3-42FE-8FF5-46601125753E}" destId="{6D9D8256-7BF7-455C-8286-48DA90A1F089}" srcOrd="1" destOrd="0" presId="urn:microsoft.com/office/officeart/2009/3/layout/HorizontalOrganizationChart"/>
    <dgm:cxn modelId="{2A54DE0D-9C4E-4FA0-B199-98C55FC6F260}" type="presParOf" srcId="{97920306-986A-4A5B-82A4-FBB562215E99}" destId="{51B2A339-7DB4-4E5A-BB23-9DF38160E64E}" srcOrd="1" destOrd="0" presId="urn:microsoft.com/office/officeart/2009/3/layout/HorizontalOrganizationChart"/>
    <dgm:cxn modelId="{1B7E5746-FCC1-4B78-A197-64DC0F8C5A7E}" type="presParOf" srcId="{97920306-986A-4A5B-82A4-FBB562215E99}" destId="{0BB42949-7BF2-47F3-B2C0-E673FB213326}" srcOrd="2" destOrd="0" presId="urn:microsoft.com/office/officeart/2009/3/layout/HorizontalOrganizationChart"/>
    <dgm:cxn modelId="{5F18674B-9B86-4083-9581-DAD667FB5AF5}" type="presParOf" srcId="{BB320ABB-45B4-4DB8-BF7F-9A844CE2A043}" destId="{4D206352-F71A-4238-A86F-A59AA773D2A2}" srcOrd="6" destOrd="0" presId="urn:microsoft.com/office/officeart/2009/3/layout/HorizontalOrganizationChart"/>
    <dgm:cxn modelId="{E185748D-7A6F-4C2D-8CAE-8956B270F2F6}" type="presParOf" srcId="{BB320ABB-45B4-4DB8-BF7F-9A844CE2A043}" destId="{61E6F798-99B6-42F5-9E21-800AEB7BFFED}" srcOrd="7" destOrd="0" presId="urn:microsoft.com/office/officeart/2009/3/layout/HorizontalOrganizationChart"/>
    <dgm:cxn modelId="{B29144B5-C5FC-45EB-911C-9F6980C1796A}" type="presParOf" srcId="{61E6F798-99B6-42F5-9E21-800AEB7BFFED}" destId="{2D978579-80D0-41D3-86A4-E6681310F9CD}" srcOrd="0" destOrd="0" presId="urn:microsoft.com/office/officeart/2009/3/layout/HorizontalOrganizationChart"/>
    <dgm:cxn modelId="{DBDF3DB5-F4FF-4317-B283-3D608392A625}" type="presParOf" srcId="{2D978579-80D0-41D3-86A4-E6681310F9CD}" destId="{DD90EC07-9A96-4AFC-B424-94B4718F7486}" srcOrd="0" destOrd="0" presId="urn:microsoft.com/office/officeart/2009/3/layout/HorizontalOrganizationChart"/>
    <dgm:cxn modelId="{CC33F092-F9E1-4739-9E4E-C53E098919B4}" type="presParOf" srcId="{2D978579-80D0-41D3-86A4-E6681310F9CD}" destId="{357E512D-8536-4C53-94FC-71E31C2CE67E}" srcOrd="1" destOrd="0" presId="urn:microsoft.com/office/officeart/2009/3/layout/HorizontalOrganizationChart"/>
    <dgm:cxn modelId="{1A65764A-69B0-4E97-BFC8-640FD9BF7B91}" type="presParOf" srcId="{61E6F798-99B6-42F5-9E21-800AEB7BFFED}" destId="{CE8830A9-66F7-450B-8D05-3670ECAB508B}" srcOrd="1" destOrd="0" presId="urn:microsoft.com/office/officeart/2009/3/layout/HorizontalOrganizationChart"/>
    <dgm:cxn modelId="{99388E81-008A-47CE-BDD0-7DC13125B271}" type="presParOf" srcId="{61E6F798-99B6-42F5-9E21-800AEB7BFFED}" destId="{DA68C88A-FDDB-4752-A42B-84BCA03AF3C9}" srcOrd="2" destOrd="0" presId="urn:microsoft.com/office/officeart/2009/3/layout/HorizontalOrganizationChart"/>
    <dgm:cxn modelId="{87AB42F5-B2C2-443C-B190-41082A35986F}" type="presParOf" srcId="{852EA9B0-4FEC-43D5-AA9B-2DFEDECCC50F}" destId="{23EA02BF-6077-486A-9A37-2CA027E8FB58}"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CC5B24-24DA-4161-B206-79C2440E62E6}" type="doc">
      <dgm:prSet loTypeId="urn:microsoft.com/office/officeart/2009/3/layout/HorizontalOrganizationChart" loCatId="hierarchy" qsTypeId="urn:microsoft.com/office/officeart/2005/8/quickstyle/3d1" qsCatId="3D" csTypeId="urn:microsoft.com/office/officeart/2005/8/colors/accent1_2" csCatId="accent1" phldr="1"/>
      <dgm:spPr/>
      <dgm:t>
        <a:bodyPr/>
        <a:lstStyle/>
        <a:p>
          <a:endParaRPr lang="en-US"/>
        </a:p>
      </dgm:t>
    </dgm:pt>
    <dgm:pt modelId="{FDD09F9D-AD56-4129-A0F6-88E8B43CBFC6}">
      <dgm:prSet phldrT="[Text]" custT="1"/>
      <dgm:spPr/>
      <dgm:t>
        <a:bodyPr/>
        <a:lstStyle/>
        <a:p>
          <a:pPr rtl="1"/>
          <a:r>
            <a:rPr lang="fa-IR" sz="3600" b="1" dirty="0" smtClean="0">
              <a:cs typeface="B Nazanin" pitchFamily="2" charset="-78"/>
            </a:rPr>
            <a:t>کمپرسور</a:t>
          </a:r>
          <a:endParaRPr lang="en-US" sz="3600" b="1" dirty="0">
            <a:cs typeface="B Nazanin" pitchFamily="2" charset="-78"/>
          </a:endParaRPr>
        </a:p>
      </dgm:t>
    </dgm:pt>
    <dgm:pt modelId="{00AEA996-1E36-47D7-B24E-43E881185A4F}" type="parTrans" cxnId="{26B30CE3-C803-4EC6-8736-CA6271777FC8}">
      <dgm:prSet/>
      <dgm:spPr/>
      <dgm:t>
        <a:bodyPr/>
        <a:lstStyle/>
        <a:p>
          <a:endParaRPr lang="en-US">
            <a:cs typeface="B Nazanin" pitchFamily="2" charset="-78"/>
          </a:endParaRPr>
        </a:p>
      </dgm:t>
    </dgm:pt>
    <dgm:pt modelId="{4DA03A04-5B0B-4D80-A0A7-77A85A4C88A0}" type="sibTrans" cxnId="{26B30CE3-C803-4EC6-8736-CA6271777FC8}">
      <dgm:prSet/>
      <dgm:spPr/>
      <dgm:t>
        <a:bodyPr/>
        <a:lstStyle/>
        <a:p>
          <a:endParaRPr lang="en-US"/>
        </a:p>
      </dgm:t>
    </dgm:pt>
    <dgm:pt modelId="{30C3EA34-A0BF-4355-8AC7-F2E30AAB57B1}">
      <dgm:prSet custT="1"/>
      <dgm:spPr/>
      <dgm:t>
        <a:bodyPr/>
        <a:lstStyle/>
        <a:p>
          <a:r>
            <a:rPr lang="fa-IR" sz="2800" b="1" i="0" dirty="0" smtClean="0">
              <a:cs typeface="B Nazanin" pitchFamily="2" charset="-78"/>
            </a:rPr>
            <a:t> خنک کن های تراکمی</a:t>
          </a:r>
          <a:r>
            <a:rPr lang="en-US" sz="2800" b="1" i="0" dirty="0" smtClean="0">
              <a:cs typeface="B Nazanin" pitchFamily="2" charset="-78"/>
            </a:rPr>
            <a:t/>
          </a:r>
          <a:br>
            <a:rPr lang="en-US" sz="2800" b="1" i="0" dirty="0" smtClean="0">
              <a:cs typeface="B Nazanin" pitchFamily="2" charset="-78"/>
            </a:rPr>
          </a:br>
          <a:endParaRPr lang="en-US" sz="2800" b="1" i="0" dirty="0">
            <a:cs typeface="B Nazanin" pitchFamily="2" charset="-78"/>
          </a:endParaRPr>
        </a:p>
      </dgm:t>
    </dgm:pt>
    <dgm:pt modelId="{FFF1DD98-693B-4AC9-BC1A-715E4D0011E8}" type="parTrans" cxnId="{66B00757-106D-42C0-B21E-9691288B6021}">
      <dgm:prSet/>
      <dgm:spPr/>
      <dgm:t>
        <a:bodyPr/>
        <a:lstStyle/>
        <a:p>
          <a:endParaRPr lang="en-US">
            <a:cs typeface="B Nazanin" pitchFamily="2" charset="-78"/>
          </a:endParaRPr>
        </a:p>
      </dgm:t>
    </dgm:pt>
    <dgm:pt modelId="{1E0C34DC-50AF-431F-90E0-8AA4451E654C}" type="sibTrans" cxnId="{66B00757-106D-42C0-B21E-9691288B6021}">
      <dgm:prSet/>
      <dgm:spPr/>
      <dgm:t>
        <a:bodyPr/>
        <a:lstStyle/>
        <a:p>
          <a:endParaRPr lang="en-US"/>
        </a:p>
      </dgm:t>
    </dgm:pt>
    <dgm:pt modelId="{9D0ACB9A-42B3-4055-8973-F803EE569C21}">
      <dgm:prSet custT="1"/>
      <dgm:spPr/>
      <dgm:t>
        <a:bodyPr/>
        <a:lstStyle/>
        <a:p>
          <a:r>
            <a:rPr lang="fa-IR" sz="4000" b="1" dirty="0" smtClean="0">
              <a:cs typeface="B Nazanin" pitchFamily="2" charset="-78"/>
            </a:rPr>
            <a:t>شیر انبساط</a:t>
          </a:r>
          <a:endParaRPr lang="en-US" sz="2000" b="1" dirty="0">
            <a:cs typeface="B Nazanin" pitchFamily="2" charset="-78"/>
          </a:endParaRPr>
        </a:p>
      </dgm:t>
    </dgm:pt>
    <dgm:pt modelId="{CF35B75C-69BC-4EB4-A44B-57EC38DE26D0}" type="parTrans" cxnId="{AB281272-5B21-4517-8FB1-9A50C007E02D}">
      <dgm:prSet/>
      <dgm:spPr/>
      <dgm:t>
        <a:bodyPr/>
        <a:lstStyle/>
        <a:p>
          <a:endParaRPr lang="en-US">
            <a:cs typeface="B Nazanin" pitchFamily="2" charset="-78"/>
          </a:endParaRPr>
        </a:p>
      </dgm:t>
    </dgm:pt>
    <dgm:pt modelId="{ADE20CA9-9C5F-4541-828A-05AF5BAF986E}" type="sibTrans" cxnId="{AB281272-5B21-4517-8FB1-9A50C007E02D}">
      <dgm:prSet/>
      <dgm:spPr/>
      <dgm:t>
        <a:bodyPr/>
        <a:lstStyle/>
        <a:p>
          <a:endParaRPr lang="en-US"/>
        </a:p>
      </dgm:t>
    </dgm:pt>
    <dgm:pt modelId="{86930DBA-568F-4A26-A09E-74E8B5828DE8}">
      <dgm:prSet custT="1"/>
      <dgm:spPr/>
      <dgm:t>
        <a:bodyPr/>
        <a:lstStyle/>
        <a:p>
          <a:r>
            <a:rPr lang="fa-IR" sz="4400" b="1" dirty="0" smtClean="0">
              <a:cs typeface="B Nazanin" pitchFamily="2" charset="-78"/>
            </a:rPr>
            <a:t>کندانسور</a:t>
          </a:r>
          <a:endParaRPr lang="en-US" sz="4400" b="1" dirty="0">
            <a:cs typeface="B Nazanin" pitchFamily="2" charset="-78"/>
          </a:endParaRPr>
        </a:p>
      </dgm:t>
    </dgm:pt>
    <dgm:pt modelId="{12C91496-BD97-4AD3-BE6D-C2CDAE5D7C48}" type="sibTrans" cxnId="{3155D19B-D43B-43AA-9D80-E5388B87B7D7}">
      <dgm:prSet/>
      <dgm:spPr/>
      <dgm:t>
        <a:bodyPr/>
        <a:lstStyle/>
        <a:p>
          <a:endParaRPr lang="en-US"/>
        </a:p>
      </dgm:t>
    </dgm:pt>
    <dgm:pt modelId="{E1D4E530-8191-415D-8C0E-3A8289702733}" type="parTrans" cxnId="{3155D19B-D43B-43AA-9D80-E5388B87B7D7}">
      <dgm:prSet/>
      <dgm:spPr/>
      <dgm:t>
        <a:bodyPr/>
        <a:lstStyle/>
        <a:p>
          <a:endParaRPr lang="en-US">
            <a:cs typeface="B Nazanin" pitchFamily="2" charset="-78"/>
          </a:endParaRPr>
        </a:p>
      </dgm:t>
    </dgm:pt>
    <dgm:pt modelId="{562F2B1D-E74A-4173-A184-1B422673166A}">
      <dgm:prSet phldrT="[Text]"/>
      <dgm:spPr/>
      <dgm:t>
        <a:bodyPr/>
        <a:lstStyle/>
        <a:p>
          <a:pPr rtl="1"/>
          <a:r>
            <a:rPr lang="fa-IR" b="1" dirty="0" smtClean="0"/>
            <a:t>اواپراتور</a:t>
          </a:r>
          <a:endParaRPr lang="en-US" b="1" dirty="0">
            <a:cs typeface="B Nazanin" pitchFamily="2" charset="-78"/>
          </a:endParaRPr>
        </a:p>
      </dgm:t>
    </dgm:pt>
    <dgm:pt modelId="{A2D64439-D447-49BC-873E-4A5B4326E16C}" type="sibTrans" cxnId="{B57ED458-E7FE-461A-ADD9-80923B2DF0FB}">
      <dgm:prSet/>
      <dgm:spPr/>
      <dgm:t>
        <a:bodyPr/>
        <a:lstStyle/>
        <a:p>
          <a:endParaRPr lang="en-US"/>
        </a:p>
      </dgm:t>
    </dgm:pt>
    <dgm:pt modelId="{692DB27D-4964-43F3-A059-2112F3740969}" type="parTrans" cxnId="{B57ED458-E7FE-461A-ADD9-80923B2DF0FB}">
      <dgm:prSet/>
      <dgm:spPr/>
      <dgm:t>
        <a:bodyPr/>
        <a:lstStyle/>
        <a:p>
          <a:endParaRPr lang="en-US">
            <a:cs typeface="B Nazanin" pitchFamily="2" charset="-78"/>
          </a:endParaRPr>
        </a:p>
      </dgm:t>
    </dgm:pt>
    <dgm:pt modelId="{319F6D4F-E4B6-4C85-9AB2-E7743CA64B66}">
      <dgm:prSet/>
      <dgm:spPr/>
      <dgm:t>
        <a:bodyPr/>
        <a:lstStyle/>
        <a:p>
          <a:r>
            <a:rPr lang="fa-IR" dirty="0" smtClean="0">
              <a:cs typeface="B Nazanin" pitchFamily="2" charset="-78"/>
            </a:rPr>
            <a:t>آبی</a:t>
          </a:r>
          <a:endParaRPr lang="en-US" dirty="0" smtClean="0">
            <a:cs typeface="B Nazanin" pitchFamily="2" charset="-78"/>
          </a:endParaRPr>
        </a:p>
      </dgm:t>
    </dgm:pt>
    <dgm:pt modelId="{E1C6FF34-C94B-4032-BC7B-BEFB3B9B94D3}" type="parTrans" cxnId="{BB32F8D0-3A31-4B3D-89EF-238D46CD58DE}">
      <dgm:prSet/>
      <dgm:spPr/>
      <dgm:t>
        <a:bodyPr/>
        <a:lstStyle/>
        <a:p>
          <a:endParaRPr lang="en-US"/>
        </a:p>
      </dgm:t>
    </dgm:pt>
    <dgm:pt modelId="{D7200020-0E94-4578-93CC-864E8FDC92DF}" type="sibTrans" cxnId="{BB32F8D0-3A31-4B3D-89EF-238D46CD58DE}">
      <dgm:prSet/>
      <dgm:spPr/>
      <dgm:t>
        <a:bodyPr/>
        <a:lstStyle/>
        <a:p>
          <a:endParaRPr lang="en-US"/>
        </a:p>
      </dgm:t>
    </dgm:pt>
    <dgm:pt modelId="{57EB8D2B-7FF6-4EDC-9D9D-BF87DC0BAD37}">
      <dgm:prSet/>
      <dgm:spPr/>
      <dgm:t>
        <a:bodyPr/>
        <a:lstStyle/>
        <a:p>
          <a:r>
            <a:rPr lang="fa-IR" dirty="0" smtClean="0">
              <a:cs typeface="B Nazanin" pitchFamily="2" charset="-78"/>
            </a:rPr>
            <a:t>هوایی</a:t>
          </a:r>
          <a:endParaRPr lang="en-US" dirty="0"/>
        </a:p>
      </dgm:t>
    </dgm:pt>
    <dgm:pt modelId="{F07673E5-F5E7-4497-B1E6-6D6AEE94F138}" type="parTrans" cxnId="{371271FC-0490-4AA4-B44B-ECEA9803A626}">
      <dgm:prSet/>
      <dgm:spPr/>
      <dgm:t>
        <a:bodyPr/>
        <a:lstStyle/>
        <a:p>
          <a:endParaRPr lang="en-US"/>
        </a:p>
      </dgm:t>
    </dgm:pt>
    <dgm:pt modelId="{E8BFA882-7A4D-4F48-9DC4-0BEC0ACE673A}" type="sibTrans" cxnId="{371271FC-0490-4AA4-B44B-ECEA9803A626}">
      <dgm:prSet/>
      <dgm:spPr/>
      <dgm:t>
        <a:bodyPr/>
        <a:lstStyle/>
        <a:p>
          <a:endParaRPr lang="en-US"/>
        </a:p>
      </dgm:t>
    </dgm:pt>
    <dgm:pt modelId="{023353C2-479E-4A24-AC71-91E6CF950C3C}">
      <dgm:prSet/>
      <dgm:spPr/>
      <dgm:t>
        <a:bodyPr/>
        <a:lstStyle/>
        <a:p>
          <a:r>
            <a:rPr lang="fa-IR" dirty="0" smtClean="0">
              <a:cs typeface="B Nazanin" pitchFamily="2" charset="-78"/>
            </a:rPr>
            <a:t>تبخیری</a:t>
          </a:r>
          <a:endParaRPr lang="en-US" dirty="0" smtClean="0">
            <a:cs typeface="B Nazanin" pitchFamily="2" charset="-78"/>
          </a:endParaRPr>
        </a:p>
      </dgm:t>
    </dgm:pt>
    <dgm:pt modelId="{BDA7EE67-FD0C-4FFB-BFD5-E6DFE10585E3}" type="sibTrans" cxnId="{ED1F8A42-0A11-44A5-83B3-D4CD19632B07}">
      <dgm:prSet/>
      <dgm:spPr/>
      <dgm:t>
        <a:bodyPr/>
        <a:lstStyle/>
        <a:p>
          <a:endParaRPr lang="en-US"/>
        </a:p>
      </dgm:t>
    </dgm:pt>
    <dgm:pt modelId="{173BDDBA-00AD-4CA2-AD45-BC90C8263AF1}" type="parTrans" cxnId="{ED1F8A42-0A11-44A5-83B3-D4CD19632B07}">
      <dgm:prSet/>
      <dgm:spPr/>
      <dgm:t>
        <a:bodyPr/>
        <a:lstStyle/>
        <a:p>
          <a:endParaRPr lang="en-US"/>
        </a:p>
      </dgm:t>
    </dgm:pt>
    <dgm:pt modelId="{2CB56A41-F654-44AF-8D69-D52A42BDB55C}" type="pres">
      <dgm:prSet presAssocID="{67CC5B24-24DA-4161-B206-79C2440E62E6}" presName="hierChild1" presStyleCnt="0">
        <dgm:presLayoutVars>
          <dgm:orgChart val="1"/>
          <dgm:chPref val="1"/>
          <dgm:dir/>
          <dgm:animOne val="branch"/>
          <dgm:animLvl val="lvl"/>
          <dgm:resizeHandles/>
        </dgm:presLayoutVars>
      </dgm:prSet>
      <dgm:spPr/>
      <dgm:t>
        <a:bodyPr/>
        <a:lstStyle/>
        <a:p>
          <a:endParaRPr lang="en-US"/>
        </a:p>
      </dgm:t>
    </dgm:pt>
    <dgm:pt modelId="{A52F57A7-4F79-493E-AAB0-79F68C456935}" type="pres">
      <dgm:prSet presAssocID="{30C3EA34-A0BF-4355-8AC7-F2E30AAB57B1}" presName="hierRoot1" presStyleCnt="0">
        <dgm:presLayoutVars>
          <dgm:hierBranch val="init"/>
        </dgm:presLayoutVars>
      </dgm:prSet>
      <dgm:spPr/>
      <dgm:t>
        <a:bodyPr/>
        <a:lstStyle/>
        <a:p>
          <a:endParaRPr lang="en-US"/>
        </a:p>
      </dgm:t>
    </dgm:pt>
    <dgm:pt modelId="{5F4D84C2-2DE1-424B-A2D0-19ADFBB867E5}" type="pres">
      <dgm:prSet presAssocID="{30C3EA34-A0BF-4355-8AC7-F2E30AAB57B1}" presName="rootComposite1" presStyleCnt="0"/>
      <dgm:spPr/>
      <dgm:t>
        <a:bodyPr/>
        <a:lstStyle/>
        <a:p>
          <a:endParaRPr lang="en-US"/>
        </a:p>
      </dgm:t>
    </dgm:pt>
    <dgm:pt modelId="{1180333B-1634-4749-9CE3-614ED82B154C}" type="pres">
      <dgm:prSet presAssocID="{30C3EA34-A0BF-4355-8AC7-F2E30AAB57B1}" presName="rootText1" presStyleLbl="node0" presStyleIdx="0" presStyleCnt="1" custScaleX="150003" custScaleY="160785">
        <dgm:presLayoutVars>
          <dgm:chPref val="3"/>
        </dgm:presLayoutVars>
      </dgm:prSet>
      <dgm:spPr/>
      <dgm:t>
        <a:bodyPr/>
        <a:lstStyle/>
        <a:p>
          <a:endParaRPr lang="en-US"/>
        </a:p>
      </dgm:t>
    </dgm:pt>
    <dgm:pt modelId="{6305FDBD-EBAC-4BF1-AD8D-929B59EE87BD}" type="pres">
      <dgm:prSet presAssocID="{30C3EA34-A0BF-4355-8AC7-F2E30AAB57B1}" presName="rootConnector1" presStyleLbl="node1" presStyleIdx="0" presStyleCnt="0"/>
      <dgm:spPr/>
      <dgm:t>
        <a:bodyPr/>
        <a:lstStyle/>
        <a:p>
          <a:endParaRPr lang="en-US"/>
        </a:p>
      </dgm:t>
    </dgm:pt>
    <dgm:pt modelId="{53385672-95FF-400A-9CC6-9A83D3BD4AEA}" type="pres">
      <dgm:prSet presAssocID="{30C3EA34-A0BF-4355-8AC7-F2E30AAB57B1}" presName="hierChild2" presStyleCnt="0"/>
      <dgm:spPr/>
      <dgm:t>
        <a:bodyPr/>
        <a:lstStyle/>
        <a:p>
          <a:endParaRPr lang="en-US"/>
        </a:p>
      </dgm:t>
    </dgm:pt>
    <dgm:pt modelId="{4D206352-F71A-4238-A86F-A59AA773D2A2}" type="pres">
      <dgm:prSet presAssocID="{00AEA996-1E36-47D7-B24E-43E881185A4F}" presName="Name64" presStyleLbl="parChTrans1D2" presStyleIdx="0" presStyleCnt="4"/>
      <dgm:spPr/>
      <dgm:t>
        <a:bodyPr/>
        <a:lstStyle/>
        <a:p>
          <a:endParaRPr lang="en-US"/>
        </a:p>
      </dgm:t>
    </dgm:pt>
    <dgm:pt modelId="{61E6F798-99B6-42F5-9E21-800AEB7BFFED}" type="pres">
      <dgm:prSet presAssocID="{FDD09F9D-AD56-4129-A0F6-88E8B43CBFC6}" presName="hierRoot2" presStyleCnt="0">
        <dgm:presLayoutVars>
          <dgm:hierBranch val="init"/>
        </dgm:presLayoutVars>
      </dgm:prSet>
      <dgm:spPr/>
      <dgm:t>
        <a:bodyPr/>
        <a:lstStyle/>
        <a:p>
          <a:endParaRPr lang="en-US"/>
        </a:p>
      </dgm:t>
    </dgm:pt>
    <dgm:pt modelId="{2D978579-80D0-41D3-86A4-E6681310F9CD}" type="pres">
      <dgm:prSet presAssocID="{FDD09F9D-AD56-4129-A0F6-88E8B43CBFC6}" presName="rootComposite" presStyleCnt="0"/>
      <dgm:spPr/>
      <dgm:t>
        <a:bodyPr/>
        <a:lstStyle/>
        <a:p>
          <a:endParaRPr lang="en-US"/>
        </a:p>
      </dgm:t>
    </dgm:pt>
    <dgm:pt modelId="{DD90EC07-9A96-4AFC-B424-94B4718F7486}" type="pres">
      <dgm:prSet presAssocID="{FDD09F9D-AD56-4129-A0F6-88E8B43CBFC6}" presName="rootText" presStyleLbl="node2" presStyleIdx="0" presStyleCnt="4">
        <dgm:presLayoutVars>
          <dgm:chPref val="3"/>
        </dgm:presLayoutVars>
      </dgm:prSet>
      <dgm:spPr/>
      <dgm:t>
        <a:bodyPr/>
        <a:lstStyle/>
        <a:p>
          <a:endParaRPr lang="en-US"/>
        </a:p>
      </dgm:t>
    </dgm:pt>
    <dgm:pt modelId="{357E512D-8536-4C53-94FC-71E31C2CE67E}" type="pres">
      <dgm:prSet presAssocID="{FDD09F9D-AD56-4129-A0F6-88E8B43CBFC6}" presName="rootConnector" presStyleLbl="node2" presStyleIdx="0" presStyleCnt="4"/>
      <dgm:spPr/>
      <dgm:t>
        <a:bodyPr/>
        <a:lstStyle/>
        <a:p>
          <a:endParaRPr lang="en-US"/>
        </a:p>
      </dgm:t>
    </dgm:pt>
    <dgm:pt modelId="{CE8830A9-66F7-450B-8D05-3670ECAB508B}" type="pres">
      <dgm:prSet presAssocID="{FDD09F9D-AD56-4129-A0F6-88E8B43CBFC6}" presName="hierChild4" presStyleCnt="0"/>
      <dgm:spPr/>
      <dgm:t>
        <a:bodyPr/>
        <a:lstStyle/>
        <a:p>
          <a:endParaRPr lang="en-US"/>
        </a:p>
      </dgm:t>
    </dgm:pt>
    <dgm:pt modelId="{DA68C88A-FDDB-4752-A42B-84BCA03AF3C9}" type="pres">
      <dgm:prSet presAssocID="{FDD09F9D-AD56-4129-A0F6-88E8B43CBFC6}" presName="hierChild5" presStyleCnt="0"/>
      <dgm:spPr/>
      <dgm:t>
        <a:bodyPr/>
        <a:lstStyle/>
        <a:p>
          <a:endParaRPr lang="en-US"/>
        </a:p>
      </dgm:t>
    </dgm:pt>
    <dgm:pt modelId="{05B2E6A2-D16B-465F-B08E-72BFCD299D69}" type="pres">
      <dgm:prSet presAssocID="{692DB27D-4964-43F3-A059-2112F3740969}" presName="Name64" presStyleLbl="parChTrans1D2" presStyleIdx="1" presStyleCnt="4"/>
      <dgm:spPr/>
      <dgm:t>
        <a:bodyPr/>
        <a:lstStyle/>
        <a:p>
          <a:endParaRPr lang="en-US"/>
        </a:p>
      </dgm:t>
    </dgm:pt>
    <dgm:pt modelId="{97920306-986A-4A5B-82A4-FBB562215E99}" type="pres">
      <dgm:prSet presAssocID="{562F2B1D-E74A-4173-A184-1B422673166A}" presName="hierRoot2" presStyleCnt="0">
        <dgm:presLayoutVars>
          <dgm:hierBranch val="init"/>
        </dgm:presLayoutVars>
      </dgm:prSet>
      <dgm:spPr/>
      <dgm:t>
        <a:bodyPr/>
        <a:lstStyle/>
        <a:p>
          <a:endParaRPr lang="en-US"/>
        </a:p>
      </dgm:t>
    </dgm:pt>
    <dgm:pt modelId="{9DE97923-82C3-42FE-8FF5-46601125753E}" type="pres">
      <dgm:prSet presAssocID="{562F2B1D-E74A-4173-A184-1B422673166A}" presName="rootComposite" presStyleCnt="0"/>
      <dgm:spPr/>
      <dgm:t>
        <a:bodyPr/>
        <a:lstStyle/>
        <a:p>
          <a:endParaRPr lang="en-US"/>
        </a:p>
      </dgm:t>
    </dgm:pt>
    <dgm:pt modelId="{5EAEA234-53BC-4177-98F7-240FBF13E852}" type="pres">
      <dgm:prSet presAssocID="{562F2B1D-E74A-4173-A184-1B422673166A}" presName="rootText" presStyleLbl="node2" presStyleIdx="1" presStyleCnt="4">
        <dgm:presLayoutVars>
          <dgm:chPref val="3"/>
        </dgm:presLayoutVars>
      </dgm:prSet>
      <dgm:spPr/>
      <dgm:t>
        <a:bodyPr/>
        <a:lstStyle/>
        <a:p>
          <a:endParaRPr lang="en-US"/>
        </a:p>
      </dgm:t>
    </dgm:pt>
    <dgm:pt modelId="{6D9D8256-7BF7-455C-8286-48DA90A1F089}" type="pres">
      <dgm:prSet presAssocID="{562F2B1D-E74A-4173-A184-1B422673166A}" presName="rootConnector" presStyleLbl="node2" presStyleIdx="1" presStyleCnt="4"/>
      <dgm:spPr/>
      <dgm:t>
        <a:bodyPr/>
        <a:lstStyle/>
        <a:p>
          <a:endParaRPr lang="en-US"/>
        </a:p>
      </dgm:t>
    </dgm:pt>
    <dgm:pt modelId="{51B2A339-7DB4-4E5A-BB23-9DF38160E64E}" type="pres">
      <dgm:prSet presAssocID="{562F2B1D-E74A-4173-A184-1B422673166A}" presName="hierChild4" presStyleCnt="0"/>
      <dgm:spPr/>
      <dgm:t>
        <a:bodyPr/>
        <a:lstStyle/>
        <a:p>
          <a:endParaRPr lang="en-US"/>
        </a:p>
      </dgm:t>
    </dgm:pt>
    <dgm:pt modelId="{0BB42949-7BF2-47F3-B2C0-E673FB213326}" type="pres">
      <dgm:prSet presAssocID="{562F2B1D-E74A-4173-A184-1B422673166A}" presName="hierChild5" presStyleCnt="0"/>
      <dgm:spPr/>
      <dgm:t>
        <a:bodyPr/>
        <a:lstStyle/>
        <a:p>
          <a:endParaRPr lang="en-US"/>
        </a:p>
      </dgm:t>
    </dgm:pt>
    <dgm:pt modelId="{8F55A2A1-48FB-4DE5-9F5D-9A57A99ED8C0}" type="pres">
      <dgm:prSet presAssocID="{CF35B75C-69BC-4EB4-A44B-57EC38DE26D0}" presName="Name64" presStyleLbl="parChTrans1D2" presStyleIdx="2" presStyleCnt="4"/>
      <dgm:spPr/>
      <dgm:t>
        <a:bodyPr/>
        <a:lstStyle/>
        <a:p>
          <a:endParaRPr lang="en-US"/>
        </a:p>
      </dgm:t>
    </dgm:pt>
    <dgm:pt modelId="{7506CD60-B4E9-408C-BFFE-D71668CD8119}" type="pres">
      <dgm:prSet presAssocID="{9D0ACB9A-42B3-4055-8973-F803EE569C21}" presName="hierRoot2" presStyleCnt="0">
        <dgm:presLayoutVars>
          <dgm:hierBranch val="init"/>
        </dgm:presLayoutVars>
      </dgm:prSet>
      <dgm:spPr/>
      <dgm:t>
        <a:bodyPr/>
        <a:lstStyle/>
        <a:p>
          <a:endParaRPr lang="en-US"/>
        </a:p>
      </dgm:t>
    </dgm:pt>
    <dgm:pt modelId="{F833C218-D565-4F19-87B8-D6F470D9D552}" type="pres">
      <dgm:prSet presAssocID="{9D0ACB9A-42B3-4055-8973-F803EE569C21}" presName="rootComposite" presStyleCnt="0"/>
      <dgm:spPr/>
      <dgm:t>
        <a:bodyPr/>
        <a:lstStyle/>
        <a:p>
          <a:endParaRPr lang="en-US"/>
        </a:p>
      </dgm:t>
    </dgm:pt>
    <dgm:pt modelId="{22FF96EA-900E-41F5-B549-53BD384A8CB5}" type="pres">
      <dgm:prSet presAssocID="{9D0ACB9A-42B3-4055-8973-F803EE569C21}" presName="rootText" presStyleLbl="node2" presStyleIdx="2" presStyleCnt="4">
        <dgm:presLayoutVars>
          <dgm:chPref val="3"/>
        </dgm:presLayoutVars>
      </dgm:prSet>
      <dgm:spPr/>
      <dgm:t>
        <a:bodyPr/>
        <a:lstStyle/>
        <a:p>
          <a:endParaRPr lang="en-US"/>
        </a:p>
      </dgm:t>
    </dgm:pt>
    <dgm:pt modelId="{AA3F72A8-A0C8-4B50-887B-208CDD191F70}" type="pres">
      <dgm:prSet presAssocID="{9D0ACB9A-42B3-4055-8973-F803EE569C21}" presName="rootConnector" presStyleLbl="node2" presStyleIdx="2" presStyleCnt="4"/>
      <dgm:spPr/>
      <dgm:t>
        <a:bodyPr/>
        <a:lstStyle/>
        <a:p>
          <a:endParaRPr lang="en-US"/>
        </a:p>
      </dgm:t>
    </dgm:pt>
    <dgm:pt modelId="{07A87DB1-132A-43B6-81A3-638AC88C0951}" type="pres">
      <dgm:prSet presAssocID="{9D0ACB9A-42B3-4055-8973-F803EE569C21}" presName="hierChild4" presStyleCnt="0"/>
      <dgm:spPr/>
      <dgm:t>
        <a:bodyPr/>
        <a:lstStyle/>
        <a:p>
          <a:endParaRPr lang="en-US"/>
        </a:p>
      </dgm:t>
    </dgm:pt>
    <dgm:pt modelId="{AF0B98B9-C6D3-4536-8720-F62EA668D473}" type="pres">
      <dgm:prSet presAssocID="{9D0ACB9A-42B3-4055-8973-F803EE569C21}" presName="hierChild5" presStyleCnt="0"/>
      <dgm:spPr/>
      <dgm:t>
        <a:bodyPr/>
        <a:lstStyle/>
        <a:p>
          <a:endParaRPr lang="en-US"/>
        </a:p>
      </dgm:t>
    </dgm:pt>
    <dgm:pt modelId="{187B5643-9B0A-41F5-AF76-CA3F522ED075}" type="pres">
      <dgm:prSet presAssocID="{E1D4E530-8191-415D-8C0E-3A8289702733}" presName="Name64" presStyleLbl="parChTrans1D2" presStyleIdx="3" presStyleCnt="4"/>
      <dgm:spPr/>
      <dgm:t>
        <a:bodyPr/>
        <a:lstStyle/>
        <a:p>
          <a:endParaRPr lang="en-US"/>
        </a:p>
      </dgm:t>
    </dgm:pt>
    <dgm:pt modelId="{9BEA5F2D-41F9-4786-8E0C-30A69CD425BB}" type="pres">
      <dgm:prSet presAssocID="{86930DBA-568F-4A26-A09E-74E8B5828DE8}" presName="hierRoot2" presStyleCnt="0">
        <dgm:presLayoutVars>
          <dgm:hierBranch val="init"/>
        </dgm:presLayoutVars>
      </dgm:prSet>
      <dgm:spPr/>
      <dgm:t>
        <a:bodyPr/>
        <a:lstStyle/>
        <a:p>
          <a:endParaRPr lang="en-US"/>
        </a:p>
      </dgm:t>
    </dgm:pt>
    <dgm:pt modelId="{8D21F45D-531B-42CB-B35F-E4ED6CE7A2CE}" type="pres">
      <dgm:prSet presAssocID="{86930DBA-568F-4A26-A09E-74E8B5828DE8}" presName="rootComposite" presStyleCnt="0"/>
      <dgm:spPr/>
      <dgm:t>
        <a:bodyPr/>
        <a:lstStyle/>
        <a:p>
          <a:endParaRPr lang="en-US"/>
        </a:p>
      </dgm:t>
    </dgm:pt>
    <dgm:pt modelId="{BAFC2D59-6C80-4268-BE0B-C13FB78B0036}" type="pres">
      <dgm:prSet presAssocID="{86930DBA-568F-4A26-A09E-74E8B5828DE8}" presName="rootText" presStyleLbl="node2" presStyleIdx="3" presStyleCnt="4">
        <dgm:presLayoutVars>
          <dgm:chPref val="3"/>
        </dgm:presLayoutVars>
      </dgm:prSet>
      <dgm:spPr/>
      <dgm:t>
        <a:bodyPr/>
        <a:lstStyle/>
        <a:p>
          <a:endParaRPr lang="en-US"/>
        </a:p>
      </dgm:t>
    </dgm:pt>
    <dgm:pt modelId="{1B7C9FAF-0BDE-4F01-8072-54C8359F6843}" type="pres">
      <dgm:prSet presAssocID="{86930DBA-568F-4A26-A09E-74E8B5828DE8}" presName="rootConnector" presStyleLbl="node2" presStyleIdx="3" presStyleCnt="4"/>
      <dgm:spPr/>
      <dgm:t>
        <a:bodyPr/>
        <a:lstStyle/>
        <a:p>
          <a:endParaRPr lang="en-US"/>
        </a:p>
      </dgm:t>
    </dgm:pt>
    <dgm:pt modelId="{74BCC565-202B-4F99-BD0B-EE52D37B7AC0}" type="pres">
      <dgm:prSet presAssocID="{86930DBA-568F-4A26-A09E-74E8B5828DE8}" presName="hierChild4" presStyleCnt="0"/>
      <dgm:spPr/>
      <dgm:t>
        <a:bodyPr/>
        <a:lstStyle/>
        <a:p>
          <a:endParaRPr lang="en-US"/>
        </a:p>
      </dgm:t>
    </dgm:pt>
    <dgm:pt modelId="{F395436B-0335-4A9C-B0C5-26A68C5BDAFC}" type="pres">
      <dgm:prSet presAssocID="{E1C6FF34-C94B-4032-BC7B-BEFB3B9B94D3}" presName="Name64" presStyleLbl="parChTrans1D3" presStyleIdx="0" presStyleCnt="3"/>
      <dgm:spPr/>
    </dgm:pt>
    <dgm:pt modelId="{364F3F5B-5DE8-4800-9051-EDC05FB0A1CF}" type="pres">
      <dgm:prSet presAssocID="{319F6D4F-E4B6-4C85-9AB2-E7743CA64B66}" presName="hierRoot2" presStyleCnt="0">
        <dgm:presLayoutVars>
          <dgm:hierBranch val="init"/>
        </dgm:presLayoutVars>
      </dgm:prSet>
      <dgm:spPr/>
    </dgm:pt>
    <dgm:pt modelId="{4C18FF51-8AE8-4927-ACAB-DA7D17769D32}" type="pres">
      <dgm:prSet presAssocID="{319F6D4F-E4B6-4C85-9AB2-E7743CA64B66}" presName="rootComposite" presStyleCnt="0"/>
      <dgm:spPr/>
    </dgm:pt>
    <dgm:pt modelId="{38BFEC09-A316-4EA1-B807-C7BF8F49B900}" type="pres">
      <dgm:prSet presAssocID="{319F6D4F-E4B6-4C85-9AB2-E7743CA64B66}" presName="rootText" presStyleLbl="node3" presStyleIdx="0" presStyleCnt="3">
        <dgm:presLayoutVars>
          <dgm:chPref val="3"/>
        </dgm:presLayoutVars>
      </dgm:prSet>
      <dgm:spPr/>
    </dgm:pt>
    <dgm:pt modelId="{39244BF2-B214-4410-AD04-53E9C90D17B0}" type="pres">
      <dgm:prSet presAssocID="{319F6D4F-E4B6-4C85-9AB2-E7743CA64B66}" presName="rootConnector" presStyleLbl="node3" presStyleIdx="0" presStyleCnt="3"/>
      <dgm:spPr/>
    </dgm:pt>
    <dgm:pt modelId="{6D4D3CD8-4217-4576-9AB9-CEBD203BD829}" type="pres">
      <dgm:prSet presAssocID="{319F6D4F-E4B6-4C85-9AB2-E7743CA64B66}" presName="hierChild4" presStyleCnt="0"/>
      <dgm:spPr/>
    </dgm:pt>
    <dgm:pt modelId="{01AD5352-A063-462D-864F-864E1AB2E7D5}" type="pres">
      <dgm:prSet presAssocID="{319F6D4F-E4B6-4C85-9AB2-E7743CA64B66}" presName="hierChild5" presStyleCnt="0"/>
      <dgm:spPr/>
    </dgm:pt>
    <dgm:pt modelId="{B842DB68-329D-4BC8-BEB7-59A7341C6D3E}" type="pres">
      <dgm:prSet presAssocID="{F07673E5-F5E7-4497-B1E6-6D6AEE94F138}" presName="Name64" presStyleLbl="parChTrans1D3" presStyleIdx="1" presStyleCnt="3"/>
      <dgm:spPr/>
    </dgm:pt>
    <dgm:pt modelId="{763EAD31-0DC7-41E3-88BC-899159CCC13C}" type="pres">
      <dgm:prSet presAssocID="{57EB8D2B-7FF6-4EDC-9D9D-BF87DC0BAD37}" presName="hierRoot2" presStyleCnt="0">
        <dgm:presLayoutVars>
          <dgm:hierBranch val="init"/>
        </dgm:presLayoutVars>
      </dgm:prSet>
      <dgm:spPr/>
    </dgm:pt>
    <dgm:pt modelId="{E05B5D5C-0108-4A7A-B8F6-07593F3CBA64}" type="pres">
      <dgm:prSet presAssocID="{57EB8D2B-7FF6-4EDC-9D9D-BF87DC0BAD37}" presName="rootComposite" presStyleCnt="0"/>
      <dgm:spPr/>
    </dgm:pt>
    <dgm:pt modelId="{D0023D86-22B1-4995-B730-FE99809B1D66}" type="pres">
      <dgm:prSet presAssocID="{57EB8D2B-7FF6-4EDC-9D9D-BF87DC0BAD37}" presName="rootText" presStyleLbl="node3" presStyleIdx="1" presStyleCnt="3">
        <dgm:presLayoutVars>
          <dgm:chPref val="3"/>
        </dgm:presLayoutVars>
      </dgm:prSet>
      <dgm:spPr/>
      <dgm:t>
        <a:bodyPr/>
        <a:lstStyle/>
        <a:p>
          <a:endParaRPr lang="en-US"/>
        </a:p>
      </dgm:t>
    </dgm:pt>
    <dgm:pt modelId="{B394A6D8-3F84-4F23-BDB7-C1F626FE14C9}" type="pres">
      <dgm:prSet presAssocID="{57EB8D2B-7FF6-4EDC-9D9D-BF87DC0BAD37}" presName="rootConnector" presStyleLbl="node3" presStyleIdx="1" presStyleCnt="3"/>
      <dgm:spPr/>
      <dgm:t>
        <a:bodyPr/>
        <a:lstStyle/>
        <a:p>
          <a:endParaRPr lang="en-US"/>
        </a:p>
      </dgm:t>
    </dgm:pt>
    <dgm:pt modelId="{18CF2E56-14D0-4085-A1F5-FD1D7F32C5C8}" type="pres">
      <dgm:prSet presAssocID="{57EB8D2B-7FF6-4EDC-9D9D-BF87DC0BAD37}" presName="hierChild4" presStyleCnt="0"/>
      <dgm:spPr/>
    </dgm:pt>
    <dgm:pt modelId="{50E64C54-9F06-468F-9AB9-92DEB8F5CC7A}" type="pres">
      <dgm:prSet presAssocID="{57EB8D2B-7FF6-4EDC-9D9D-BF87DC0BAD37}" presName="hierChild5" presStyleCnt="0"/>
      <dgm:spPr/>
    </dgm:pt>
    <dgm:pt modelId="{C596DCA2-DE2A-4D2B-B35E-4C08C2148EB8}" type="pres">
      <dgm:prSet presAssocID="{173BDDBA-00AD-4CA2-AD45-BC90C8263AF1}" presName="Name64" presStyleLbl="parChTrans1D3" presStyleIdx="2" presStyleCnt="3"/>
      <dgm:spPr/>
    </dgm:pt>
    <dgm:pt modelId="{EEEE965B-7643-4A8F-B3C9-6ED44C4CAC98}" type="pres">
      <dgm:prSet presAssocID="{023353C2-479E-4A24-AC71-91E6CF950C3C}" presName="hierRoot2" presStyleCnt="0">
        <dgm:presLayoutVars>
          <dgm:hierBranch val="init"/>
        </dgm:presLayoutVars>
      </dgm:prSet>
      <dgm:spPr/>
    </dgm:pt>
    <dgm:pt modelId="{9EA6BA12-345D-4B89-A601-77B597CC013E}" type="pres">
      <dgm:prSet presAssocID="{023353C2-479E-4A24-AC71-91E6CF950C3C}" presName="rootComposite" presStyleCnt="0"/>
      <dgm:spPr/>
    </dgm:pt>
    <dgm:pt modelId="{CE740C9F-57D2-47B8-B4C7-F25C507E9C3B}" type="pres">
      <dgm:prSet presAssocID="{023353C2-479E-4A24-AC71-91E6CF950C3C}" presName="rootText" presStyleLbl="node3" presStyleIdx="2" presStyleCnt="3">
        <dgm:presLayoutVars>
          <dgm:chPref val="3"/>
        </dgm:presLayoutVars>
      </dgm:prSet>
      <dgm:spPr/>
      <dgm:t>
        <a:bodyPr/>
        <a:lstStyle/>
        <a:p>
          <a:endParaRPr lang="en-US"/>
        </a:p>
      </dgm:t>
    </dgm:pt>
    <dgm:pt modelId="{53E73D95-4358-4185-B9A3-FA5EF4720851}" type="pres">
      <dgm:prSet presAssocID="{023353C2-479E-4A24-AC71-91E6CF950C3C}" presName="rootConnector" presStyleLbl="node3" presStyleIdx="2" presStyleCnt="3"/>
      <dgm:spPr/>
    </dgm:pt>
    <dgm:pt modelId="{7B0447C3-E8A8-4635-A4A0-BD88E59A889B}" type="pres">
      <dgm:prSet presAssocID="{023353C2-479E-4A24-AC71-91E6CF950C3C}" presName="hierChild4" presStyleCnt="0"/>
      <dgm:spPr/>
    </dgm:pt>
    <dgm:pt modelId="{AC9652E8-50EF-4AD4-9848-3BE97F628F02}" type="pres">
      <dgm:prSet presAssocID="{023353C2-479E-4A24-AC71-91E6CF950C3C}" presName="hierChild5" presStyleCnt="0"/>
      <dgm:spPr/>
    </dgm:pt>
    <dgm:pt modelId="{4AF44700-2A19-42EB-BBB1-72DC50916FB3}" type="pres">
      <dgm:prSet presAssocID="{86930DBA-568F-4A26-A09E-74E8B5828DE8}" presName="hierChild5" presStyleCnt="0"/>
      <dgm:spPr/>
      <dgm:t>
        <a:bodyPr/>
        <a:lstStyle/>
        <a:p>
          <a:endParaRPr lang="en-US"/>
        </a:p>
      </dgm:t>
    </dgm:pt>
    <dgm:pt modelId="{1B334CC0-6D1A-4CFD-AA04-23AC9F6A9C4E}" type="pres">
      <dgm:prSet presAssocID="{30C3EA34-A0BF-4355-8AC7-F2E30AAB57B1}" presName="hierChild3" presStyleCnt="0"/>
      <dgm:spPr/>
      <dgm:t>
        <a:bodyPr/>
        <a:lstStyle/>
        <a:p>
          <a:endParaRPr lang="en-US"/>
        </a:p>
      </dgm:t>
    </dgm:pt>
  </dgm:ptLst>
  <dgm:cxnLst>
    <dgm:cxn modelId="{E915A628-4A18-4BA7-8B3A-C186E3661E01}" type="presOf" srcId="{67CC5B24-24DA-4161-B206-79C2440E62E6}" destId="{2CB56A41-F654-44AF-8D69-D52A42BDB55C}" srcOrd="0" destOrd="0" presId="urn:microsoft.com/office/officeart/2009/3/layout/HorizontalOrganizationChart"/>
    <dgm:cxn modelId="{B4986E1E-D214-475E-90E8-4B93EA180DEF}" type="presOf" srcId="{30C3EA34-A0BF-4355-8AC7-F2E30AAB57B1}" destId="{6305FDBD-EBAC-4BF1-AD8D-929B59EE87BD}" srcOrd="1" destOrd="0" presId="urn:microsoft.com/office/officeart/2009/3/layout/HorizontalOrganizationChart"/>
    <dgm:cxn modelId="{5ACF9A9F-036B-4FBD-B12E-640764C29805}" type="presOf" srcId="{00AEA996-1E36-47D7-B24E-43E881185A4F}" destId="{4D206352-F71A-4238-A86F-A59AA773D2A2}" srcOrd="0" destOrd="0" presId="urn:microsoft.com/office/officeart/2009/3/layout/HorizontalOrganizationChart"/>
    <dgm:cxn modelId="{26B30CE3-C803-4EC6-8736-CA6271777FC8}" srcId="{30C3EA34-A0BF-4355-8AC7-F2E30AAB57B1}" destId="{FDD09F9D-AD56-4129-A0F6-88E8B43CBFC6}" srcOrd="0" destOrd="0" parTransId="{00AEA996-1E36-47D7-B24E-43E881185A4F}" sibTransId="{4DA03A04-5B0B-4D80-A0A7-77A85A4C88A0}"/>
    <dgm:cxn modelId="{4AB0FFEB-135A-48A6-B09F-377B7E94897C}" type="presOf" srcId="{F07673E5-F5E7-4497-B1E6-6D6AEE94F138}" destId="{B842DB68-329D-4BC8-BEB7-59A7341C6D3E}" srcOrd="0" destOrd="0" presId="urn:microsoft.com/office/officeart/2009/3/layout/HorizontalOrganizationChart"/>
    <dgm:cxn modelId="{546B37FA-AA48-464A-9BE2-98BA61330EA9}" type="presOf" srcId="{023353C2-479E-4A24-AC71-91E6CF950C3C}" destId="{CE740C9F-57D2-47B8-B4C7-F25C507E9C3B}" srcOrd="0" destOrd="0" presId="urn:microsoft.com/office/officeart/2009/3/layout/HorizontalOrganizationChart"/>
    <dgm:cxn modelId="{F1C48A44-A94F-4D22-9C1A-0825DCEA6D8C}" type="presOf" srcId="{86930DBA-568F-4A26-A09E-74E8B5828DE8}" destId="{1B7C9FAF-0BDE-4F01-8072-54C8359F6843}" srcOrd="1" destOrd="0" presId="urn:microsoft.com/office/officeart/2009/3/layout/HorizontalOrganizationChart"/>
    <dgm:cxn modelId="{B3DA680B-A6C5-404D-9024-E2572C60F1BE}" type="presOf" srcId="{E1D4E530-8191-415D-8C0E-3A8289702733}" destId="{187B5643-9B0A-41F5-AF76-CA3F522ED075}" srcOrd="0" destOrd="0" presId="urn:microsoft.com/office/officeart/2009/3/layout/HorizontalOrganizationChart"/>
    <dgm:cxn modelId="{61997593-D947-4842-9148-D9E872391086}" type="presOf" srcId="{57EB8D2B-7FF6-4EDC-9D9D-BF87DC0BAD37}" destId="{B394A6D8-3F84-4F23-BDB7-C1F626FE14C9}" srcOrd="1" destOrd="0" presId="urn:microsoft.com/office/officeart/2009/3/layout/HorizontalOrganizationChart"/>
    <dgm:cxn modelId="{58A99C1C-C6AF-42DD-BAE4-C08CE6CB8E1F}" type="presOf" srcId="{30C3EA34-A0BF-4355-8AC7-F2E30AAB57B1}" destId="{1180333B-1634-4749-9CE3-614ED82B154C}" srcOrd="0" destOrd="0" presId="urn:microsoft.com/office/officeart/2009/3/layout/HorizontalOrganizationChart"/>
    <dgm:cxn modelId="{184097A5-95FA-4FDE-919A-438BCDEAB6A9}" type="presOf" srcId="{9D0ACB9A-42B3-4055-8973-F803EE569C21}" destId="{AA3F72A8-A0C8-4B50-887B-208CDD191F70}" srcOrd="1" destOrd="0" presId="urn:microsoft.com/office/officeart/2009/3/layout/HorizontalOrganizationChart"/>
    <dgm:cxn modelId="{344E29DF-DBFF-4001-8E4D-6A078B0342B6}" type="presOf" srcId="{173BDDBA-00AD-4CA2-AD45-BC90C8263AF1}" destId="{C596DCA2-DE2A-4D2B-B35E-4C08C2148EB8}" srcOrd="0" destOrd="0" presId="urn:microsoft.com/office/officeart/2009/3/layout/HorizontalOrganizationChart"/>
    <dgm:cxn modelId="{B57ED458-E7FE-461A-ADD9-80923B2DF0FB}" srcId="{30C3EA34-A0BF-4355-8AC7-F2E30AAB57B1}" destId="{562F2B1D-E74A-4173-A184-1B422673166A}" srcOrd="1" destOrd="0" parTransId="{692DB27D-4964-43F3-A059-2112F3740969}" sibTransId="{A2D64439-D447-49BC-873E-4A5B4326E16C}"/>
    <dgm:cxn modelId="{E55CE126-71FA-4444-8F99-C2B946FAA778}" type="presOf" srcId="{319F6D4F-E4B6-4C85-9AB2-E7743CA64B66}" destId="{39244BF2-B214-4410-AD04-53E9C90D17B0}" srcOrd="1" destOrd="0" presId="urn:microsoft.com/office/officeart/2009/3/layout/HorizontalOrganizationChart"/>
    <dgm:cxn modelId="{ED1F8A42-0A11-44A5-83B3-D4CD19632B07}" srcId="{86930DBA-568F-4A26-A09E-74E8B5828DE8}" destId="{023353C2-479E-4A24-AC71-91E6CF950C3C}" srcOrd="2" destOrd="0" parTransId="{173BDDBA-00AD-4CA2-AD45-BC90C8263AF1}" sibTransId="{BDA7EE67-FD0C-4FFB-BFD5-E6DFE10585E3}"/>
    <dgm:cxn modelId="{441F51A8-2B58-401A-B950-291598987B3C}" type="presOf" srcId="{562F2B1D-E74A-4173-A184-1B422673166A}" destId="{6D9D8256-7BF7-455C-8286-48DA90A1F089}" srcOrd="1" destOrd="0" presId="urn:microsoft.com/office/officeart/2009/3/layout/HorizontalOrganizationChart"/>
    <dgm:cxn modelId="{312AB453-1EE0-4391-87CC-DA8E7E56ADA5}" type="presOf" srcId="{692DB27D-4964-43F3-A059-2112F3740969}" destId="{05B2E6A2-D16B-465F-B08E-72BFCD299D69}" srcOrd="0" destOrd="0" presId="urn:microsoft.com/office/officeart/2009/3/layout/HorizontalOrganizationChart"/>
    <dgm:cxn modelId="{1239DD91-D66C-4E2C-8C43-B46CAD13B741}" type="presOf" srcId="{9D0ACB9A-42B3-4055-8973-F803EE569C21}" destId="{22FF96EA-900E-41F5-B549-53BD384A8CB5}" srcOrd="0" destOrd="0" presId="urn:microsoft.com/office/officeart/2009/3/layout/HorizontalOrganizationChart"/>
    <dgm:cxn modelId="{306279BA-05FD-4709-A8C9-01C7FBCD889D}" type="presOf" srcId="{023353C2-479E-4A24-AC71-91E6CF950C3C}" destId="{53E73D95-4358-4185-B9A3-FA5EF4720851}" srcOrd="1" destOrd="0" presId="urn:microsoft.com/office/officeart/2009/3/layout/HorizontalOrganizationChart"/>
    <dgm:cxn modelId="{DF21D737-64A8-4356-841E-F515DCF0D1DD}" type="presOf" srcId="{FDD09F9D-AD56-4129-A0F6-88E8B43CBFC6}" destId="{357E512D-8536-4C53-94FC-71E31C2CE67E}" srcOrd="1" destOrd="0" presId="urn:microsoft.com/office/officeart/2009/3/layout/HorizontalOrganizationChart"/>
    <dgm:cxn modelId="{BB32F8D0-3A31-4B3D-89EF-238D46CD58DE}" srcId="{86930DBA-568F-4A26-A09E-74E8B5828DE8}" destId="{319F6D4F-E4B6-4C85-9AB2-E7743CA64B66}" srcOrd="0" destOrd="0" parTransId="{E1C6FF34-C94B-4032-BC7B-BEFB3B9B94D3}" sibTransId="{D7200020-0E94-4578-93CC-864E8FDC92DF}"/>
    <dgm:cxn modelId="{826F1989-52E7-483C-B077-23BD879E23D5}" type="presOf" srcId="{FDD09F9D-AD56-4129-A0F6-88E8B43CBFC6}" destId="{DD90EC07-9A96-4AFC-B424-94B4718F7486}" srcOrd="0" destOrd="0" presId="urn:microsoft.com/office/officeart/2009/3/layout/HorizontalOrganizationChart"/>
    <dgm:cxn modelId="{AB281272-5B21-4517-8FB1-9A50C007E02D}" srcId="{30C3EA34-A0BF-4355-8AC7-F2E30AAB57B1}" destId="{9D0ACB9A-42B3-4055-8973-F803EE569C21}" srcOrd="2" destOrd="0" parTransId="{CF35B75C-69BC-4EB4-A44B-57EC38DE26D0}" sibTransId="{ADE20CA9-9C5F-4541-828A-05AF5BAF986E}"/>
    <dgm:cxn modelId="{66B00757-106D-42C0-B21E-9691288B6021}" srcId="{67CC5B24-24DA-4161-B206-79C2440E62E6}" destId="{30C3EA34-A0BF-4355-8AC7-F2E30AAB57B1}" srcOrd="0" destOrd="0" parTransId="{FFF1DD98-693B-4AC9-BC1A-715E4D0011E8}" sibTransId="{1E0C34DC-50AF-431F-90E0-8AA4451E654C}"/>
    <dgm:cxn modelId="{3155D19B-D43B-43AA-9D80-E5388B87B7D7}" srcId="{30C3EA34-A0BF-4355-8AC7-F2E30AAB57B1}" destId="{86930DBA-568F-4A26-A09E-74E8B5828DE8}" srcOrd="3" destOrd="0" parTransId="{E1D4E530-8191-415D-8C0E-3A8289702733}" sibTransId="{12C91496-BD97-4AD3-BE6D-C2CDAE5D7C48}"/>
    <dgm:cxn modelId="{FCDDB127-1F4E-4242-8E7F-36271974BD8C}" type="presOf" srcId="{CF35B75C-69BC-4EB4-A44B-57EC38DE26D0}" destId="{8F55A2A1-48FB-4DE5-9F5D-9A57A99ED8C0}" srcOrd="0" destOrd="0" presId="urn:microsoft.com/office/officeart/2009/3/layout/HorizontalOrganizationChart"/>
    <dgm:cxn modelId="{B5FB081D-41FC-4068-A74A-F770B619BCB9}" type="presOf" srcId="{E1C6FF34-C94B-4032-BC7B-BEFB3B9B94D3}" destId="{F395436B-0335-4A9C-B0C5-26A68C5BDAFC}" srcOrd="0" destOrd="0" presId="urn:microsoft.com/office/officeart/2009/3/layout/HorizontalOrganizationChart"/>
    <dgm:cxn modelId="{76C75DDC-9C5D-4153-9B9A-8E2BC7FD0D7B}" type="presOf" srcId="{57EB8D2B-7FF6-4EDC-9D9D-BF87DC0BAD37}" destId="{D0023D86-22B1-4995-B730-FE99809B1D66}" srcOrd="0" destOrd="0" presId="urn:microsoft.com/office/officeart/2009/3/layout/HorizontalOrganizationChart"/>
    <dgm:cxn modelId="{4A0B22B2-F3A5-40F6-A3C2-7E120FA9D285}" type="presOf" srcId="{562F2B1D-E74A-4173-A184-1B422673166A}" destId="{5EAEA234-53BC-4177-98F7-240FBF13E852}" srcOrd="0" destOrd="0" presId="urn:microsoft.com/office/officeart/2009/3/layout/HorizontalOrganizationChart"/>
    <dgm:cxn modelId="{095864FC-FE13-4AA2-9675-E1CEBC76A35D}" type="presOf" srcId="{86930DBA-568F-4A26-A09E-74E8B5828DE8}" destId="{BAFC2D59-6C80-4268-BE0B-C13FB78B0036}" srcOrd="0" destOrd="0" presId="urn:microsoft.com/office/officeart/2009/3/layout/HorizontalOrganizationChart"/>
    <dgm:cxn modelId="{371271FC-0490-4AA4-B44B-ECEA9803A626}" srcId="{86930DBA-568F-4A26-A09E-74E8B5828DE8}" destId="{57EB8D2B-7FF6-4EDC-9D9D-BF87DC0BAD37}" srcOrd="1" destOrd="0" parTransId="{F07673E5-F5E7-4497-B1E6-6D6AEE94F138}" sibTransId="{E8BFA882-7A4D-4F48-9DC4-0BEC0ACE673A}"/>
    <dgm:cxn modelId="{08939820-2089-49B9-BE28-C3B4EC3CFBA0}" type="presOf" srcId="{319F6D4F-E4B6-4C85-9AB2-E7743CA64B66}" destId="{38BFEC09-A316-4EA1-B807-C7BF8F49B900}" srcOrd="0" destOrd="0" presId="urn:microsoft.com/office/officeart/2009/3/layout/HorizontalOrganizationChart"/>
    <dgm:cxn modelId="{80ACC2CC-3712-4951-8559-6E1BB987267D}" type="presParOf" srcId="{2CB56A41-F654-44AF-8D69-D52A42BDB55C}" destId="{A52F57A7-4F79-493E-AAB0-79F68C456935}" srcOrd="0" destOrd="0" presId="urn:microsoft.com/office/officeart/2009/3/layout/HorizontalOrganizationChart"/>
    <dgm:cxn modelId="{32DCD5D4-69E9-4A2D-A64F-BC9D91EADC9C}" type="presParOf" srcId="{A52F57A7-4F79-493E-AAB0-79F68C456935}" destId="{5F4D84C2-2DE1-424B-A2D0-19ADFBB867E5}" srcOrd="0" destOrd="0" presId="urn:microsoft.com/office/officeart/2009/3/layout/HorizontalOrganizationChart"/>
    <dgm:cxn modelId="{AF35A124-7F81-4BB4-9783-95AB85A991B7}" type="presParOf" srcId="{5F4D84C2-2DE1-424B-A2D0-19ADFBB867E5}" destId="{1180333B-1634-4749-9CE3-614ED82B154C}" srcOrd="0" destOrd="0" presId="urn:microsoft.com/office/officeart/2009/3/layout/HorizontalOrganizationChart"/>
    <dgm:cxn modelId="{D1CFECD5-A67D-4CD2-8209-34C69D91DF74}" type="presParOf" srcId="{5F4D84C2-2DE1-424B-A2D0-19ADFBB867E5}" destId="{6305FDBD-EBAC-4BF1-AD8D-929B59EE87BD}" srcOrd="1" destOrd="0" presId="urn:microsoft.com/office/officeart/2009/3/layout/HorizontalOrganizationChart"/>
    <dgm:cxn modelId="{276266D9-B4DB-4AE0-8377-DF8A9473AEC7}" type="presParOf" srcId="{A52F57A7-4F79-493E-AAB0-79F68C456935}" destId="{53385672-95FF-400A-9CC6-9A83D3BD4AEA}" srcOrd="1" destOrd="0" presId="urn:microsoft.com/office/officeart/2009/3/layout/HorizontalOrganizationChart"/>
    <dgm:cxn modelId="{E42EFC44-69E1-4B47-A328-D18BEF112884}" type="presParOf" srcId="{53385672-95FF-400A-9CC6-9A83D3BD4AEA}" destId="{4D206352-F71A-4238-A86F-A59AA773D2A2}" srcOrd="0" destOrd="0" presId="urn:microsoft.com/office/officeart/2009/3/layout/HorizontalOrganizationChart"/>
    <dgm:cxn modelId="{2BDB9921-4A55-47BF-A6E2-F7DD56752971}" type="presParOf" srcId="{53385672-95FF-400A-9CC6-9A83D3BD4AEA}" destId="{61E6F798-99B6-42F5-9E21-800AEB7BFFED}" srcOrd="1" destOrd="0" presId="urn:microsoft.com/office/officeart/2009/3/layout/HorizontalOrganizationChart"/>
    <dgm:cxn modelId="{9259F367-6B0D-48FC-87D6-1B34BF30BADB}" type="presParOf" srcId="{61E6F798-99B6-42F5-9E21-800AEB7BFFED}" destId="{2D978579-80D0-41D3-86A4-E6681310F9CD}" srcOrd="0" destOrd="0" presId="urn:microsoft.com/office/officeart/2009/3/layout/HorizontalOrganizationChart"/>
    <dgm:cxn modelId="{D4EC7667-26DC-47F7-820C-86BE7C2E43CC}" type="presParOf" srcId="{2D978579-80D0-41D3-86A4-E6681310F9CD}" destId="{DD90EC07-9A96-4AFC-B424-94B4718F7486}" srcOrd="0" destOrd="0" presId="urn:microsoft.com/office/officeart/2009/3/layout/HorizontalOrganizationChart"/>
    <dgm:cxn modelId="{961732A3-126F-4D47-A507-6A378EAB0C7A}" type="presParOf" srcId="{2D978579-80D0-41D3-86A4-E6681310F9CD}" destId="{357E512D-8536-4C53-94FC-71E31C2CE67E}" srcOrd="1" destOrd="0" presId="urn:microsoft.com/office/officeart/2009/3/layout/HorizontalOrganizationChart"/>
    <dgm:cxn modelId="{0843CCD7-11AA-4004-98E4-61F328D605CE}" type="presParOf" srcId="{61E6F798-99B6-42F5-9E21-800AEB7BFFED}" destId="{CE8830A9-66F7-450B-8D05-3670ECAB508B}" srcOrd="1" destOrd="0" presId="urn:microsoft.com/office/officeart/2009/3/layout/HorizontalOrganizationChart"/>
    <dgm:cxn modelId="{29CC3A2F-1154-41C6-8F35-3CAC4768DE9E}" type="presParOf" srcId="{61E6F798-99B6-42F5-9E21-800AEB7BFFED}" destId="{DA68C88A-FDDB-4752-A42B-84BCA03AF3C9}" srcOrd="2" destOrd="0" presId="urn:microsoft.com/office/officeart/2009/3/layout/HorizontalOrganizationChart"/>
    <dgm:cxn modelId="{E14ADE3C-8680-4396-B825-F35AACDD2807}" type="presParOf" srcId="{53385672-95FF-400A-9CC6-9A83D3BD4AEA}" destId="{05B2E6A2-D16B-465F-B08E-72BFCD299D69}" srcOrd="2" destOrd="0" presId="urn:microsoft.com/office/officeart/2009/3/layout/HorizontalOrganizationChart"/>
    <dgm:cxn modelId="{6AF5016E-AC91-4D53-A23D-44AE5614D171}" type="presParOf" srcId="{53385672-95FF-400A-9CC6-9A83D3BD4AEA}" destId="{97920306-986A-4A5B-82A4-FBB562215E99}" srcOrd="3" destOrd="0" presId="urn:microsoft.com/office/officeart/2009/3/layout/HorizontalOrganizationChart"/>
    <dgm:cxn modelId="{E1D600BD-8A09-4AEC-8BE6-9D49DAF6495A}" type="presParOf" srcId="{97920306-986A-4A5B-82A4-FBB562215E99}" destId="{9DE97923-82C3-42FE-8FF5-46601125753E}" srcOrd="0" destOrd="0" presId="urn:microsoft.com/office/officeart/2009/3/layout/HorizontalOrganizationChart"/>
    <dgm:cxn modelId="{856A581A-85DD-40A5-BD8B-89B228D9FAC0}" type="presParOf" srcId="{9DE97923-82C3-42FE-8FF5-46601125753E}" destId="{5EAEA234-53BC-4177-98F7-240FBF13E852}" srcOrd="0" destOrd="0" presId="urn:microsoft.com/office/officeart/2009/3/layout/HorizontalOrganizationChart"/>
    <dgm:cxn modelId="{2DD734C6-1706-449F-9758-C74A8971E9F8}" type="presParOf" srcId="{9DE97923-82C3-42FE-8FF5-46601125753E}" destId="{6D9D8256-7BF7-455C-8286-48DA90A1F089}" srcOrd="1" destOrd="0" presId="urn:microsoft.com/office/officeart/2009/3/layout/HorizontalOrganizationChart"/>
    <dgm:cxn modelId="{CADC9159-222E-4FCA-8EA4-9E0000FF1FDD}" type="presParOf" srcId="{97920306-986A-4A5B-82A4-FBB562215E99}" destId="{51B2A339-7DB4-4E5A-BB23-9DF38160E64E}" srcOrd="1" destOrd="0" presId="urn:microsoft.com/office/officeart/2009/3/layout/HorizontalOrganizationChart"/>
    <dgm:cxn modelId="{72B52D45-0C63-4D67-A088-8CF1BF362C0D}" type="presParOf" srcId="{97920306-986A-4A5B-82A4-FBB562215E99}" destId="{0BB42949-7BF2-47F3-B2C0-E673FB213326}" srcOrd="2" destOrd="0" presId="urn:microsoft.com/office/officeart/2009/3/layout/HorizontalOrganizationChart"/>
    <dgm:cxn modelId="{605BFA4B-2851-4873-87FF-4C49E1C5EFDF}" type="presParOf" srcId="{53385672-95FF-400A-9CC6-9A83D3BD4AEA}" destId="{8F55A2A1-48FB-4DE5-9F5D-9A57A99ED8C0}" srcOrd="4" destOrd="0" presId="urn:microsoft.com/office/officeart/2009/3/layout/HorizontalOrganizationChart"/>
    <dgm:cxn modelId="{4D6EDDD5-EC2D-47F5-AF77-4FE8AF3E2373}" type="presParOf" srcId="{53385672-95FF-400A-9CC6-9A83D3BD4AEA}" destId="{7506CD60-B4E9-408C-BFFE-D71668CD8119}" srcOrd="5" destOrd="0" presId="urn:microsoft.com/office/officeart/2009/3/layout/HorizontalOrganizationChart"/>
    <dgm:cxn modelId="{076F81AD-2044-4DA1-8EF9-C174A415F4C6}" type="presParOf" srcId="{7506CD60-B4E9-408C-BFFE-D71668CD8119}" destId="{F833C218-D565-4F19-87B8-D6F470D9D552}" srcOrd="0" destOrd="0" presId="urn:microsoft.com/office/officeart/2009/3/layout/HorizontalOrganizationChart"/>
    <dgm:cxn modelId="{47F551DB-BA07-4CA2-A284-8B63407D6A54}" type="presParOf" srcId="{F833C218-D565-4F19-87B8-D6F470D9D552}" destId="{22FF96EA-900E-41F5-B549-53BD384A8CB5}" srcOrd="0" destOrd="0" presId="urn:microsoft.com/office/officeart/2009/3/layout/HorizontalOrganizationChart"/>
    <dgm:cxn modelId="{426F3E86-9843-41E6-8C85-F199FDF56C2E}" type="presParOf" srcId="{F833C218-D565-4F19-87B8-D6F470D9D552}" destId="{AA3F72A8-A0C8-4B50-887B-208CDD191F70}" srcOrd="1" destOrd="0" presId="urn:microsoft.com/office/officeart/2009/3/layout/HorizontalOrganizationChart"/>
    <dgm:cxn modelId="{040CC3A1-2873-4344-A123-025FA51FD5E6}" type="presParOf" srcId="{7506CD60-B4E9-408C-BFFE-D71668CD8119}" destId="{07A87DB1-132A-43B6-81A3-638AC88C0951}" srcOrd="1" destOrd="0" presId="urn:microsoft.com/office/officeart/2009/3/layout/HorizontalOrganizationChart"/>
    <dgm:cxn modelId="{5611A6A1-B0DB-442C-9B75-EA56BE5BA9AD}" type="presParOf" srcId="{7506CD60-B4E9-408C-BFFE-D71668CD8119}" destId="{AF0B98B9-C6D3-4536-8720-F62EA668D473}" srcOrd="2" destOrd="0" presId="urn:microsoft.com/office/officeart/2009/3/layout/HorizontalOrganizationChart"/>
    <dgm:cxn modelId="{5BB30A0F-31C4-491E-AF58-FA668A001CC0}" type="presParOf" srcId="{53385672-95FF-400A-9CC6-9A83D3BD4AEA}" destId="{187B5643-9B0A-41F5-AF76-CA3F522ED075}" srcOrd="6" destOrd="0" presId="urn:microsoft.com/office/officeart/2009/3/layout/HorizontalOrganizationChart"/>
    <dgm:cxn modelId="{D29CC04F-8D67-4F9D-98A4-8154D5779E83}" type="presParOf" srcId="{53385672-95FF-400A-9CC6-9A83D3BD4AEA}" destId="{9BEA5F2D-41F9-4786-8E0C-30A69CD425BB}" srcOrd="7" destOrd="0" presId="urn:microsoft.com/office/officeart/2009/3/layout/HorizontalOrganizationChart"/>
    <dgm:cxn modelId="{AF11701C-39AB-4E63-8202-309AA78D311A}" type="presParOf" srcId="{9BEA5F2D-41F9-4786-8E0C-30A69CD425BB}" destId="{8D21F45D-531B-42CB-B35F-E4ED6CE7A2CE}" srcOrd="0" destOrd="0" presId="urn:microsoft.com/office/officeart/2009/3/layout/HorizontalOrganizationChart"/>
    <dgm:cxn modelId="{333D1C8C-D50A-44A0-B532-4A07ADE7C4D5}" type="presParOf" srcId="{8D21F45D-531B-42CB-B35F-E4ED6CE7A2CE}" destId="{BAFC2D59-6C80-4268-BE0B-C13FB78B0036}" srcOrd="0" destOrd="0" presId="urn:microsoft.com/office/officeart/2009/3/layout/HorizontalOrganizationChart"/>
    <dgm:cxn modelId="{FBDDFEC9-D113-4D02-8E26-BA66A890FBE7}" type="presParOf" srcId="{8D21F45D-531B-42CB-B35F-E4ED6CE7A2CE}" destId="{1B7C9FAF-0BDE-4F01-8072-54C8359F6843}" srcOrd="1" destOrd="0" presId="urn:microsoft.com/office/officeart/2009/3/layout/HorizontalOrganizationChart"/>
    <dgm:cxn modelId="{35C84376-EC2C-4EA4-8544-3C04E577D0CD}" type="presParOf" srcId="{9BEA5F2D-41F9-4786-8E0C-30A69CD425BB}" destId="{74BCC565-202B-4F99-BD0B-EE52D37B7AC0}" srcOrd="1" destOrd="0" presId="urn:microsoft.com/office/officeart/2009/3/layout/HorizontalOrganizationChart"/>
    <dgm:cxn modelId="{E1B9E069-6B60-4307-9497-71FC3B72065B}" type="presParOf" srcId="{74BCC565-202B-4F99-BD0B-EE52D37B7AC0}" destId="{F395436B-0335-4A9C-B0C5-26A68C5BDAFC}" srcOrd="0" destOrd="0" presId="urn:microsoft.com/office/officeart/2009/3/layout/HorizontalOrganizationChart"/>
    <dgm:cxn modelId="{82B6147E-00B3-42C2-92F7-D9BBE5661B5A}" type="presParOf" srcId="{74BCC565-202B-4F99-BD0B-EE52D37B7AC0}" destId="{364F3F5B-5DE8-4800-9051-EDC05FB0A1CF}" srcOrd="1" destOrd="0" presId="urn:microsoft.com/office/officeart/2009/3/layout/HorizontalOrganizationChart"/>
    <dgm:cxn modelId="{172F68EE-4FEB-4678-81FE-45EBAEC6B413}" type="presParOf" srcId="{364F3F5B-5DE8-4800-9051-EDC05FB0A1CF}" destId="{4C18FF51-8AE8-4927-ACAB-DA7D17769D32}" srcOrd="0" destOrd="0" presId="urn:microsoft.com/office/officeart/2009/3/layout/HorizontalOrganizationChart"/>
    <dgm:cxn modelId="{F31BF183-A7D9-4532-A0A2-626C080D418D}" type="presParOf" srcId="{4C18FF51-8AE8-4927-ACAB-DA7D17769D32}" destId="{38BFEC09-A316-4EA1-B807-C7BF8F49B900}" srcOrd="0" destOrd="0" presId="urn:microsoft.com/office/officeart/2009/3/layout/HorizontalOrganizationChart"/>
    <dgm:cxn modelId="{F33BAA38-626B-4960-9BE4-A47FB5B099E2}" type="presParOf" srcId="{4C18FF51-8AE8-4927-ACAB-DA7D17769D32}" destId="{39244BF2-B214-4410-AD04-53E9C90D17B0}" srcOrd="1" destOrd="0" presId="urn:microsoft.com/office/officeart/2009/3/layout/HorizontalOrganizationChart"/>
    <dgm:cxn modelId="{095552C6-45DF-4F7B-9F67-312202385B8B}" type="presParOf" srcId="{364F3F5B-5DE8-4800-9051-EDC05FB0A1CF}" destId="{6D4D3CD8-4217-4576-9AB9-CEBD203BD829}" srcOrd="1" destOrd="0" presId="urn:microsoft.com/office/officeart/2009/3/layout/HorizontalOrganizationChart"/>
    <dgm:cxn modelId="{0771D302-3C33-4701-828D-419259F6FF10}" type="presParOf" srcId="{364F3F5B-5DE8-4800-9051-EDC05FB0A1CF}" destId="{01AD5352-A063-462D-864F-864E1AB2E7D5}" srcOrd="2" destOrd="0" presId="urn:microsoft.com/office/officeart/2009/3/layout/HorizontalOrganizationChart"/>
    <dgm:cxn modelId="{67CDE342-FFF5-4527-9D45-42BDEBC1E7C0}" type="presParOf" srcId="{74BCC565-202B-4F99-BD0B-EE52D37B7AC0}" destId="{B842DB68-329D-4BC8-BEB7-59A7341C6D3E}" srcOrd="2" destOrd="0" presId="urn:microsoft.com/office/officeart/2009/3/layout/HorizontalOrganizationChart"/>
    <dgm:cxn modelId="{628901A8-2E5B-463A-AD78-305708331962}" type="presParOf" srcId="{74BCC565-202B-4F99-BD0B-EE52D37B7AC0}" destId="{763EAD31-0DC7-41E3-88BC-899159CCC13C}" srcOrd="3" destOrd="0" presId="urn:microsoft.com/office/officeart/2009/3/layout/HorizontalOrganizationChart"/>
    <dgm:cxn modelId="{F416F315-2DA4-4402-95B9-B470FA6EB782}" type="presParOf" srcId="{763EAD31-0DC7-41E3-88BC-899159CCC13C}" destId="{E05B5D5C-0108-4A7A-B8F6-07593F3CBA64}" srcOrd="0" destOrd="0" presId="urn:microsoft.com/office/officeart/2009/3/layout/HorizontalOrganizationChart"/>
    <dgm:cxn modelId="{46C0FB13-7783-4B4B-8592-3FF0E4D8A624}" type="presParOf" srcId="{E05B5D5C-0108-4A7A-B8F6-07593F3CBA64}" destId="{D0023D86-22B1-4995-B730-FE99809B1D66}" srcOrd="0" destOrd="0" presId="urn:microsoft.com/office/officeart/2009/3/layout/HorizontalOrganizationChart"/>
    <dgm:cxn modelId="{450A2535-6EA0-4230-A177-578C78EFF74F}" type="presParOf" srcId="{E05B5D5C-0108-4A7A-B8F6-07593F3CBA64}" destId="{B394A6D8-3F84-4F23-BDB7-C1F626FE14C9}" srcOrd="1" destOrd="0" presId="urn:microsoft.com/office/officeart/2009/3/layout/HorizontalOrganizationChart"/>
    <dgm:cxn modelId="{107320B4-7D85-4317-8A15-6506E1BFB20B}" type="presParOf" srcId="{763EAD31-0DC7-41E3-88BC-899159CCC13C}" destId="{18CF2E56-14D0-4085-A1F5-FD1D7F32C5C8}" srcOrd="1" destOrd="0" presId="urn:microsoft.com/office/officeart/2009/3/layout/HorizontalOrganizationChart"/>
    <dgm:cxn modelId="{B2036BC5-A325-4611-8A8C-920D1B680ABD}" type="presParOf" srcId="{763EAD31-0DC7-41E3-88BC-899159CCC13C}" destId="{50E64C54-9F06-468F-9AB9-92DEB8F5CC7A}" srcOrd="2" destOrd="0" presId="urn:microsoft.com/office/officeart/2009/3/layout/HorizontalOrganizationChart"/>
    <dgm:cxn modelId="{BD03F1AB-122B-44A4-8BEF-3798C3C2E27F}" type="presParOf" srcId="{74BCC565-202B-4F99-BD0B-EE52D37B7AC0}" destId="{C596DCA2-DE2A-4D2B-B35E-4C08C2148EB8}" srcOrd="4" destOrd="0" presId="urn:microsoft.com/office/officeart/2009/3/layout/HorizontalOrganizationChart"/>
    <dgm:cxn modelId="{B4FD05C2-F5FE-4665-8937-416B2B20402A}" type="presParOf" srcId="{74BCC565-202B-4F99-BD0B-EE52D37B7AC0}" destId="{EEEE965B-7643-4A8F-B3C9-6ED44C4CAC98}" srcOrd="5" destOrd="0" presId="urn:microsoft.com/office/officeart/2009/3/layout/HorizontalOrganizationChart"/>
    <dgm:cxn modelId="{814CBE54-C990-4951-B13E-208A1D562FC3}" type="presParOf" srcId="{EEEE965B-7643-4A8F-B3C9-6ED44C4CAC98}" destId="{9EA6BA12-345D-4B89-A601-77B597CC013E}" srcOrd="0" destOrd="0" presId="urn:microsoft.com/office/officeart/2009/3/layout/HorizontalOrganizationChart"/>
    <dgm:cxn modelId="{ED93E6E7-2B6B-441D-AB28-4262B64FFD2F}" type="presParOf" srcId="{9EA6BA12-345D-4B89-A601-77B597CC013E}" destId="{CE740C9F-57D2-47B8-B4C7-F25C507E9C3B}" srcOrd="0" destOrd="0" presId="urn:microsoft.com/office/officeart/2009/3/layout/HorizontalOrganizationChart"/>
    <dgm:cxn modelId="{2D47ABF2-66FC-4F24-8FD7-B90F7F13BC18}" type="presParOf" srcId="{9EA6BA12-345D-4B89-A601-77B597CC013E}" destId="{53E73D95-4358-4185-B9A3-FA5EF4720851}" srcOrd="1" destOrd="0" presId="urn:microsoft.com/office/officeart/2009/3/layout/HorizontalOrganizationChart"/>
    <dgm:cxn modelId="{295913D7-9C11-4933-B8C0-DB3F8E142B7A}" type="presParOf" srcId="{EEEE965B-7643-4A8F-B3C9-6ED44C4CAC98}" destId="{7B0447C3-E8A8-4635-A4A0-BD88E59A889B}" srcOrd="1" destOrd="0" presId="urn:microsoft.com/office/officeart/2009/3/layout/HorizontalOrganizationChart"/>
    <dgm:cxn modelId="{82C1732D-D949-4F35-B02B-A08D64831DFB}" type="presParOf" srcId="{EEEE965B-7643-4A8F-B3C9-6ED44C4CAC98}" destId="{AC9652E8-50EF-4AD4-9848-3BE97F628F02}" srcOrd="2" destOrd="0" presId="urn:microsoft.com/office/officeart/2009/3/layout/HorizontalOrganizationChart"/>
    <dgm:cxn modelId="{AA0E3507-0E0D-487F-B726-0D2039AC6DA0}" type="presParOf" srcId="{9BEA5F2D-41F9-4786-8E0C-30A69CD425BB}" destId="{4AF44700-2A19-42EB-BBB1-72DC50916FB3}" srcOrd="2" destOrd="0" presId="urn:microsoft.com/office/officeart/2009/3/layout/HorizontalOrganizationChart"/>
    <dgm:cxn modelId="{994850E2-0426-4C42-8A7D-7E415B8CD166}" type="presParOf" srcId="{A52F57A7-4F79-493E-AAB0-79F68C456935}" destId="{1B334CC0-6D1A-4CFD-AA04-23AC9F6A9C4E}"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CC5B24-24DA-4161-B206-79C2440E62E6}" type="doc">
      <dgm:prSet loTypeId="urn:microsoft.com/office/officeart/2009/3/layout/HorizontalOrganizationChart" loCatId="hierarchy" qsTypeId="urn:microsoft.com/office/officeart/2005/8/quickstyle/3d1" qsCatId="3D" csTypeId="urn:microsoft.com/office/officeart/2005/8/colors/accent1_2" csCatId="accent1" phldr="1"/>
      <dgm:spPr/>
      <dgm:t>
        <a:bodyPr/>
        <a:lstStyle/>
        <a:p>
          <a:endParaRPr lang="en-US"/>
        </a:p>
      </dgm:t>
    </dgm:pt>
    <dgm:pt modelId="{562F2B1D-E74A-4173-A184-1B422673166A}">
      <dgm:prSet phldrT="[Text]"/>
      <dgm:spPr/>
      <dgm:t>
        <a:bodyPr/>
        <a:lstStyle/>
        <a:p>
          <a:pPr rtl="1"/>
          <a:r>
            <a:rPr lang="fa-IR" dirty="0" smtClean="0"/>
            <a:t>اواپراتور</a:t>
          </a:r>
          <a:endParaRPr lang="en-US" dirty="0">
            <a:cs typeface="B Nazanin" pitchFamily="2" charset="-78"/>
          </a:endParaRPr>
        </a:p>
      </dgm:t>
    </dgm:pt>
    <dgm:pt modelId="{692DB27D-4964-43F3-A059-2112F3740969}" type="parTrans" cxnId="{B57ED458-E7FE-461A-ADD9-80923B2DF0FB}">
      <dgm:prSet/>
      <dgm:spPr/>
      <dgm:t>
        <a:bodyPr/>
        <a:lstStyle/>
        <a:p>
          <a:endParaRPr lang="en-US">
            <a:cs typeface="B Nazanin" pitchFamily="2" charset="-78"/>
          </a:endParaRPr>
        </a:p>
      </dgm:t>
    </dgm:pt>
    <dgm:pt modelId="{A2D64439-D447-49BC-873E-4A5B4326E16C}" type="sibTrans" cxnId="{B57ED458-E7FE-461A-ADD9-80923B2DF0FB}">
      <dgm:prSet/>
      <dgm:spPr/>
      <dgm:t>
        <a:bodyPr/>
        <a:lstStyle/>
        <a:p>
          <a:endParaRPr lang="en-US"/>
        </a:p>
      </dgm:t>
    </dgm:pt>
    <dgm:pt modelId="{FDD09F9D-AD56-4129-A0F6-88E8B43CBFC6}">
      <dgm:prSet phldrT="[Text]"/>
      <dgm:spPr/>
      <dgm:t>
        <a:bodyPr/>
        <a:lstStyle/>
        <a:p>
          <a:pPr rtl="1"/>
          <a:r>
            <a:rPr lang="fa-IR" dirty="0" smtClean="0"/>
            <a:t>ابزوربر</a:t>
          </a:r>
          <a:endParaRPr lang="en-US" dirty="0">
            <a:cs typeface="B Nazanin" pitchFamily="2" charset="-78"/>
          </a:endParaRPr>
        </a:p>
      </dgm:t>
    </dgm:pt>
    <dgm:pt modelId="{00AEA996-1E36-47D7-B24E-43E881185A4F}" type="parTrans" cxnId="{26B30CE3-C803-4EC6-8736-CA6271777FC8}">
      <dgm:prSet/>
      <dgm:spPr/>
      <dgm:t>
        <a:bodyPr/>
        <a:lstStyle/>
        <a:p>
          <a:endParaRPr lang="en-US">
            <a:cs typeface="B Nazanin" pitchFamily="2" charset="-78"/>
          </a:endParaRPr>
        </a:p>
      </dgm:t>
    </dgm:pt>
    <dgm:pt modelId="{4DA03A04-5B0B-4D80-A0A7-77A85A4C88A0}" type="sibTrans" cxnId="{26B30CE3-C803-4EC6-8736-CA6271777FC8}">
      <dgm:prSet/>
      <dgm:spPr/>
      <dgm:t>
        <a:bodyPr/>
        <a:lstStyle/>
        <a:p>
          <a:endParaRPr lang="en-US"/>
        </a:p>
      </dgm:t>
    </dgm:pt>
    <dgm:pt modelId="{30C3EA34-A0BF-4355-8AC7-F2E30AAB57B1}">
      <dgm:prSet custT="1"/>
      <dgm:spPr/>
      <dgm:t>
        <a:bodyPr/>
        <a:lstStyle/>
        <a:p>
          <a:endParaRPr lang="fa-IR" sz="3200" b="1" i="0" dirty="0" smtClean="0">
            <a:cs typeface="B Nazanin" pitchFamily="2" charset="-78"/>
          </a:endParaRPr>
        </a:p>
        <a:p>
          <a:r>
            <a:rPr lang="fa-IR" sz="3200" b="1" i="0" dirty="0" smtClean="0">
              <a:cs typeface="B Nazanin" pitchFamily="2" charset="-78"/>
            </a:rPr>
            <a:t> خنک کن های جذبی</a:t>
          </a:r>
          <a:r>
            <a:rPr lang="en-US" sz="3200" b="1" i="0" dirty="0" smtClean="0">
              <a:cs typeface="B Nazanin" pitchFamily="2" charset="-78"/>
            </a:rPr>
            <a:t/>
          </a:r>
          <a:br>
            <a:rPr lang="en-US" sz="3200" b="1" i="0" dirty="0" smtClean="0">
              <a:cs typeface="B Nazanin" pitchFamily="2" charset="-78"/>
            </a:rPr>
          </a:br>
          <a:endParaRPr lang="en-US" sz="3200" b="1" i="0" dirty="0">
            <a:cs typeface="B Nazanin" pitchFamily="2" charset="-78"/>
          </a:endParaRPr>
        </a:p>
      </dgm:t>
    </dgm:pt>
    <dgm:pt modelId="{FFF1DD98-693B-4AC9-BC1A-715E4D0011E8}" type="parTrans" cxnId="{66B00757-106D-42C0-B21E-9691288B6021}">
      <dgm:prSet/>
      <dgm:spPr/>
      <dgm:t>
        <a:bodyPr/>
        <a:lstStyle/>
        <a:p>
          <a:endParaRPr lang="en-US">
            <a:cs typeface="B Nazanin" pitchFamily="2" charset="-78"/>
          </a:endParaRPr>
        </a:p>
      </dgm:t>
    </dgm:pt>
    <dgm:pt modelId="{1E0C34DC-50AF-431F-90E0-8AA4451E654C}" type="sibTrans" cxnId="{66B00757-106D-42C0-B21E-9691288B6021}">
      <dgm:prSet/>
      <dgm:spPr/>
      <dgm:t>
        <a:bodyPr/>
        <a:lstStyle/>
        <a:p>
          <a:endParaRPr lang="en-US"/>
        </a:p>
      </dgm:t>
    </dgm:pt>
    <dgm:pt modelId="{9D0ACB9A-42B3-4055-8973-F803EE569C21}">
      <dgm:prSet custT="1"/>
      <dgm:spPr/>
      <dgm:t>
        <a:bodyPr/>
        <a:lstStyle/>
        <a:p>
          <a:r>
            <a:rPr lang="fa-IR" sz="4800" b="1" dirty="0" smtClean="0">
              <a:cs typeface="B Nazanin" pitchFamily="2" charset="-78"/>
            </a:rPr>
            <a:t>هوایی</a:t>
          </a:r>
          <a:endParaRPr lang="en-US" sz="2800" b="1" dirty="0">
            <a:cs typeface="B Nazanin" pitchFamily="2" charset="-78"/>
          </a:endParaRPr>
        </a:p>
      </dgm:t>
    </dgm:pt>
    <dgm:pt modelId="{CF35B75C-69BC-4EB4-A44B-57EC38DE26D0}" type="parTrans" cxnId="{AB281272-5B21-4517-8FB1-9A50C007E02D}">
      <dgm:prSet/>
      <dgm:spPr/>
      <dgm:t>
        <a:bodyPr/>
        <a:lstStyle/>
        <a:p>
          <a:endParaRPr lang="en-US">
            <a:cs typeface="B Nazanin" pitchFamily="2" charset="-78"/>
          </a:endParaRPr>
        </a:p>
      </dgm:t>
    </dgm:pt>
    <dgm:pt modelId="{ADE20CA9-9C5F-4541-828A-05AF5BAF986E}" type="sibTrans" cxnId="{AB281272-5B21-4517-8FB1-9A50C007E02D}">
      <dgm:prSet/>
      <dgm:spPr/>
      <dgm:t>
        <a:bodyPr/>
        <a:lstStyle/>
        <a:p>
          <a:endParaRPr lang="en-US"/>
        </a:p>
      </dgm:t>
    </dgm:pt>
    <dgm:pt modelId="{3CDC5ED7-0C3E-400E-9DC4-6E553DF30642}">
      <dgm:prSet custT="1"/>
      <dgm:spPr/>
      <dgm:t>
        <a:bodyPr/>
        <a:lstStyle/>
        <a:p>
          <a:r>
            <a:rPr lang="fa-IR" sz="4000" b="1" dirty="0" smtClean="0">
              <a:cs typeface="B Nazanin" pitchFamily="2" charset="-78"/>
            </a:rPr>
            <a:t>آبی</a:t>
          </a:r>
          <a:endParaRPr lang="en-US" sz="4000" b="1" dirty="0">
            <a:cs typeface="B Nazanin" pitchFamily="2" charset="-78"/>
          </a:endParaRPr>
        </a:p>
      </dgm:t>
    </dgm:pt>
    <dgm:pt modelId="{40F9E386-F0D9-4431-87F0-E96458389CF4}" type="sibTrans" cxnId="{A9D71347-6A0F-4E98-B5C4-4DFB4F62D0E2}">
      <dgm:prSet/>
      <dgm:spPr/>
      <dgm:t>
        <a:bodyPr/>
        <a:lstStyle/>
        <a:p>
          <a:endParaRPr lang="en-US"/>
        </a:p>
      </dgm:t>
    </dgm:pt>
    <dgm:pt modelId="{AF376DBD-20E8-4E14-9C5A-045957A95715}" type="parTrans" cxnId="{A9D71347-6A0F-4E98-B5C4-4DFB4F62D0E2}">
      <dgm:prSet/>
      <dgm:spPr/>
      <dgm:t>
        <a:bodyPr/>
        <a:lstStyle/>
        <a:p>
          <a:endParaRPr lang="en-US">
            <a:cs typeface="B Nazanin" pitchFamily="2" charset="-78"/>
          </a:endParaRPr>
        </a:p>
      </dgm:t>
    </dgm:pt>
    <dgm:pt modelId="{86930DBA-568F-4A26-A09E-74E8B5828DE8}">
      <dgm:prSet custT="1"/>
      <dgm:spPr/>
      <dgm:t>
        <a:bodyPr/>
        <a:lstStyle/>
        <a:p>
          <a:r>
            <a:rPr lang="fa-IR" sz="4400" b="1" dirty="0" smtClean="0">
              <a:cs typeface="B Nazanin" pitchFamily="2" charset="-78"/>
            </a:rPr>
            <a:t>کندانسور</a:t>
          </a:r>
          <a:endParaRPr lang="en-US" sz="4400" b="1" dirty="0">
            <a:cs typeface="B Nazanin" pitchFamily="2" charset="-78"/>
          </a:endParaRPr>
        </a:p>
      </dgm:t>
    </dgm:pt>
    <dgm:pt modelId="{12C91496-BD97-4AD3-BE6D-C2CDAE5D7C48}" type="sibTrans" cxnId="{3155D19B-D43B-43AA-9D80-E5388B87B7D7}">
      <dgm:prSet/>
      <dgm:spPr/>
      <dgm:t>
        <a:bodyPr/>
        <a:lstStyle/>
        <a:p>
          <a:endParaRPr lang="en-US"/>
        </a:p>
      </dgm:t>
    </dgm:pt>
    <dgm:pt modelId="{E1D4E530-8191-415D-8C0E-3A8289702733}" type="parTrans" cxnId="{3155D19B-D43B-43AA-9D80-E5388B87B7D7}">
      <dgm:prSet/>
      <dgm:spPr/>
      <dgm:t>
        <a:bodyPr/>
        <a:lstStyle/>
        <a:p>
          <a:endParaRPr lang="en-US">
            <a:cs typeface="B Nazanin" pitchFamily="2" charset="-78"/>
          </a:endParaRPr>
        </a:p>
      </dgm:t>
    </dgm:pt>
    <dgm:pt modelId="{0838CCA7-492C-47BB-BA80-04B87812B68A}">
      <dgm:prSet/>
      <dgm:spPr/>
      <dgm:t>
        <a:bodyPr/>
        <a:lstStyle/>
        <a:p>
          <a:r>
            <a:rPr lang="fa-IR" b="1" dirty="0" smtClean="0">
              <a:cs typeface="B Nazanin" pitchFamily="2" charset="-78"/>
            </a:rPr>
            <a:t>تبخیری</a:t>
          </a:r>
          <a:endParaRPr lang="en-US" b="1" dirty="0">
            <a:cs typeface="B Nazanin" pitchFamily="2" charset="-78"/>
          </a:endParaRPr>
        </a:p>
      </dgm:t>
    </dgm:pt>
    <dgm:pt modelId="{7171C1E5-EE15-4F08-8E2E-5EA3D42FC0A0}" type="sibTrans" cxnId="{4A55054D-4109-405F-9016-CC21B95A902C}">
      <dgm:prSet/>
      <dgm:spPr/>
      <dgm:t>
        <a:bodyPr/>
        <a:lstStyle/>
        <a:p>
          <a:endParaRPr lang="en-US"/>
        </a:p>
      </dgm:t>
    </dgm:pt>
    <dgm:pt modelId="{7E0483C8-4197-41B0-B19F-8E61D0D923A9}" type="parTrans" cxnId="{4A55054D-4109-405F-9016-CC21B95A902C}">
      <dgm:prSet/>
      <dgm:spPr/>
      <dgm:t>
        <a:bodyPr/>
        <a:lstStyle/>
        <a:p>
          <a:endParaRPr lang="en-US">
            <a:cs typeface="B Nazanin" pitchFamily="2" charset="-78"/>
          </a:endParaRPr>
        </a:p>
      </dgm:t>
    </dgm:pt>
    <dgm:pt modelId="{2CB56A41-F654-44AF-8D69-D52A42BDB55C}" type="pres">
      <dgm:prSet presAssocID="{67CC5B24-24DA-4161-B206-79C2440E62E6}" presName="hierChild1" presStyleCnt="0">
        <dgm:presLayoutVars>
          <dgm:orgChart val="1"/>
          <dgm:chPref val="1"/>
          <dgm:dir/>
          <dgm:animOne val="branch"/>
          <dgm:animLvl val="lvl"/>
          <dgm:resizeHandles/>
        </dgm:presLayoutVars>
      </dgm:prSet>
      <dgm:spPr/>
      <dgm:t>
        <a:bodyPr/>
        <a:lstStyle/>
        <a:p>
          <a:endParaRPr lang="en-US"/>
        </a:p>
      </dgm:t>
    </dgm:pt>
    <dgm:pt modelId="{A52F57A7-4F79-493E-AAB0-79F68C456935}" type="pres">
      <dgm:prSet presAssocID="{30C3EA34-A0BF-4355-8AC7-F2E30AAB57B1}" presName="hierRoot1" presStyleCnt="0">
        <dgm:presLayoutVars>
          <dgm:hierBranch val="init"/>
        </dgm:presLayoutVars>
      </dgm:prSet>
      <dgm:spPr/>
      <dgm:t>
        <a:bodyPr/>
        <a:lstStyle/>
        <a:p>
          <a:endParaRPr lang="en-US"/>
        </a:p>
      </dgm:t>
    </dgm:pt>
    <dgm:pt modelId="{5F4D84C2-2DE1-424B-A2D0-19ADFBB867E5}" type="pres">
      <dgm:prSet presAssocID="{30C3EA34-A0BF-4355-8AC7-F2E30AAB57B1}" presName="rootComposite1" presStyleCnt="0"/>
      <dgm:spPr/>
      <dgm:t>
        <a:bodyPr/>
        <a:lstStyle/>
        <a:p>
          <a:endParaRPr lang="en-US"/>
        </a:p>
      </dgm:t>
    </dgm:pt>
    <dgm:pt modelId="{1180333B-1634-4749-9CE3-614ED82B154C}" type="pres">
      <dgm:prSet presAssocID="{30C3EA34-A0BF-4355-8AC7-F2E30AAB57B1}" presName="rootText1" presStyleLbl="node0" presStyleIdx="0" presStyleCnt="1" custScaleX="113866" custScaleY="156145">
        <dgm:presLayoutVars>
          <dgm:chPref val="3"/>
        </dgm:presLayoutVars>
      </dgm:prSet>
      <dgm:spPr/>
      <dgm:t>
        <a:bodyPr/>
        <a:lstStyle/>
        <a:p>
          <a:endParaRPr lang="en-US"/>
        </a:p>
      </dgm:t>
    </dgm:pt>
    <dgm:pt modelId="{6305FDBD-EBAC-4BF1-AD8D-929B59EE87BD}" type="pres">
      <dgm:prSet presAssocID="{30C3EA34-A0BF-4355-8AC7-F2E30AAB57B1}" presName="rootConnector1" presStyleLbl="node1" presStyleIdx="0" presStyleCnt="0"/>
      <dgm:spPr/>
      <dgm:t>
        <a:bodyPr/>
        <a:lstStyle/>
        <a:p>
          <a:endParaRPr lang="en-US"/>
        </a:p>
      </dgm:t>
    </dgm:pt>
    <dgm:pt modelId="{53385672-95FF-400A-9CC6-9A83D3BD4AEA}" type="pres">
      <dgm:prSet presAssocID="{30C3EA34-A0BF-4355-8AC7-F2E30AAB57B1}" presName="hierChild2" presStyleCnt="0"/>
      <dgm:spPr/>
      <dgm:t>
        <a:bodyPr/>
        <a:lstStyle/>
        <a:p>
          <a:endParaRPr lang="en-US"/>
        </a:p>
      </dgm:t>
    </dgm:pt>
    <dgm:pt modelId="{187B5643-9B0A-41F5-AF76-CA3F522ED075}" type="pres">
      <dgm:prSet presAssocID="{E1D4E530-8191-415D-8C0E-3A8289702733}" presName="Name64" presStyleLbl="parChTrans1D2" presStyleIdx="0" presStyleCnt="3"/>
      <dgm:spPr/>
      <dgm:t>
        <a:bodyPr/>
        <a:lstStyle/>
        <a:p>
          <a:endParaRPr lang="en-US"/>
        </a:p>
      </dgm:t>
    </dgm:pt>
    <dgm:pt modelId="{9BEA5F2D-41F9-4786-8E0C-30A69CD425BB}" type="pres">
      <dgm:prSet presAssocID="{86930DBA-568F-4A26-A09E-74E8B5828DE8}" presName="hierRoot2" presStyleCnt="0">
        <dgm:presLayoutVars>
          <dgm:hierBranch val="init"/>
        </dgm:presLayoutVars>
      </dgm:prSet>
      <dgm:spPr/>
      <dgm:t>
        <a:bodyPr/>
        <a:lstStyle/>
        <a:p>
          <a:endParaRPr lang="en-US"/>
        </a:p>
      </dgm:t>
    </dgm:pt>
    <dgm:pt modelId="{8D21F45D-531B-42CB-B35F-E4ED6CE7A2CE}" type="pres">
      <dgm:prSet presAssocID="{86930DBA-568F-4A26-A09E-74E8B5828DE8}" presName="rootComposite" presStyleCnt="0"/>
      <dgm:spPr/>
      <dgm:t>
        <a:bodyPr/>
        <a:lstStyle/>
        <a:p>
          <a:endParaRPr lang="en-US"/>
        </a:p>
      </dgm:t>
    </dgm:pt>
    <dgm:pt modelId="{BAFC2D59-6C80-4268-BE0B-C13FB78B0036}" type="pres">
      <dgm:prSet presAssocID="{86930DBA-568F-4A26-A09E-74E8B5828DE8}" presName="rootText" presStyleLbl="node2" presStyleIdx="0" presStyleCnt="3">
        <dgm:presLayoutVars>
          <dgm:chPref val="3"/>
        </dgm:presLayoutVars>
      </dgm:prSet>
      <dgm:spPr/>
      <dgm:t>
        <a:bodyPr/>
        <a:lstStyle/>
        <a:p>
          <a:endParaRPr lang="en-US"/>
        </a:p>
      </dgm:t>
    </dgm:pt>
    <dgm:pt modelId="{1B7C9FAF-0BDE-4F01-8072-54C8359F6843}" type="pres">
      <dgm:prSet presAssocID="{86930DBA-568F-4A26-A09E-74E8B5828DE8}" presName="rootConnector" presStyleLbl="node2" presStyleIdx="0" presStyleCnt="3"/>
      <dgm:spPr/>
      <dgm:t>
        <a:bodyPr/>
        <a:lstStyle/>
        <a:p>
          <a:endParaRPr lang="en-US"/>
        </a:p>
      </dgm:t>
    </dgm:pt>
    <dgm:pt modelId="{74BCC565-202B-4F99-BD0B-EE52D37B7AC0}" type="pres">
      <dgm:prSet presAssocID="{86930DBA-568F-4A26-A09E-74E8B5828DE8}" presName="hierChild4" presStyleCnt="0"/>
      <dgm:spPr/>
      <dgm:t>
        <a:bodyPr/>
        <a:lstStyle/>
        <a:p>
          <a:endParaRPr lang="en-US"/>
        </a:p>
      </dgm:t>
    </dgm:pt>
    <dgm:pt modelId="{77115A63-83E0-4F71-9307-959AB145EDB8}" type="pres">
      <dgm:prSet presAssocID="{AF376DBD-20E8-4E14-9C5A-045957A95715}" presName="Name64" presStyleLbl="parChTrans1D3" presStyleIdx="0" presStyleCnt="3"/>
      <dgm:spPr/>
      <dgm:t>
        <a:bodyPr/>
        <a:lstStyle/>
        <a:p>
          <a:endParaRPr lang="en-US"/>
        </a:p>
      </dgm:t>
    </dgm:pt>
    <dgm:pt modelId="{B5F56CAA-5B9A-4AEB-AD8D-5AAC4519E686}" type="pres">
      <dgm:prSet presAssocID="{3CDC5ED7-0C3E-400E-9DC4-6E553DF30642}" presName="hierRoot2" presStyleCnt="0">
        <dgm:presLayoutVars>
          <dgm:hierBranch val="init"/>
        </dgm:presLayoutVars>
      </dgm:prSet>
      <dgm:spPr/>
      <dgm:t>
        <a:bodyPr/>
        <a:lstStyle/>
        <a:p>
          <a:endParaRPr lang="en-US"/>
        </a:p>
      </dgm:t>
    </dgm:pt>
    <dgm:pt modelId="{EAB1139A-FA35-4EDA-A3D9-671A623190EF}" type="pres">
      <dgm:prSet presAssocID="{3CDC5ED7-0C3E-400E-9DC4-6E553DF30642}" presName="rootComposite" presStyleCnt="0"/>
      <dgm:spPr/>
      <dgm:t>
        <a:bodyPr/>
        <a:lstStyle/>
        <a:p>
          <a:endParaRPr lang="en-US"/>
        </a:p>
      </dgm:t>
    </dgm:pt>
    <dgm:pt modelId="{A9FA3C2B-4A0C-4B01-9F6B-00D5593C7336}" type="pres">
      <dgm:prSet presAssocID="{3CDC5ED7-0C3E-400E-9DC4-6E553DF30642}" presName="rootText" presStyleLbl="node3" presStyleIdx="0" presStyleCnt="3">
        <dgm:presLayoutVars>
          <dgm:chPref val="3"/>
        </dgm:presLayoutVars>
      </dgm:prSet>
      <dgm:spPr/>
      <dgm:t>
        <a:bodyPr/>
        <a:lstStyle/>
        <a:p>
          <a:endParaRPr lang="en-US"/>
        </a:p>
      </dgm:t>
    </dgm:pt>
    <dgm:pt modelId="{6C62732C-BFB6-4A9E-8395-362F595E6A6C}" type="pres">
      <dgm:prSet presAssocID="{3CDC5ED7-0C3E-400E-9DC4-6E553DF30642}" presName="rootConnector" presStyleLbl="node3" presStyleIdx="0" presStyleCnt="3"/>
      <dgm:spPr/>
      <dgm:t>
        <a:bodyPr/>
        <a:lstStyle/>
        <a:p>
          <a:endParaRPr lang="en-US"/>
        </a:p>
      </dgm:t>
    </dgm:pt>
    <dgm:pt modelId="{BF19DD08-5949-4241-9C1D-41E54F67C172}" type="pres">
      <dgm:prSet presAssocID="{3CDC5ED7-0C3E-400E-9DC4-6E553DF30642}" presName="hierChild4" presStyleCnt="0"/>
      <dgm:spPr/>
      <dgm:t>
        <a:bodyPr/>
        <a:lstStyle/>
        <a:p>
          <a:endParaRPr lang="en-US"/>
        </a:p>
      </dgm:t>
    </dgm:pt>
    <dgm:pt modelId="{29EEED93-0F8A-495B-ADE1-05BBBCDAFA38}" type="pres">
      <dgm:prSet presAssocID="{3CDC5ED7-0C3E-400E-9DC4-6E553DF30642}" presName="hierChild5" presStyleCnt="0"/>
      <dgm:spPr/>
      <dgm:t>
        <a:bodyPr/>
        <a:lstStyle/>
        <a:p>
          <a:endParaRPr lang="en-US"/>
        </a:p>
      </dgm:t>
    </dgm:pt>
    <dgm:pt modelId="{B30EDCA4-A1AC-4196-BC0F-3D8AA201960C}" type="pres">
      <dgm:prSet presAssocID="{7E0483C8-4197-41B0-B19F-8E61D0D923A9}" presName="Name64" presStyleLbl="parChTrans1D3" presStyleIdx="1" presStyleCnt="3"/>
      <dgm:spPr/>
      <dgm:t>
        <a:bodyPr/>
        <a:lstStyle/>
        <a:p>
          <a:endParaRPr lang="en-US"/>
        </a:p>
      </dgm:t>
    </dgm:pt>
    <dgm:pt modelId="{DE847C23-CBEA-4EA5-8371-BEDA876A503F}" type="pres">
      <dgm:prSet presAssocID="{0838CCA7-492C-47BB-BA80-04B87812B68A}" presName="hierRoot2" presStyleCnt="0">
        <dgm:presLayoutVars>
          <dgm:hierBranch val="init"/>
        </dgm:presLayoutVars>
      </dgm:prSet>
      <dgm:spPr/>
      <dgm:t>
        <a:bodyPr/>
        <a:lstStyle/>
        <a:p>
          <a:endParaRPr lang="en-US"/>
        </a:p>
      </dgm:t>
    </dgm:pt>
    <dgm:pt modelId="{F820D9BB-7583-43AA-83B6-6C0DD5E3E4EA}" type="pres">
      <dgm:prSet presAssocID="{0838CCA7-492C-47BB-BA80-04B87812B68A}" presName="rootComposite" presStyleCnt="0"/>
      <dgm:spPr/>
      <dgm:t>
        <a:bodyPr/>
        <a:lstStyle/>
        <a:p>
          <a:endParaRPr lang="en-US"/>
        </a:p>
      </dgm:t>
    </dgm:pt>
    <dgm:pt modelId="{C86780C8-F48F-434A-A595-FBEFCEFE54D0}" type="pres">
      <dgm:prSet presAssocID="{0838CCA7-492C-47BB-BA80-04B87812B68A}" presName="rootText" presStyleLbl="node3" presStyleIdx="1" presStyleCnt="3">
        <dgm:presLayoutVars>
          <dgm:chPref val="3"/>
        </dgm:presLayoutVars>
      </dgm:prSet>
      <dgm:spPr/>
      <dgm:t>
        <a:bodyPr/>
        <a:lstStyle/>
        <a:p>
          <a:endParaRPr lang="en-US"/>
        </a:p>
      </dgm:t>
    </dgm:pt>
    <dgm:pt modelId="{755D3F62-B298-4522-A2CD-BCB61C30DB30}" type="pres">
      <dgm:prSet presAssocID="{0838CCA7-492C-47BB-BA80-04B87812B68A}" presName="rootConnector" presStyleLbl="node3" presStyleIdx="1" presStyleCnt="3"/>
      <dgm:spPr/>
      <dgm:t>
        <a:bodyPr/>
        <a:lstStyle/>
        <a:p>
          <a:endParaRPr lang="en-US"/>
        </a:p>
      </dgm:t>
    </dgm:pt>
    <dgm:pt modelId="{973DDD61-1F3E-4AE3-BA3E-DF3766A0B642}" type="pres">
      <dgm:prSet presAssocID="{0838CCA7-492C-47BB-BA80-04B87812B68A}" presName="hierChild4" presStyleCnt="0"/>
      <dgm:spPr/>
      <dgm:t>
        <a:bodyPr/>
        <a:lstStyle/>
        <a:p>
          <a:endParaRPr lang="en-US"/>
        </a:p>
      </dgm:t>
    </dgm:pt>
    <dgm:pt modelId="{C8D4D514-5EC1-4DF7-AEED-F843F7C5F992}" type="pres">
      <dgm:prSet presAssocID="{0838CCA7-492C-47BB-BA80-04B87812B68A}" presName="hierChild5" presStyleCnt="0"/>
      <dgm:spPr/>
      <dgm:t>
        <a:bodyPr/>
        <a:lstStyle/>
        <a:p>
          <a:endParaRPr lang="en-US"/>
        </a:p>
      </dgm:t>
    </dgm:pt>
    <dgm:pt modelId="{8F55A2A1-48FB-4DE5-9F5D-9A57A99ED8C0}" type="pres">
      <dgm:prSet presAssocID="{CF35B75C-69BC-4EB4-A44B-57EC38DE26D0}" presName="Name64" presStyleLbl="parChTrans1D3" presStyleIdx="2" presStyleCnt="3"/>
      <dgm:spPr/>
      <dgm:t>
        <a:bodyPr/>
        <a:lstStyle/>
        <a:p>
          <a:endParaRPr lang="en-US"/>
        </a:p>
      </dgm:t>
    </dgm:pt>
    <dgm:pt modelId="{7506CD60-B4E9-408C-BFFE-D71668CD8119}" type="pres">
      <dgm:prSet presAssocID="{9D0ACB9A-42B3-4055-8973-F803EE569C21}" presName="hierRoot2" presStyleCnt="0">
        <dgm:presLayoutVars>
          <dgm:hierBranch val="init"/>
        </dgm:presLayoutVars>
      </dgm:prSet>
      <dgm:spPr/>
      <dgm:t>
        <a:bodyPr/>
        <a:lstStyle/>
        <a:p>
          <a:endParaRPr lang="en-US"/>
        </a:p>
      </dgm:t>
    </dgm:pt>
    <dgm:pt modelId="{F833C218-D565-4F19-87B8-D6F470D9D552}" type="pres">
      <dgm:prSet presAssocID="{9D0ACB9A-42B3-4055-8973-F803EE569C21}" presName="rootComposite" presStyleCnt="0"/>
      <dgm:spPr/>
      <dgm:t>
        <a:bodyPr/>
        <a:lstStyle/>
        <a:p>
          <a:endParaRPr lang="en-US"/>
        </a:p>
      </dgm:t>
    </dgm:pt>
    <dgm:pt modelId="{22FF96EA-900E-41F5-B549-53BD384A8CB5}" type="pres">
      <dgm:prSet presAssocID="{9D0ACB9A-42B3-4055-8973-F803EE569C21}" presName="rootText" presStyleLbl="node3" presStyleIdx="2" presStyleCnt="3">
        <dgm:presLayoutVars>
          <dgm:chPref val="3"/>
        </dgm:presLayoutVars>
      </dgm:prSet>
      <dgm:spPr/>
      <dgm:t>
        <a:bodyPr/>
        <a:lstStyle/>
        <a:p>
          <a:endParaRPr lang="en-US"/>
        </a:p>
      </dgm:t>
    </dgm:pt>
    <dgm:pt modelId="{AA3F72A8-A0C8-4B50-887B-208CDD191F70}" type="pres">
      <dgm:prSet presAssocID="{9D0ACB9A-42B3-4055-8973-F803EE569C21}" presName="rootConnector" presStyleLbl="node3" presStyleIdx="2" presStyleCnt="3"/>
      <dgm:spPr/>
      <dgm:t>
        <a:bodyPr/>
        <a:lstStyle/>
        <a:p>
          <a:endParaRPr lang="en-US"/>
        </a:p>
      </dgm:t>
    </dgm:pt>
    <dgm:pt modelId="{07A87DB1-132A-43B6-81A3-638AC88C0951}" type="pres">
      <dgm:prSet presAssocID="{9D0ACB9A-42B3-4055-8973-F803EE569C21}" presName="hierChild4" presStyleCnt="0"/>
      <dgm:spPr/>
      <dgm:t>
        <a:bodyPr/>
        <a:lstStyle/>
        <a:p>
          <a:endParaRPr lang="en-US"/>
        </a:p>
      </dgm:t>
    </dgm:pt>
    <dgm:pt modelId="{AF0B98B9-C6D3-4536-8720-F62EA668D473}" type="pres">
      <dgm:prSet presAssocID="{9D0ACB9A-42B3-4055-8973-F803EE569C21}" presName="hierChild5" presStyleCnt="0"/>
      <dgm:spPr/>
      <dgm:t>
        <a:bodyPr/>
        <a:lstStyle/>
        <a:p>
          <a:endParaRPr lang="en-US"/>
        </a:p>
      </dgm:t>
    </dgm:pt>
    <dgm:pt modelId="{4AF44700-2A19-42EB-BBB1-72DC50916FB3}" type="pres">
      <dgm:prSet presAssocID="{86930DBA-568F-4A26-A09E-74E8B5828DE8}" presName="hierChild5" presStyleCnt="0"/>
      <dgm:spPr/>
      <dgm:t>
        <a:bodyPr/>
        <a:lstStyle/>
        <a:p>
          <a:endParaRPr lang="en-US"/>
        </a:p>
      </dgm:t>
    </dgm:pt>
    <dgm:pt modelId="{05B2E6A2-D16B-465F-B08E-72BFCD299D69}" type="pres">
      <dgm:prSet presAssocID="{692DB27D-4964-43F3-A059-2112F3740969}" presName="Name64" presStyleLbl="parChTrans1D2" presStyleIdx="1" presStyleCnt="3"/>
      <dgm:spPr/>
      <dgm:t>
        <a:bodyPr/>
        <a:lstStyle/>
        <a:p>
          <a:endParaRPr lang="en-US"/>
        </a:p>
      </dgm:t>
    </dgm:pt>
    <dgm:pt modelId="{97920306-986A-4A5B-82A4-FBB562215E99}" type="pres">
      <dgm:prSet presAssocID="{562F2B1D-E74A-4173-A184-1B422673166A}" presName="hierRoot2" presStyleCnt="0">
        <dgm:presLayoutVars>
          <dgm:hierBranch val="init"/>
        </dgm:presLayoutVars>
      </dgm:prSet>
      <dgm:spPr/>
      <dgm:t>
        <a:bodyPr/>
        <a:lstStyle/>
        <a:p>
          <a:endParaRPr lang="en-US"/>
        </a:p>
      </dgm:t>
    </dgm:pt>
    <dgm:pt modelId="{9DE97923-82C3-42FE-8FF5-46601125753E}" type="pres">
      <dgm:prSet presAssocID="{562F2B1D-E74A-4173-A184-1B422673166A}" presName="rootComposite" presStyleCnt="0"/>
      <dgm:spPr/>
      <dgm:t>
        <a:bodyPr/>
        <a:lstStyle/>
        <a:p>
          <a:endParaRPr lang="en-US"/>
        </a:p>
      </dgm:t>
    </dgm:pt>
    <dgm:pt modelId="{5EAEA234-53BC-4177-98F7-240FBF13E852}" type="pres">
      <dgm:prSet presAssocID="{562F2B1D-E74A-4173-A184-1B422673166A}" presName="rootText" presStyleLbl="node2" presStyleIdx="1" presStyleCnt="3">
        <dgm:presLayoutVars>
          <dgm:chPref val="3"/>
        </dgm:presLayoutVars>
      </dgm:prSet>
      <dgm:spPr/>
      <dgm:t>
        <a:bodyPr/>
        <a:lstStyle/>
        <a:p>
          <a:endParaRPr lang="en-US"/>
        </a:p>
      </dgm:t>
    </dgm:pt>
    <dgm:pt modelId="{6D9D8256-7BF7-455C-8286-48DA90A1F089}" type="pres">
      <dgm:prSet presAssocID="{562F2B1D-E74A-4173-A184-1B422673166A}" presName="rootConnector" presStyleLbl="node2" presStyleIdx="1" presStyleCnt="3"/>
      <dgm:spPr/>
      <dgm:t>
        <a:bodyPr/>
        <a:lstStyle/>
        <a:p>
          <a:endParaRPr lang="en-US"/>
        </a:p>
      </dgm:t>
    </dgm:pt>
    <dgm:pt modelId="{51B2A339-7DB4-4E5A-BB23-9DF38160E64E}" type="pres">
      <dgm:prSet presAssocID="{562F2B1D-E74A-4173-A184-1B422673166A}" presName="hierChild4" presStyleCnt="0"/>
      <dgm:spPr/>
      <dgm:t>
        <a:bodyPr/>
        <a:lstStyle/>
        <a:p>
          <a:endParaRPr lang="en-US"/>
        </a:p>
      </dgm:t>
    </dgm:pt>
    <dgm:pt modelId="{0BB42949-7BF2-47F3-B2C0-E673FB213326}" type="pres">
      <dgm:prSet presAssocID="{562F2B1D-E74A-4173-A184-1B422673166A}" presName="hierChild5" presStyleCnt="0"/>
      <dgm:spPr/>
      <dgm:t>
        <a:bodyPr/>
        <a:lstStyle/>
        <a:p>
          <a:endParaRPr lang="en-US"/>
        </a:p>
      </dgm:t>
    </dgm:pt>
    <dgm:pt modelId="{4D206352-F71A-4238-A86F-A59AA773D2A2}" type="pres">
      <dgm:prSet presAssocID="{00AEA996-1E36-47D7-B24E-43E881185A4F}" presName="Name64" presStyleLbl="parChTrans1D2" presStyleIdx="2" presStyleCnt="3"/>
      <dgm:spPr/>
      <dgm:t>
        <a:bodyPr/>
        <a:lstStyle/>
        <a:p>
          <a:endParaRPr lang="en-US"/>
        </a:p>
      </dgm:t>
    </dgm:pt>
    <dgm:pt modelId="{61E6F798-99B6-42F5-9E21-800AEB7BFFED}" type="pres">
      <dgm:prSet presAssocID="{FDD09F9D-AD56-4129-A0F6-88E8B43CBFC6}" presName="hierRoot2" presStyleCnt="0">
        <dgm:presLayoutVars>
          <dgm:hierBranch val="init"/>
        </dgm:presLayoutVars>
      </dgm:prSet>
      <dgm:spPr/>
      <dgm:t>
        <a:bodyPr/>
        <a:lstStyle/>
        <a:p>
          <a:endParaRPr lang="en-US"/>
        </a:p>
      </dgm:t>
    </dgm:pt>
    <dgm:pt modelId="{2D978579-80D0-41D3-86A4-E6681310F9CD}" type="pres">
      <dgm:prSet presAssocID="{FDD09F9D-AD56-4129-A0F6-88E8B43CBFC6}" presName="rootComposite" presStyleCnt="0"/>
      <dgm:spPr/>
      <dgm:t>
        <a:bodyPr/>
        <a:lstStyle/>
        <a:p>
          <a:endParaRPr lang="en-US"/>
        </a:p>
      </dgm:t>
    </dgm:pt>
    <dgm:pt modelId="{DD90EC07-9A96-4AFC-B424-94B4718F7486}" type="pres">
      <dgm:prSet presAssocID="{FDD09F9D-AD56-4129-A0F6-88E8B43CBFC6}" presName="rootText" presStyleLbl="node2" presStyleIdx="2" presStyleCnt="3">
        <dgm:presLayoutVars>
          <dgm:chPref val="3"/>
        </dgm:presLayoutVars>
      </dgm:prSet>
      <dgm:spPr/>
      <dgm:t>
        <a:bodyPr/>
        <a:lstStyle/>
        <a:p>
          <a:endParaRPr lang="en-US"/>
        </a:p>
      </dgm:t>
    </dgm:pt>
    <dgm:pt modelId="{357E512D-8536-4C53-94FC-71E31C2CE67E}" type="pres">
      <dgm:prSet presAssocID="{FDD09F9D-AD56-4129-A0F6-88E8B43CBFC6}" presName="rootConnector" presStyleLbl="node2" presStyleIdx="2" presStyleCnt="3"/>
      <dgm:spPr/>
      <dgm:t>
        <a:bodyPr/>
        <a:lstStyle/>
        <a:p>
          <a:endParaRPr lang="en-US"/>
        </a:p>
      </dgm:t>
    </dgm:pt>
    <dgm:pt modelId="{CE8830A9-66F7-450B-8D05-3670ECAB508B}" type="pres">
      <dgm:prSet presAssocID="{FDD09F9D-AD56-4129-A0F6-88E8B43CBFC6}" presName="hierChild4" presStyleCnt="0"/>
      <dgm:spPr/>
      <dgm:t>
        <a:bodyPr/>
        <a:lstStyle/>
        <a:p>
          <a:endParaRPr lang="en-US"/>
        </a:p>
      </dgm:t>
    </dgm:pt>
    <dgm:pt modelId="{DA68C88A-FDDB-4752-A42B-84BCA03AF3C9}" type="pres">
      <dgm:prSet presAssocID="{FDD09F9D-AD56-4129-A0F6-88E8B43CBFC6}" presName="hierChild5" presStyleCnt="0"/>
      <dgm:spPr/>
      <dgm:t>
        <a:bodyPr/>
        <a:lstStyle/>
        <a:p>
          <a:endParaRPr lang="en-US"/>
        </a:p>
      </dgm:t>
    </dgm:pt>
    <dgm:pt modelId="{1B334CC0-6D1A-4CFD-AA04-23AC9F6A9C4E}" type="pres">
      <dgm:prSet presAssocID="{30C3EA34-A0BF-4355-8AC7-F2E30AAB57B1}" presName="hierChild3" presStyleCnt="0"/>
      <dgm:spPr/>
      <dgm:t>
        <a:bodyPr/>
        <a:lstStyle/>
        <a:p>
          <a:endParaRPr lang="en-US"/>
        </a:p>
      </dgm:t>
    </dgm:pt>
  </dgm:ptLst>
  <dgm:cxnLst>
    <dgm:cxn modelId="{0DCCE4D8-D7FA-4F3B-8BD9-42E6410512C0}" type="presOf" srcId="{562F2B1D-E74A-4173-A184-1B422673166A}" destId="{5EAEA234-53BC-4177-98F7-240FBF13E852}" srcOrd="0" destOrd="0" presId="urn:microsoft.com/office/officeart/2009/3/layout/HorizontalOrganizationChart"/>
    <dgm:cxn modelId="{66B00757-106D-42C0-B21E-9691288B6021}" srcId="{67CC5B24-24DA-4161-B206-79C2440E62E6}" destId="{30C3EA34-A0BF-4355-8AC7-F2E30AAB57B1}" srcOrd="0" destOrd="0" parTransId="{FFF1DD98-693B-4AC9-BC1A-715E4D0011E8}" sibTransId="{1E0C34DC-50AF-431F-90E0-8AA4451E654C}"/>
    <dgm:cxn modelId="{6A6C118D-C54D-4858-8FC5-038BCEEFA370}" type="presOf" srcId="{9D0ACB9A-42B3-4055-8973-F803EE569C21}" destId="{22FF96EA-900E-41F5-B549-53BD384A8CB5}" srcOrd="0" destOrd="0" presId="urn:microsoft.com/office/officeart/2009/3/layout/HorizontalOrganizationChart"/>
    <dgm:cxn modelId="{AE369D46-EC1E-4EB3-A82F-1D763B70B22B}" type="presOf" srcId="{E1D4E530-8191-415D-8C0E-3A8289702733}" destId="{187B5643-9B0A-41F5-AF76-CA3F522ED075}" srcOrd="0" destOrd="0" presId="urn:microsoft.com/office/officeart/2009/3/layout/HorizontalOrganizationChart"/>
    <dgm:cxn modelId="{A9D71347-6A0F-4E98-B5C4-4DFB4F62D0E2}" srcId="{86930DBA-568F-4A26-A09E-74E8B5828DE8}" destId="{3CDC5ED7-0C3E-400E-9DC4-6E553DF30642}" srcOrd="0" destOrd="0" parTransId="{AF376DBD-20E8-4E14-9C5A-045957A95715}" sibTransId="{40F9E386-F0D9-4431-87F0-E96458389CF4}"/>
    <dgm:cxn modelId="{393E5F1F-6B89-4BCE-A961-C8ECEE901A2C}" type="presOf" srcId="{3CDC5ED7-0C3E-400E-9DC4-6E553DF30642}" destId="{A9FA3C2B-4A0C-4B01-9F6B-00D5593C7336}" srcOrd="0" destOrd="0" presId="urn:microsoft.com/office/officeart/2009/3/layout/HorizontalOrganizationChart"/>
    <dgm:cxn modelId="{CBB709EE-3BC8-4E94-B86B-B4FF3491814D}" type="presOf" srcId="{FDD09F9D-AD56-4129-A0F6-88E8B43CBFC6}" destId="{DD90EC07-9A96-4AFC-B424-94B4718F7486}" srcOrd="0" destOrd="0" presId="urn:microsoft.com/office/officeart/2009/3/layout/HorizontalOrganizationChart"/>
    <dgm:cxn modelId="{9591ADA3-5CC6-4313-BBA0-8766469A2560}" type="presOf" srcId="{9D0ACB9A-42B3-4055-8973-F803EE569C21}" destId="{AA3F72A8-A0C8-4B50-887B-208CDD191F70}" srcOrd="1" destOrd="0" presId="urn:microsoft.com/office/officeart/2009/3/layout/HorizontalOrganizationChart"/>
    <dgm:cxn modelId="{592720E2-6553-46E4-B541-98D5A7006DD5}" type="presOf" srcId="{86930DBA-568F-4A26-A09E-74E8B5828DE8}" destId="{1B7C9FAF-0BDE-4F01-8072-54C8359F6843}" srcOrd="1" destOrd="0" presId="urn:microsoft.com/office/officeart/2009/3/layout/HorizontalOrganizationChart"/>
    <dgm:cxn modelId="{5486F5A0-520D-41AD-8EFE-1B233E670DB2}" type="presOf" srcId="{FDD09F9D-AD56-4129-A0F6-88E8B43CBFC6}" destId="{357E512D-8536-4C53-94FC-71E31C2CE67E}" srcOrd="1" destOrd="0" presId="urn:microsoft.com/office/officeart/2009/3/layout/HorizontalOrganizationChart"/>
    <dgm:cxn modelId="{9886CECD-1474-4663-832E-7FF242FACE7E}" type="presOf" srcId="{00AEA996-1E36-47D7-B24E-43E881185A4F}" destId="{4D206352-F71A-4238-A86F-A59AA773D2A2}" srcOrd="0" destOrd="0" presId="urn:microsoft.com/office/officeart/2009/3/layout/HorizontalOrganizationChart"/>
    <dgm:cxn modelId="{4A55054D-4109-405F-9016-CC21B95A902C}" srcId="{86930DBA-568F-4A26-A09E-74E8B5828DE8}" destId="{0838CCA7-492C-47BB-BA80-04B87812B68A}" srcOrd="1" destOrd="0" parTransId="{7E0483C8-4197-41B0-B19F-8E61D0D923A9}" sibTransId="{7171C1E5-EE15-4F08-8E2E-5EA3D42FC0A0}"/>
    <dgm:cxn modelId="{26B30CE3-C803-4EC6-8736-CA6271777FC8}" srcId="{30C3EA34-A0BF-4355-8AC7-F2E30AAB57B1}" destId="{FDD09F9D-AD56-4129-A0F6-88E8B43CBFC6}" srcOrd="2" destOrd="0" parTransId="{00AEA996-1E36-47D7-B24E-43E881185A4F}" sibTransId="{4DA03A04-5B0B-4D80-A0A7-77A85A4C88A0}"/>
    <dgm:cxn modelId="{6F55C2FC-2BDD-4794-8D65-7804D06908F6}" type="presOf" srcId="{30C3EA34-A0BF-4355-8AC7-F2E30AAB57B1}" destId="{1180333B-1634-4749-9CE3-614ED82B154C}" srcOrd="0" destOrd="0" presId="urn:microsoft.com/office/officeart/2009/3/layout/HorizontalOrganizationChart"/>
    <dgm:cxn modelId="{8627D707-BA83-462B-80CE-76DAB97137A1}" type="presOf" srcId="{3CDC5ED7-0C3E-400E-9DC4-6E553DF30642}" destId="{6C62732C-BFB6-4A9E-8395-362F595E6A6C}" srcOrd="1" destOrd="0" presId="urn:microsoft.com/office/officeart/2009/3/layout/HorizontalOrganizationChart"/>
    <dgm:cxn modelId="{6947E7EB-E440-41DE-B26D-EA593A3C1CBB}" type="presOf" srcId="{30C3EA34-A0BF-4355-8AC7-F2E30AAB57B1}" destId="{6305FDBD-EBAC-4BF1-AD8D-929B59EE87BD}" srcOrd="1" destOrd="0" presId="urn:microsoft.com/office/officeart/2009/3/layout/HorizontalOrganizationChart"/>
    <dgm:cxn modelId="{9488711F-4F7D-4246-A0E1-1A0E1899F7A3}" type="presOf" srcId="{7E0483C8-4197-41B0-B19F-8E61D0D923A9}" destId="{B30EDCA4-A1AC-4196-BC0F-3D8AA201960C}" srcOrd="0" destOrd="0" presId="urn:microsoft.com/office/officeart/2009/3/layout/HorizontalOrganizationChart"/>
    <dgm:cxn modelId="{7410C985-E3DB-4FAE-9B13-BA706F8AAB8C}" type="presOf" srcId="{86930DBA-568F-4A26-A09E-74E8B5828DE8}" destId="{BAFC2D59-6C80-4268-BE0B-C13FB78B0036}" srcOrd="0" destOrd="0" presId="urn:microsoft.com/office/officeart/2009/3/layout/HorizontalOrganizationChart"/>
    <dgm:cxn modelId="{D58207E3-4997-4A81-A83E-F74246A4E4CF}" type="presOf" srcId="{0838CCA7-492C-47BB-BA80-04B87812B68A}" destId="{755D3F62-B298-4522-A2CD-BCB61C30DB30}" srcOrd="1" destOrd="0" presId="urn:microsoft.com/office/officeart/2009/3/layout/HorizontalOrganizationChart"/>
    <dgm:cxn modelId="{7A07C3A5-B360-4597-BD8A-C152BBF5CFB7}" type="presOf" srcId="{67CC5B24-24DA-4161-B206-79C2440E62E6}" destId="{2CB56A41-F654-44AF-8D69-D52A42BDB55C}" srcOrd="0" destOrd="0" presId="urn:microsoft.com/office/officeart/2009/3/layout/HorizontalOrganizationChart"/>
    <dgm:cxn modelId="{2238A4E0-E9B5-40FB-B705-55ED9D19A299}" type="presOf" srcId="{0838CCA7-492C-47BB-BA80-04B87812B68A}" destId="{C86780C8-F48F-434A-A595-FBEFCEFE54D0}" srcOrd="0" destOrd="0" presId="urn:microsoft.com/office/officeart/2009/3/layout/HorizontalOrganizationChart"/>
    <dgm:cxn modelId="{B57ED458-E7FE-461A-ADD9-80923B2DF0FB}" srcId="{30C3EA34-A0BF-4355-8AC7-F2E30AAB57B1}" destId="{562F2B1D-E74A-4173-A184-1B422673166A}" srcOrd="1" destOrd="0" parTransId="{692DB27D-4964-43F3-A059-2112F3740969}" sibTransId="{A2D64439-D447-49BC-873E-4A5B4326E16C}"/>
    <dgm:cxn modelId="{191DC578-7689-48E6-B4E4-037A0DDAE847}" type="presOf" srcId="{562F2B1D-E74A-4173-A184-1B422673166A}" destId="{6D9D8256-7BF7-455C-8286-48DA90A1F089}" srcOrd="1" destOrd="0" presId="urn:microsoft.com/office/officeart/2009/3/layout/HorizontalOrganizationChart"/>
    <dgm:cxn modelId="{5898DF86-B72C-49C3-81A1-6E84FC8908A5}" type="presOf" srcId="{CF35B75C-69BC-4EB4-A44B-57EC38DE26D0}" destId="{8F55A2A1-48FB-4DE5-9F5D-9A57A99ED8C0}" srcOrd="0" destOrd="0" presId="urn:microsoft.com/office/officeart/2009/3/layout/HorizontalOrganizationChart"/>
    <dgm:cxn modelId="{34C947CC-D156-43FA-99BB-169E2A743EBF}" type="presOf" srcId="{AF376DBD-20E8-4E14-9C5A-045957A95715}" destId="{77115A63-83E0-4F71-9307-959AB145EDB8}" srcOrd="0" destOrd="0" presId="urn:microsoft.com/office/officeart/2009/3/layout/HorizontalOrganizationChart"/>
    <dgm:cxn modelId="{AB281272-5B21-4517-8FB1-9A50C007E02D}" srcId="{86930DBA-568F-4A26-A09E-74E8B5828DE8}" destId="{9D0ACB9A-42B3-4055-8973-F803EE569C21}" srcOrd="2" destOrd="0" parTransId="{CF35B75C-69BC-4EB4-A44B-57EC38DE26D0}" sibTransId="{ADE20CA9-9C5F-4541-828A-05AF5BAF986E}"/>
    <dgm:cxn modelId="{139EC13B-D1E6-4E79-9448-067A304E3314}" type="presOf" srcId="{692DB27D-4964-43F3-A059-2112F3740969}" destId="{05B2E6A2-D16B-465F-B08E-72BFCD299D69}" srcOrd="0" destOrd="0" presId="urn:microsoft.com/office/officeart/2009/3/layout/HorizontalOrganizationChart"/>
    <dgm:cxn modelId="{3155D19B-D43B-43AA-9D80-E5388B87B7D7}" srcId="{30C3EA34-A0BF-4355-8AC7-F2E30AAB57B1}" destId="{86930DBA-568F-4A26-A09E-74E8B5828DE8}" srcOrd="0" destOrd="0" parTransId="{E1D4E530-8191-415D-8C0E-3A8289702733}" sibTransId="{12C91496-BD97-4AD3-BE6D-C2CDAE5D7C48}"/>
    <dgm:cxn modelId="{2ED968FD-DDEE-4BB3-AC94-90D0AD39296E}" type="presParOf" srcId="{2CB56A41-F654-44AF-8D69-D52A42BDB55C}" destId="{A52F57A7-4F79-493E-AAB0-79F68C456935}" srcOrd="0" destOrd="0" presId="urn:microsoft.com/office/officeart/2009/3/layout/HorizontalOrganizationChart"/>
    <dgm:cxn modelId="{5DE04AB0-ADAC-451A-8E90-29A0F65CB03C}" type="presParOf" srcId="{A52F57A7-4F79-493E-AAB0-79F68C456935}" destId="{5F4D84C2-2DE1-424B-A2D0-19ADFBB867E5}" srcOrd="0" destOrd="0" presId="urn:microsoft.com/office/officeart/2009/3/layout/HorizontalOrganizationChart"/>
    <dgm:cxn modelId="{A225A4A7-1AC7-4B60-8249-9A8E77562F8B}" type="presParOf" srcId="{5F4D84C2-2DE1-424B-A2D0-19ADFBB867E5}" destId="{1180333B-1634-4749-9CE3-614ED82B154C}" srcOrd="0" destOrd="0" presId="urn:microsoft.com/office/officeart/2009/3/layout/HorizontalOrganizationChart"/>
    <dgm:cxn modelId="{217B773C-FCD9-4517-84D0-EAA7C70B82D5}" type="presParOf" srcId="{5F4D84C2-2DE1-424B-A2D0-19ADFBB867E5}" destId="{6305FDBD-EBAC-4BF1-AD8D-929B59EE87BD}" srcOrd="1" destOrd="0" presId="urn:microsoft.com/office/officeart/2009/3/layout/HorizontalOrganizationChart"/>
    <dgm:cxn modelId="{AD1EC675-CA65-4CA6-86BB-29E384291B61}" type="presParOf" srcId="{A52F57A7-4F79-493E-AAB0-79F68C456935}" destId="{53385672-95FF-400A-9CC6-9A83D3BD4AEA}" srcOrd="1" destOrd="0" presId="urn:microsoft.com/office/officeart/2009/3/layout/HorizontalOrganizationChart"/>
    <dgm:cxn modelId="{B1AE6DA1-DD3E-4763-81B3-4C613F138AA8}" type="presParOf" srcId="{53385672-95FF-400A-9CC6-9A83D3BD4AEA}" destId="{187B5643-9B0A-41F5-AF76-CA3F522ED075}" srcOrd="0" destOrd="0" presId="urn:microsoft.com/office/officeart/2009/3/layout/HorizontalOrganizationChart"/>
    <dgm:cxn modelId="{6C80FC3E-3FAA-418D-9E02-0F526BE68DB6}" type="presParOf" srcId="{53385672-95FF-400A-9CC6-9A83D3BD4AEA}" destId="{9BEA5F2D-41F9-4786-8E0C-30A69CD425BB}" srcOrd="1" destOrd="0" presId="urn:microsoft.com/office/officeart/2009/3/layout/HorizontalOrganizationChart"/>
    <dgm:cxn modelId="{A44C2B14-B392-45D8-8091-4FC14F8487CD}" type="presParOf" srcId="{9BEA5F2D-41F9-4786-8E0C-30A69CD425BB}" destId="{8D21F45D-531B-42CB-B35F-E4ED6CE7A2CE}" srcOrd="0" destOrd="0" presId="urn:microsoft.com/office/officeart/2009/3/layout/HorizontalOrganizationChart"/>
    <dgm:cxn modelId="{3CFCF1C2-7969-4602-A881-7078FA9EA80E}" type="presParOf" srcId="{8D21F45D-531B-42CB-B35F-E4ED6CE7A2CE}" destId="{BAFC2D59-6C80-4268-BE0B-C13FB78B0036}" srcOrd="0" destOrd="0" presId="urn:microsoft.com/office/officeart/2009/3/layout/HorizontalOrganizationChart"/>
    <dgm:cxn modelId="{D10F2901-5901-45B4-ABFD-D81BB76E445D}" type="presParOf" srcId="{8D21F45D-531B-42CB-B35F-E4ED6CE7A2CE}" destId="{1B7C9FAF-0BDE-4F01-8072-54C8359F6843}" srcOrd="1" destOrd="0" presId="urn:microsoft.com/office/officeart/2009/3/layout/HorizontalOrganizationChart"/>
    <dgm:cxn modelId="{A8DEDD15-313C-454B-9CE3-DF76DB81D8A2}" type="presParOf" srcId="{9BEA5F2D-41F9-4786-8E0C-30A69CD425BB}" destId="{74BCC565-202B-4F99-BD0B-EE52D37B7AC0}" srcOrd="1" destOrd="0" presId="urn:microsoft.com/office/officeart/2009/3/layout/HorizontalOrganizationChart"/>
    <dgm:cxn modelId="{F58827E6-1723-4170-ABEE-F24000B734D2}" type="presParOf" srcId="{74BCC565-202B-4F99-BD0B-EE52D37B7AC0}" destId="{77115A63-83E0-4F71-9307-959AB145EDB8}" srcOrd="0" destOrd="0" presId="urn:microsoft.com/office/officeart/2009/3/layout/HorizontalOrganizationChart"/>
    <dgm:cxn modelId="{1939C139-AB46-485F-A339-799B206F0A70}" type="presParOf" srcId="{74BCC565-202B-4F99-BD0B-EE52D37B7AC0}" destId="{B5F56CAA-5B9A-4AEB-AD8D-5AAC4519E686}" srcOrd="1" destOrd="0" presId="urn:microsoft.com/office/officeart/2009/3/layout/HorizontalOrganizationChart"/>
    <dgm:cxn modelId="{110C9B71-870E-4792-B226-FB5CACC9B214}" type="presParOf" srcId="{B5F56CAA-5B9A-4AEB-AD8D-5AAC4519E686}" destId="{EAB1139A-FA35-4EDA-A3D9-671A623190EF}" srcOrd="0" destOrd="0" presId="urn:microsoft.com/office/officeart/2009/3/layout/HorizontalOrganizationChart"/>
    <dgm:cxn modelId="{BBB8B072-D5DE-4F26-8601-C2760BA2EF2F}" type="presParOf" srcId="{EAB1139A-FA35-4EDA-A3D9-671A623190EF}" destId="{A9FA3C2B-4A0C-4B01-9F6B-00D5593C7336}" srcOrd="0" destOrd="0" presId="urn:microsoft.com/office/officeart/2009/3/layout/HorizontalOrganizationChart"/>
    <dgm:cxn modelId="{CF1445A8-5E61-4814-940B-B46E19D2856D}" type="presParOf" srcId="{EAB1139A-FA35-4EDA-A3D9-671A623190EF}" destId="{6C62732C-BFB6-4A9E-8395-362F595E6A6C}" srcOrd="1" destOrd="0" presId="urn:microsoft.com/office/officeart/2009/3/layout/HorizontalOrganizationChart"/>
    <dgm:cxn modelId="{F2B70BE3-0750-4D46-A093-BCEDD7CD11E2}" type="presParOf" srcId="{B5F56CAA-5B9A-4AEB-AD8D-5AAC4519E686}" destId="{BF19DD08-5949-4241-9C1D-41E54F67C172}" srcOrd="1" destOrd="0" presId="urn:microsoft.com/office/officeart/2009/3/layout/HorizontalOrganizationChart"/>
    <dgm:cxn modelId="{EE1E357B-FEAA-4059-935D-D7D05D911166}" type="presParOf" srcId="{B5F56CAA-5B9A-4AEB-AD8D-5AAC4519E686}" destId="{29EEED93-0F8A-495B-ADE1-05BBBCDAFA38}" srcOrd="2" destOrd="0" presId="urn:microsoft.com/office/officeart/2009/3/layout/HorizontalOrganizationChart"/>
    <dgm:cxn modelId="{4754212C-A08B-49D8-955A-B5E1E558970C}" type="presParOf" srcId="{74BCC565-202B-4F99-BD0B-EE52D37B7AC0}" destId="{B30EDCA4-A1AC-4196-BC0F-3D8AA201960C}" srcOrd="2" destOrd="0" presId="urn:microsoft.com/office/officeart/2009/3/layout/HorizontalOrganizationChart"/>
    <dgm:cxn modelId="{3CEBAEC9-D5FE-4A30-B0F1-FCC09D8874B6}" type="presParOf" srcId="{74BCC565-202B-4F99-BD0B-EE52D37B7AC0}" destId="{DE847C23-CBEA-4EA5-8371-BEDA876A503F}" srcOrd="3" destOrd="0" presId="urn:microsoft.com/office/officeart/2009/3/layout/HorizontalOrganizationChart"/>
    <dgm:cxn modelId="{F92C97C6-D864-42DF-909F-69DF4940329E}" type="presParOf" srcId="{DE847C23-CBEA-4EA5-8371-BEDA876A503F}" destId="{F820D9BB-7583-43AA-83B6-6C0DD5E3E4EA}" srcOrd="0" destOrd="0" presId="urn:microsoft.com/office/officeart/2009/3/layout/HorizontalOrganizationChart"/>
    <dgm:cxn modelId="{753F5275-7068-4CC4-97DA-F1AD48EF77C8}" type="presParOf" srcId="{F820D9BB-7583-43AA-83B6-6C0DD5E3E4EA}" destId="{C86780C8-F48F-434A-A595-FBEFCEFE54D0}" srcOrd="0" destOrd="0" presId="urn:microsoft.com/office/officeart/2009/3/layout/HorizontalOrganizationChart"/>
    <dgm:cxn modelId="{11206464-9EC1-4229-8005-B4301E419E8A}" type="presParOf" srcId="{F820D9BB-7583-43AA-83B6-6C0DD5E3E4EA}" destId="{755D3F62-B298-4522-A2CD-BCB61C30DB30}" srcOrd="1" destOrd="0" presId="urn:microsoft.com/office/officeart/2009/3/layout/HorizontalOrganizationChart"/>
    <dgm:cxn modelId="{097AA2C8-614E-470E-AAF1-ADCAA3CD62CB}" type="presParOf" srcId="{DE847C23-CBEA-4EA5-8371-BEDA876A503F}" destId="{973DDD61-1F3E-4AE3-BA3E-DF3766A0B642}" srcOrd="1" destOrd="0" presId="urn:microsoft.com/office/officeart/2009/3/layout/HorizontalOrganizationChart"/>
    <dgm:cxn modelId="{E66FBEB3-95F9-4B5A-93CE-2604AB0769EF}" type="presParOf" srcId="{DE847C23-CBEA-4EA5-8371-BEDA876A503F}" destId="{C8D4D514-5EC1-4DF7-AEED-F843F7C5F992}" srcOrd="2" destOrd="0" presId="urn:microsoft.com/office/officeart/2009/3/layout/HorizontalOrganizationChart"/>
    <dgm:cxn modelId="{5A317E9D-42B1-442E-8326-9731F0DEA77C}" type="presParOf" srcId="{74BCC565-202B-4F99-BD0B-EE52D37B7AC0}" destId="{8F55A2A1-48FB-4DE5-9F5D-9A57A99ED8C0}" srcOrd="4" destOrd="0" presId="urn:microsoft.com/office/officeart/2009/3/layout/HorizontalOrganizationChart"/>
    <dgm:cxn modelId="{31600C0C-C2E0-4CDA-911F-2731899D45F1}" type="presParOf" srcId="{74BCC565-202B-4F99-BD0B-EE52D37B7AC0}" destId="{7506CD60-B4E9-408C-BFFE-D71668CD8119}" srcOrd="5" destOrd="0" presId="urn:microsoft.com/office/officeart/2009/3/layout/HorizontalOrganizationChart"/>
    <dgm:cxn modelId="{2223C01F-ABBE-4E8D-8DEA-D3FDD6EA7A79}" type="presParOf" srcId="{7506CD60-B4E9-408C-BFFE-D71668CD8119}" destId="{F833C218-D565-4F19-87B8-D6F470D9D552}" srcOrd="0" destOrd="0" presId="urn:microsoft.com/office/officeart/2009/3/layout/HorizontalOrganizationChart"/>
    <dgm:cxn modelId="{AEDEE416-457D-4F7C-B962-DFEDA32E2B88}" type="presParOf" srcId="{F833C218-D565-4F19-87B8-D6F470D9D552}" destId="{22FF96EA-900E-41F5-B549-53BD384A8CB5}" srcOrd="0" destOrd="0" presId="urn:microsoft.com/office/officeart/2009/3/layout/HorizontalOrganizationChart"/>
    <dgm:cxn modelId="{2D48A3A2-C090-4AAB-B30B-2C33B5263C74}" type="presParOf" srcId="{F833C218-D565-4F19-87B8-D6F470D9D552}" destId="{AA3F72A8-A0C8-4B50-887B-208CDD191F70}" srcOrd="1" destOrd="0" presId="urn:microsoft.com/office/officeart/2009/3/layout/HorizontalOrganizationChart"/>
    <dgm:cxn modelId="{6B756210-C96A-4A49-9847-A0665BD0155E}" type="presParOf" srcId="{7506CD60-B4E9-408C-BFFE-D71668CD8119}" destId="{07A87DB1-132A-43B6-81A3-638AC88C0951}" srcOrd="1" destOrd="0" presId="urn:microsoft.com/office/officeart/2009/3/layout/HorizontalOrganizationChart"/>
    <dgm:cxn modelId="{392AF9FB-7EA1-445F-A560-BB483CB02EE7}" type="presParOf" srcId="{7506CD60-B4E9-408C-BFFE-D71668CD8119}" destId="{AF0B98B9-C6D3-4536-8720-F62EA668D473}" srcOrd="2" destOrd="0" presId="urn:microsoft.com/office/officeart/2009/3/layout/HorizontalOrganizationChart"/>
    <dgm:cxn modelId="{52E6678A-5659-4CA0-AE8E-6751165A9748}" type="presParOf" srcId="{9BEA5F2D-41F9-4786-8E0C-30A69CD425BB}" destId="{4AF44700-2A19-42EB-BBB1-72DC50916FB3}" srcOrd="2" destOrd="0" presId="urn:microsoft.com/office/officeart/2009/3/layout/HorizontalOrganizationChart"/>
    <dgm:cxn modelId="{D6024D76-8990-4B6C-AF0D-4EC164682ACB}" type="presParOf" srcId="{53385672-95FF-400A-9CC6-9A83D3BD4AEA}" destId="{05B2E6A2-D16B-465F-B08E-72BFCD299D69}" srcOrd="2" destOrd="0" presId="urn:microsoft.com/office/officeart/2009/3/layout/HorizontalOrganizationChart"/>
    <dgm:cxn modelId="{3C970EFD-4C54-44C0-87EE-07D45C6C1B54}" type="presParOf" srcId="{53385672-95FF-400A-9CC6-9A83D3BD4AEA}" destId="{97920306-986A-4A5B-82A4-FBB562215E99}" srcOrd="3" destOrd="0" presId="urn:microsoft.com/office/officeart/2009/3/layout/HorizontalOrganizationChart"/>
    <dgm:cxn modelId="{3B966592-5215-457E-9DB5-EA3E71FEEE49}" type="presParOf" srcId="{97920306-986A-4A5B-82A4-FBB562215E99}" destId="{9DE97923-82C3-42FE-8FF5-46601125753E}" srcOrd="0" destOrd="0" presId="urn:microsoft.com/office/officeart/2009/3/layout/HorizontalOrganizationChart"/>
    <dgm:cxn modelId="{5BE61E54-89BC-4A9E-B63A-CD01B458A523}" type="presParOf" srcId="{9DE97923-82C3-42FE-8FF5-46601125753E}" destId="{5EAEA234-53BC-4177-98F7-240FBF13E852}" srcOrd="0" destOrd="0" presId="urn:microsoft.com/office/officeart/2009/3/layout/HorizontalOrganizationChart"/>
    <dgm:cxn modelId="{1CFECEB7-13EE-48B0-8D37-3C44585B91C6}" type="presParOf" srcId="{9DE97923-82C3-42FE-8FF5-46601125753E}" destId="{6D9D8256-7BF7-455C-8286-48DA90A1F089}" srcOrd="1" destOrd="0" presId="urn:microsoft.com/office/officeart/2009/3/layout/HorizontalOrganizationChart"/>
    <dgm:cxn modelId="{EB1F2C9C-BCA1-4BA7-8510-2B38AA6303D7}" type="presParOf" srcId="{97920306-986A-4A5B-82A4-FBB562215E99}" destId="{51B2A339-7DB4-4E5A-BB23-9DF38160E64E}" srcOrd="1" destOrd="0" presId="urn:microsoft.com/office/officeart/2009/3/layout/HorizontalOrganizationChart"/>
    <dgm:cxn modelId="{8D140C3B-5B15-4D65-AC4D-2CC048501AA3}" type="presParOf" srcId="{97920306-986A-4A5B-82A4-FBB562215E99}" destId="{0BB42949-7BF2-47F3-B2C0-E673FB213326}" srcOrd="2" destOrd="0" presId="urn:microsoft.com/office/officeart/2009/3/layout/HorizontalOrganizationChart"/>
    <dgm:cxn modelId="{F752DA6A-F3EC-4BA0-BD92-EDE236CFBC8C}" type="presParOf" srcId="{53385672-95FF-400A-9CC6-9A83D3BD4AEA}" destId="{4D206352-F71A-4238-A86F-A59AA773D2A2}" srcOrd="4" destOrd="0" presId="urn:microsoft.com/office/officeart/2009/3/layout/HorizontalOrganizationChart"/>
    <dgm:cxn modelId="{E7540BC4-43FB-4E5B-80B6-BCEEC9235C2E}" type="presParOf" srcId="{53385672-95FF-400A-9CC6-9A83D3BD4AEA}" destId="{61E6F798-99B6-42F5-9E21-800AEB7BFFED}" srcOrd="5" destOrd="0" presId="urn:microsoft.com/office/officeart/2009/3/layout/HorizontalOrganizationChart"/>
    <dgm:cxn modelId="{F2A435AC-159E-41C9-95E7-1D6463C12861}" type="presParOf" srcId="{61E6F798-99B6-42F5-9E21-800AEB7BFFED}" destId="{2D978579-80D0-41D3-86A4-E6681310F9CD}" srcOrd="0" destOrd="0" presId="urn:microsoft.com/office/officeart/2009/3/layout/HorizontalOrganizationChart"/>
    <dgm:cxn modelId="{387248C1-2261-48D7-B06E-E871076E9BC8}" type="presParOf" srcId="{2D978579-80D0-41D3-86A4-E6681310F9CD}" destId="{DD90EC07-9A96-4AFC-B424-94B4718F7486}" srcOrd="0" destOrd="0" presId="urn:microsoft.com/office/officeart/2009/3/layout/HorizontalOrganizationChart"/>
    <dgm:cxn modelId="{B97AA92C-555F-463B-8009-821FD3512104}" type="presParOf" srcId="{2D978579-80D0-41D3-86A4-E6681310F9CD}" destId="{357E512D-8536-4C53-94FC-71E31C2CE67E}" srcOrd="1" destOrd="0" presId="urn:microsoft.com/office/officeart/2009/3/layout/HorizontalOrganizationChart"/>
    <dgm:cxn modelId="{0247F082-3572-4186-83FC-F49F86D6C8F9}" type="presParOf" srcId="{61E6F798-99B6-42F5-9E21-800AEB7BFFED}" destId="{CE8830A9-66F7-450B-8D05-3670ECAB508B}" srcOrd="1" destOrd="0" presId="urn:microsoft.com/office/officeart/2009/3/layout/HorizontalOrganizationChart"/>
    <dgm:cxn modelId="{3C62F575-84D9-46D8-939D-3C83D63DE355}" type="presParOf" srcId="{61E6F798-99B6-42F5-9E21-800AEB7BFFED}" destId="{DA68C88A-FDDB-4752-A42B-84BCA03AF3C9}" srcOrd="2" destOrd="0" presId="urn:microsoft.com/office/officeart/2009/3/layout/HorizontalOrganizationChart"/>
    <dgm:cxn modelId="{C2EB489E-430D-4996-8C2D-D8CC5144BA15}" type="presParOf" srcId="{A52F57A7-4F79-493E-AAB0-79F68C456935}" destId="{1B334CC0-6D1A-4CFD-AA04-23AC9F6A9C4E}"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06352-F71A-4238-A86F-A59AA773D2A2}">
      <dsp:nvSpPr>
        <dsp:cNvPr id="0" name=""/>
        <dsp:cNvSpPr/>
      </dsp:nvSpPr>
      <dsp:spPr>
        <a:xfrm>
          <a:off x="1790179" y="2546490"/>
          <a:ext cx="357633" cy="1153369"/>
        </a:xfrm>
        <a:custGeom>
          <a:avLst/>
          <a:gdLst/>
          <a:ahLst/>
          <a:cxnLst/>
          <a:rect l="0" t="0" r="0" b="0"/>
          <a:pathLst>
            <a:path>
              <a:moveTo>
                <a:pt x="0" y="0"/>
              </a:moveTo>
              <a:lnTo>
                <a:pt x="178816" y="0"/>
              </a:lnTo>
              <a:lnTo>
                <a:pt x="178816" y="1153369"/>
              </a:lnTo>
              <a:lnTo>
                <a:pt x="357633" y="115336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5B2E6A2-D16B-465F-B08E-72BFCD299D69}">
      <dsp:nvSpPr>
        <dsp:cNvPr id="0" name=""/>
        <dsp:cNvSpPr/>
      </dsp:nvSpPr>
      <dsp:spPr>
        <a:xfrm>
          <a:off x="1790179" y="2546490"/>
          <a:ext cx="357633" cy="384456"/>
        </a:xfrm>
        <a:custGeom>
          <a:avLst/>
          <a:gdLst/>
          <a:ahLst/>
          <a:cxnLst/>
          <a:rect l="0" t="0" r="0" b="0"/>
          <a:pathLst>
            <a:path>
              <a:moveTo>
                <a:pt x="0" y="0"/>
              </a:moveTo>
              <a:lnTo>
                <a:pt x="178816" y="0"/>
              </a:lnTo>
              <a:lnTo>
                <a:pt x="178816" y="384456"/>
              </a:lnTo>
              <a:lnTo>
                <a:pt x="357633" y="38445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BE2B2B2-475A-449E-A465-53B49F01CE7A}">
      <dsp:nvSpPr>
        <dsp:cNvPr id="0" name=""/>
        <dsp:cNvSpPr/>
      </dsp:nvSpPr>
      <dsp:spPr>
        <a:xfrm>
          <a:off x="3935983" y="2162034"/>
          <a:ext cx="357633" cy="1153369"/>
        </a:xfrm>
        <a:custGeom>
          <a:avLst/>
          <a:gdLst/>
          <a:ahLst/>
          <a:cxnLst/>
          <a:rect l="0" t="0" r="0" b="0"/>
          <a:pathLst>
            <a:path>
              <a:moveTo>
                <a:pt x="0" y="0"/>
              </a:moveTo>
              <a:lnTo>
                <a:pt x="178816" y="0"/>
              </a:lnTo>
              <a:lnTo>
                <a:pt x="178816" y="1153369"/>
              </a:lnTo>
              <a:lnTo>
                <a:pt x="357633" y="1153369"/>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30EDCA4-A1AC-4196-BC0F-3D8AA201960C}">
      <dsp:nvSpPr>
        <dsp:cNvPr id="0" name=""/>
        <dsp:cNvSpPr/>
      </dsp:nvSpPr>
      <dsp:spPr>
        <a:xfrm>
          <a:off x="3935983" y="2162034"/>
          <a:ext cx="357633" cy="384456"/>
        </a:xfrm>
        <a:custGeom>
          <a:avLst/>
          <a:gdLst/>
          <a:ahLst/>
          <a:cxnLst/>
          <a:rect l="0" t="0" r="0" b="0"/>
          <a:pathLst>
            <a:path>
              <a:moveTo>
                <a:pt x="0" y="0"/>
              </a:moveTo>
              <a:lnTo>
                <a:pt x="178816" y="0"/>
              </a:lnTo>
              <a:lnTo>
                <a:pt x="178816" y="384456"/>
              </a:lnTo>
              <a:lnTo>
                <a:pt x="357633" y="384456"/>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62D2EF6-B385-4E05-9A91-7CA2DEB82442}">
      <dsp:nvSpPr>
        <dsp:cNvPr id="0" name=""/>
        <dsp:cNvSpPr/>
      </dsp:nvSpPr>
      <dsp:spPr>
        <a:xfrm>
          <a:off x="6081786" y="1777577"/>
          <a:ext cx="357633" cy="768913"/>
        </a:xfrm>
        <a:custGeom>
          <a:avLst/>
          <a:gdLst/>
          <a:ahLst/>
          <a:cxnLst/>
          <a:rect l="0" t="0" r="0" b="0"/>
          <a:pathLst>
            <a:path>
              <a:moveTo>
                <a:pt x="0" y="0"/>
              </a:moveTo>
              <a:lnTo>
                <a:pt x="178816" y="0"/>
              </a:lnTo>
              <a:lnTo>
                <a:pt x="178816" y="768913"/>
              </a:lnTo>
              <a:lnTo>
                <a:pt x="357633" y="768913"/>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EB2F90A-61F5-41E8-A804-77C31A738E3C}">
      <dsp:nvSpPr>
        <dsp:cNvPr id="0" name=""/>
        <dsp:cNvSpPr/>
      </dsp:nvSpPr>
      <dsp:spPr>
        <a:xfrm>
          <a:off x="6081786" y="1731857"/>
          <a:ext cx="357633" cy="91440"/>
        </a:xfrm>
        <a:custGeom>
          <a:avLst/>
          <a:gdLst/>
          <a:ahLst/>
          <a:cxnLst/>
          <a:rect l="0" t="0" r="0" b="0"/>
          <a:pathLst>
            <a:path>
              <a:moveTo>
                <a:pt x="0" y="45720"/>
              </a:moveTo>
              <a:lnTo>
                <a:pt x="357633" y="4572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B533993-9908-479C-9E80-C6A7E808551E}">
      <dsp:nvSpPr>
        <dsp:cNvPr id="0" name=""/>
        <dsp:cNvSpPr/>
      </dsp:nvSpPr>
      <dsp:spPr>
        <a:xfrm>
          <a:off x="6081786" y="1008664"/>
          <a:ext cx="357633" cy="768913"/>
        </a:xfrm>
        <a:custGeom>
          <a:avLst/>
          <a:gdLst/>
          <a:ahLst/>
          <a:cxnLst/>
          <a:rect l="0" t="0" r="0" b="0"/>
          <a:pathLst>
            <a:path>
              <a:moveTo>
                <a:pt x="0" y="768913"/>
              </a:moveTo>
              <a:lnTo>
                <a:pt x="178816" y="768913"/>
              </a:lnTo>
              <a:lnTo>
                <a:pt x="178816" y="0"/>
              </a:lnTo>
              <a:lnTo>
                <a:pt x="357633" y="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F55A2A1-48FB-4DE5-9F5D-9A57A99ED8C0}">
      <dsp:nvSpPr>
        <dsp:cNvPr id="0" name=""/>
        <dsp:cNvSpPr/>
      </dsp:nvSpPr>
      <dsp:spPr>
        <a:xfrm>
          <a:off x="3935983" y="1777577"/>
          <a:ext cx="357633" cy="384456"/>
        </a:xfrm>
        <a:custGeom>
          <a:avLst/>
          <a:gdLst/>
          <a:ahLst/>
          <a:cxnLst/>
          <a:rect l="0" t="0" r="0" b="0"/>
          <a:pathLst>
            <a:path>
              <a:moveTo>
                <a:pt x="0" y="384456"/>
              </a:moveTo>
              <a:lnTo>
                <a:pt x="178816" y="384456"/>
              </a:lnTo>
              <a:lnTo>
                <a:pt x="178816" y="0"/>
              </a:lnTo>
              <a:lnTo>
                <a:pt x="357633" y="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7115A63-83E0-4F71-9307-959AB145EDB8}">
      <dsp:nvSpPr>
        <dsp:cNvPr id="0" name=""/>
        <dsp:cNvSpPr/>
      </dsp:nvSpPr>
      <dsp:spPr>
        <a:xfrm>
          <a:off x="3935983" y="1008664"/>
          <a:ext cx="357633" cy="1153369"/>
        </a:xfrm>
        <a:custGeom>
          <a:avLst/>
          <a:gdLst/>
          <a:ahLst/>
          <a:cxnLst/>
          <a:rect l="0" t="0" r="0" b="0"/>
          <a:pathLst>
            <a:path>
              <a:moveTo>
                <a:pt x="0" y="1153369"/>
              </a:moveTo>
              <a:lnTo>
                <a:pt x="178816" y="1153369"/>
              </a:lnTo>
              <a:lnTo>
                <a:pt x="178816" y="0"/>
              </a:lnTo>
              <a:lnTo>
                <a:pt x="357633" y="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87B5643-9B0A-41F5-AF76-CA3F522ED075}">
      <dsp:nvSpPr>
        <dsp:cNvPr id="0" name=""/>
        <dsp:cNvSpPr/>
      </dsp:nvSpPr>
      <dsp:spPr>
        <a:xfrm>
          <a:off x="1790179" y="2162034"/>
          <a:ext cx="357633" cy="384456"/>
        </a:xfrm>
        <a:custGeom>
          <a:avLst/>
          <a:gdLst/>
          <a:ahLst/>
          <a:cxnLst/>
          <a:rect l="0" t="0" r="0" b="0"/>
          <a:pathLst>
            <a:path>
              <a:moveTo>
                <a:pt x="0" y="384456"/>
              </a:moveTo>
              <a:lnTo>
                <a:pt x="178816" y="384456"/>
              </a:lnTo>
              <a:lnTo>
                <a:pt x="178816" y="0"/>
              </a:lnTo>
              <a:lnTo>
                <a:pt x="357633"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C4F7087-C5D6-4124-BB71-7B43CBBF71D9}">
      <dsp:nvSpPr>
        <dsp:cNvPr id="0" name=""/>
        <dsp:cNvSpPr/>
      </dsp:nvSpPr>
      <dsp:spPr>
        <a:xfrm>
          <a:off x="1790179" y="1393121"/>
          <a:ext cx="357633" cy="1153369"/>
        </a:xfrm>
        <a:custGeom>
          <a:avLst/>
          <a:gdLst/>
          <a:ahLst/>
          <a:cxnLst/>
          <a:rect l="0" t="0" r="0" b="0"/>
          <a:pathLst>
            <a:path>
              <a:moveTo>
                <a:pt x="0" y="1153369"/>
              </a:moveTo>
              <a:lnTo>
                <a:pt x="178816" y="1153369"/>
              </a:lnTo>
              <a:lnTo>
                <a:pt x="178816" y="0"/>
              </a:lnTo>
              <a:lnTo>
                <a:pt x="357633"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DD3C1A5-454F-49F4-8FCC-C67EF1483490}">
      <dsp:nvSpPr>
        <dsp:cNvPr id="0" name=""/>
        <dsp:cNvSpPr/>
      </dsp:nvSpPr>
      <dsp:spPr>
        <a:xfrm>
          <a:off x="2009" y="2273794"/>
          <a:ext cx="1788169" cy="545391"/>
        </a:xfrm>
        <a:prstGeom prst="rect">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b="1" kern="1200" dirty="0" smtClean="0">
              <a:solidFill>
                <a:schemeClr val="bg1"/>
              </a:solidFill>
              <a:cs typeface="B Nazanin" pitchFamily="2" charset="-78"/>
            </a:rPr>
            <a:t>گرمایش سرمایش و تهویه مطبوع</a:t>
          </a:r>
          <a:endParaRPr lang="en-US" sz="2400" b="1" kern="1200" dirty="0">
            <a:solidFill>
              <a:schemeClr val="bg1"/>
            </a:solidFill>
            <a:cs typeface="B Nazanin" pitchFamily="2" charset="-78"/>
          </a:endParaRPr>
        </a:p>
      </dsp:txBody>
      <dsp:txXfrm>
        <a:off x="2009" y="2273794"/>
        <a:ext cx="1788169" cy="545391"/>
      </dsp:txXfrm>
    </dsp:sp>
    <dsp:sp modelId="{E16F6917-BE5C-45C9-B0AC-CF023E793DD1}">
      <dsp:nvSpPr>
        <dsp:cNvPr id="0" name=""/>
        <dsp:cNvSpPr/>
      </dsp:nvSpPr>
      <dsp:spPr>
        <a:xfrm>
          <a:off x="2147813" y="1120425"/>
          <a:ext cx="1788169" cy="545391"/>
        </a:xfrm>
        <a:prstGeom prst="rect">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a-IR" sz="1900" kern="1200" dirty="0" smtClean="0">
              <a:cs typeface="B Nazanin" pitchFamily="2" charset="-78"/>
            </a:rPr>
            <a:t>تجهیزات تبادل حرارت</a:t>
          </a:r>
          <a:endParaRPr lang="en-US" sz="1900" kern="1200" dirty="0">
            <a:cs typeface="B Nazanin" pitchFamily="2" charset="-78"/>
          </a:endParaRPr>
        </a:p>
      </dsp:txBody>
      <dsp:txXfrm>
        <a:off x="2147813" y="1120425"/>
        <a:ext cx="1788169" cy="545391"/>
      </dsp:txXfrm>
    </dsp:sp>
    <dsp:sp modelId="{BAFC2D59-6C80-4268-BE0B-C13FB78B0036}">
      <dsp:nvSpPr>
        <dsp:cNvPr id="0" name=""/>
        <dsp:cNvSpPr/>
      </dsp:nvSpPr>
      <dsp:spPr>
        <a:xfrm>
          <a:off x="2147813" y="1889338"/>
          <a:ext cx="1788169" cy="545391"/>
        </a:xfrm>
        <a:prstGeom prst="rect">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b="1" kern="1200" dirty="0" smtClean="0">
              <a:solidFill>
                <a:schemeClr val="bg1"/>
              </a:solidFill>
              <a:cs typeface="B Nazanin" pitchFamily="2" charset="-78"/>
            </a:rPr>
            <a:t>تجهیزات مولد</a:t>
          </a:r>
          <a:endParaRPr lang="en-US" sz="2800" b="1" kern="1200" dirty="0">
            <a:solidFill>
              <a:schemeClr val="bg1"/>
            </a:solidFill>
            <a:cs typeface="B Nazanin" pitchFamily="2" charset="-78"/>
          </a:endParaRPr>
        </a:p>
      </dsp:txBody>
      <dsp:txXfrm>
        <a:off x="2147813" y="1889338"/>
        <a:ext cx="1788169" cy="545391"/>
      </dsp:txXfrm>
    </dsp:sp>
    <dsp:sp modelId="{A9FA3C2B-4A0C-4B01-9F6B-00D5593C7336}">
      <dsp:nvSpPr>
        <dsp:cNvPr id="0" name=""/>
        <dsp:cNvSpPr/>
      </dsp:nvSpPr>
      <dsp:spPr>
        <a:xfrm>
          <a:off x="4293616" y="735968"/>
          <a:ext cx="1788169" cy="545391"/>
        </a:xfrm>
        <a:prstGeom prst="rect">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a-IR" sz="1900" kern="1200" dirty="0" smtClean="0">
              <a:cs typeface="B Nazanin" pitchFamily="2" charset="-78"/>
            </a:rPr>
            <a:t>مولد گرما</a:t>
          </a:r>
          <a:endParaRPr lang="en-US" sz="1900" kern="1200" dirty="0">
            <a:cs typeface="B Nazanin" pitchFamily="2" charset="-78"/>
          </a:endParaRPr>
        </a:p>
      </dsp:txBody>
      <dsp:txXfrm>
        <a:off x="4293616" y="735968"/>
        <a:ext cx="1788169" cy="545391"/>
      </dsp:txXfrm>
    </dsp:sp>
    <dsp:sp modelId="{22FF96EA-900E-41F5-B549-53BD384A8CB5}">
      <dsp:nvSpPr>
        <dsp:cNvPr id="0" name=""/>
        <dsp:cNvSpPr/>
      </dsp:nvSpPr>
      <dsp:spPr>
        <a:xfrm>
          <a:off x="4293616" y="1504881"/>
          <a:ext cx="1788169" cy="545391"/>
        </a:xfrm>
        <a:prstGeom prst="rect">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b="1" kern="1200" dirty="0" smtClean="0">
              <a:solidFill>
                <a:schemeClr val="bg1"/>
              </a:solidFill>
              <a:cs typeface="B Nazanin" pitchFamily="2" charset="-78"/>
            </a:rPr>
            <a:t>مولد سرما</a:t>
          </a:r>
          <a:endParaRPr lang="en-US" sz="2800" b="1" kern="1200" dirty="0">
            <a:solidFill>
              <a:schemeClr val="bg1"/>
            </a:solidFill>
            <a:cs typeface="B Nazanin" pitchFamily="2" charset="-78"/>
          </a:endParaRPr>
        </a:p>
      </dsp:txBody>
      <dsp:txXfrm>
        <a:off x="4293616" y="1504881"/>
        <a:ext cx="1788169" cy="545391"/>
      </dsp:txXfrm>
    </dsp:sp>
    <dsp:sp modelId="{3B824FB7-FA90-4C92-890C-40EF44CEDAD8}">
      <dsp:nvSpPr>
        <dsp:cNvPr id="0" name=""/>
        <dsp:cNvSpPr/>
      </dsp:nvSpPr>
      <dsp:spPr>
        <a:xfrm>
          <a:off x="6439420" y="735968"/>
          <a:ext cx="1788169" cy="545391"/>
        </a:xfrm>
        <a:prstGeom prst="rect">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a-IR" sz="1900" kern="1200" dirty="0" smtClean="0">
              <a:cs typeface="B Nazanin" pitchFamily="2" charset="-78"/>
            </a:rPr>
            <a:t>تبخیری</a:t>
          </a:r>
          <a:endParaRPr lang="en-US" sz="1900" kern="1200" dirty="0">
            <a:cs typeface="B Nazanin" pitchFamily="2" charset="-78"/>
          </a:endParaRPr>
        </a:p>
      </dsp:txBody>
      <dsp:txXfrm>
        <a:off x="6439420" y="735968"/>
        <a:ext cx="1788169" cy="545391"/>
      </dsp:txXfrm>
    </dsp:sp>
    <dsp:sp modelId="{81BE6EFF-6CB7-4B97-95E4-D9763EAD198E}">
      <dsp:nvSpPr>
        <dsp:cNvPr id="0" name=""/>
        <dsp:cNvSpPr/>
      </dsp:nvSpPr>
      <dsp:spPr>
        <a:xfrm>
          <a:off x="6439420" y="1504881"/>
          <a:ext cx="1788169" cy="545391"/>
        </a:xfrm>
        <a:prstGeom prst="rect">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fa-IR" sz="3200" b="1" kern="1200" dirty="0" smtClean="0">
              <a:solidFill>
                <a:schemeClr val="bg1"/>
              </a:solidFill>
              <a:cs typeface="B Nazanin" pitchFamily="2" charset="-78"/>
            </a:rPr>
            <a:t>تراکمی</a:t>
          </a:r>
          <a:endParaRPr lang="en-US" sz="2400" b="1" kern="1200" dirty="0">
            <a:solidFill>
              <a:schemeClr val="bg1"/>
            </a:solidFill>
            <a:cs typeface="B Nazanin" pitchFamily="2" charset="-78"/>
          </a:endParaRPr>
        </a:p>
      </dsp:txBody>
      <dsp:txXfrm>
        <a:off x="6439420" y="1504881"/>
        <a:ext cx="1788169" cy="545391"/>
      </dsp:txXfrm>
    </dsp:sp>
    <dsp:sp modelId="{ECCE49AD-AFCD-484D-8853-4C3C89B51547}">
      <dsp:nvSpPr>
        <dsp:cNvPr id="0" name=""/>
        <dsp:cNvSpPr/>
      </dsp:nvSpPr>
      <dsp:spPr>
        <a:xfrm>
          <a:off x="6439420" y="2273794"/>
          <a:ext cx="1788169" cy="545391"/>
        </a:xfrm>
        <a:prstGeom prst="rect">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fa-IR" sz="3600" b="1" kern="1200" dirty="0" smtClean="0">
              <a:solidFill>
                <a:schemeClr val="bg1"/>
              </a:solidFill>
              <a:cs typeface="B Nazanin" pitchFamily="2" charset="-78"/>
            </a:rPr>
            <a:t>جذبی</a:t>
          </a:r>
          <a:endParaRPr lang="en-US" sz="2800" b="1" kern="1200" dirty="0">
            <a:solidFill>
              <a:schemeClr val="bg1"/>
            </a:solidFill>
            <a:cs typeface="B Nazanin" pitchFamily="2" charset="-78"/>
          </a:endParaRPr>
        </a:p>
      </dsp:txBody>
      <dsp:txXfrm>
        <a:off x="6439420" y="2273794"/>
        <a:ext cx="1788169" cy="545391"/>
      </dsp:txXfrm>
    </dsp:sp>
    <dsp:sp modelId="{C86780C8-F48F-434A-A595-FBEFCEFE54D0}">
      <dsp:nvSpPr>
        <dsp:cNvPr id="0" name=""/>
        <dsp:cNvSpPr/>
      </dsp:nvSpPr>
      <dsp:spPr>
        <a:xfrm>
          <a:off x="4293616" y="2273794"/>
          <a:ext cx="1788169" cy="545391"/>
        </a:xfrm>
        <a:prstGeom prst="rect">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a-IR" sz="1900" kern="1200" dirty="0" smtClean="0">
              <a:cs typeface="B Nazanin" pitchFamily="2" charset="-78"/>
            </a:rPr>
            <a:t>مولد دوفصلی</a:t>
          </a:r>
          <a:endParaRPr lang="en-US" sz="1900" kern="1200" dirty="0">
            <a:cs typeface="B Nazanin" pitchFamily="2" charset="-78"/>
          </a:endParaRPr>
        </a:p>
      </dsp:txBody>
      <dsp:txXfrm>
        <a:off x="4293616" y="2273794"/>
        <a:ext cx="1788169" cy="545391"/>
      </dsp:txXfrm>
    </dsp:sp>
    <dsp:sp modelId="{2FF90F69-6F89-44AF-ADFD-886C8014031C}">
      <dsp:nvSpPr>
        <dsp:cNvPr id="0" name=""/>
        <dsp:cNvSpPr/>
      </dsp:nvSpPr>
      <dsp:spPr>
        <a:xfrm>
          <a:off x="4293616" y="3042707"/>
          <a:ext cx="1788169" cy="545391"/>
        </a:xfrm>
        <a:prstGeom prst="rect">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a-IR" sz="1900" kern="1200" dirty="0" smtClean="0">
              <a:cs typeface="B Nazanin" pitchFamily="2" charset="-78"/>
            </a:rPr>
            <a:t>نیمه مولدمرکب دو فصلی</a:t>
          </a:r>
          <a:endParaRPr lang="en-US" sz="1900" kern="1200" dirty="0">
            <a:cs typeface="B Nazanin" pitchFamily="2" charset="-78"/>
          </a:endParaRPr>
        </a:p>
      </dsp:txBody>
      <dsp:txXfrm>
        <a:off x="4293616" y="3042707"/>
        <a:ext cx="1788169" cy="545391"/>
      </dsp:txXfrm>
    </dsp:sp>
    <dsp:sp modelId="{5EAEA234-53BC-4177-98F7-240FBF13E852}">
      <dsp:nvSpPr>
        <dsp:cNvPr id="0" name=""/>
        <dsp:cNvSpPr/>
      </dsp:nvSpPr>
      <dsp:spPr>
        <a:xfrm>
          <a:off x="2147813" y="2658251"/>
          <a:ext cx="1788169" cy="545391"/>
        </a:xfrm>
        <a:prstGeom prst="rect">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a-IR" sz="1900" kern="1200" dirty="0" smtClean="0">
              <a:cs typeface="B Nazanin" pitchFamily="2" charset="-78"/>
            </a:rPr>
            <a:t>تجهیزات انتقال و توضیع</a:t>
          </a:r>
          <a:endParaRPr lang="en-US" sz="1900" kern="1200" dirty="0">
            <a:cs typeface="B Nazanin" pitchFamily="2" charset="-78"/>
          </a:endParaRPr>
        </a:p>
      </dsp:txBody>
      <dsp:txXfrm>
        <a:off x="2147813" y="2658251"/>
        <a:ext cx="1788169" cy="545391"/>
      </dsp:txXfrm>
    </dsp:sp>
    <dsp:sp modelId="{DD90EC07-9A96-4AFC-B424-94B4718F7486}">
      <dsp:nvSpPr>
        <dsp:cNvPr id="0" name=""/>
        <dsp:cNvSpPr/>
      </dsp:nvSpPr>
      <dsp:spPr>
        <a:xfrm>
          <a:off x="2147813" y="3427164"/>
          <a:ext cx="1788169" cy="545391"/>
        </a:xfrm>
        <a:prstGeom prst="rect">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a-IR" sz="1900" kern="1200" dirty="0" smtClean="0">
              <a:cs typeface="B Nazanin" pitchFamily="2" charset="-78"/>
            </a:rPr>
            <a:t>تجهیزات رطوبت زنی رطوبت گیری پاک سازی</a:t>
          </a:r>
          <a:endParaRPr lang="en-US" sz="1900" kern="1200" dirty="0">
            <a:cs typeface="B Nazanin" pitchFamily="2" charset="-78"/>
          </a:endParaRPr>
        </a:p>
      </dsp:txBody>
      <dsp:txXfrm>
        <a:off x="2147813" y="3427164"/>
        <a:ext cx="1788169" cy="5453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6DCA2-DE2A-4D2B-B35E-4C08C2148EB8}">
      <dsp:nvSpPr>
        <dsp:cNvPr id="0" name=""/>
        <dsp:cNvSpPr/>
      </dsp:nvSpPr>
      <dsp:spPr>
        <a:xfrm>
          <a:off x="4272795" y="2386920"/>
          <a:ext cx="316445" cy="680358"/>
        </a:xfrm>
        <a:custGeom>
          <a:avLst/>
          <a:gdLst/>
          <a:ahLst/>
          <a:cxnLst/>
          <a:rect l="0" t="0" r="0" b="0"/>
          <a:pathLst>
            <a:path>
              <a:moveTo>
                <a:pt x="0" y="0"/>
              </a:moveTo>
              <a:lnTo>
                <a:pt x="158222" y="0"/>
              </a:lnTo>
              <a:lnTo>
                <a:pt x="158222" y="680358"/>
              </a:lnTo>
              <a:lnTo>
                <a:pt x="316445" y="68035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842DB68-329D-4BC8-BEB7-59A7341C6D3E}">
      <dsp:nvSpPr>
        <dsp:cNvPr id="0" name=""/>
        <dsp:cNvSpPr/>
      </dsp:nvSpPr>
      <dsp:spPr>
        <a:xfrm>
          <a:off x="4272795" y="2341200"/>
          <a:ext cx="316445" cy="91440"/>
        </a:xfrm>
        <a:custGeom>
          <a:avLst/>
          <a:gdLst/>
          <a:ahLst/>
          <a:cxnLst/>
          <a:rect l="0" t="0" r="0" b="0"/>
          <a:pathLst>
            <a:path>
              <a:moveTo>
                <a:pt x="0" y="45720"/>
              </a:moveTo>
              <a:lnTo>
                <a:pt x="316445" y="4572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395436B-0335-4A9C-B0C5-26A68C5BDAFC}">
      <dsp:nvSpPr>
        <dsp:cNvPr id="0" name=""/>
        <dsp:cNvSpPr/>
      </dsp:nvSpPr>
      <dsp:spPr>
        <a:xfrm>
          <a:off x="4272795" y="1706562"/>
          <a:ext cx="316445" cy="680358"/>
        </a:xfrm>
        <a:custGeom>
          <a:avLst/>
          <a:gdLst/>
          <a:ahLst/>
          <a:cxnLst/>
          <a:rect l="0" t="0" r="0" b="0"/>
          <a:pathLst>
            <a:path>
              <a:moveTo>
                <a:pt x="0" y="680358"/>
              </a:moveTo>
              <a:lnTo>
                <a:pt x="158222" y="680358"/>
              </a:lnTo>
              <a:lnTo>
                <a:pt x="158222" y="0"/>
              </a:lnTo>
              <a:lnTo>
                <a:pt x="316445" y="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87B5643-9B0A-41F5-AF76-CA3F522ED075}">
      <dsp:nvSpPr>
        <dsp:cNvPr id="0" name=""/>
        <dsp:cNvSpPr/>
      </dsp:nvSpPr>
      <dsp:spPr>
        <a:xfrm>
          <a:off x="2374120" y="1366383"/>
          <a:ext cx="316445" cy="1020537"/>
        </a:xfrm>
        <a:custGeom>
          <a:avLst/>
          <a:gdLst/>
          <a:ahLst/>
          <a:cxnLst/>
          <a:rect l="0" t="0" r="0" b="0"/>
          <a:pathLst>
            <a:path>
              <a:moveTo>
                <a:pt x="0" y="0"/>
              </a:moveTo>
              <a:lnTo>
                <a:pt x="158222" y="0"/>
              </a:lnTo>
              <a:lnTo>
                <a:pt x="158222" y="1020537"/>
              </a:lnTo>
              <a:lnTo>
                <a:pt x="316445" y="1020537"/>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F55A2A1-48FB-4DE5-9F5D-9A57A99ED8C0}">
      <dsp:nvSpPr>
        <dsp:cNvPr id="0" name=""/>
        <dsp:cNvSpPr/>
      </dsp:nvSpPr>
      <dsp:spPr>
        <a:xfrm>
          <a:off x="2374120" y="1366383"/>
          <a:ext cx="316445" cy="340179"/>
        </a:xfrm>
        <a:custGeom>
          <a:avLst/>
          <a:gdLst/>
          <a:ahLst/>
          <a:cxnLst/>
          <a:rect l="0" t="0" r="0" b="0"/>
          <a:pathLst>
            <a:path>
              <a:moveTo>
                <a:pt x="0" y="0"/>
              </a:moveTo>
              <a:lnTo>
                <a:pt x="158222" y="0"/>
              </a:lnTo>
              <a:lnTo>
                <a:pt x="158222" y="340179"/>
              </a:lnTo>
              <a:lnTo>
                <a:pt x="316445" y="34017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5B2E6A2-D16B-465F-B08E-72BFCD299D69}">
      <dsp:nvSpPr>
        <dsp:cNvPr id="0" name=""/>
        <dsp:cNvSpPr/>
      </dsp:nvSpPr>
      <dsp:spPr>
        <a:xfrm>
          <a:off x="2374120" y="1026204"/>
          <a:ext cx="316445" cy="340179"/>
        </a:xfrm>
        <a:custGeom>
          <a:avLst/>
          <a:gdLst/>
          <a:ahLst/>
          <a:cxnLst/>
          <a:rect l="0" t="0" r="0" b="0"/>
          <a:pathLst>
            <a:path>
              <a:moveTo>
                <a:pt x="0" y="340179"/>
              </a:moveTo>
              <a:lnTo>
                <a:pt x="158222" y="340179"/>
              </a:lnTo>
              <a:lnTo>
                <a:pt x="158222" y="0"/>
              </a:lnTo>
              <a:lnTo>
                <a:pt x="316445"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D206352-F71A-4238-A86F-A59AA773D2A2}">
      <dsp:nvSpPr>
        <dsp:cNvPr id="0" name=""/>
        <dsp:cNvSpPr/>
      </dsp:nvSpPr>
      <dsp:spPr>
        <a:xfrm>
          <a:off x="2374120" y="345845"/>
          <a:ext cx="316445" cy="1020537"/>
        </a:xfrm>
        <a:custGeom>
          <a:avLst/>
          <a:gdLst/>
          <a:ahLst/>
          <a:cxnLst/>
          <a:rect l="0" t="0" r="0" b="0"/>
          <a:pathLst>
            <a:path>
              <a:moveTo>
                <a:pt x="0" y="1020537"/>
              </a:moveTo>
              <a:lnTo>
                <a:pt x="158222" y="1020537"/>
              </a:lnTo>
              <a:lnTo>
                <a:pt x="158222" y="0"/>
              </a:lnTo>
              <a:lnTo>
                <a:pt x="316445"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180333B-1634-4749-9CE3-614ED82B154C}">
      <dsp:nvSpPr>
        <dsp:cNvPr id="0" name=""/>
        <dsp:cNvSpPr/>
      </dsp:nvSpPr>
      <dsp:spPr>
        <a:xfrm>
          <a:off x="729" y="978425"/>
          <a:ext cx="2373390" cy="775916"/>
        </a:xfrm>
        <a:prstGeom prst="rect">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b="1" i="0" kern="1200" dirty="0" smtClean="0">
              <a:cs typeface="B Nazanin" pitchFamily="2" charset="-78"/>
            </a:rPr>
            <a:t> خنک کن های تراکمی</a:t>
          </a:r>
          <a:r>
            <a:rPr lang="en-US" sz="2800" b="1" i="0" kern="1200" dirty="0" smtClean="0">
              <a:cs typeface="B Nazanin" pitchFamily="2" charset="-78"/>
            </a:rPr>
            <a:t/>
          </a:r>
          <a:br>
            <a:rPr lang="en-US" sz="2800" b="1" i="0" kern="1200" dirty="0" smtClean="0">
              <a:cs typeface="B Nazanin" pitchFamily="2" charset="-78"/>
            </a:rPr>
          </a:br>
          <a:endParaRPr lang="en-US" sz="2800" b="1" i="0" kern="1200" dirty="0">
            <a:cs typeface="B Nazanin" pitchFamily="2" charset="-78"/>
          </a:endParaRPr>
        </a:p>
      </dsp:txBody>
      <dsp:txXfrm>
        <a:off x="729" y="978425"/>
        <a:ext cx="2373390" cy="775916"/>
      </dsp:txXfrm>
    </dsp:sp>
    <dsp:sp modelId="{DD90EC07-9A96-4AFC-B424-94B4718F7486}">
      <dsp:nvSpPr>
        <dsp:cNvPr id="0" name=""/>
        <dsp:cNvSpPr/>
      </dsp:nvSpPr>
      <dsp:spPr>
        <a:xfrm>
          <a:off x="2690566" y="104555"/>
          <a:ext cx="1582229" cy="482579"/>
        </a:xfrm>
        <a:prstGeom prst="rect">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fa-IR" sz="3600" b="1" kern="1200" dirty="0" smtClean="0">
              <a:cs typeface="B Nazanin" pitchFamily="2" charset="-78"/>
            </a:rPr>
            <a:t>کمپرسور</a:t>
          </a:r>
          <a:endParaRPr lang="en-US" sz="3600" b="1" kern="1200" dirty="0">
            <a:cs typeface="B Nazanin" pitchFamily="2" charset="-78"/>
          </a:endParaRPr>
        </a:p>
      </dsp:txBody>
      <dsp:txXfrm>
        <a:off x="2690566" y="104555"/>
        <a:ext cx="1582229" cy="482579"/>
      </dsp:txXfrm>
    </dsp:sp>
    <dsp:sp modelId="{5EAEA234-53BC-4177-98F7-240FBF13E852}">
      <dsp:nvSpPr>
        <dsp:cNvPr id="0" name=""/>
        <dsp:cNvSpPr/>
      </dsp:nvSpPr>
      <dsp:spPr>
        <a:xfrm>
          <a:off x="2690566" y="784914"/>
          <a:ext cx="1582229" cy="482579"/>
        </a:xfrm>
        <a:prstGeom prst="rect">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rtl="1">
            <a:lnSpc>
              <a:spcPct val="90000"/>
            </a:lnSpc>
            <a:spcBef>
              <a:spcPct val="0"/>
            </a:spcBef>
            <a:spcAft>
              <a:spcPct val="35000"/>
            </a:spcAft>
          </a:pPr>
          <a:r>
            <a:rPr lang="fa-IR" sz="2900" b="1" kern="1200" dirty="0" smtClean="0"/>
            <a:t>اواپراتور</a:t>
          </a:r>
          <a:endParaRPr lang="en-US" sz="2900" b="1" kern="1200" dirty="0">
            <a:cs typeface="B Nazanin" pitchFamily="2" charset="-78"/>
          </a:endParaRPr>
        </a:p>
      </dsp:txBody>
      <dsp:txXfrm>
        <a:off x="2690566" y="784914"/>
        <a:ext cx="1582229" cy="482579"/>
      </dsp:txXfrm>
    </dsp:sp>
    <dsp:sp modelId="{22FF96EA-900E-41F5-B549-53BD384A8CB5}">
      <dsp:nvSpPr>
        <dsp:cNvPr id="0" name=""/>
        <dsp:cNvSpPr/>
      </dsp:nvSpPr>
      <dsp:spPr>
        <a:xfrm>
          <a:off x="2690566" y="1465272"/>
          <a:ext cx="1582229" cy="482579"/>
        </a:xfrm>
        <a:prstGeom prst="rect">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fa-IR" sz="4000" b="1" kern="1200" dirty="0" smtClean="0">
              <a:cs typeface="B Nazanin" pitchFamily="2" charset="-78"/>
            </a:rPr>
            <a:t>شیر انبساط</a:t>
          </a:r>
          <a:endParaRPr lang="en-US" sz="2000" b="1" kern="1200" dirty="0">
            <a:cs typeface="B Nazanin" pitchFamily="2" charset="-78"/>
          </a:endParaRPr>
        </a:p>
      </dsp:txBody>
      <dsp:txXfrm>
        <a:off x="2690566" y="1465272"/>
        <a:ext cx="1582229" cy="482579"/>
      </dsp:txXfrm>
    </dsp:sp>
    <dsp:sp modelId="{BAFC2D59-6C80-4268-BE0B-C13FB78B0036}">
      <dsp:nvSpPr>
        <dsp:cNvPr id="0" name=""/>
        <dsp:cNvSpPr/>
      </dsp:nvSpPr>
      <dsp:spPr>
        <a:xfrm>
          <a:off x="2690566" y="2145631"/>
          <a:ext cx="1582229" cy="482579"/>
        </a:xfrm>
        <a:prstGeom prst="rect">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fa-IR" sz="4400" b="1" kern="1200" dirty="0" smtClean="0">
              <a:cs typeface="B Nazanin" pitchFamily="2" charset="-78"/>
            </a:rPr>
            <a:t>کندانسور</a:t>
          </a:r>
          <a:endParaRPr lang="en-US" sz="4400" b="1" kern="1200" dirty="0">
            <a:cs typeface="B Nazanin" pitchFamily="2" charset="-78"/>
          </a:endParaRPr>
        </a:p>
      </dsp:txBody>
      <dsp:txXfrm>
        <a:off x="2690566" y="2145631"/>
        <a:ext cx="1582229" cy="482579"/>
      </dsp:txXfrm>
    </dsp:sp>
    <dsp:sp modelId="{38BFEC09-A316-4EA1-B807-C7BF8F49B900}">
      <dsp:nvSpPr>
        <dsp:cNvPr id="0" name=""/>
        <dsp:cNvSpPr/>
      </dsp:nvSpPr>
      <dsp:spPr>
        <a:xfrm>
          <a:off x="4589241" y="1465272"/>
          <a:ext cx="1582229" cy="482579"/>
        </a:xfrm>
        <a:prstGeom prst="rect">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fa-IR" sz="2900" kern="1200" dirty="0" smtClean="0">
              <a:cs typeface="B Nazanin" pitchFamily="2" charset="-78"/>
            </a:rPr>
            <a:t>آبی</a:t>
          </a:r>
          <a:endParaRPr lang="en-US" sz="2900" kern="1200" dirty="0" smtClean="0">
            <a:cs typeface="B Nazanin" pitchFamily="2" charset="-78"/>
          </a:endParaRPr>
        </a:p>
      </dsp:txBody>
      <dsp:txXfrm>
        <a:off x="4589241" y="1465272"/>
        <a:ext cx="1582229" cy="482579"/>
      </dsp:txXfrm>
    </dsp:sp>
    <dsp:sp modelId="{D0023D86-22B1-4995-B730-FE99809B1D66}">
      <dsp:nvSpPr>
        <dsp:cNvPr id="0" name=""/>
        <dsp:cNvSpPr/>
      </dsp:nvSpPr>
      <dsp:spPr>
        <a:xfrm>
          <a:off x="4589241" y="2145631"/>
          <a:ext cx="1582229" cy="482579"/>
        </a:xfrm>
        <a:prstGeom prst="rect">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fa-IR" sz="2900" kern="1200" dirty="0" smtClean="0">
              <a:cs typeface="B Nazanin" pitchFamily="2" charset="-78"/>
            </a:rPr>
            <a:t>هوایی</a:t>
          </a:r>
          <a:endParaRPr lang="en-US" sz="2900" kern="1200" dirty="0"/>
        </a:p>
      </dsp:txBody>
      <dsp:txXfrm>
        <a:off x="4589241" y="2145631"/>
        <a:ext cx="1582229" cy="482579"/>
      </dsp:txXfrm>
    </dsp:sp>
    <dsp:sp modelId="{CE740C9F-57D2-47B8-B4C7-F25C507E9C3B}">
      <dsp:nvSpPr>
        <dsp:cNvPr id="0" name=""/>
        <dsp:cNvSpPr/>
      </dsp:nvSpPr>
      <dsp:spPr>
        <a:xfrm>
          <a:off x="4589241" y="2825989"/>
          <a:ext cx="1582229" cy="482579"/>
        </a:xfrm>
        <a:prstGeom prst="rect">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fa-IR" sz="2900" kern="1200" dirty="0" smtClean="0">
              <a:cs typeface="B Nazanin" pitchFamily="2" charset="-78"/>
            </a:rPr>
            <a:t>تبخیری</a:t>
          </a:r>
          <a:endParaRPr lang="en-US" sz="2900" kern="1200" dirty="0" smtClean="0">
            <a:cs typeface="B Nazanin" pitchFamily="2" charset="-78"/>
          </a:endParaRPr>
        </a:p>
      </dsp:txBody>
      <dsp:txXfrm>
        <a:off x="4589241" y="2825989"/>
        <a:ext cx="1582229" cy="4825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06352-F71A-4238-A86F-A59AA773D2A2}">
      <dsp:nvSpPr>
        <dsp:cNvPr id="0" name=""/>
        <dsp:cNvSpPr/>
      </dsp:nvSpPr>
      <dsp:spPr>
        <a:xfrm>
          <a:off x="2010592" y="1789336"/>
          <a:ext cx="353150" cy="759273"/>
        </a:xfrm>
        <a:custGeom>
          <a:avLst/>
          <a:gdLst/>
          <a:ahLst/>
          <a:cxnLst/>
          <a:rect l="0" t="0" r="0" b="0"/>
          <a:pathLst>
            <a:path>
              <a:moveTo>
                <a:pt x="0" y="0"/>
              </a:moveTo>
              <a:lnTo>
                <a:pt x="176575" y="0"/>
              </a:lnTo>
              <a:lnTo>
                <a:pt x="176575" y="759273"/>
              </a:lnTo>
              <a:lnTo>
                <a:pt x="353150" y="75927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5B2E6A2-D16B-465F-B08E-72BFCD299D69}">
      <dsp:nvSpPr>
        <dsp:cNvPr id="0" name=""/>
        <dsp:cNvSpPr/>
      </dsp:nvSpPr>
      <dsp:spPr>
        <a:xfrm>
          <a:off x="2010592" y="1743616"/>
          <a:ext cx="353150" cy="91440"/>
        </a:xfrm>
        <a:custGeom>
          <a:avLst/>
          <a:gdLst/>
          <a:ahLst/>
          <a:cxnLst/>
          <a:rect l="0" t="0" r="0" b="0"/>
          <a:pathLst>
            <a:path>
              <a:moveTo>
                <a:pt x="0" y="45720"/>
              </a:moveTo>
              <a:lnTo>
                <a:pt x="353150" y="4572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F55A2A1-48FB-4DE5-9F5D-9A57A99ED8C0}">
      <dsp:nvSpPr>
        <dsp:cNvPr id="0" name=""/>
        <dsp:cNvSpPr/>
      </dsp:nvSpPr>
      <dsp:spPr>
        <a:xfrm>
          <a:off x="4129495" y="1030063"/>
          <a:ext cx="353150" cy="759273"/>
        </a:xfrm>
        <a:custGeom>
          <a:avLst/>
          <a:gdLst/>
          <a:ahLst/>
          <a:cxnLst/>
          <a:rect l="0" t="0" r="0" b="0"/>
          <a:pathLst>
            <a:path>
              <a:moveTo>
                <a:pt x="0" y="0"/>
              </a:moveTo>
              <a:lnTo>
                <a:pt x="176575" y="0"/>
              </a:lnTo>
              <a:lnTo>
                <a:pt x="176575" y="759273"/>
              </a:lnTo>
              <a:lnTo>
                <a:pt x="353150" y="759273"/>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30EDCA4-A1AC-4196-BC0F-3D8AA201960C}">
      <dsp:nvSpPr>
        <dsp:cNvPr id="0" name=""/>
        <dsp:cNvSpPr/>
      </dsp:nvSpPr>
      <dsp:spPr>
        <a:xfrm>
          <a:off x="4129495" y="984343"/>
          <a:ext cx="353150" cy="91440"/>
        </a:xfrm>
        <a:custGeom>
          <a:avLst/>
          <a:gdLst/>
          <a:ahLst/>
          <a:cxnLst/>
          <a:rect l="0" t="0" r="0" b="0"/>
          <a:pathLst>
            <a:path>
              <a:moveTo>
                <a:pt x="0" y="45720"/>
              </a:moveTo>
              <a:lnTo>
                <a:pt x="353150" y="4572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7115A63-83E0-4F71-9307-959AB145EDB8}">
      <dsp:nvSpPr>
        <dsp:cNvPr id="0" name=""/>
        <dsp:cNvSpPr/>
      </dsp:nvSpPr>
      <dsp:spPr>
        <a:xfrm>
          <a:off x="4129495" y="270789"/>
          <a:ext cx="353150" cy="759273"/>
        </a:xfrm>
        <a:custGeom>
          <a:avLst/>
          <a:gdLst/>
          <a:ahLst/>
          <a:cxnLst/>
          <a:rect l="0" t="0" r="0" b="0"/>
          <a:pathLst>
            <a:path>
              <a:moveTo>
                <a:pt x="0" y="759273"/>
              </a:moveTo>
              <a:lnTo>
                <a:pt x="176575" y="759273"/>
              </a:lnTo>
              <a:lnTo>
                <a:pt x="176575" y="0"/>
              </a:lnTo>
              <a:lnTo>
                <a:pt x="353150" y="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87B5643-9B0A-41F5-AF76-CA3F522ED075}">
      <dsp:nvSpPr>
        <dsp:cNvPr id="0" name=""/>
        <dsp:cNvSpPr/>
      </dsp:nvSpPr>
      <dsp:spPr>
        <a:xfrm>
          <a:off x="2010592" y="1030063"/>
          <a:ext cx="353150" cy="759273"/>
        </a:xfrm>
        <a:custGeom>
          <a:avLst/>
          <a:gdLst/>
          <a:ahLst/>
          <a:cxnLst/>
          <a:rect l="0" t="0" r="0" b="0"/>
          <a:pathLst>
            <a:path>
              <a:moveTo>
                <a:pt x="0" y="759273"/>
              </a:moveTo>
              <a:lnTo>
                <a:pt x="176575" y="759273"/>
              </a:lnTo>
              <a:lnTo>
                <a:pt x="176575" y="0"/>
              </a:lnTo>
              <a:lnTo>
                <a:pt x="353150"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180333B-1634-4749-9CE3-614ED82B154C}">
      <dsp:nvSpPr>
        <dsp:cNvPr id="0" name=""/>
        <dsp:cNvSpPr/>
      </dsp:nvSpPr>
      <dsp:spPr>
        <a:xfrm>
          <a:off x="0" y="1368873"/>
          <a:ext cx="2010591" cy="840926"/>
        </a:xfrm>
        <a:prstGeom prst="rect">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fa-IR" sz="3200" b="1" i="0" kern="1200" dirty="0" smtClean="0">
            <a:cs typeface="B Nazanin" pitchFamily="2" charset="-78"/>
          </a:endParaRPr>
        </a:p>
        <a:p>
          <a:pPr lvl="0" algn="ctr" defTabSz="1422400">
            <a:lnSpc>
              <a:spcPct val="90000"/>
            </a:lnSpc>
            <a:spcBef>
              <a:spcPct val="0"/>
            </a:spcBef>
            <a:spcAft>
              <a:spcPct val="35000"/>
            </a:spcAft>
          </a:pPr>
          <a:r>
            <a:rPr lang="fa-IR" sz="3200" b="1" i="0" kern="1200" dirty="0" smtClean="0">
              <a:cs typeface="B Nazanin" pitchFamily="2" charset="-78"/>
            </a:rPr>
            <a:t> خنک کن های جذبی</a:t>
          </a:r>
          <a:r>
            <a:rPr lang="en-US" sz="3200" b="1" i="0" kern="1200" dirty="0" smtClean="0">
              <a:cs typeface="B Nazanin" pitchFamily="2" charset="-78"/>
            </a:rPr>
            <a:t/>
          </a:r>
          <a:br>
            <a:rPr lang="en-US" sz="3200" b="1" i="0" kern="1200" dirty="0" smtClean="0">
              <a:cs typeface="B Nazanin" pitchFamily="2" charset="-78"/>
            </a:rPr>
          </a:br>
          <a:endParaRPr lang="en-US" sz="3200" b="1" i="0" kern="1200" dirty="0">
            <a:cs typeface="B Nazanin" pitchFamily="2" charset="-78"/>
          </a:endParaRPr>
        </a:p>
      </dsp:txBody>
      <dsp:txXfrm>
        <a:off x="0" y="1368873"/>
        <a:ext cx="2010591" cy="840926"/>
      </dsp:txXfrm>
    </dsp:sp>
    <dsp:sp modelId="{BAFC2D59-6C80-4268-BE0B-C13FB78B0036}">
      <dsp:nvSpPr>
        <dsp:cNvPr id="0" name=""/>
        <dsp:cNvSpPr/>
      </dsp:nvSpPr>
      <dsp:spPr>
        <a:xfrm>
          <a:off x="2363743" y="760785"/>
          <a:ext cx="1765752" cy="538554"/>
        </a:xfrm>
        <a:prstGeom prst="rect">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fa-IR" sz="4400" b="1" kern="1200" dirty="0" smtClean="0">
              <a:cs typeface="B Nazanin" pitchFamily="2" charset="-78"/>
            </a:rPr>
            <a:t>کندانسور</a:t>
          </a:r>
          <a:endParaRPr lang="en-US" sz="4400" b="1" kern="1200" dirty="0">
            <a:cs typeface="B Nazanin" pitchFamily="2" charset="-78"/>
          </a:endParaRPr>
        </a:p>
      </dsp:txBody>
      <dsp:txXfrm>
        <a:off x="2363743" y="760785"/>
        <a:ext cx="1765752" cy="538554"/>
      </dsp:txXfrm>
    </dsp:sp>
    <dsp:sp modelId="{A9FA3C2B-4A0C-4B01-9F6B-00D5593C7336}">
      <dsp:nvSpPr>
        <dsp:cNvPr id="0" name=""/>
        <dsp:cNvSpPr/>
      </dsp:nvSpPr>
      <dsp:spPr>
        <a:xfrm>
          <a:off x="4482646" y="1512"/>
          <a:ext cx="1765752" cy="538554"/>
        </a:xfrm>
        <a:prstGeom prst="rect">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fa-IR" sz="4000" b="1" kern="1200" dirty="0" smtClean="0">
              <a:cs typeface="B Nazanin" pitchFamily="2" charset="-78"/>
            </a:rPr>
            <a:t>آبی</a:t>
          </a:r>
          <a:endParaRPr lang="en-US" sz="4000" b="1" kern="1200" dirty="0">
            <a:cs typeface="B Nazanin" pitchFamily="2" charset="-78"/>
          </a:endParaRPr>
        </a:p>
      </dsp:txBody>
      <dsp:txXfrm>
        <a:off x="4482646" y="1512"/>
        <a:ext cx="1765752" cy="538554"/>
      </dsp:txXfrm>
    </dsp:sp>
    <dsp:sp modelId="{C86780C8-F48F-434A-A595-FBEFCEFE54D0}">
      <dsp:nvSpPr>
        <dsp:cNvPr id="0" name=""/>
        <dsp:cNvSpPr/>
      </dsp:nvSpPr>
      <dsp:spPr>
        <a:xfrm>
          <a:off x="4482646" y="760785"/>
          <a:ext cx="1765752" cy="538554"/>
        </a:xfrm>
        <a:prstGeom prst="rect">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fa-IR" sz="3300" b="1" kern="1200" dirty="0" smtClean="0">
              <a:cs typeface="B Nazanin" pitchFamily="2" charset="-78"/>
            </a:rPr>
            <a:t>تبخیری</a:t>
          </a:r>
          <a:endParaRPr lang="en-US" sz="3300" b="1" kern="1200" dirty="0">
            <a:cs typeface="B Nazanin" pitchFamily="2" charset="-78"/>
          </a:endParaRPr>
        </a:p>
      </dsp:txBody>
      <dsp:txXfrm>
        <a:off x="4482646" y="760785"/>
        <a:ext cx="1765752" cy="538554"/>
      </dsp:txXfrm>
    </dsp:sp>
    <dsp:sp modelId="{22FF96EA-900E-41F5-B549-53BD384A8CB5}">
      <dsp:nvSpPr>
        <dsp:cNvPr id="0" name=""/>
        <dsp:cNvSpPr/>
      </dsp:nvSpPr>
      <dsp:spPr>
        <a:xfrm>
          <a:off x="4482646" y="1520059"/>
          <a:ext cx="1765752" cy="538554"/>
        </a:xfrm>
        <a:prstGeom prst="rect">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fa-IR" sz="4800" b="1" kern="1200" dirty="0" smtClean="0">
              <a:cs typeface="B Nazanin" pitchFamily="2" charset="-78"/>
            </a:rPr>
            <a:t>هوایی</a:t>
          </a:r>
          <a:endParaRPr lang="en-US" sz="2800" b="1" kern="1200" dirty="0">
            <a:cs typeface="B Nazanin" pitchFamily="2" charset="-78"/>
          </a:endParaRPr>
        </a:p>
      </dsp:txBody>
      <dsp:txXfrm>
        <a:off x="4482646" y="1520059"/>
        <a:ext cx="1765752" cy="538554"/>
      </dsp:txXfrm>
    </dsp:sp>
    <dsp:sp modelId="{5EAEA234-53BC-4177-98F7-240FBF13E852}">
      <dsp:nvSpPr>
        <dsp:cNvPr id="0" name=""/>
        <dsp:cNvSpPr/>
      </dsp:nvSpPr>
      <dsp:spPr>
        <a:xfrm>
          <a:off x="2363743" y="1520059"/>
          <a:ext cx="1765752" cy="538554"/>
        </a:xfrm>
        <a:prstGeom prst="rect">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rtl="1">
            <a:lnSpc>
              <a:spcPct val="90000"/>
            </a:lnSpc>
            <a:spcBef>
              <a:spcPct val="0"/>
            </a:spcBef>
            <a:spcAft>
              <a:spcPct val="35000"/>
            </a:spcAft>
          </a:pPr>
          <a:r>
            <a:rPr lang="fa-IR" sz="3300" kern="1200" dirty="0" smtClean="0"/>
            <a:t>اواپراتور</a:t>
          </a:r>
          <a:endParaRPr lang="en-US" sz="3300" kern="1200" dirty="0">
            <a:cs typeface="B Nazanin" pitchFamily="2" charset="-78"/>
          </a:endParaRPr>
        </a:p>
      </dsp:txBody>
      <dsp:txXfrm>
        <a:off x="2363743" y="1520059"/>
        <a:ext cx="1765752" cy="538554"/>
      </dsp:txXfrm>
    </dsp:sp>
    <dsp:sp modelId="{DD90EC07-9A96-4AFC-B424-94B4718F7486}">
      <dsp:nvSpPr>
        <dsp:cNvPr id="0" name=""/>
        <dsp:cNvSpPr/>
      </dsp:nvSpPr>
      <dsp:spPr>
        <a:xfrm>
          <a:off x="2363743" y="2279333"/>
          <a:ext cx="1765752" cy="538554"/>
        </a:xfrm>
        <a:prstGeom prst="rect">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rtl="1">
            <a:lnSpc>
              <a:spcPct val="90000"/>
            </a:lnSpc>
            <a:spcBef>
              <a:spcPct val="0"/>
            </a:spcBef>
            <a:spcAft>
              <a:spcPct val="35000"/>
            </a:spcAft>
          </a:pPr>
          <a:r>
            <a:rPr lang="fa-IR" sz="3300" kern="1200" dirty="0" smtClean="0"/>
            <a:t>ابزوربر</a:t>
          </a:r>
          <a:endParaRPr lang="en-US" sz="3300" kern="1200" dirty="0">
            <a:cs typeface="B Nazanin" pitchFamily="2" charset="-78"/>
          </a:endParaRPr>
        </a:p>
      </dsp:txBody>
      <dsp:txXfrm>
        <a:off x="2363743" y="2279333"/>
        <a:ext cx="1765752" cy="538554"/>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191B064-0718-4818-9A32-6947ABA37EE8}" type="datetimeFigureOut">
              <a:rPr lang="en-US" smtClean="0"/>
              <a:t>11/15/2014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776116C-F357-4549-9952-DE8C9064FE7D}"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91B064-0718-4818-9A32-6947ABA37EE8}" type="datetimeFigureOut">
              <a:rPr lang="en-US" smtClean="0"/>
              <a:t>11/15/2014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6116C-F357-4549-9952-DE8C9064FE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91B064-0718-4818-9A32-6947ABA37EE8}" type="datetimeFigureOut">
              <a:rPr lang="en-US" smtClean="0"/>
              <a:t>11/15/2014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6116C-F357-4549-9952-DE8C9064FE7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91B064-0718-4818-9A32-6947ABA37EE8}" type="datetimeFigureOut">
              <a:rPr lang="en-US" smtClean="0"/>
              <a:t>11/15/2014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6116C-F357-4549-9952-DE8C9064FE7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191B064-0718-4818-9A32-6947ABA37EE8}" type="datetimeFigureOut">
              <a:rPr lang="en-US" smtClean="0"/>
              <a:t>11/15/2014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776116C-F357-4549-9952-DE8C9064FE7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191B064-0718-4818-9A32-6947ABA37EE8}" type="datetimeFigureOut">
              <a:rPr lang="en-US" smtClean="0"/>
              <a:t>11/15/2014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6116C-F357-4549-9952-DE8C9064FE7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191B064-0718-4818-9A32-6947ABA37EE8}" type="datetimeFigureOut">
              <a:rPr lang="en-US" smtClean="0"/>
              <a:t>11/15/2014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76116C-F357-4549-9952-DE8C9064FE7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191B064-0718-4818-9A32-6947ABA37EE8}" type="datetimeFigureOut">
              <a:rPr lang="en-US" smtClean="0"/>
              <a:t>11/15/2014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76116C-F357-4549-9952-DE8C9064FE7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91B064-0718-4818-9A32-6947ABA37EE8}" type="datetimeFigureOut">
              <a:rPr lang="en-US" smtClean="0"/>
              <a:t>11/15/2014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76116C-F357-4549-9952-DE8C9064FE7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191B064-0718-4818-9A32-6947ABA37EE8}" type="datetimeFigureOut">
              <a:rPr lang="en-US" smtClean="0"/>
              <a:t>11/15/2014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6116C-F357-4549-9952-DE8C9064FE7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191B064-0718-4818-9A32-6947ABA37EE8}" type="datetimeFigureOut">
              <a:rPr lang="en-US" smtClean="0"/>
              <a:t>11/15/2014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6116C-F357-4549-9952-DE8C9064FE7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191B064-0718-4818-9A32-6947ABA37EE8}" type="datetimeFigureOut">
              <a:rPr lang="en-US" smtClean="0"/>
              <a:t>11/15/2014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776116C-F357-4549-9952-DE8C9064FE7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hyperlink" Target="http://asantasisat.mihanblog.com/post/31"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3.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chemeClr val="bg2">
                    <a:lumMod val="50000"/>
                  </a:schemeClr>
                </a:solidFill>
                <a:cs typeface="B Nazanin" pitchFamily="2" charset="-78"/>
              </a:rPr>
              <a:t>بسم الله الرحمن الرحیم</a:t>
            </a:r>
            <a:endParaRPr lang="en-US" dirty="0">
              <a:solidFill>
                <a:schemeClr val="bg2">
                  <a:lumMod val="50000"/>
                </a:schemeClr>
              </a:solidFill>
            </a:endParaRPr>
          </a:p>
        </p:txBody>
      </p:sp>
      <p:sp>
        <p:nvSpPr>
          <p:cNvPr id="3" name="Content Placeholder 2"/>
          <p:cNvSpPr>
            <a:spLocks noGrp="1"/>
          </p:cNvSpPr>
          <p:nvPr>
            <p:ph idx="1"/>
          </p:nvPr>
        </p:nvSpPr>
        <p:spPr/>
        <p:txBody>
          <a:bodyPr>
            <a:noAutofit/>
          </a:bodyPr>
          <a:lstStyle/>
          <a:p>
            <a:pPr marL="137160" indent="0" algn="ctr" rtl="1">
              <a:buNone/>
            </a:pPr>
            <a:r>
              <a:rPr lang="fa-IR" sz="3600" dirty="0" smtClean="0">
                <a:cs typeface="B Nazanin" pitchFamily="2" charset="-78"/>
              </a:rPr>
              <a:t>تجهیزات مولد سرما واحد </a:t>
            </a:r>
            <a:r>
              <a:rPr lang="fa-IR" sz="3600" dirty="0">
                <a:cs typeface="B Nazanin" pitchFamily="2" charset="-78"/>
              </a:rPr>
              <a:t>خنک کننده </a:t>
            </a:r>
            <a:r>
              <a:rPr lang="fa-IR" sz="3600" dirty="0" smtClean="0">
                <a:cs typeface="B Nazanin" pitchFamily="2" charset="-78"/>
              </a:rPr>
              <a:t>جذبی و تراکمی</a:t>
            </a:r>
            <a:endParaRPr lang="fa-IR" sz="3600" dirty="0">
              <a:cs typeface="B Nazanin" pitchFamily="2" charset="-78"/>
            </a:endParaRPr>
          </a:p>
          <a:p>
            <a:pPr marL="137160" indent="0" algn="ctr" rtl="1">
              <a:buNone/>
            </a:pPr>
            <a:r>
              <a:rPr lang="fa-IR" sz="3600" dirty="0">
                <a:cs typeface="B Nazanin" pitchFamily="2" charset="-78"/>
              </a:rPr>
              <a:t>استاد راهنما : </a:t>
            </a:r>
          </a:p>
          <a:p>
            <a:pPr marL="137160" indent="0" algn="ctr" rtl="1">
              <a:buNone/>
            </a:pPr>
            <a:r>
              <a:rPr lang="fa-IR" sz="3600" dirty="0">
                <a:cs typeface="B Nazanin" pitchFamily="2" charset="-78"/>
              </a:rPr>
              <a:t>آقای مهندس حجتی</a:t>
            </a:r>
          </a:p>
          <a:p>
            <a:pPr marL="137160" indent="0" algn="ctr" rtl="1">
              <a:buNone/>
            </a:pPr>
            <a:r>
              <a:rPr lang="fa-IR" sz="3600" dirty="0">
                <a:cs typeface="B Nazanin" pitchFamily="2" charset="-78"/>
              </a:rPr>
              <a:t>گردآورندگان :</a:t>
            </a:r>
            <a:endParaRPr lang="en-US" sz="3600" dirty="0">
              <a:cs typeface="B Nazanin" pitchFamily="2" charset="-78"/>
            </a:endParaRPr>
          </a:p>
          <a:p>
            <a:pPr marL="137160" indent="0" algn="ctr" rtl="1">
              <a:buNone/>
            </a:pPr>
            <a:r>
              <a:rPr lang="fa-IR" sz="3600" dirty="0" smtClean="0">
                <a:cs typeface="B Nazanin" pitchFamily="2" charset="-78"/>
              </a:rPr>
              <a:t>مژگان رحیمی نوش آبادی,مرضیه رشیدی علویجه،فاطمه رشیدی شیراز</a:t>
            </a:r>
            <a:endParaRPr lang="fa-IR" sz="3600" dirty="0">
              <a:cs typeface="B Nazanin" pitchFamily="2" charset="-78"/>
            </a:endParaRPr>
          </a:p>
          <a:p>
            <a:pPr marL="137160" indent="0" algn="ctr" rtl="1">
              <a:buNone/>
            </a:pPr>
            <a:r>
              <a:rPr lang="fa-IR" sz="3600" dirty="0" smtClean="0">
                <a:cs typeface="B Nazanin" pitchFamily="2" charset="-78"/>
              </a:rPr>
              <a:t>پاییز 93</a:t>
            </a:r>
            <a:endParaRPr lang="fa-IR" sz="3600" dirty="0">
              <a:cs typeface="B Nazanin" pitchFamily="2" charset="-78"/>
            </a:endParaRPr>
          </a:p>
          <a:p>
            <a:pPr algn="ctr" rtl="1"/>
            <a:endParaRPr lang="fa-IR" sz="3600" dirty="0">
              <a:cs typeface="B Nazanin" pitchFamily="2" charset="-78"/>
            </a:endParaRPr>
          </a:p>
          <a:p>
            <a:pPr algn="ctr" rtl="1"/>
            <a:endParaRPr lang="en-US" sz="3600" dirty="0">
              <a:cs typeface="B Nazanin" pitchFamily="2" charset="-78"/>
            </a:endParaRPr>
          </a:p>
          <a:p>
            <a:pPr algn="ctr"/>
            <a:endParaRPr lang="en-US" sz="3600" dirty="0"/>
          </a:p>
        </p:txBody>
      </p:sp>
    </p:spTree>
    <p:extLst>
      <p:ext uri="{BB962C8B-B14F-4D97-AF65-F5344CB8AC3E}">
        <p14:creationId xmlns:p14="http://schemas.microsoft.com/office/powerpoint/2010/main" val="563840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0" y="313117"/>
            <a:ext cx="5072098" cy="923330"/>
          </a:xfrm>
          <a:prstGeom prst="rect">
            <a:avLst/>
          </a:prstGeom>
          <a:noFill/>
        </p:spPr>
        <p:txBody>
          <a:bodyPr wrap="square" rtlCol="0">
            <a:spAutoFit/>
          </a:bodyPr>
          <a:lstStyle/>
          <a:p>
            <a:pPr algn="r" rtl="1"/>
            <a:r>
              <a:rPr lang="fa-IR" sz="5400" b="1" dirty="0" smtClean="0">
                <a:solidFill>
                  <a:schemeClr val="bg1"/>
                </a:solidFill>
                <a:cs typeface="B Nazanin" pitchFamily="2" charset="-78"/>
              </a:rPr>
              <a:t>- آشنايي با اجزاي چيلر تراكمي</a:t>
            </a:r>
            <a:endParaRPr lang="en-US" sz="5400" b="1" dirty="0">
              <a:solidFill>
                <a:schemeClr val="bg1"/>
              </a:solidFill>
              <a:cs typeface="B Nazanin" pitchFamily="2" charset="-78"/>
            </a:endParaRPr>
          </a:p>
        </p:txBody>
      </p:sp>
      <p:sp>
        <p:nvSpPr>
          <p:cNvPr id="5" name="TextBox 4"/>
          <p:cNvSpPr txBox="1"/>
          <p:nvPr/>
        </p:nvSpPr>
        <p:spPr>
          <a:xfrm>
            <a:off x="6324600" y="1253659"/>
            <a:ext cx="2643206" cy="2031325"/>
          </a:xfrm>
          <a:prstGeom prst="rect">
            <a:avLst/>
          </a:prstGeom>
          <a:noFill/>
        </p:spPr>
        <p:txBody>
          <a:bodyPr wrap="square" rtlCol="0">
            <a:spAutoFit/>
          </a:bodyPr>
          <a:lstStyle/>
          <a:p>
            <a:pPr algn="r" rtl="1">
              <a:lnSpc>
                <a:spcPct val="150000"/>
              </a:lnSpc>
            </a:pPr>
            <a:r>
              <a:rPr lang="fa-IR" sz="3600" b="1" dirty="0" smtClean="0">
                <a:solidFill>
                  <a:schemeClr val="bg1"/>
                </a:solidFill>
                <a:cs typeface="B Nazanin" pitchFamily="2" charset="-78"/>
              </a:rPr>
              <a:t>ادوات </a:t>
            </a:r>
            <a:r>
              <a:rPr lang="fa-IR" sz="3600" b="1" dirty="0" smtClean="0">
                <a:solidFill>
                  <a:schemeClr val="bg1"/>
                </a:solidFill>
                <a:cs typeface="B Nazanin" pitchFamily="2" charset="-78"/>
              </a:rPr>
              <a:t>تبريد</a:t>
            </a:r>
          </a:p>
          <a:p>
            <a:pPr algn="r" rtl="1">
              <a:lnSpc>
                <a:spcPct val="150000"/>
              </a:lnSpc>
              <a:buFontTx/>
              <a:buChar char="-"/>
            </a:pPr>
            <a:r>
              <a:rPr lang="fa-IR" sz="2400" b="1" dirty="0" smtClean="0">
                <a:solidFill>
                  <a:schemeClr val="bg1"/>
                </a:solidFill>
                <a:cs typeface="B Nazanin" pitchFamily="2" charset="-78"/>
              </a:rPr>
              <a:t>رسيور</a:t>
            </a:r>
            <a:endParaRPr lang="fa-IR" b="1" dirty="0" smtClean="0">
              <a:solidFill>
                <a:schemeClr val="bg1"/>
              </a:solidFill>
              <a:cs typeface="B Nazanin" pitchFamily="2" charset="-78"/>
            </a:endParaRPr>
          </a:p>
          <a:p>
            <a:pPr algn="r" rtl="1">
              <a:lnSpc>
                <a:spcPct val="150000"/>
              </a:lnSpc>
              <a:buFontTx/>
              <a:buChar char="-"/>
            </a:pPr>
            <a:r>
              <a:rPr lang="fa-IR" sz="2400" b="1" dirty="0" smtClean="0">
                <a:solidFill>
                  <a:schemeClr val="bg1"/>
                </a:solidFill>
                <a:cs typeface="B Nazanin" pitchFamily="2" charset="-78"/>
              </a:rPr>
              <a:t>لرزه گير مسي</a:t>
            </a:r>
          </a:p>
        </p:txBody>
      </p:sp>
      <p:pic>
        <p:nvPicPr>
          <p:cNvPr id="6" name="Picture 3" descr="C:\Documents and Settings\user42\Desktop\picc\ادوات\P1090210.JPG"/>
          <p:cNvPicPr>
            <a:picLocks noChangeAspect="1" noChangeArrowheads="1"/>
          </p:cNvPicPr>
          <p:nvPr/>
        </p:nvPicPr>
        <p:blipFill>
          <a:blip r:embed="rId2" cstate="print"/>
          <a:srcRect/>
          <a:stretch>
            <a:fillRect/>
          </a:stretch>
        </p:blipFill>
        <p:spPr bwMode="auto">
          <a:xfrm>
            <a:off x="4309618" y="3284984"/>
            <a:ext cx="3214710" cy="2410787"/>
          </a:xfrm>
          <a:prstGeom prst="rect">
            <a:avLst/>
          </a:prstGeom>
          <a:ln w="88900" cap="sq" cmpd="thickThin">
            <a:solidFill>
              <a:srgbClr val="000000"/>
            </a:solidFill>
            <a:prstDash val="solid"/>
            <a:miter lim="800000"/>
          </a:ln>
          <a:effectLst>
            <a:innerShdw blurRad="76200">
              <a:srgbClr val="000000"/>
            </a:innerShdw>
          </a:effectLst>
        </p:spPr>
      </p:pic>
      <p:pic>
        <p:nvPicPr>
          <p:cNvPr id="7" name="Picture 2" descr="C:\Documents and Settings\user42\Desktop\picc\ادوات\P1090201.JPG"/>
          <p:cNvPicPr>
            <a:picLocks noChangeAspect="1" noChangeArrowheads="1"/>
          </p:cNvPicPr>
          <p:nvPr/>
        </p:nvPicPr>
        <p:blipFill>
          <a:blip r:embed="rId3" cstate="print"/>
          <a:srcRect/>
          <a:stretch>
            <a:fillRect/>
          </a:stretch>
        </p:blipFill>
        <p:spPr bwMode="auto">
          <a:xfrm>
            <a:off x="357158" y="1714488"/>
            <a:ext cx="3643338" cy="2732226"/>
          </a:xfrm>
          <a:prstGeom prst="rect">
            <a:avLst/>
          </a:prstGeom>
          <a:ln w="88900" cap="sq" cmpd="thickThin">
            <a:solidFill>
              <a:srgbClr val="000000"/>
            </a:solidFill>
            <a:prstDash val="solid"/>
            <a:miter lim="800000"/>
          </a:ln>
          <a:effectLst>
            <a:innerShdw blurRad="76200">
              <a:srgbClr val="000000"/>
            </a:innerShdw>
          </a:effectLst>
        </p:spPr>
      </p:pic>
      <p:sp>
        <p:nvSpPr>
          <p:cNvPr id="8" name="Rectangle 7"/>
          <p:cNvSpPr/>
          <p:nvPr/>
        </p:nvSpPr>
        <p:spPr>
          <a:xfrm>
            <a:off x="0" y="5777469"/>
            <a:ext cx="9144000" cy="684803"/>
          </a:xfrm>
          <a:prstGeom prst="rect">
            <a:avLst/>
          </a:prstGeom>
        </p:spPr>
        <p:txBody>
          <a:bodyPr wrap="square">
            <a:spAutoFit/>
          </a:bodyPr>
          <a:lstStyle/>
          <a:p>
            <a:pPr algn="r" rtl="1">
              <a:lnSpc>
                <a:spcPct val="150000"/>
              </a:lnSpc>
            </a:pPr>
            <a:r>
              <a:rPr lang="fa-IR" sz="2800" b="1" dirty="0" smtClean="0">
                <a:solidFill>
                  <a:schemeClr val="bg1"/>
                </a:solidFill>
                <a:cs typeface="B Nazanin" pitchFamily="2" charset="-78"/>
              </a:rPr>
              <a:t>در </a:t>
            </a:r>
            <a:r>
              <a:rPr lang="fa-IR" sz="2800" b="1" dirty="0">
                <a:solidFill>
                  <a:schemeClr val="bg1"/>
                </a:solidFill>
                <a:cs typeface="B Nazanin" pitchFamily="2" charset="-78"/>
              </a:rPr>
              <a:t>مسير لوله كشي استفاده از </a:t>
            </a:r>
            <a:r>
              <a:rPr lang="fa-IR" sz="2800" b="1" dirty="0" smtClean="0">
                <a:solidFill>
                  <a:schemeClr val="bg1"/>
                </a:solidFill>
                <a:cs typeface="B Nazanin" pitchFamily="2" charset="-78"/>
              </a:rPr>
              <a:t>لرزه گير فشارقوي لاستيكي </a:t>
            </a:r>
            <a:r>
              <a:rPr lang="fa-IR" sz="2800" b="1" dirty="0">
                <a:solidFill>
                  <a:schemeClr val="bg1"/>
                </a:solidFill>
                <a:cs typeface="B Nazanin" pitchFamily="2" charset="-78"/>
              </a:rPr>
              <a:t>يا لوپ جهت حذف ارتعاشات اجباري است.</a:t>
            </a:r>
          </a:p>
        </p:txBody>
      </p:sp>
    </p:spTree>
    <p:extLst>
      <p:ext uri="{BB962C8B-B14F-4D97-AF65-F5344CB8AC3E}">
        <p14:creationId xmlns:p14="http://schemas.microsoft.com/office/powerpoint/2010/main" val="2015717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fa-IR" sz="4800" dirty="0">
                <a:solidFill>
                  <a:schemeClr val="bg2">
                    <a:lumMod val="50000"/>
                  </a:schemeClr>
                </a:solidFill>
                <a:cs typeface="B Nazanin" pitchFamily="2" charset="-78"/>
              </a:rPr>
              <a:t>تجهیزات مولد سرما واحد خنک کننده جذبی و تراکمی</a:t>
            </a:r>
            <a:br>
              <a:rPr lang="fa-IR" sz="4800" dirty="0">
                <a:solidFill>
                  <a:schemeClr val="bg2">
                    <a:lumMod val="50000"/>
                  </a:schemeClr>
                </a:solidFill>
                <a:cs typeface="B Nazanin" pitchFamily="2" charset="-78"/>
              </a:rPr>
            </a:br>
            <a:endParaRPr lang="en-US" sz="4800" dirty="0"/>
          </a:p>
        </p:txBody>
      </p:sp>
      <p:sp>
        <p:nvSpPr>
          <p:cNvPr id="3" name="Content Placeholder 2"/>
          <p:cNvSpPr>
            <a:spLocks noGrp="1"/>
          </p:cNvSpPr>
          <p:nvPr>
            <p:ph idx="1"/>
          </p:nvPr>
        </p:nvSpPr>
        <p:spPr/>
        <p:txBody>
          <a:bodyPr/>
          <a:lstStyle/>
          <a:p>
            <a:pPr marL="137160" indent="0" algn="r" rtl="1">
              <a:buNone/>
            </a:pPr>
            <a:r>
              <a:rPr lang="ar-SA" b="1" dirty="0">
                <a:solidFill>
                  <a:schemeClr val="bg1"/>
                </a:solidFill>
              </a:rPr>
              <a:t>مواد سرمازا را به سه گروه بشرح زير تقسيم ميكنند : </a:t>
            </a:r>
            <a:endParaRPr lang="en-US" dirty="0">
              <a:solidFill>
                <a:schemeClr val="bg1"/>
              </a:solidFill>
            </a:endParaRPr>
          </a:p>
          <a:p>
            <a:pPr algn="r" rtl="1"/>
            <a:r>
              <a:rPr lang="ar-SA" dirty="0"/>
              <a:t>گروه 1- شامل بي‌خطرترين مواد مانند فریون 11 ، فریون 12، آمونیاک و .... میباشند . </a:t>
            </a:r>
            <a:endParaRPr lang="en-US" dirty="0"/>
          </a:p>
          <a:p>
            <a:pPr algn="r" rtl="1"/>
            <a:r>
              <a:rPr lang="ar-SA" dirty="0"/>
              <a:t>گروه 2- مواد سمي و كمي قابل اشتعال </a:t>
            </a:r>
            <a:endParaRPr lang="en-US" dirty="0"/>
          </a:p>
          <a:p>
            <a:pPr algn="r" rtl="1"/>
            <a:r>
              <a:rPr lang="ar-SA" dirty="0"/>
              <a:t>گروه 3- مواد قابل اشتعال شامل اتان ، پروپان و بوتان. </a:t>
            </a:r>
            <a:endParaRPr lang="en-US" dirty="0"/>
          </a:p>
          <a:p>
            <a:pPr algn="r"/>
            <a:endParaRPr lang="en-US" dirty="0"/>
          </a:p>
        </p:txBody>
      </p:sp>
    </p:spTree>
    <p:extLst>
      <p:ext uri="{BB962C8B-B14F-4D97-AF65-F5344CB8AC3E}">
        <p14:creationId xmlns:p14="http://schemas.microsoft.com/office/powerpoint/2010/main" val="852872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356884"/>
            <a:ext cx="5072098" cy="769441"/>
          </a:xfrm>
          <a:prstGeom prst="rect">
            <a:avLst/>
          </a:prstGeom>
          <a:noFill/>
        </p:spPr>
        <p:txBody>
          <a:bodyPr wrap="square" rtlCol="0">
            <a:spAutoFit/>
          </a:bodyPr>
          <a:lstStyle/>
          <a:p>
            <a:pPr algn="r" rtl="1"/>
            <a:r>
              <a:rPr lang="fa-IR" sz="4400" b="1" dirty="0" smtClean="0">
                <a:solidFill>
                  <a:schemeClr val="bg1"/>
                </a:solidFill>
                <a:cs typeface="B Nazanin" pitchFamily="2" charset="-78"/>
              </a:rPr>
              <a:t>- انواع مبردهاي موجود</a:t>
            </a:r>
            <a:endParaRPr lang="en-US" sz="4400" b="1" dirty="0">
              <a:solidFill>
                <a:schemeClr val="bg1"/>
              </a:solidFill>
              <a:cs typeface="B Nazanin" pitchFamily="2" charset="-78"/>
            </a:endParaRPr>
          </a:p>
        </p:txBody>
      </p:sp>
      <p:sp>
        <p:nvSpPr>
          <p:cNvPr id="5" name="TextBox 4"/>
          <p:cNvSpPr txBox="1"/>
          <p:nvPr/>
        </p:nvSpPr>
        <p:spPr>
          <a:xfrm>
            <a:off x="3886200" y="1371600"/>
            <a:ext cx="5000660" cy="2435988"/>
          </a:xfrm>
          <a:prstGeom prst="rect">
            <a:avLst/>
          </a:prstGeom>
          <a:noFill/>
        </p:spPr>
        <p:txBody>
          <a:bodyPr wrap="square" rtlCol="0">
            <a:spAutoFit/>
          </a:bodyPr>
          <a:lstStyle/>
          <a:p>
            <a:pPr algn="r" rtl="1">
              <a:lnSpc>
                <a:spcPct val="150000"/>
              </a:lnSpc>
            </a:pPr>
            <a:r>
              <a:rPr lang="fa-IR" sz="2800" dirty="0" smtClean="0">
                <a:solidFill>
                  <a:schemeClr val="bg1"/>
                </a:solidFill>
                <a:cs typeface="B Nazanin" pitchFamily="2" charset="-78"/>
              </a:rPr>
              <a:t>واژه  </a:t>
            </a:r>
            <a:r>
              <a:rPr lang="en-US" sz="2800" dirty="0" smtClean="0">
                <a:solidFill>
                  <a:schemeClr val="bg1"/>
                </a:solidFill>
                <a:cs typeface="B Nazanin" pitchFamily="2" charset="-78"/>
              </a:rPr>
              <a:t>Refrigerant  </a:t>
            </a:r>
            <a:r>
              <a:rPr lang="fa-IR" sz="2800" dirty="0" smtClean="0">
                <a:solidFill>
                  <a:schemeClr val="bg1"/>
                </a:solidFill>
                <a:cs typeface="B Nazanin" pitchFamily="2" charset="-78"/>
              </a:rPr>
              <a:t>به معنای «ماده ای كه در یك </a:t>
            </a:r>
            <a:r>
              <a:rPr lang="fa-IR" sz="2800" dirty="0" smtClean="0">
                <a:solidFill>
                  <a:schemeClr val="bg1"/>
                </a:solidFill>
                <a:cs typeface="B Nazanin" pitchFamily="2" charset="-78"/>
                <a:hlinkClick r:id="rId2" tooltip="سیکل تبرید"/>
              </a:rPr>
              <a:t>سیكل تبرید</a:t>
            </a:r>
            <a:r>
              <a:rPr lang="fa-IR" sz="2800" dirty="0" smtClean="0">
                <a:solidFill>
                  <a:schemeClr val="bg1"/>
                </a:solidFill>
                <a:cs typeface="B Nazanin" pitchFamily="2" charset="-78"/>
              </a:rPr>
              <a:t> برای ایجاد سرما به كار می رود» ، می </a:t>
            </a:r>
            <a:r>
              <a:rPr lang="fa-IR" sz="2800" dirty="0" smtClean="0">
                <a:solidFill>
                  <a:schemeClr val="bg1"/>
                </a:solidFill>
                <a:cs typeface="B Nazanin" pitchFamily="2" charset="-78"/>
              </a:rPr>
              <a:t>باشد</a:t>
            </a:r>
            <a:endParaRPr lang="en-US" sz="2800" b="1" dirty="0" smtClean="0">
              <a:solidFill>
                <a:schemeClr val="bg1"/>
              </a:solidFill>
              <a:latin typeface="Arial" pitchFamily="34" charset="0"/>
              <a:cs typeface="B Nazanin" pitchFamily="2" charset="-78"/>
            </a:endParaRPr>
          </a:p>
          <a:p>
            <a:pPr algn="r" rtl="1">
              <a:lnSpc>
                <a:spcPct val="150000"/>
              </a:lnSpc>
            </a:pPr>
            <a:endParaRPr lang="fa-IR" sz="2000" b="1" dirty="0" smtClean="0">
              <a:solidFill>
                <a:schemeClr val="bg1"/>
              </a:solidFill>
              <a:latin typeface="Arial" pitchFamily="34" charset="0"/>
              <a:cs typeface="Arial" pitchFamily="34" charset="0"/>
            </a:endParaRPr>
          </a:p>
        </p:txBody>
      </p:sp>
      <p:pic>
        <p:nvPicPr>
          <p:cNvPr id="6" name="Picture 2" descr="C:\Documents and Settings\user42\Desktop\394651_daMakB0T.gif"/>
          <p:cNvPicPr>
            <a:picLocks noChangeAspect="1" noChangeArrowheads="1"/>
          </p:cNvPicPr>
          <p:nvPr/>
        </p:nvPicPr>
        <p:blipFill>
          <a:blip r:embed="rId3" cstate="print"/>
          <a:srcRect/>
          <a:stretch>
            <a:fillRect/>
          </a:stretch>
        </p:blipFill>
        <p:spPr bwMode="auto">
          <a:xfrm>
            <a:off x="304800" y="366716"/>
            <a:ext cx="3143272" cy="2694233"/>
          </a:xfrm>
          <a:prstGeom prst="rect">
            <a:avLst/>
          </a:prstGeom>
          <a:noFill/>
        </p:spPr>
      </p:pic>
      <p:pic>
        <p:nvPicPr>
          <p:cNvPr id="7" name="Picture 3" descr="C:\Documents and Settings\user42\Desktop\02REFRIGERANT_(asantasisat.mihanblog.com).jpg"/>
          <p:cNvPicPr>
            <a:picLocks noChangeAspect="1" noChangeArrowheads="1"/>
          </p:cNvPicPr>
          <p:nvPr/>
        </p:nvPicPr>
        <p:blipFill>
          <a:blip r:embed="rId4" cstate="print"/>
          <a:srcRect/>
          <a:stretch>
            <a:fillRect/>
          </a:stretch>
        </p:blipFill>
        <p:spPr bwMode="auto">
          <a:xfrm>
            <a:off x="457200" y="3200400"/>
            <a:ext cx="6248399" cy="326999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97962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4800" dirty="0">
                <a:solidFill>
                  <a:schemeClr val="bg2">
                    <a:lumMod val="50000"/>
                  </a:schemeClr>
                </a:solidFill>
                <a:cs typeface="B Nazanin" pitchFamily="2" charset="-78"/>
              </a:rPr>
              <a:t>اجزاء تشکیل دهنده خنک کن های جذبی</a:t>
            </a:r>
            <a:r>
              <a:rPr lang="en-US" sz="4800" dirty="0">
                <a:solidFill>
                  <a:schemeClr val="bg2">
                    <a:lumMod val="50000"/>
                  </a:schemeClr>
                </a:solidFill>
                <a:cs typeface="B Nazanin" pitchFamily="2" charset="-78"/>
              </a:rPr>
              <a:t/>
            </a:r>
            <a:br>
              <a:rPr lang="en-US" sz="4800" dirty="0">
                <a:solidFill>
                  <a:schemeClr val="bg2">
                    <a:lumMod val="50000"/>
                  </a:schemeClr>
                </a:solidFill>
                <a:cs typeface="B Nazanin" pitchFamily="2" charset="-78"/>
              </a:rPr>
            </a:br>
            <a:endParaRPr lang="en-US" sz="4400" dirty="0"/>
          </a:p>
        </p:txBody>
      </p:sp>
      <p:graphicFrame>
        <p:nvGraphicFramePr>
          <p:cNvPr id="6" name="Content Placeholder 7"/>
          <p:cNvGraphicFramePr>
            <a:graphicFrameLocks noGrp="1"/>
          </p:cNvGraphicFramePr>
          <p:nvPr>
            <p:ph idx="1"/>
            <p:extLst>
              <p:ext uri="{D42A27DB-BD31-4B8C-83A1-F6EECF244321}">
                <p14:modId xmlns:p14="http://schemas.microsoft.com/office/powerpoint/2010/main" val="1672719435"/>
              </p:ext>
            </p:extLst>
          </p:nvPr>
        </p:nvGraphicFramePr>
        <p:xfrm>
          <a:off x="457200" y="1066800"/>
          <a:ext cx="6248400"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http://www.irandama.com/CMSFiles/mainportal/images/abs-chiller.jpg"/>
          <p:cNvPicPr/>
          <p:nvPr/>
        </p:nvPicPr>
        <p:blipFill>
          <a:blip r:embed="rId7">
            <a:extLst>
              <a:ext uri="{28A0092B-C50C-407E-A947-70E740481C1C}">
                <a14:useLocalDpi xmlns:a14="http://schemas.microsoft.com/office/drawing/2010/main" val="0"/>
              </a:ext>
            </a:extLst>
          </a:blip>
          <a:srcRect/>
          <a:stretch>
            <a:fillRect/>
          </a:stretch>
        </p:blipFill>
        <p:spPr bwMode="auto">
          <a:xfrm>
            <a:off x="304800" y="4068098"/>
            <a:ext cx="2971800" cy="2637502"/>
          </a:xfrm>
          <a:prstGeom prst="rect">
            <a:avLst/>
          </a:prstGeom>
          <a:ln w="88900" cap="sq" cmpd="thickThin">
            <a:solidFill>
              <a:srgbClr val="000000"/>
            </a:solidFill>
            <a:prstDash val="solid"/>
            <a:miter lim="800000"/>
          </a:ln>
          <a:effectLst>
            <a:innerShdw blurRad="76200">
              <a:srgbClr val="000000"/>
            </a:innerShdw>
          </a:effectLst>
        </p:spPr>
      </p:pic>
      <p:sp>
        <p:nvSpPr>
          <p:cNvPr id="3" name="Rectangle 2"/>
          <p:cNvSpPr/>
          <p:nvPr/>
        </p:nvSpPr>
        <p:spPr>
          <a:xfrm>
            <a:off x="4876800" y="3201551"/>
            <a:ext cx="4267200" cy="3693319"/>
          </a:xfrm>
          <a:prstGeom prst="rect">
            <a:avLst/>
          </a:prstGeom>
        </p:spPr>
        <p:txBody>
          <a:bodyPr wrap="square">
            <a:spAutoFit/>
          </a:bodyPr>
          <a:lstStyle/>
          <a:p>
            <a:pPr algn="r" rtl="1"/>
            <a:r>
              <a:rPr lang="ar-SA" dirty="0"/>
              <a:t>اصول کارکرد چیلرهای جذبی همچون سایر سیستم های سرمایشی فرآیند تبخیر است</a:t>
            </a:r>
            <a:r>
              <a:rPr lang="en-US" dirty="0"/>
              <a:t> . </a:t>
            </a:r>
            <a:r>
              <a:rPr lang="ar-SA" dirty="0"/>
              <a:t>همانطور که می دانیم لازمه فرآیند تبخیر دریافت گرماست و این اخذ گرما می تواند موجب ایجاد سرما شود .با توجه به قوانین ترمودینامیکی میدانیم که با کاهش فشار می توانیم عمل تبخیر را در دماهای پایین نیز ایجاد کنیم.نحوه عملکرد واحد تبخیر چیلر( اواپراتور) نیز بر همین اصل استوار است . بدین معنی که ماده مبرد چیلرهای جذبی که اغلب آب است در داخل اواپراتور که دارای فشار خلاء می باشد در دمای پایین تبخیر شده و حرارت مورد نیاز تبخیر خود را از محیط اطراف اواپراتور دریافت می نماید و در نتیجه این عمل محیط اطراف اواپراتور سرد می شود</a:t>
            </a:r>
            <a:r>
              <a:rPr lang="en-US" dirty="0"/>
              <a:t>.</a:t>
            </a:r>
          </a:p>
        </p:txBody>
      </p:sp>
    </p:spTree>
    <p:extLst>
      <p:ext uri="{BB962C8B-B14F-4D97-AF65-F5344CB8AC3E}">
        <p14:creationId xmlns:p14="http://schemas.microsoft.com/office/powerpoint/2010/main" val="3746855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چرخه عملکرد چیلر جذبی"/>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2971799"/>
            <a:ext cx="3886200" cy="3657601"/>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2116394" y="304800"/>
            <a:ext cx="4269117" cy="707886"/>
          </a:xfrm>
          <a:prstGeom prst="rect">
            <a:avLst/>
          </a:prstGeom>
        </p:spPr>
        <p:txBody>
          <a:bodyPr wrap="none">
            <a:spAutoFit/>
          </a:bodyPr>
          <a:lstStyle/>
          <a:p>
            <a:pPr algn="ctr" rtl="1"/>
            <a:r>
              <a:rPr lang="ar-SA" sz="4000" b="1" dirty="0">
                <a:solidFill>
                  <a:schemeClr val="bg1"/>
                </a:solidFill>
              </a:rPr>
              <a:t>چرخه کارکرد چیلر جذبی</a:t>
            </a:r>
            <a:endParaRPr lang="en-US" sz="4000" dirty="0">
              <a:solidFill>
                <a:schemeClr val="bg1"/>
              </a:solidFill>
            </a:endParaRPr>
          </a:p>
        </p:txBody>
      </p:sp>
      <p:pic>
        <p:nvPicPr>
          <p:cNvPr id="6" name="Content Placeholder 4" descr="01"/>
          <p:cNvPicPr>
            <a:picLocks noChangeAspect="1" noChangeArrowheads="1"/>
          </p:cNvPicPr>
          <p:nvPr/>
        </p:nvPicPr>
        <p:blipFill>
          <a:blip r:embed="rId3">
            <a:lum contrast="6000"/>
            <a:extLst>
              <a:ext uri="{28A0092B-C50C-407E-A947-70E740481C1C}">
                <a14:useLocalDpi xmlns:a14="http://schemas.microsoft.com/office/drawing/2010/main" val="0"/>
              </a:ext>
            </a:extLst>
          </a:blip>
          <a:srcRect t="4643" b="5263"/>
          <a:stretch>
            <a:fillRect/>
          </a:stretch>
        </p:blipFill>
        <p:spPr>
          <a:xfrm>
            <a:off x="4319162" y="1184751"/>
            <a:ext cx="4420285" cy="260043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87739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400" dirty="0">
                <a:solidFill>
                  <a:schemeClr val="bg2">
                    <a:lumMod val="50000"/>
                  </a:schemeClr>
                </a:solidFill>
              </a:rPr>
              <a:t>کندانسور</a:t>
            </a:r>
            <a:br>
              <a:rPr lang="fa-IR" sz="4400" dirty="0">
                <a:solidFill>
                  <a:schemeClr val="bg2">
                    <a:lumMod val="50000"/>
                  </a:schemeClr>
                </a:solidFill>
              </a:rPr>
            </a:br>
            <a:r>
              <a:rPr lang="fa-IR" sz="4400" dirty="0">
                <a:cs typeface="B Nazanin" pitchFamily="2" charset="-78"/>
              </a:rPr>
              <a:t>خنک کن های جذبی</a:t>
            </a:r>
            <a:r>
              <a:rPr lang="fa-IR" sz="4400" dirty="0">
                <a:solidFill>
                  <a:schemeClr val="bg2">
                    <a:lumMod val="50000"/>
                  </a:schemeClr>
                </a:solidFill>
              </a:rPr>
              <a:t/>
            </a:r>
            <a:br>
              <a:rPr lang="fa-IR" sz="4400" dirty="0">
                <a:solidFill>
                  <a:schemeClr val="bg2">
                    <a:lumMod val="50000"/>
                  </a:schemeClr>
                </a:solidFill>
              </a:rPr>
            </a:br>
            <a:endParaRPr lang="en-US" dirty="0"/>
          </a:p>
        </p:txBody>
      </p:sp>
      <p:pic>
        <p:nvPicPr>
          <p:cNvPr id="2050" name="Picture 2" descr="H:\New folder\0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291" y="1447800"/>
            <a:ext cx="8845309" cy="236219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1" name="Picture 3" descr="H:\New folder\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097594"/>
            <a:ext cx="5486400" cy="252649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945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497"/>
            <a:ext cx="8229600" cy="1143000"/>
          </a:xfrm>
        </p:spPr>
        <p:txBody>
          <a:bodyPr>
            <a:noAutofit/>
          </a:bodyPr>
          <a:lstStyle/>
          <a:p>
            <a:r>
              <a:rPr lang="fa-IR" sz="4800" dirty="0">
                <a:cs typeface="B Nazanin" pitchFamily="2" charset="-78"/>
              </a:rPr>
              <a:t>خنک کن های </a:t>
            </a:r>
            <a:r>
              <a:rPr lang="fa-IR" sz="4800" dirty="0" smtClean="0">
                <a:cs typeface="B Nazanin" pitchFamily="2" charset="-78"/>
              </a:rPr>
              <a:t>جذبی</a:t>
            </a:r>
            <a:r>
              <a:rPr lang="fa-IR" sz="4800" dirty="0" smtClean="0">
                <a:solidFill>
                  <a:schemeClr val="bg2">
                    <a:lumMod val="50000"/>
                  </a:schemeClr>
                </a:solidFill>
              </a:rPr>
              <a:t/>
            </a:r>
            <a:br>
              <a:rPr lang="fa-IR" sz="4800" dirty="0" smtClean="0">
                <a:solidFill>
                  <a:schemeClr val="bg2">
                    <a:lumMod val="50000"/>
                  </a:schemeClr>
                </a:solidFill>
              </a:rPr>
            </a:br>
            <a:r>
              <a:rPr lang="fa-IR" sz="4800" dirty="0" smtClean="0">
                <a:solidFill>
                  <a:schemeClr val="bg2">
                    <a:lumMod val="50000"/>
                  </a:schemeClr>
                </a:solidFill>
              </a:rPr>
              <a:t>کندانسورآبی</a:t>
            </a:r>
            <a:endParaRPr lang="en-US" sz="4800" dirty="0">
              <a:solidFill>
                <a:schemeClr val="bg2">
                  <a:lumMod val="50000"/>
                </a:schemeClr>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177" t="42122" r="39908" b="29777"/>
          <a:stretch/>
        </p:blipFill>
        <p:spPr bwMode="auto">
          <a:xfrm>
            <a:off x="154617" y="1611319"/>
            <a:ext cx="4950783" cy="174148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757" t="37705" r="38780" b="28975"/>
          <a:stretch/>
        </p:blipFill>
        <p:spPr bwMode="auto">
          <a:xfrm>
            <a:off x="5334000" y="1600200"/>
            <a:ext cx="3581400" cy="174148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8" name="Picture 4" descr="D:\STUDY\ \project\tasisat\kondansor\Untitled-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578656"/>
            <a:ext cx="4495800" cy="183154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24965" y="5890578"/>
            <a:ext cx="4666635" cy="523220"/>
          </a:xfrm>
          <a:prstGeom prst="rect">
            <a:avLst/>
          </a:prstGeom>
          <a:noFill/>
        </p:spPr>
        <p:txBody>
          <a:bodyPr wrap="square" rtlCol="0">
            <a:spAutoFit/>
          </a:bodyPr>
          <a:lstStyle/>
          <a:p>
            <a:pPr algn="r" rtl="1"/>
            <a:r>
              <a:rPr lang="fa-IR" sz="2800" b="1" dirty="0" smtClean="0">
                <a:solidFill>
                  <a:schemeClr val="bg1"/>
                </a:solidFill>
              </a:rPr>
              <a:t>برای  تقطیر مبرد از آب استفاده میکنند</a:t>
            </a:r>
            <a:endParaRPr lang="en-US" sz="2800" b="1" dirty="0">
              <a:solidFill>
                <a:schemeClr val="bg1"/>
              </a:solidFill>
            </a:endParaRPr>
          </a:p>
        </p:txBody>
      </p:sp>
      <p:pic>
        <p:nvPicPr>
          <p:cNvPr id="3074" name="Picture 2" descr="H:\New folder\2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91" y="3571593"/>
            <a:ext cx="4068763" cy="294481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59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400" dirty="0">
                <a:cs typeface="B Nazanin" pitchFamily="2" charset="-78"/>
              </a:rPr>
              <a:t>خنک کن های </a:t>
            </a:r>
            <a:r>
              <a:rPr lang="fa-IR" sz="4400" dirty="0" smtClean="0">
                <a:cs typeface="B Nazanin" pitchFamily="2" charset="-78"/>
              </a:rPr>
              <a:t>جذبی</a:t>
            </a:r>
            <a:r>
              <a:rPr lang="en-US" sz="4400" dirty="0" smtClean="0">
                <a:solidFill>
                  <a:schemeClr val="bg2">
                    <a:lumMod val="50000"/>
                  </a:schemeClr>
                </a:solidFill>
              </a:rPr>
              <a:t/>
            </a:r>
            <a:br>
              <a:rPr lang="en-US" sz="4400" dirty="0" smtClean="0">
                <a:solidFill>
                  <a:schemeClr val="bg2">
                    <a:lumMod val="50000"/>
                  </a:schemeClr>
                </a:solidFill>
              </a:rPr>
            </a:br>
            <a:r>
              <a:rPr lang="fa-IR" sz="4400" dirty="0" smtClean="0">
                <a:solidFill>
                  <a:schemeClr val="bg2">
                    <a:lumMod val="50000"/>
                  </a:schemeClr>
                </a:solidFill>
              </a:rPr>
              <a:t>کندانسور هوایی</a:t>
            </a:r>
            <a:endParaRPr lang="en-US" dirty="0">
              <a:solidFill>
                <a:schemeClr val="bg2">
                  <a:lumMod val="50000"/>
                </a:schemeClr>
              </a:solidFill>
            </a:endParaRPr>
          </a:p>
        </p:txBody>
      </p:sp>
      <p:pic>
        <p:nvPicPr>
          <p:cNvPr id="7" name="Picture 3" descr="D:\STUDY\ \project\tasisat\kondansor\Untitled-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flipH="1">
            <a:off x="4020670" y="2117009"/>
            <a:ext cx="4876800" cy="435999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8" name="Picture 2" descr="D:\STUDY\ \project\tasisat\kondansor\Untitled-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52" y="2145655"/>
            <a:ext cx="3436148" cy="273114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5181600"/>
            <a:ext cx="3581400" cy="1077218"/>
          </a:xfrm>
          <a:prstGeom prst="rect">
            <a:avLst/>
          </a:prstGeom>
          <a:noFill/>
        </p:spPr>
        <p:txBody>
          <a:bodyPr wrap="square" rtlCol="0">
            <a:spAutoFit/>
          </a:bodyPr>
          <a:lstStyle/>
          <a:p>
            <a:pPr algn="r" rtl="1"/>
            <a:r>
              <a:rPr lang="fa-IR" sz="3200" b="1" dirty="0" smtClean="0">
                <a:solidFill>
                  <a:schemeClr val="bg1"/>
                </a:solidFill>
              </a:rPr>
              <a:t>از هوا به عنوان عامل تقطیر استفاده میشود.</a:t>
            </a:r>
            <a:endParaRPr lang="en-US" sz="3200" b="1" dirty="0">
              <a:solidFill>
                <a:schemeClr val="bg1"/>
              </a:solidFill>
            </a:endParaRPr>
          </a:p>
        </p:txBody>
      </p:sp>
    </p:spTree>
    <p:extLst>
      <p:ext uri="{BB962C8B-B14F-4D97-AF65-F5344CB8AC3E}">
        <p14:creationId xmlns:p14="http://schemas.microsoft.com/office/powerpoint/2010/main" val="3590454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57" y="0"/>
            <a:ext cx="8229600" cy="1143000"/>
          </a:xfrm>
        </p:spPr>
        <p:txBody>
          <a:bodyPr>
            <a:noAutofit/>
          </a:bodyPr>
          <a:lstStyle/>
          <a:p>
            <a:pPr lvl="0"/>
            <a:r>
              <a:rPr lang="en-US" sz="4400" dirty="0" smtClean="0">
                <a:solidFill>
                  <a:schemeClr val="bg2">
                    <a:lumMod val="50000"/>
                  </a:schemeClr>
                </a:solidFill>
                <a:cs typeface="B Nazanin" pitchFamily="2" charset="-78"/>
              </a:rPr>
              <a:t/>
            </a:r>
            <a:br>
              <a:rPr lang="en-US" sz="4400" dirty="0" smtClean="0">
                <a:solidFill>
                  <a:schemeClr val="bg2">
                    <a:lumMod val="50000"/>
                  </a:schemeClr>
                </a:solidFill>
                <a:cs typeface="B Nazanin" pitchFamily="2" charset="-78"/>
              </a:rPr>
            </a:br>
            <a:r>
              <a:rPr lang="fa-IR" sz="4400" dirty="0">
                <a:cs typeface="B Nazanin" pitchFamily="2" charset="-78"/>
              </a:rPr>
              <a:t>خنک کن های </a:t>
            </a:r>
            <a:r>
              <a:rPr lang="fa-IR" sz="4400" dirty="0" smtClean="0">
                <a:cs typeface="B Nazanin" pitchFamily="2" charset="-78"/>
              </a:rPr>
              <a:t>جذبی</a:t>
            </a:r>
            <a:r>
              <a:rPr lang="en-US" sz="4400" dirty="0" smtClean="0">
                <a:solidFill>
                  <a:schemeClr val="bg2">
                    <a:lumMod val="50000"/>
                  </a:schemeClr>
                </a:solidFill>
                <a:cs typeface="B Nazanin" pitchFamily="2" charset="-78"/>
              </a:rPr>
              <a:t/>
            </a:r>
            <a:br>
              <a:rPr lang="en-US" sz="4400" dirty="0" smtClean="0">
                <a:solidFill>
                  <a:schemeClr val="bg2">
                    <a:lumMod val="50000"/>
                  </a:schemeClr>
                </a:solidFill>
                <a:cs typeface="B Nazanin" pitchFamily="2" charset="-78"/>
              </a:rPr>
            </a:br>
            <a:r>
              <a:rPr lang="fa-IR" sz="4400" dirty="0" smtClean="0">
                <a:solidFill>
                  <a:schemeClr val="bg2">
                    <a:lumMod val="50000"/>
                  </a:schemeClr>
                </a:solidFill>
                <a:cs typeface="B Nazanin" pitchFamily="2" charset="-78"/>
              </a:rPr>
              <a:t>کندانسور تبخیری</a:t>
            </a:r>
            <a:r>
              <a:rPr lang="en-US" sz="4400" dirty="0">
                <a:solidFill>
                  <a:schemeClr val="bg2">
                    <a:lumMod val="50000"/>
                  </a:schemeClr>
                </a:solidFill>
                <a:cs typeface="B Nazanin" pitchFamily="2" charset="-78"/>
              </a:rPr>
              <a:t/>
            </a:r>
            <a:br>
              <a:rPr lang="en-US" sz="4400" dirty="0">
                <a:solidFill>
                  <a:schemeClr val="bg2">
                    <a:lumMod val="50000"/>
                  </a:schemeClr>
                </a:solidFill>
                <a:cs typeface="B Nazanin" pitchFamily="2" charset="-78"/>
              </a:rPr>
            </a:br>
            <a:endParaRPr lang="en-US" sz="4000" dirty="0">
              <a:solidFill>
                <a:schemeClr val="bg2">
                  <a:lumMod val="50000"/>
                </a:schemeClr>
              </a:solidFill>
            </a:endParaRPr>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178" t="27670" r="40360" b="19340"/>
          <a:stretch/>
        </p:blipFill>
        <p:spPr bwMode="auto">
          <a:xfrm>
            <a:off x="228600" y="1423263"/>
            <a:ext cx="4876800" cy="372392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4098" name="Picture 2" descr="H:\New folder\2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393723"/>
            <a:ext cx="3657600" cy="3810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099" name="Picture 3" descr="H:\New folder\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216013"/>
            <a:ext cx="8686800" cy="15525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882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6000" dirty="0">
                <a:cs typeface="B Nazanin" pitchFamily="2" charset="-78"/>
              </a:rPr>
              <a:t>خنک کن های </a:t>
            </a:r>
            <a:r>
              <a:rPr lang="fa-IR" sz="6000" dirty="0" smtClean="0">
                <a:cs typeface="B Nazanin" pitchFamily="2" charset="-78"/>
              </a:rPr>
              <a:t>جذبی</a:t>
            </a:r>
            <a:r>
              <a:rPr lang="fa-IR" sz="6000" dirty="0" smtClean="0">
                <a:solidFill>
                  <a:schemeClr val="bg2">
                    <a:lumMod val="50000"/>
                  </a:schemeClr>
                </a:solidFill>
                <a:cs typeface="B Nazanin" pitchFamily="2" charset="-78"/>
              </a:rPr>
              <a:t/>
            </a:r>
            <a:br>
              <a:rPr lang="fa-IR" sz="6000" dirty="0" smtClean="0">
                <a:solidFill>
                  <a:schemeClr val="bg2">
                    <a:lumMod val="50000"/>
                  </a:schemeClr>
                </a:solidFill>
                <a:cs typeface="B Nazanin" pitchFamily="2" charset="-78"/>
              </a:rPr>
            </a:br>
            <a:r>
              <a:rPr lang="fa-IR" sz="6700" dirty="0" smtClean="0">
                <a:solidFill>
                  <a:schemeClr val="bg2">
                    <a:lumMod val="50000"/>
                  </a:schemeClr>
                </a:solidFill>
                <a:cs typeface="B Nazanin" pitchFamily="2" charset="-78"/>
              </a:rPr>
              <a:t>اواپراتور</a:t>
            </a:r>
            <a:endParaRPr lang="en-US" dirty="0">
              <a:solidFill>
                <a:schemeClr val="bg2">
                  <a:lumMod val="50000"/>
                </a:schemeClr>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85" t="44246" r="38758" b="33077"/>
          <a:stretch/>
        </p:blipFill>
        <p:spPr bwMode="auto">
          <a:xfrm>
            <a:off x="2619940" y="1998729"/>
            <a:ext cx="5914460" cy="165887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833" t="40241" r="39513" b="28029"/>
          <a:stretch/>
        </p:blipFill>
        <p:spPr bwMode="auto">
          <a:xfrm>
            <a:off x="609600" y="3962400"/>
            <a:ext cx="5809957" cy="232117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0" y="609599"/>
            <a:ext cx="2465082" cy="2862322"/>
          </a:xfrm>
          <a:prstGeom prst="rect">
            <a:avLst/>
          </a:prstGeom>
        </p:spPr>
        <p:txBody>
          <a:bodyPr wrap="square">
            <a:spAutoFit/>
          </a:bodyPr>
          <a:lstStyle/>
          <a:p>
            <a:pPr algn="r"/>
            <a:r>
              <a:rPr lang="ar-SA" sz="2000" b="1" dirty="0">
                <a:solidFill>
                  <a:schemeClr val="bg1"/>
                </a:solidFill>
              </a:rPr>
              <a:t>اواپراتور معمولاً در پوسته پايين چيلرهاي جذبي قرار مي گيرد. مايع مبرد در اواپراتور به لحاظ فشار پايين محفظه (خلأ نسبي) تبخير شده و باعث کاهش درجه حرارت آب سرد تهويه درون لوله هاي اواپراتور مي گردد. </a:t>
            </a:r>
            <a:endParaRPr lang="en-US" sz="2000" b="1" dirty="0">
              <a:solidFill>
                <a:schemeClr val="bg1"/>
              </a:solidFill>
            </a:endParaRPr>
          </a:p>
        </p:txBody>
      </p:sp>
    </p:spTree>
    <p:extLst>
      <p:ext uri="{BB962C8B-B14F-4D97-AF65-F5344CB8AC3E}">
        <p14:creationId xmlns:p14="http://schemas.microsoft.com/office/powerpoint/2010/main" val="690232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noAutofit/>
          </a:bodyPr>
          <a:lstStyle/>
          <a:p>
            <a:r>
              <a:rPr lang="fa-IR" sz="4400" dirty="0">
                <a:solidFill>
                  <a:schemeClr val="bg2">
                    <a:lumMod val="50000"/>
                  </a:schemeClr>
                </a:solidFill>
                <a:cs typeface="B Nazanin" pitchFamily="2" charset="-78"/>
              </a:rPr>
              <a:t>تجهیزات مولد سرما واحد خنک کننده جذبی و تراکمی</a:t>
            </a:r>
            <a:br>
              <a:rPr lang="fa-IR" sz="4400" dirty="0">
                <a:solidFill>
                  <a:schemeClr val="bg2">
                    <a:lumMod val="50000"/>
                  </a:schemeClr>
                </a:solidFill>
                <a:cs typeface="B Nazanin" pitchFamily="2" charset="-78"/>
              </a:rPr>
            </a:br>
            <a:endParaRPr lang="en-US" sz="4400" dirty="0">
              <a:solidFill>
                <a:schemeClr val="bg2">
                  <a:lumMod val="50000"/>
                </a:schemeClr>
              </a:solidFill>
            </a:endParaRPr>
          </a:p>
        </p:txBody>
      </p:sp>
      <p:graphicFrame>
        <p:nvGraphicFramePr>
          <p:cNvPr id="6" name="Content Placeholder 7"/>
          <p:cNvGraphicFramePr>
            <a:graphicFrameLocks noGrp="1"/>
          </p:cNvGraphicFramePr>
          <p:nvPr>
            <p:ph idx="1"/>
            <p:extLst>
              <p:ext uri="{D42A27DB-BD31-4B8C-83A1-F6EECF244321}">
                <p14:modId xmlns:p14="http://schemas.microsoft.com/office/powerpoint/2010/main" val="4101836463"/>
              </p:ext>
            </p:extLst>
          </p:nvPr>
        </p:nvGraphicFramePr>
        <p:xfrm>
          <a:off x="533400" y="838200"/>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57200" y="5105400"/>
            <a:ext cx="8229600" cy="892552"/>
          </a:xfrm>
          <a:prstGeom prst="rect">
            <a:avLst/>
          </a:prstGeom>
          <a:noFill/>
        </p:spPr>
        <p:txBody>
          <a:bodyPr wrap="square" rtlCol="0">
            <a:spAutoFit/>
          </a:bodyPr>
          <a:lstStyle/>
          <a:p>
            <a:pPr algn="r"/>
            <a:r>
              <a:rPr lang="fa-IR" dirty="0" smtClean="0"/>
              <a:t> </a:t>
            </a:r>
            <a:r>
              <a:rPr lang="fa-IR" sz="2400" dirty="0">
                <a:solidFill>
                  <a:schemeClr val="bg1"/>
                </a:solidFill>
              </a:rPr>
              <a:t>چیلرهای جذبی</a:t>
            </a:r>
            <a:r>
              <a:rPr lang="fa-IR" dirty="0"/>
              <a:t>:استفاده در ظرفیت </a:t>
            </a:r>
            <a:r>
              <a:rPr lang="fa-IR" dirty="0" smtClean="0"/>
              <a:t>زیاد.برای </a:t>
            </a:r>
            <a:r>
              <a:rPr lang="fa-IR" dirty="0"/>
              <a:t>تولید </a:t>
            </a:r>
            <a:r>
              <a:rPr lang="fa-IR" dirty="0" smtClean="0"/>
              <a:t>سرما(انرژی </a:t>
            </a:r>
            <a:r>
              <a:rPr lang="fa-IR" dirty="0"/>
              <a:t>) از </a:t>
            </a:r>
            <a:r>
              <a:rPr lang="fa-IR" dirty="0" smtClean="0"/>
              <a:t>گاز </a:t>
            </a:r>
            <a:r>
              <a:rPr lang="fa-IR" dirty="0"/>
              <a:t>استفاده </a:t>
            </a:r>
            <a:r>
              <a:rPr lang="fa-IR" dirty="0" smtClean="0"/>
              <a:t>میشود.</a:t>
            </a:r>
            <a:endParaRPr lang="en-US" dirty="0"/>
          </a:p>
          <a:p>
            <a:pPr algn="r"/>
            <a:r>
              <a:rPr lang="fa-IR" sz="2800" dirty="0" smtClean="0">
                <a:solidFill>
                  <a:schemeClr val="bg1"/>
                </a:solidFill>
              </a:rPr>
              <a:t>چیلرهای  تراکمی</a:t>
            </a:r>
            <a:r>
              <a:rPr lang="fa-IR" dirty="0" smtClean="0"/>
              <a:t>: استفاده در ظرفیت پایین ..برای تولید سرما(انرژی ) از برق استفاده میشود.</a:t>
            </a:r>
            <a:endParaRPr lang="en-US" dirty="0" smtClean="0"/>
          </a:p>
        </p:txBody>
      </p:sp>
    </p:spTree>
    <p:extLst>
      <p:ext uri="{BB962C8B-B14F-4D97-AF65-F5344CB8AC3E}">
        <p14:creationId xmlns:p14="http://schemas.microsoft.com/office/powerpoint/2010/main" val="41328564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228600" y="338328"/>
            <a:ext cx="9525000" cy="1252728"/>
          </a:xfrm>
          <a:prstGeom prst="rect">
            <a:avLst/>
          </a:prstGeom>
        </p:spPr>
        <p:txBody>
          <a:bodyPr vert="horz" anchor="ctr">
            <a:normAutofit fontScale="55000" lnSpcReduction="20000"/>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fa-IR" sz="5100" dirty="0" smtClean="0"/>
              <a:t>خنک کن جذبی</a:t>
            </a:r>
          </a:p>
          <a:p>
            <a:r>
              <a:rPr lang="fa-IR" sz="12000" dirty="0">
                <a:solidFill>
                  <a:schemeClr val="bg2">
                    <a:lumMod val="50000"/>
                  </a:schemeClr>
                </a:solidFill>
                <a:cs typeface="B Nazanin" pitchFamily="2" charset="-78"/>
              </a:rPr>
              <a:t>ابزوربر</a:t>
            </a:r>
            <a:endParaRPr lang="en-US" sz="8000" dirty="0">
              <a:solidFill>
                <a:schemeClr val="bg2">
                  <a:lumMod val="50000"/>
                </a:schemeClr>
              </a:solidFill>
            </a:endParaRPr>
          </a:p>
        </p:txBody>
      </p:sp>
      <p:pic>
        <p:nvPicPr>
          <p:cNvPr id="6" name="Picture 2" descr="C:\Users\Amin\Desktop\tasisat\attachments(1)\shock absorb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1752600"/>
            <a:ext cx="4876800" cy="271886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5561371" y="1591056"/>
            <a:ext cx="3587545" cy="3785652"/>
          </a:xfrm>
          <a:prstGeom prst="rect">
            <a:avLst/>
          </a:prstGeom>
        </p:spPr>
        <p:txBody>
          <a:bodyPr wrap="square">
            <a:spAutoFit/>
          </a:bodyPr>
          <a:lstStyle/>
          <a:p>
            <a:pPr algn="r" rtl="1"/>
            <a:r>
              <a:rPr lang="ar-SA" sz="2400" dirty="0"/>
              <a:t>در چیلرهای </a:t>
            </a:r>
            <a:r>
              <a:rPr lang="ar-SA" sz="2400" dirty="0" smtClean="0"/>
              <a:t>ابزوربشن</a:t>
            </a:r>
            <a:r>
              <a:rPr lang="fa-IR" sz="2400" dirty="0"/>
              <a:t>،</a:t>
            </a:r>
            <a:r>
              <a:rPr lang="ar-SA" sz="2400" dirty="0" smtClean="0"/>
              <a:t> </a:t>
            </a:r>
            <a:r>
              <a:rPr lang="ar-SA" sz="2400" dirty="0"/>
              <a:t>مایع دیگری نیز به عنوان ابزوربر(جذب کننده) برای جذب بخارهای آب وجود دارد که بیشتر از محل لیتیوم بروماید برای این منظور استفاده می شود. زیرا این محلول دارای قدرت جذب بخار آب زیاد است و سمی و قابل انفجار نیست و همچنین ایجاد ترکیبات مضر نمی کند</a:t>
            </a:r>
            <a:r>
              <a:rPr lang="en-US" sz="2400" dirty="0"/>
              <a:t>.</a:t>
            </a:r>
            <a:endParaRPr lang="en-US" sz="2400" dirty="0"/>
          </a:p>
        </p:txBody>
      </p:sp>
    </p:spTree>
    <p:extLst>
      <p:ext uri="{BB962C8B-B14F-4D97-AF65-F5344CB8AC3E}">
        <p14:creationId xmlns:p14="http://schemas.microsoft.com/office/powerpoint/2010/main" val="2562744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400" dirty="0">
                <a:solidFill>
                  <a:schemeClr val="bg1"/>
                </a:solidFill>
                <a:cs typeface="B Nazanin" pitchFamily="2" charset="-78"/>
              </a:rPr>
              <a:t>انواع واحد های خنک کننده جذبی</a:t>
            </a:r>
            <a:r>
              <a:rPr lang="en-US" sz="4400" dirty="0">
                <a:solidFill>
                  <a:schemeClr val="bg1"/>
                </a:solidFill>
                <a:cs typeface="B Nazanin" pitchFamily="2" charset="-78"/>
              </a:rPr>
              <a:t/>
            </a:r>
            <a:br>
              <a:rPr lang="en-US" sz="4400" dirty="0">
                <a:solidFill>
                  <a:schemeClr val="bg1"/>
                </a:solidFill>
                <a:cs typeface="B Nazanin" pitchFamily="2" charset="-78"/>
              </a:rPr>
            </a:br>
            <a:endParaRPr lang="en-US" dirty="0">
              <a:solidFill>
                <a:schemeClr val="bg1"/>
              </a:solidFill>
            </a:endParaRPr>
          </a:p>
        </p:txBody>
      </p:sp>
      <p:sp>
        <p:nvSpPr>
          <p:cNvPr id="4" name="Rectangle 3"/>
          <p:cNvSpPr/>
          <p:nvPr/>
        </p:nvSpPr>
        <p:spPr>
          <a:xfrm>
            <a:off x="457200" y="827256"/>
            <a:ext cx="8153400" cy="2062103"/>
          </a:xfrm>
          <a:prstGeom prst="rect">
            <a:avLst/>
          </a:prstGeom>
        </p:spPr>
        <p:txBody>
          <a:bodyPr wrap="square">
            <a:spAutoFit/>
          </a:bodyPr>
          <a:lstStyle/>
          <a:p>
            <a:pPr marL="571500" lvl="0" indent="-571500" algn="r" rtl="1">
              <a:buFont typeface="Wingdings" pitchFamily="2" charset="2"/>
              <a:buChar char="q"/>
            </a:pPr>
            <a:r>
              <a:rPr lang="fa-IR" sz="4400" b="1" dirty="0">
                <a:solidFill>
                  <a:schemeClr val="bg2">
                    <a:lumMod val="75000"/>
                  </a:schemeClr>
                </a:solidFill>
                <a:cs typeface="B Nazanin" pitchFamily="2" charset="-78"/>
              </a:rPr>
              <a:t>خنک کن جذبی از نوع آب لیتیوم </a:t>
            </a:r>
            <a:r>
              <a:rPr lang="fa-IR" sz="4400" b="1" dirty="0" smtClean="0">
                <a:solidFill>
                  <a:schemeClr val="bg2">
                    <a:lumMod val="75000"/>
                  </a:schemeClr>
                </a:solidFill>
                <a:cs typeface="B Nazanin" pitchFamily="2" charset="-78"/>
              </a:rPr>
              <a:t>بروماید</a:t>
            </a:r>
          </a:p>
          <a:p>
            <a:pPr marL="514350" lvl="0" indent="-514350" algn="r" rtl="1">
              <a:buFont typeface="+mj-lt"/>
              <a:buAutoNum type="arabicPeriod"/>
            </a:pPr>
            <a:r>
              <a:rPr lang="fa-IR" sz="2800" dirty="0">
                <a:cs typeface="B Nazanin" pitchFamily="2" charset="-78"/>
              </a:rPr>
              <a:t>خنک کن جذبی از نوع آب لیتیوم بروماید(تک اثره</a:t>
            </a:r>
            <a:r>
              <a:rPr lang="fa-IR" sz="2800" dirty="0" smtClean="0">
                <a:cs typeface="B Nazanin" pitchFamily="2" charset="-78"/>
              </a:rPr>
              <a:t>)</a:t>
            </a:r>
            <a:endParaRPr lang="en-US" sz="2800" dirty="0">
              <a:cs typeface="B Nazanin" pitchFamily="2" charset="-78"/>
            </a:endParaRPr>
          </a:p>
          <a:p>
            <a:pPr marL="514350" lvl="0" indent="-514350" algn="r" rtl="1">
              <a:buFont typeface="+mj-lt"/>
              <a:buAutoNum type="arabicPeriod"/>
            </a:pPr>
            <a:r>
              <a:rPr lang="fa-IR" sz="2800" dirty="0">
                <a:cs typeface="B Nazanin" pitchFamily="2" charset="-78"/>
              </a:rPr>
              <a:t>خنک کن جذبی از نوع آب لیتیوم بروماید(دو اثره)</a:t>
            </a:r>
            <a:endParaRPr lang="en-US" sz="2800" dirty="0"/>
          </a:p>
          <a:p>
            <a:pPr marL="514350" lvl="0" indent="-514350" algn="r" rtl="1">
              <a:buFont typeface="+mj-lt"/>
              <a:buAutoNum type="arabicPeriod"/>
            </a:pPr>
            <a:r>
              <a:rPr lang="fa-IR" sz="2800" dirty="0">
                <a:cs typeface="B Nazanin" pitchFamily="2" charset="-78"/>
              </a:rPr>
              <a:t>خنک کن جذبی از نوع آب لیتیوم بروماید(شعله مستقیم</a:t>
            </a:r>
            <a:r>
              <a:rPr lang="fa-IR" sz="2800" dirty="0" smtClean="0">
                <a:cs typeface="B Nazanin" pitchFamily="2" charset="-78"/>
              </a:rPr>
              <a:t>)</a:t>
            </a:r>
            <a:endParaRPr lang="en-US" sz="2800" dirty="0">
              <a:cs typeface="B Nazanin" pitchFamily="2" charset="-78"/>
            </a:endParaRPr>
          </a:p>
        </p:txBody>
      </p:sp>
      <p:sp>
        <p:nvSpPr>
          <p:cNvPr id="5" name="Rounded Rectangle 4"/>
          <p:cNvSpPr/>
          <p:nvPr/>
        </p:nvSpPr>
        <p:spPr>
          <a:xfrm>
            <a:off x="36871" y="2133600"/>
            <a:ext cx="3124200" cy="3282841"/>
          </a:xfrm>
          <a:prstGeom prst="roundRect">
            <a:avLst>
              <a:gd name="adj" fmla="val 10000"/>
            </a:avLst>
          </a:prstGeom>
          <a:blipFill rotWithShape="1">
            <a:blip r:embed="rId2"/>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Rounded Rectangle 6"/>
          <p:cNvSpPr/>
          <p:nvPr/>
        </p:nvSpPr>
        <p:spPr>
          <a:xfrm>
            <a:off x="5562600" y="3124200"/>
            <a:ext cx="3352800" cy="3080038"/>
          </a:xfrm>
          <a:prstGeom prst="roundRect">
            <a:avLst>
              <a:gd name="adj" fmla="val 10000"/>
            </a:avLst>
          </a:prstGeom>
          <a:blipFill rotWithShape="1">
            <a:blip r:embed="rId3"/>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Rounded Rectangle 5"/>
          <p:cNvSpPr/>
          <p:nvPr/>
        </p:nvSpPr>
        <p:spPr>
          <a:xfrm>
            <a:off x="2286000" y="3429000"/>
            <a:ext cx="3581400" cy="3101831"/>
          </a:xfrm>
          <a:prstGeom prst="roundRect">
            <a:avLst>
              <a:gd name="adj" fmla="val 10000"/>
            </a:avLst>
          </a:prstGeom>
          <a:blipFill rotWithShape="1">
            <a:blip r:embed="rId4"/>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285664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787" y="351307"/>
            <a:ext cx="8229600" cy="4709160"/>
          </a:xfrm>
        </p:spPr>
        <p:txBody>
          <a:bodyPr/>
          <a:lstStyle/>
          <a:p>
            <a:pPr lvl="0" algn="r" rtl="1"/>
            <a:r>
              <a:rPr lang="fa-IR" dirty="0">
                <a:cs typeface="B Nazanin" pitchFamily="2" charset="-78"/>
              </a:rPr>
              <a:t>خنک کن جذبی از نوع آب آمونیاک</a:t>
            </a:r>
            <a:endParaRPr lang="en-US" dirty="0"/>
          </a:p>
          <a:p>
            <a:endParaRPr lang="en-US" dirty="0"/>
          </a:p>
        </p:txBody>
      </p:sp>
      <p:sp>
        <p:nvSpPr>
          <p:cNvPr id="4" name="Title 2"/>
          <p:cNvSpPr txBox="1">
            <a:spLocks/>
          </p:cNvSpPr>
          <p:nvPr/>
        </p:nvSpPr>
        <p:spPr>
          <a:xfrm>
            <a:off x="457200" y="338328"/>
            <a:ext cx="8229600" cy="1252728"/>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976" t="24459" r="54127" b="14122"/>
          <a:stretch/>
        </p:blipFill>
        <p:spPr bwMode="auto">
          <a:xfrm>
            <a:off x="304800" y="338328"/>
            <a:ext cx="1692062" cy="392250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D:\STUDY\ \project\tasisat\amooniak\Untitled-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337391"/>
            <a:ext cx="2143585" cy="409701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8" name="Picture 2" descr="D:\STUDY\ \project\tasisat\amooniak\Untitled-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7500" y="1044575"/>
            <a:ext cx="3273860" cy="345122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9" name="Picture 3" descr="D:\STUDY\ \project\tasisat\amooniak\Untitled-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733800"/>
            <a:ext cx="2352370" cy="295199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293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8600"/>
            <a:ext cx="8229600" cy="4709160"/>
          </a:xfrm>
        </p:spPr>
        <p:txBody>
          <a:bodyPr/>
          <a:lstStyle/>
          <a:p>
            <a:pPr lvl="0" algn="r" rtl="1"/>
            <a:r>
              <a:rPr lang="fa-IR" dirty="0">
                <a:cs typeface="B Nazanin" pitchFamily="2" charset="-78"/>
              </a:rPr>
              <a:t>خنک کن جذبی از نوع سیلیکاژل</a:t>
            </a:r>
            <a:endParaRPr lang="en-US" dirty="0"/>
          </a:p>
          <a:p>
            <a:endParaRPr lang="en-US"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726" t="31283" r="39507" b="21347"/>
          <a:stretch/>
        </p:blipFill>
        <p:spPr bwMode="auto">
          <a:xfrm>
            <a:off x="609600" y="990600"/>
            <a:ext cx="6337774" cy="368808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D:\STUDY\ \project\tasisat\silikazel\Untitled-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5969" y="3200400"/>
            <a:ext cx="4428696" cy="345122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786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ar-SA" dirty="0">
                <a:solidFill>
                  <a:schemeClr val="bg1"/>
                </a:solidFill>
              </a:rPr>
              <a:t>تفاوتهاي اصلي چيلرهاي </a:t>
            </a:r>
            <a:r>
              <a:rPr lang="ar-SA" dirty="0" smtClean="0">
                <a:solidFill>
                  <a:schemeClr val="bg1"/>
                </a:solidFill>
              </a:rPr>
              <a:t>جذبي وتراکمي </a:t>
            </a:r>
            <a:r>
              <a:rPr lang="ar-SA" dirty="0">
                <a:solidFill>
                  <a:schemeClr val="bg1"/>
                </a:solidFill>
              </a:rPr>
              <a:t>عبارتند </a:t>
            </a:r>
            <a:r>
              <a:rPr lang="ar-SA" dirty="0" smtClean="0">
                <a:solidFill>
                  <a:schemeClr val="bg1"/>
                </a:solidFill>
              </a:rPr>
              <a:t>از</a:t>
            </a:r>
            <a:endParaRPr lang="en-US" dirty="0">
              <a:solidFill>
                <a:schemeClr val="bg1"/>
              </a:solidFill>
            </a:endParaRPr>
          </a:p>
        </p:txBody>
      </p:sp>
      <p:sp>
        <p:nvSpPr>
          <p:cNvPr id="3" name="Content Placeholder 2"/>
          <p:cNvSpPr>
            <a:spLocks noGrp="1"/>
          </p:cNvSpPr>
          <p:nvPr>
            <p:ph idx="1"/>
          </p:nvPr>
        </p:nvSpPr>
        <p:spPr>
          <a:xfrm>
            <a:off x="457200" y="1219200"/>
            <a:ext cx="8229600" cy="4709160"/>
          </a:xfrm>
        </p:spPr>
        <p:txBody>
          <a:bodyPr>
            <a:noAutofit/>
          </a:bodyPr>
          <a:lstStyle/>
          <a:p>
            <a:pPr marL="137160" indent="0" algn="r">
              <a:buNone/>
            </a:pPr>
            <a:r>
              <a:rPr lang="ar-SA" sz="1800" b="1" dirty="0">
                <a:solidFill>
                  <a:schemeClr val="bg1"/>
                </a:solidFill>
              </a:rPr>
              <a:t/>
            </a:r>
            <a:br>
              <a:rPr lang="ar-SA" sz="1800" b="1" dirty="0">
                <a:solidFill>
                  <a:schemeClr val="bg1"/>
                </a:solidFill>
              </a:rPr>
            </a:br>
            <a:r>
              <a:rPr lang="ar-SA" sz="1800" dirty="0">
                <a:solidFill>
                  <a:schemeClr val="bg1"/>
                </a:solidFill>
              </a:rPr>
              <a:t/>
            </a:r>
            <a:br>
              <a:rPr lang="ar-SA" sz="1800" dirty="0">
                <a:solidFill>
                  <a:schemeClr val="bg1"/>
                </a:solidFill>
              </a:rPr>
            </a:br>
            <a:r>
              <a:rPr lang="ar-SA" sz="1800" dirty="0">
                <a:solidFill>
                  <a:schemeClr val="bg1"/>
                </a:solidFill>
              </a:rPr>
              <a:t>الف - چيلرهاي تراکمي براي گردش مبرد از کمپرسور استفاده مي کنند در حالي که چيلرهاي جذبي فاقد کمپرسور بوده و به جاي آن از انرژي گرمايي منابع مختلف استفاده کرده و غلظت محلول جاذب را تغيير مي دهند ، همچنان که غلظت تغيير مي کند ، فشار نيز در اجزاي مختلف چيلر تغيير مي کند. اين اختلاف فشار باعث گردش مبرد در سيستم مي گردد. </a:t>
            </a:r>
            <a:br>
              <a:rPr lang="ar-SA" sz="1800" dirty="0">
                <a:solidFill>
                  <a:schemeClr val="bg1"/>
                </a:solidFill>
              </a:rPr>
            </a:br>
            <a:r>
              <a:rPr lang="ar-SA" sz="1800" dirty="0">
                <a:solidFill>
                  <a:schemeClr val="bg1"/>
                </a:solidFill>
              </a:rPr>
              <a:t/>
            </a:r>
            <a:br>
              <a:rPr lang="ar-SA" sz="1800" dirty="0">
                <a:solidFill>
                  <a:schemeClr val="bg1"/>
                </a:solidFill>
              </a:rPr>
            </a:br>
            <a:r>
              <a:rPr lang="ar-SA" sz="1800" dirty="0">
                <a:solidFill>
                  <a:schemeClr val="bg1"/>
                </a:solidFill>
              </a:rPr>
              <a:t>ب - ژنراتور و جذب کننده در چيلرهاي جذبي جانشين کمپرسور در چيلرهاي تراکمي شده است. </a:t>
            </a:r>
            <a:br>
              <a:rPr lang="ar-SA" sz="1800" dirty="0">
                <a:solidFill>
                  <a:schemeClr val="bg1"/>
                </a:solidFill>
              </a:rPr>
            </a:br>
            <a:r>
              <a:rPr lang="ar-SA" sz="1800" dirty="0">
                <a:solidFill>
                  <a:schemeClr val="bg1"/>
                </a:solidFill>
              </a:rPr>
              <a:t/>
            </a:r>
            <a:br>
              <a:rPr lang="ar-SA" sz="1800" dirty="0">
                <a:solidFill>
                  <a:schemeClr val="bg1"/>
                </a:solidFill>
              </a:rPr>
            </a:br>
            <a:r>
              <a:rPr lang="ar-SA" sz="1800" dirty="0">
                <a:solidFill>
                  <a:schemeClr val="bg1"/>
                </a:solidFill>
              </a:rPr>
              <a:t>ج - در چيلرهاي جذبي از يک جاذب استفاده مي شود که عموماً آب يا نمک ليتيوم برومايد است. </a:t>
            </a:r>
            <a:br>
              <a:rPr lang="ar-SA" sz="1800" dirty="0">
                <a:solidFill>
                  <a:schemeClr val="bg1"/>
                </a:solidFill>
              </a:rPr>
            </a:br>
            <a:r>
              <a:rPr lang="ar-SA" sz="1800" dirty="0">
                <a:solidFill>
                  <a:schemeClr val="bg1"/>
                </a:solidFill>
              </a:rPr>
              <a:t/>
            </a:r>
            <a:br>
              <a:rPr lang="ar-SA" sz="1800" dirty="0">
                <a:solidFill>
                  <a:schemeClr val="bg1"/>
                </a:solidFill>
              </a:rPr>
            </a:br>
            <a:r>
              <a:rPr lang="ar-SA" sz="1800" dirty="0">
                <a:solidFill>
                  <a:schemeClr val="bg1"/>
                </a:solidFill>
              </a:rPr>
              <a:t>د - مبرد در چيلرهاي تراکمي يکي از انواع کلروفلئوروکربن ها يا هالوکلروفلئوروکربن ها است در حالي که در چيلرهاي جذبي مبرد معمولاً آب يا آمونياک است. </a:t>
            </a:r>
            <a:br>
              <a:rPr lang="ar-SA" sz="1800" dirty="0">
                <a:solidFill>
                  <a:schemeClr val="bg1"/>
                </a:solidFill>
              </a:rPr>
            </a:br>
            <a:r>
              <a:rPr lang="ar-SA" sz="1800" dirty="0">
                <a:solidFill>
                  <a:schemeClr val="bg1"/>
                </a:solidFill>
              </a:rPr>
              <a:t/>
            </a:r>
            <a:br>
              <a:rPr lang="ar-SA" sz="1800" dirty="0">
                <a:solidFill>
                  <a:schemeClr val="bg1"/>
                </a:solidFill>
              </a:rPr>
            </a:br>
            <a:r>
              <a:rPr lang="ar-SA" sz="1800" dirty="0">
                <a:solidFill>
                  <a:schemeClr val="bg1"/>
                </a:solidFill>
              </a:rPr>
              <a:t>ه - چيلرهاي تراکمي انرژي مورد نياز خود را از انرژي الکتريکي تأمين مي کنند در حالي که انرژي ورودي به چيلرهاي جذبي از آب گرم يا بخار وارد شده به ژنراتور تأمين مي شود. گرما ممکن است از کوره هواي گرم يا ديگ آمده باشد. در بعضي اوقات از گرماي ساير فرايندها نيز استفاده مي شود مانند بخار کم فشار يا آب داغ صنايع ، گرماي باز گرفته شده از دود خروجي توربين هاي گازي و يا بخار کم فشار از خروجي توربين هاي بخار. </a:t>
            </a:r>
            <a:endParaRPr lang="en-US" sz="1800" dirty="0">
              <a:solidFill>
                <a:schemeClr val="bg1"/>
              </a:solidFill>
            </a:endParaRPr>
          </a:p>
        </p:txBody>
      </p:sp>
    </p:spTree>
    <p:extLst>
      <p:ext uri="{BB962C8B-B14F-4D97-AF65-F5344CB8AC3E}">
        <p14:creationId xmlns:p14="http://schemas.microsoft.com/office/powerpoint/2010/main" val="36028926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1"/>
                </a:solidFill>
              </a:rPr>
              <a:t>منابع و ماخذ</a:t>
            </a:r>
            <a:endParaRPr lang="en-US" dirty="0">
              <a:solidFill>
                <a:schemeClr val="bg1"/>
              </a:solidFill>
            </a:endParaRPr>
          </a:p>
        </p:txBody>
      </p:sp>
      <p:sp>
        <p:nvSpPr>
          <p:cNvPr id="3" name="Content Placeholder 2"/>
          <p:cNvSpPr>
            <a:spLocks noGrp="1"/>
          </p:cNvSpPr>
          <p:nvPr>
            <p:ph idx="1"/>
          </p:nvPr>
        </p:nvSpPr>
        <p:spPr/>
        <p:txBody>
          <a:bodyPr/>
          <a:lstStyle/>
          <a:p>
            <a:pPr algn="r" rtl="1"/>
            <a:r>
              <a:rPr lang="fa-IR" sz="3600" dirty="0">
                <a:cs typeface="B Nazanin" pitchFamily="2" charset="-78"/>
              </a:rPr>
              <a:t>تاسیسات مکانیکی برای دانشجویان معماری /محمد رضا سلطاندوست</a:t>
            </a:r>
            <a:endParaRPr lang="fa-IR" sz="3600" dirty="0" smtClean="0"/>
          </a:p>
          <a:p>
            <a:pPr algn="r" rtl="1"/>
            <a:r>
              <a:rPr lang="ar-SA" dirty="0" smtClean="0"/>
              <a:t>مركز </a:t>
            </a:r>
            <a:r>
              <a:rPr lang="ar-SA" dirty="0"/>
              <a:t>دانش صنعت تاسيسات </a:t>
            </a:r>
            <a:r>
              <a:rPr lang="ar-SA" dirty="0" smtClean="0"/>
              <a:t>ايران</a:t>
            </a:r>
            <a:endParaRPr lang="fa-IR" dirty="0" smtClean="0"/>
          </a:p>
          <a:p>
            <a:pPr algn="r" rtl="1"/>
            <a:r>
              <a:rPr lang="ar-SA" dirty="0" smtClean="0"/>
              <a:t>وب</a:t>
            </a:r>
            <a:r>
              <a:rPr lang="fa-IR" dirty="0" smtClean="0"/>
              <a:t> </a:t>
            </a:r>
            <a:r>
              <a:rPr lang="ar-SA" dirty="0" smtClean="0"/>
              <a:t>سایت </a:t>
            </a:r>
            <a:r>
              <a:rPr lang="ar-SA" dirty="0"/>
              <a:t>تخصصی تاسیسات و تهویه </a:t>
            </a:r>
            <a:r>
              <a:rPr lang="ar-SA" dirty="0" smtClean="0"/>
              <a:t>مطب</a:t>
            </a:r>
            <a:r>
              <a:rPr lang="fa-IR" dirty="0" smtClean="0"/>
              <a:t>وع</a:t>
            </a:r>
            <a:endParaRPr lang="fa-IR" dirty="0"/>
          </a:p>
          <a:p>
            <a:pPr algn="r" rtl="1"/>
            <a:r>
              <a:rPr lang="ar-SA" dirty="0" smtClean="0"/>
              <a:t>کتاب </a:t>
            </a:r>
            <a:r>
              <a:rPr lang="ar-SA" dirty="0"/>
              <a:t>تاسیسات برودتی </a:t>
            </a:r>
            <a:r>
              <a:rPr lang="ar-SA" dirty="0" smtClean="0"/>
              <a:t>سوم</a:t>
            </a:r>
            <a:endParaRPr lang="en-US" dirty="0"/>
          </a:p>
          <a:p>
            <a:pPr algn="r" rtl="1"/>
            <a:r>
              <a:rPr lang="ar-SA" dirty="0" smtClean="0"/>
              <a:t>ویکی </a:t>
            </a:r>
            <a:r>
              <a:rPr lang="ar-SA" dirty="0"/>
              <a:t>پدیا </a:t>
            </a:r>
            <a:endParaRPr lang="fa-IR" dirty="0" smtClean="0"/>
          </a:p>
          <a:p>
            <a:pPr algn="l"/>
            <a:r>
              <a:rPr lang="en-US" dirty="0">
                <a:solidFill>
                  <a:schemeClr val="bg1"/>
                </a:solidFill>
                <a:cs typeface="B Nazanin" pitchFamily="2" charset="-78"/>
              </a:rPr>
              <a:t>www.sakhta.ir</a:t>
            </a:r>
            <a:endParaRPr lang="en-US" dirty="0"/>
          </a:p>
          <a:p>
            <a:pPr algn="r" rtl="1"/>
            <a:endParaRPr lang="en-US" dirty="0"/>
          </a:p>
        </p:txBody>
      </p:sp>
    </p:spTree>
    <p:extLst>
      <p:ext uri="{BB962C8B-B14F-4D97-AF65-F5344CB8AC3E}">
        <p14:creationId xmlns:p14="http://schemas.microsoft.com/office/powerpoint/2010/main" val="700946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fa-IR" sz="5400" dirty="0">
                <a:solidFill>
                  <a:schemeClr val="bg2">
                    <a:lumMod val="50000"/>
                  </a:schemeClr>
                </a:solidFill>
                <a:cs typeface="B Nazanin" pitchFamily="2" charset="-78"/>
              </a:rPr>
              <a:t>تجهیزات مولد سرما واحد خنک کننده </a:t>
            </a:r>
            <a:r>
              <a:rPr lang="fa-IR" sz="5400" dirty="0" smtClean="0">
                <a:solidFill>
                  <a:schemeClr val="bg2">
                    <a:lumMod val="50000"/>
                  </a:schemeClr>
                </a:solidFill>
                <a:cs typeface="B Nazanin" pitchFamily="2" charset="-78"/>
              </a:rPr>
              <a:t> </a:t>
            </a:r>
            <a:r>
              <a:rPr lang="fa-IR" sz="5400" dirty="0">
                <a:solidFill>
                  <a:schemeClr val="bg2">
                    <a:lumMod val="50000"/>
                  </a:schemeClr>
                </a:solidFill>
                <a:cs typeface="B Nazanin" pitchFamily="2" charset="-78"/>
              </a:rPr>
              <a:t>تراکمی</a:t>
            </a:r>
            <a:br>
              <a:rPr lang="fa-IR" sz="5400" dirty="0">
                <a:solidFill>
                  <a:schemeClr val="bg2">
                    <a:lumMod val="50000"/>
                  </a:schemeClr>
                </a:solidFill>
                <a:cs typeface="B Nazanin" pitchFamily="2" charset="-78"/>
              </a:rPr>
            </a:br>
            <a:endParaRPr lang="en-US" sz="5400" dirty="0">
              <a:solidFill>
                <a:schemeClr val="bg2">
                  <a:lumMod val="50000"/>
                </a:schemeClr>
              </a:solidFill>
            </a:endParaRP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1128902672"/>
              </p:ext>
            </p:extLst>
          </p:nvPr>
        </p:nvGraphicFramePr>
        <p:xfrm>
          <a:off x="381000" y="1447220"/>
          <a:ext cx="6172200" cy="3413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7" cstate="print"/>
          <a:srcRect/>
          <a:stretch>
            <a:fillRect/>
          </a:stretch>
        </p:blipFill>
        <p:spPr bwMode="auto">
          <a:xfrm>
            <a:off x="304799" y="4343400"/>
            <a:ext cx="3991303" cy="23622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08565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709" y="7374"/>
            <a:ext cx="8229600" cy="1143000"/>
          </a:xfrm>
        </p:spPr>
        <p:txBody>
          <a:bodyPr>
            <a:normAutofit fontScale="90000"/>
          </a:bodyPr>
          <a:lstStyle/>
          <a:p>
            <a:r>
              <a:rPr lang="ar-SA" dirty="0">
                <a:solidFill>
                  <a:schemeClr val="bg2">
                    <a:lumMod val="50000"/>
                  </a:schemeClr>
                </a:solidFill>
                <a:effectLst/>
              </a:rPr>
              <a:t>چرخه کارکرد چیلر تراکمی</a:t>
            </a:r>
            <a:r>
              <a:rPr lang="en-US" dirty="0">
                <a:solidFill>
                  <a:schemeClr val="bg2">
                    <a:lumMod val="50000"/>
                  </a:schemeClr>
                </a:solidFill>
                <a:effectLst/>
              </a:rPr>
              <a:t/>
            </a:r>
            <a:br>
              <a:rPr lang="en-US" dirty="0">
                <a:solidFill>
                  <a:schemeClr val="bg2">
                    <a:lumMod val="50000"/>
                  </a:schemeClr>
                </a:solidFill>
                <a:effectLst/>
              </a:rPr>
            </a:br>
            <a:endParaRPr lang="en-US" dirty="0">
              <a:solidFill>
                <a:schemeClr val="bg2">
                  <a:lumMod val="50000"/>
                </a:schemeClr>
              </a:solidFill>
            </a:endParaRPr>
          </a:p>
        </p:txBody>
      </p:sp>
      <p:pic>
        <p:nvPicPr>
          <p:cNvPr id="5" name="Picture 4" descr="چرخه عملکرد چیلر تراکمی"/>
          <p:cNvPicPr/>
          <p:nvPr/>
        </p:nvPicPr>
        <p:blipFill>
          <a:blip r:embed="rId2">
            <a:extLst>
              <a:ext uri="{28A0092B-C50C-407E-A947-70E740481C1C}">
                <a14:useLocalDpi xmlns:a14="http://schemas.microsoft.com/office/drawing/2010/main" val="0"/>
              </a:ext>
            </a:extLst>
          </a:blip>
          <a:srcRect/>
          <a:stretch>
            <a:fillRect/>
          </a:stretch>
        </p:blipFill>
        <p:spPr bwMode="auto">
          <a:xfrm>
            <a:off x="4985876" y="1066799"/>
            <a:ext cx="3990975" cy="3124201"/>
          </a:xfrm>
          <a:prstGeom prst="rect">
            <a:avLst/>
          </a:prstGeom>
          <a:ln w="88900" cap="sq" cmpd="thickThin">
            <a:solidFill>
              <a:srgbClr val="000000"/>
            </a:solidFill>
            <a:prstDash val="solid"/>
            <a:miter lim="800000"/>
          </a:ln>
          <a:effectLst>
            <a:innerShdw blurRad="76200">
              <a:srgbClr val="000000"/>
            </a:innerShdw>
          </a:effectLst>
        </p:spPr>
      </p:pic>
      <p:pic>
        <p:nvPicPr>
          <p:cNvPr id="6" name="Picture 2" descr="H:\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799"/>
            <a:ext cx="4260909" cy="312420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82491" y="4039099"/>
            <a:ext cx="9144000" cy="2862322"/>
          </a:xfrm>
          <a:prstGeom prst="rect">
            <a:avLst/>
          </a:prstGeom>
        </p:spPr>
        <p:txBody>
          <a:bodyPr wrap="square">
            <a:spAutoFit/>
          </a:bodyPr>
          <a:lstStyle/>
          <a:p>
            <a:pPr algn="r" rtl="1"/>
            <a:endParaRPr lang="en-US" dirty="0"/>
          </a:p>
          <a:p>
            <a:pPr algn="r" rtl="1"/>
            <a:r>
              <a:rPr lang="ar-SA" dirty="0"/>
              <a:t>تمام سيستمهاي تبريد تراكمي كه جهت ايجاد سرما بكار گرفته مي‌شوند از چهار قسمت اصلي تشكيل شده‌اند. اين چهار قسمت عبارت است از كمپرسور- كندانسور- وسيله انبساطي (شير انبساط يا لوله موئين) و  اواپراتور. </a:t>
            </a:r>
            <a:endParaRPr lang="en-US" dirty="0"/>
          </a:p>
          <a:p>
            <a:pPr algn="r" rtl="1"/>
            <a:r>
              <a:rPr lang="ar-SA" dirty="0"/>
              <a:t>عملي كه در اين چهار قسمت انجام مي‌شود بدين قرار است. كمپرسور وسيله‌اي مي‌باشد كه فشار گاز را در سيستم بالا مي‌برد و اين اختلاف فشار بين ورود و خروج گاز كمپرسور باعث حركت گاز مبرد در داخل سيستم مي‌شود. كندانسور وسيله‌اي مي‌باشد كه گاز خروجي از كمپرسور كه داراي دما و فشار بالا مي‌باشد به مايع تبديل مي‌كند و دماي آنرا كاهش مي‌دهد و وسيله انبساطي بدين صورت عمل مي‌كند كه مايع مبرد خروجي از كندانسور را بصورت پودر تبديل مي‌كند و علت امر شكستن يكمرتبه‌اي فشار همراه انبساط سريع گاز مي‌باشد، اواپراتور وسيله‌اي است كه پودر حاصل از وسيله انبساطي را بصورت تبخير كامل و در نتيجه گاز تبديل مي‌كند. </a:t>
            </a:r>
            <a:endParaRPr lang="en-US" dirty="0"/>
          </a:p>
          <a:p>
            <a:pPr algn="r" rtl="1"/>
            <a:r>
              <a:rPr lang="ar-SA" dirty="0"/>
              <a:t>يك سيكل بسته كامل تبريد مثلاً چيلر از دو مدار كم فشار و فشار بالا تشكيل شده است. </a:t>
            </a:r>
            <a:endParaRPr lang="en-US" dirty="0"/>
          </a:p>
        </p:txBody>
      </p:sp>
    </p:spTree>
    <p:extLst>
      <p:ext uri="{BB962C8B-B14F-4D97-AF65-F5344CB8AC3E}">
        <p14:creationId xmlns:p14="http://schemas.microsoft.com/office/powerpoint/2010/main" val="4119321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98406" y="229148"/>
            <a:ext cx="5072098" cy="769441"/>
          </a:xfrm>
          <a:prstGeom prst="rect">
            <a:avLst/>
          </a:prstGeom>
          <a:noFill/>
        </p:spPr>
        <p:txBody>
          <a:bodyPr wrap="square" rtlCol="0">
            <a:spAutoFit/>
          </a:bodyPr>
          <a:lstStyle/>
          <a:p>
            <a:pPr algn="r" rtl="1"/>
            <a:r>
              <a:rPr lang="fa-IR" sz="4400" b="1" dirty="0" smtClean="0">
                <a:solidFill>
                  <a:schemeClr val="bg1"/>
                </a:solidFill>
                <a:cs typeface="B Nazanin" pitchFamily="2" charset="-78"/>
              </a:rPr>
              <a:t>- آشنايي با اجزاي چيلر تراكمي</a:t>
            </a:r>
            <a:endParaRPr lang="en-US" sz="4400" b="1" dirty="0">
              <a:solidFill>
                <a:schemeClr val="bg1"/>
              </a:solidFill>
              <a:cs typeface="B Nazanin" pitchFamily="2" charset="-78"/>
            </a:endParaRPr>
          </a:p>
        </p:txBody>
      </p:sp>
      <p:sp>
        <p:nvSpPr>
          <p:cNvPr id="6" name="TextBox 5"/>
          <p:cNvSpPr txBox="1"/>
          <p:nvPr/>
        </p:nvSpPr>
        <p:spPr>
          <a:xfrm>
            <a:off x="5486400" y="1194390"/>
            <a:ext cx="3429024" cy="3046988"/>
          </a:xfrm>
          <a:prstGeom prst="rect">
            <a:avLst/>
          </a:prstGeom>
          <a:noFill/>
        </p:spPr>
        <p:txBody>
          <a:bodyPr wrap="square" rtlCol="0">
            <a:spAutoFit/>
          </a:bodyPr>
          <a:lstStyle/>
          <a:p>
            <a:pPr algn="r" rtl="1">
              <a:lnSpc>
                <a:spcPct val="150000"/>
              </a:lnSpc>
              <a:buFontTx/>
              <a:buChar char="-"/>
            </a:pPr>
            <a:r>
              <a:rPr lang="fa-IR" sz="3200" b="1" dirty="0" smtClean="0">
                <a:solidFill>
                  <a:schemeClr val="bg1"/>
                </a:solidFill>
                <a:cs typeface="B Nazanin" pitchFamily="2" charset="-78"/>
              </a:rPr>
              <a:t> انواع كمپرسور</a:t>
            </a:r>
          </a:p>
          <a:p>
            <a:pPr algn="r" rtl="1">
              <a:lnSpc>
                <a:spcPct val="150000"/>
              </a:lnSpc>
              <a:buFontTx/>
              <a:buChar char="-"/>
            </a:pPr>
            <a:r>
              <a:rPr lang="fa-IR" sz="2400" b="1" dirty="0">
                <a:solidFill>
                  <a:schemeClr val="bg1"/>
                </a:solidFill>
                <a:cs typeface="B Nazanin" pitchFamily="2" charset="-78"/>
              </a:rPr>
              <a:t> </a:t>
            </a:r>
            <a:r>
              <a:rPr lang="fa-IR" sz="2400" b="1" dirty="0" smtClean="0">
                <a:solidFill>
                  <a:schemeClr val="bg1"/>
                </a:solidFill>
                <a:cs typeface="B Nazanin" pitchFamily="2" charset="-78"/>
              </a:rPr>
              <a:t>رفت و </a:t>
            </a:r>
            <a:r>
              <a:rPr lang="fa-IR" sz="2400" b="1" dirty="0" smtClean="0">
                <a:solidFill>
                  <a:schemeClr val="bg1"/>
                </a:solidFill>
                <a:cs typeface="B Nazanin" pitchFamily="2" charset="-78"/>
              </a:rPr>
              <a:t>آمدی </a:t>
            </a:r>
            <a:r>
              <a:rPr lang="en-US" sz="2400" b="1" dirty="0" smtClean="0">
                <a:solidFill>
                  <a:schemeClr val="bg1"/>
                </a:solidFill>
                <a:cs typeface="B Nazanin" pitchFamily="2" charset="-78"/>
              </a:rPr>
              <a:t>(Reciprocating</a:t>
            </a:r>
            <a:r>
              <a:rPr lang="en-US" sz="2400" b="1" dirty="0" smtClean="0">
                <a:solidFill>
                  <a:schemeClr val="bg1"/>
                </a:solidFill>
                <a:cs typeface="B Nazanin" pitchFamily="2" charset="-78"/>
              </a:rPr>
              <a:t>)</a:t>
            </a:r>
            <a:endParaRPr lang="fa-IR" sz="2400" b="1" dirty="0" smtClean="0">
              <a:solidFill>
                <a:schemeClr val="bg1"/>
              </a:solidFill>
              <a:cs typeface="B Nazanin" pitchFamily="2" charset="-78"/>
            </a:endParaRPr>
          </a:p>
          <a:p>
            <a:pPr algn="r" rtl="1">
              <a:lnSpc>
                <a:spcPct val="150000"/>
              </a:lnSpc>
              <a:buFontTx/>
              <a:buChar char="-"/>
            </a:pPr>
            <a:r>
              <a:rPr lang="fa-IR" sz="2400" b="1" dirty="0">
                <a:solidFill>
                  <a:schemeClr val="bg1"/>
                </a:solidFill>
                <a:cs typeface="B Nazanin" pitchFamily="2" charset="-78"/>
              </a:rPr>
              <a:t> </a:t>
            </a:r>
            <a:r>
              <a:rPr lang="fa-IR" sz="2400" b="1" dirty="0" smtClean="0">
                <a:solidFill>
                  <a:schemeClr val="bg1"/>
                </a:solidFill>
                <a:cs typeface="B Nazanin" pitchFamily="2" charset="-78"/>
              </a:rPr>
              <a:t>پيچي </a:t>
            </a:r>
            <a:r>
              <a:rPr lang="en-US" sz="2400" b="1" dirty="0" smtClean="0">
                <a:solidFill>
                  <a:schemeClr val="bg1"/>
                </a:solidFill>
                <a:cs typeface="B Nazanin" pitchFamily="2" charset="-78"/>
              </a:rPr>
              <a:t>(Screw)</a:t>
            </a:r>
            <a:endParaRPr lang="fa-IR" sz="2400" b="1" dirty="0" smtClean="0">
              <a:solidFill>
                <a:schemeClr val="bg1"/>
              </a:solidFill>
              <a:cs typeface="B Nazanin" pitchFamily="2" charset="-78"/>
            </a:endParaRPr>
          </a:p>
          <a:p>
            <a:pPr algn="r" rtl="1">
              <a:lnSpc>
                <a:spcPct val="150000"/>
              </a:lnSpc>
              <a:buFontTx/>
              <a:buChar char="-"/>
            </a:pPr>
            <a:r>
              <a:rPr lang="fa-IR" sz="2400" b="1" dirty="0" smtClean="0">
                <a:solidFill>
                  <a:schemeClr val="bg1"/>
                </a:solidFill>
                <a:cs typeface="B Nazanin" pitchFamily="2" charset="-78"/>
              </a:rPr>
              <a:t>پيچشي </a:t>
            </a:r>
            <a:r>
              <a:rPr lang="en-US" sz="2400" b="1" dirty="0" smtClean="0">
                <a:solidFill>
                  <a:schemeClr val="bg1"/>
                </a:solidFill>
                <a:cs typeface="B Nazanin" pitchFamily="2" charset="-78"/>
              </a:rPr>
              <a:t>(Scroll)</a:t>
            </a:r>
            <a:endParaRPr lang="fa-IR" sz="2400" b="1" dirty="0" smtClean="0">
              <a:solidFill>
                <a:schemeClr val="bg1"/>
              </a:solidFill>
              <a:cs typeface="B Nazanin" pitchFamily="2" charset="-78"/>
            </a:endParaRPr>
          </a:p>
          <a:p>
            <a:pPr algn="r" rtl="1">
              <a:lnSpc>
                <a:spcPct val="150000"/>
              </a:lnSpc>
              <a:buFontTx/>
              <a:buChar char="-"/>
            </a:pPr>
            <a:r>
              <a:rPr lang="fa-IR" sz="2400" b="1" dirty="0" smtClean="0">
                <a:solidFill>
                  <a:schemeClr val="bg1"/>
                </a:solidFill>
                <a:cs typeface="B Nazanin" pitchFamily="2" charset="-78"/>
              </a:rPr>
              <a:t>دوراني</a:t>
            </a:r>
          </a:p>
        </p:txBody>
      </p:sp>
      <p:pic>
        <p:nvPicPr>
          <p:cNvPr id="7" name="Picture 6"/>
          <p:cNvPicPr>
            <a:picLocks noChangeAspect="1" noChangeArrowheads="1"/>
          </p:cNvPicPr>
          <p:nvPr/>
        </p:nvPicPr>
        <p:blipFill>
          <a:blip r:embed="rId2" cstate="print"/>
          <a:srcRect/>
          <a:stretch>
            <a:fillRect/>
          </a:stretch>
        </p:blipFill>
        <p:spPr bwMode="auto">
          <a:xfrm>
            <a:off x="304800" y="304800"/>
            <a:ext cx="2043113" cy="2043113"/>
          </a:xfrm>
          <a:prstGeom prst="rect">
            <a:avLst/>
          </a:prstGeom>
          <a:ln w="88900" cap="sq" cmpd="thickThin">
            <a:solidFill>
              <a:srgbClr val="000000"/>
            </a:solidFill>
            <a:prstDash val="solid"/>
            <a:miter lim="800000"/>
          </a:ln>
          <a:effectLst>
            <a:innerShdw blurRad="76200">
              <a:srgbClr val="000000"/>
            </a:innerShdw>
          </a:effectLst>
        </p:spPr>
      </p:pic>
      <p:pic>
        <p:nvPicPr>
          <p:cNvPr id="8" name="Picture 3"/>
          <p:cNvPicPr>
            <a:picLocks noChangeAspect="1" noChangeArrowheads="1"/>
          </p:cNvPicPr>
          <p:nvPr/>
        </p:nvPicPr>
        <p:blipFill>
          <a:blip r:embed="rId3" cstate="print"/>
          <a:srcRect/>
          <a:stretch>
            <a:fillRect/>
          </a:stretch>
        </p:blipFill>
        <p:spPr bwMode="auto">
          <a:xfrm>
            <a:off x="2666999" y="1085850"/>
            <a:ext cx="2624137" cy="1276350"/>
          </a:xfrm>
          <a:prstGeom prst="rect">
            <a:avLst/>
          </a:prstGeom>
          <a:ln w="88900" cap="sq" cmpd="thickThin">
            <a:solidFill>
              <a:srgbClr val="000000"/>
            </a:solidFill>
            <a:prstDash val="solid"/>
            <a:miter lim="800000"/>
          </a:ln>
          <a:effectLst>
            <a:innerShdw blurRad="76200">
              <a:srgbClr val="000000"/>
            </a:innerShdw>
          </a:effectLst>
        </p:spPr>
      </p:pic>
      <p:pic>
        <p:nvPicPr>
          <p:cNvPr id="9" name="Picture 2" descr="fig_4_12_scroll_comp"/>
          <p:cNvPicPr>
            <a:picLocks noChangeAspect="1" noChangeArrowheads="1"/>
          </p:cNvPicPr>
          <p:nvPr/>
        </p:nvPicPr>
        <p:blipFill>
          <a:blip r:embed="rId4" cstate="print"/>
          <a:srcRect/>
          <a:stretch>
            <a:fillRect/>
          </a:stretch>
        </p:blipFill>
        <p:spPr bwMode="auto">
          <a:xfrm>
            <a:off x="292510" y="2667000"/>
            <a:ext cx="2970835" cy="1814522"/>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5" descr="fig_4_18_2screw_comp"/>
          <p:cNvPicPr>
            <a:picLocks noChangeAspect="1" noChangeArrowheads="1"/>
          </p:cNvPicPr>
          <p:nvPr/>
        </p:nvPicPr>
        <p:blipFill>
          <a:blip r:embed="rId5" cstate="print"/>
          <a:srcRect/>
          <a:stretch>
            <a:fillRect/>
          </a:stretch>
        </p:blipFill>
        <p:spPr bwMode="auto">
          <a:xfrm>
            <a:off x="3522333" y="2895600"/>
            <a:ext cx="2802267" cy="2500330"/>
          </a:xfrm>
          <a:prstGeom prst="rect">
            <a:avLst/>
          </a:prstGeom>
          <a:ln w="88900" cap="sq" cmpd="thickThin">
            <a:solidFill>
              <a:srgbClr val="000000"/>
            </a:solidFill>
            <a:prstDash val="solid"/>
            <a:miter lim="800000"/>
          </a:ln>
          <a:effectLst>
            <a:innerShdw blurRad="76200">
              <a:srgbClr val="000000"/>
            </a:innerShdw>
          </a:effectLst>
        </p:spPr>
      </p:pic>
      <p:sp>
        <p:nvSpPr>
          <p:cNvPr id="18" name="Rectangle 17"/>
          <p:cNvSpPr/>
          <p:nvPr/>
        </p:nvSpPr>
        <p:spPr>
          <a:xfrm>
            <a:off x="143785" y="5490865"/>
            <a:ext cx="8915424" cy="1323439"/>
          </a:xfrm>
          <a:prstGeom prst="rect">
            <a:avLst/>
          </a:prstGeom>
        </p:spPr>
        <p:txBody>
          <a:bodyPr wrap="square">
            <a:spAutoFit/>
          </a:bodyPr>
          <a:lstStyle/>
          <a:p>
            <a:pPr algn="r" rtl="1"/>
            <a:r>
              <a:rPr lang="ar-SA" sz="2000" dirty="0">
                <a:solidFill>
                  <a:schemeClr val="bg1"/>
                </a:solidFill>
              </a:rPr>
              <a:t>بطوري كه گفته شد مهمترين قسمت يك سيستم تبريد كمپرسورهاي آن مي‌باشد و عمل آن ايجاد اختلاف فشار و در نتيجه حركت ماده مبرد در سيستم مي‌باشد. كمپرسور در قسمت مكش يعني مدار خروجي گاز از اواپراتور توليد فشار پايين و در قسمت رانش يا خروجي گاز تا تغذيه مايع به اواپراتور توليد فشار بالا مي‌كند. </a:t>
            </a:r>
            <a:endParaRPr lang="en-US" sz="2000" dirty="0">
              <a:solidFill>
                <a:schemeClr val="bg1"/>
              </a:solidFill>
            </a:endParaRPr>
          </a:p>
        </p:txBody>
      </p:sp>
    </p:spTree>
    <p:extLst>
      <p:ext uri="{BB962C8B-B14F-4D97-AF65-F5344CB8AC3E}">
        <p14:creationId xmlns:p14="http://schemas.microsoft.com/office/powerpoint/2010/main" val="3036052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313117"/>
            <a:ext cx="5072098" cy="769441"/>
          </a:xfrm>
          <a:prstGeom prst="rect">
            <a:avLst/>
          </a:prstGeom>
          <a:noFill/>
        </p:spPr>
        <p:txBody>
          <a:bodyPr wrap="square" rtlCol="0">
            <a:spAutoFit/>
          </a:bodyPr>
          <a:lstStyle/>
          <a:p>
            <a:pPr algn="r" rtl="1"/>
            <a:r>
              <a:rPr lang="fa-IR" sz="4400" b="1" dirty="0" smtClean="0">
                <a:solidFill>
                  <a:schemeClr val="bg1"/>
                </a:solidFill>
                <a:cs typeface="B Nazanin" pitchFamily="2" charset="-78"/>
              </a:rPr>
              <a:t>- آشنايي با اجزاي چيلر تراكمي</a:t>
            </a:r>
            <a:endParaRPr lang="en-US" sz="4400" b="1" dirty="0">
              <a:solidFill>
                <a:schemeClr val="bg1"/>
              </a:solidFill>
              <a:cs typeface="B Nazanin" pitchFamily="2" charset="-78"/>
            </a:endParaRPr>
          </a:p>
        </p:txBody>
      </p:sp>
      <p:sp>
        <p:nvSpPr>
          <p:cNvPr id="5" name="TextBox 4"/>
          <p:cNvSpPr txBox="1"/>
          <p:nvPr/>
        </p:nvSpPr>
        <p:spPr>
          <a:xfrm>
            <a:off x="4900926" y="1015859"/>
            <a:ext cx="4143404" cy="2123658"/>
          </a:xfrm>
          <a:prstGeom prst="rect">
            <a:avLst/>
          </a:prstGeom>
          <a:noFill/>
        </p:spPr>
        <p:txBody>
          <a:bodyPr wrap="square" rtlCol="0">
            <a:spAutoFit/>
          </a:bodyPr>
          <a:lstStyle/>
          <a:p>
            <a:pPr algn="r" rtl="1">
              <a:lnSpc>
                <a:spcPct val="150000"/>
              </a:lnSpc>
              <a:buFontTx/>
              <a:buChar char="-"/>
            </a:pPr>
            <a:r>
              <a:rPr lang="fa-IR" sz="2800" b="1" dirty="0" smtClean="0">
                <a:solidFill>
                  <a:schemeClr val="bg1"/>
                </a:solidFill>
                <a:cs typeface="B Nazanin" pitchFamily="2" charset="-78"/>
              </a:rPr>
              <a:t> انواع كندانسور</a:t>
            </a:r>
          </a:p>
          <a:p>
            <a:pPr algn="r" rtl="1">
              <a:lnSpc>
                <a:spcPct val="150000"/>
              </a:lnSpc>
              <a:buFontTx/>
              <a:buChar char="-"/>
            </a:pPr>
            <a:r>
              <a:rPr lang="fa-IR" sz="2000" b="1" dirty="0">
                <a:solidFill>
                  <a:schemeClr val="bg1"/>
                </a:solidFill>
                <a:cs typeface="B Nazanin" pitchFamily="2" charset="-78"/>
              </a:rPr>
              <a:t> </a:t>
            </a:r>
            <a:r>
              <a:rPr lang="fa-IR" sz="2000" b="1" dirty="0" smtClean="0">
                <a:solidFill>
                  <a:schemeClr val="bg1"/>
                </a:solidFill>
                <a:cs typeface="B Nazanin" pitchFamily="2" charset="-78"/>
              </a:rPr>
              <a:t>هوايي</a:t>
            </a:r>
            <a:endParaRPr lang="fa-IR" sz="2000" b="1" dirty="0">
              <a:solidFill>
                <a:schemeClr val="bg1"/>
              </a:solidFill>
              <a:cs typeface="B Nazanin" pitchFamily="2" charset="-78"/>
            </a:endParaRPr>
          </a:p>
          <a:p>
            <a:pPr algn="r" rtl="1">
              <a:lnSpc>
                <a:spcPct val="150000"/>
              </a:lnSpc>
              <a:buFontTx/>
              <a:buChar char="-"/>
            </a:pPr>
            <a:r>
              <a:rPr lang="fa-IR" sz="2000" b="1" dirty="0" smtClean="0">
                <a:solidFill>
                  <a:schemeClr val="bg1"/>
                </a:solidFill>
                <a:cs typeface="B Nazanin" pitchFamily="2" charset="-78"/>
              </a:rPr>
              <a:t>آبی</a:t>
            </a:r>
          </a:p>
          <a:p>
            <a:pPr algn="r" rtl="1">
              <a:lnSpc>
                <a:spcPct val="150000"/>
              </a:lnSpc>
              <a:buFontTx/>
              <a:buChar char="-"/>
            </a:pPr>
            <a:r>
              <a:rPr lang="fa-IR" sz="2000" b="1" dirty="0" smtClean="0">
                <a:solidFill>
                  <a:schemeClr val="bg1"/>
                </a:solidFill>
                <a:cs typeface="B Nazanin" pitchFamily="2" charset="-78"/>
              </a:rPr>
              <a:t>تبخیری</a:t>
            </a:r>
            <a:endParaRPr lang="fa-IR" sz="2000" b="1" dirty="0" smtClean="0">
              <a:solidFill>
                <a:schemeClr val="bg1"/>
              </a:solidFill>
              <a:cs typeface="B Nazanin" pitchFamily="2" charset="-78"/>
            </a:endParaRPr>
          </a:p>
        </p:txBody>
      </p:sp>
      <p:pic>
        <p:nvPicPr>
          <p:cNvPr id="6" name="Picture 2" descr="C:\Documents and Settings\user42\Desktop\ChilledWater.jpg"/>
          <p:cNvPicPr>
            <a:picLocks noChangeAspect="1" noChangeArrowheads="1"/>
          </p:cNvPicPr>
          <p:nvPr/>
        </p:nvPicPr>
        <p:blipFill>
          <a:blip r:embed="rId2" cstate="print"/>
          <a:srcRect/>
          <a:stretch>
            <a:fillRect/>
          </a:stretch>
        </p:blipFill>
        <p:spPr bwMode="auto">
          <a:xfrm>
            <a:off x="269880" y="304800"/>
            <a:ext cx="2659046" cy="1994285"/>
          </a:xfrm>
          <a:prstGeom prst="rect">
            <a:avLst/>
          </a:prstGeom>
          <a:ln w="88900" cap="sq" cmpd="thickThin">
            <a:solidFill>
              <a:srgbClr val="000000"/>
            </a:solidFill>
            <a:prstDash val="solid"/>
            <a:miter lim="800000"/>
          </a:ln>
          <a:effectLst>
            <a:innerShdw blurRad="76200">
              <a:srgbClr val="000000"/>
            </a:innerShdw>
          </a:effectLst>
        </p:spPr>
      </p:pic>
      <p:pic>
        <p:nvPicPr>
          <p:cNvPr id="7" name="Picture 4" descr="C:\Documents and Settings\user42\Desktop\FROST_cat_3_small_img_2.jpg"/>
          <p:cNvPicPr>
            <a:picLocks noChangeAspect="1" noChangeArrowheads="1"/>
          </p:cNvPicPr>
          <p:nvPr/>
        </p:nvPicPr>
        <p:blipFill>
          <a:blip r:embed="rId3" cstate="print"/>
          <a:srcRect/>
          <a:stretch>
            <a:fillRect/>
          </a:stretch>
        </p:blipFill>
        <p:spPr bwMode="auto">
          <a:xfrm>
            <a:off x="1295400" y="2509684"/>
            <a:ext cx="1643074" cy="2826794"/>
          </a:xfrm>
          <a:prstGeom prst="rect">
            <a:avLst/>
          </a:prstGeom>
          <a:ln w="88900" cap="sq" cmpd="thickThin">
            <a:solidFill>
              <a:srgbClr val="000000"/>
            </a:solidFill>
            <a:prstDash val="solid"/>
            <a:miter lim="800000"/>
          </a:ln>
          <a:effectLst>
            <a:innerShdw blurRad="76200">
              <a:srgbClr val="000000"/>
            </a:innerShdw>
          </a:effectLst>
        </p:spPr>
      </p:pic>
      <p:pic>
        <p:nvPicPr>
          <p:cNvPr id="8" name="Picture 5"/>
          <p:cNvPicPr>
            <a:picLocks noChangeAspect="1" noChangeArrowheads="1"/>
          </p:cNvPicPr>
          <p:nvPr/>
        </p:nvPicPr>
        <p:blipFill>
          <a:blip r:embed="rId4" cstate="print"/>
          <a:srcRect/>
          <a:stretch>
            <a:fillRect/>
          </a:stretch>
        </p:blipFill>
        <p:spPr bwMode="auto">
          <a:xfrm>
            <a:off x="3276600" y="1726120"/>
            <a:ext cx="4429156" cy="2826794"/>
          </a:xfrm>
          <a:prstGeom prst="rect">
            <a:avLst/>
          </a:prstGeom>
          <a:ln w="88900" cap="sq" cmpd="thickThin">
            <a:solidFill>
              <a:srgbClr val="000000"/>
            </a:solidFill>
            <a:prstDash val="solid"/>
            <a:miter lim="800000"/>
          </a:ln>
          <a:effectLst>
            <a:innerShdw blurRad="76200">
              <a:srgbClr val="000000"/>
            </a:innerShdw>
          </a:effectLst>
        </p:spPr>
      </p:pic>
      <p:sp>
        <p:nvSpPr>
          <p:cNvPr id="10" name="Rectangle 9"/>
          <p:cNvSpPr/>
          <p:nvPr/>
        </p:nvSpPr>
        <p:spPr>
          <a:xfrm>
            <a:off x="93406" y="5782582"/>
            <a:ext cx="8772694" cy="1015663"/>
          </a:xfrm>
          <a:prstGeom prst="rect">
            <a:avLst/>
          </a:prstGeom>
        </p:spPr>
        <p:txBody>
          <a:bodyPr wrap="square">
            <a:spAutoFit/>
          </a:bodyPr>
          <a:lstStyle/>
          <a:p>
            <a:pPr algn="r" rtl="1"/>
            <a:r>
              <a:rPr lang="ar-SA" sz="2000" dirty="0">
                <a:solidFill>
                  <a:schemeClr val="bg1"/>
                </a:solidFill>
              </a:rPr>
              <a:t>كندانسور يكي از چهار قسمت مهم دستگاههاي تبريد مي‌باشد كه گاز داغ خروجي از كمپرسور وارد آن مي‌شود و بعلت از دست دادن گرماي خود به مايع تبديل مي‌شود. اين گرما را مي‌توان به آب درون لوله و يا هواي جريان يافته در اطراف لوله حامل ماده مبرد پس بدهد. </a:t>
            </a:r>
            <a:endParaRPr lang="en-US" sz="2000" dirty="0">
              <a:solidFill>
                <a:schemeClr val="bg1"/>
              </a:solidFill>
            </a:endParaRPr>
          </a:p>
        </p:txBody>
      </p:sp>
    </p:spTree>
    <p:extLst>
      <p:ext uri="{BB962C8B-B14F-4D97-AF65-F5344CB8AC3E}">
        <p14:creationId xmlns:p14="http://schemas.microsoft.com/office/powerpoint/2010/main" val="122334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0800" y="152400"/>
            <a:ext cx="5072098" cy="769441"/>
          </a:xfrm>
          <a:prstGeom prst="rect">
            <a:avLst/>
          </a:prstGeom>
          <a:noFill/>
        </p:spPr>
        <p:txBody>
          <a:bodyPr wrap="square" rtlCol="0">
            <a:spAutoFit/>
          </a:bodyPr>
          <a:lstStyle/>
          <a:p>
            <a:pPr algn="r" rtl="1"/>
            <a:r>
              <a:rPr lang="fa-IR" sz="4400" b="1" dirty="0" smtClean="0">
                <a:solidFill>
                  <a:schemeClr val="bg1"/>
                </a:solidFill>
                <a:cs typeface="B Nazanin" pitchFamily="2" charset="-78"/>
              </a:rPr>
              <a:t>- آشنايي با اجزاي چيلر تراكمي</a:t>
            </a:r>
            <a:endParaRPr lang="en-US" sz="4400" b="1" dirty="0">
              <a:solidFill>
                <a:schemeClr val="bg1"/>
              </a:solidFill>
              <a:cs typeface="B Nazanin" pitchFamily="2" charset="-78"/>
            </a:endParaRPr>
          </a:p>
        </p:txBody>
      </p:sp>
      <p:sp>
        <p:nvSpPr>
          <p:cNvPr id="5" name="TextBox 4"/>
          <p:cNvSpPr txBox="1"/>
          <p:nvPr/>
        </p:nvSpPr>
        <p:spPr>
          <a:xfrm>
            <a:off x="4143372" y="1428736"/>
            <a:ext cx="4143404" cy="1754326"/>
          </a:xfrm>
          <a:prstGeom prst="rect">
            <a:avLst/>
          </a:prstGeom>
          <a:noFill/>
        </p:spPr>
        <p:txBody>
          <a:bodyPr wrap="square" rtlCol="0">
            <a:spAutoFit/>
          </a:bodyPr>
          <a:lstStyle/>
          <a:p>
            <a:pPr algn="r" rtl="1">
              <a:lnSpc>
                <a:spcPct val="150000"/>
              </a:lnSpc>
              <a:buFontTx/>
              <a:buChar char="-"/>
            </a:pPr>
            <a:r>
              <a:rPr lang="fa-IR" sz="3600" b="1" dirty="0" smtClean="0">
                <a:solidFill>
                  <a:schemeClr val="bg1"/>
                </a:solidFill>
                <a:cs typeface="B Nazanin" pitchFamily="2" charset="-78"/>
              </a:rPr>
              <a:t> انواع شير انبساط</a:t>
            </a:r>
          </a:p>
          <a:p>
            <a:pPr algn="r" rtl="1">
              <a:lnSpc>
                <a:spcPct val="150000"/>
              </a:lnSpc>
              <a:buFontTx/>
              <a:buChar char="-"/>
            </a:pPr>
            <a:r>
              <a:rPr lang="fa-IR" b="1" dirty="0">
                <a:solidFill>
                  <a:schemeClr val="bg1"/>
                </a:solidFill>
                <a:cs typeface="B Nazanin" pitchFamily="2" charset="-78"/>
              </a:rPr>
              <a:t> </a:t>
            </a:r>
            <a:r>
              <a:rPr lang="fa-IR" b="1" dirty="0" smtClean="0">
                <a:solidFill>
                  <a:schemeClr val="bg1"/>
                </a:solidFill>
                <a:cs typeface="B Nazanin" pitchFamily="2" charset="-78"/>
              </a:rPr>
              <a:t>ترموستاتيك</a:t>
            </a:r>
          </a:p>
          <a:p>
            <a:pPr algn="r" rtl="1">
              <a:lnSpc>
                <a:spcPct val="150000"/>
              </a:lnSpc>
              <a:buFontTx/>
              <a:buChar char="-"/>
            </a:pPr>
            <a:r>
              <a:rPr lang="fa-IR" b="1" dirty="0">
                <a:solidFill>
                  <a:schemeClr val="bg1"/>
                </a:solidFill>
                <a:cs typeface="B Nazanin" pitchFamily="2" charset="-78"/>
              </a:rPr>
              <a:t> </a:t>
            </a:r>
            <a:r>
              <a:rPr lang="fa-IR" b="1" dirty="0" smtClean="0">
                <a:solidFill>
                  <a:schemeClr val="bg1"/>
                </a:solidFill>
                <a:cs typeface="B Nazanin" pitchFamily="2" charset="-78"/>
              </a:rPr>
              <a:t>الكتريكال</a:t>
            </a:r>
          </a:p>
        </p:txBody>
      </p:sp>
      <p:pic>
        <p:nvPicPr>
          <p:cNvPr id="6" name="Picture 2" descr="C:\Documents and Settings\user42\Desktop\new\picc\Figure3PulseWidthModulationValve.jpg"/>
          <p:cNvPicPr>
            <a:picLocks noChangeAspect="1" noChangeArrowheads="1"/>
          </p:cNvPicPr>
          <p:nvPr/>
        </p:nvPicPr>
        <p:blipFill>
          <a:blip r:embed="rId2" cstate="print"/>
          <a:srcRect/>
          <a:stretch>
            <a:fillRect/>
          </a:stretch>
        </p:blipFill>
        <p:spPr bwMode="auto">
          <a:xfrm>
            <a:off x="4588367" y="3286124"/>
            <a:ext cx="3488833" cy="3000396"/>
          </a:xfrm>
          <a:prstGeom prst="rect">
            <a:avLst/>
          </a:prstGeom>
          <a:ln w="88900" cap="sq" cmpd="thickThin">
            <a:solidFill>
              <a:srgbClr val="000000"/>
            </a:solidFill>
            <a:prstDash val="solid"/>
            <a:miter lim="800000"/>
          </a:ln>
          <a:effectLst>
            <a:innerShdw blurRad="76200">
              <a:srgbClr val="000000"/>
            </a:innerShdw>
          </a:effectLst>
        </p:spPr>
      </p:pic>
      <p:pic>
        <p:nvPicPr>
          <p:cNvPr id="7" name="Picture 3" descr="C:\Documents and Settings\user42\Desktop\new\picc\txv-external-equalizer.jpg"/>
          <p:cNvPicPr>
            <a:picLocks noChangeAspect="1" noChangeArrowheads="1"/>
          </p:cNvPicPr>
          <p:nvPr/>
        </p:nvPicPr>
        <p:blipFill>
          <a:blip r:embed="rId3" cstate="print"/>
          <a:srcRect/>
          <a:stretch>
            <a:fillRect/>
          </a:stretch>
        </p:blipFill>
        <p:spPr bwMode="auto">
          <a:xfrm>
            <a:off x="428596" y="1714488"/>
            <a:ext cx="3786214" cy="2844902"/>
          </a:xfrm>
          <a:prstGeom prst="rect">
            <a:avLst/>
          </a:prstGeom>
          <a:ln w="88900" cap="sq" cmpd="thickThin">
            <a:solidFill>
              <a:srgbClr val="000000"/>
            </a:solidFill>
            <a:prstDash val="solid"/>
            <a:miter lim="800000"/>
          </a:ln>
          <a:effectLst>
            <a:innerShdw blurRad="76200">
              <a:srgbClr val="000000"/>
            </a:innerShdw>
          </a:effectLst>
        </p:spPr>
      </p:pic>
      <p:sp>
        <p:nvSpPr>
          <p:cNvPr id="8" name="Rectangle 7"/>
          <p:cNvSpPr/>
          <p:nvPr/>
        </p:nvSpPr>
        <p:spPr>
          <a:xfrm>
            <a:off x="-19665" y="4758043"/>
            <a:ext cx="4572000" cy="1938992"/>
          </a:xfrm>
          <a:prstGeom prst="rect">
            <a:avLst/>
          </a:prstGeom>
        </p:spPr>
        <p:txBody>
          <a:bodyPr>
            <a:spAutoFit/>
          </a:bodyPr>
          <a:lstStyle/>
          <a:p>
            <a:pPr algn="r" rtl="1"/>
            <a:r>
              <a:rPr lang="ar-SA" sz="2000" b="1" dirty="0">
                <a:solidFill>
                  <a:schemeClr val="bg1"/>
                </a:solidFill>
              </a:rPr>
              <a:t>قسمت سوم سيستم تبريد بعد از كندانسور، شير انبساط مي‌باشد كه عمل قرار گرفتن اين شير قبل از اواپراتور مي‌باشد. كار شير انبساط در حقيقت كنترل ماده سرمازا مي‌باشد. و اين وسيله فشار زياد مايع خروجي از كندانسور را تقليل داده و مناسب عملكرد اواپراتور مي‌سازد. </a:t>
            </a:r>
            <a:endParaRPr lang="en-US" sz="2000" b="1" dirty="0">
              <a:solidFill>
                <a:schemeClr val="bg1"/>
              </a:solidFill>
            </a:endParaRPr>
          </a:p>
        </p:txBody>
      </p:sp>
    </p:spTree>
    <p:extLst>
      <p:ext uri="{BB962C8B-B14F-4D97-AF65-F5344CB8AC3E}">
        <p14:creationId xmlns:p14="http://schemas.microsoft.com/office/powerpoint/2010/main" val="3098450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6200" y="152400"/>
            <a:ext cx="5072098" cy="769441"/>
          </a:xfrm>
          <a:prstGeom prst="rect">
            <a:avLst/>
          </a:prstGeom>
          <a:noFill/>
        </p:spPr>
        <p:txBody>
          <a:bodyPr wrap="square" rtlCol="0">
            <a:spAutoFit/>
          </a:bodyPr>
          <a:lstStyle/>
          <a:p>
            <a:pPr algn="r" rtl="1"/>
            <a:r>
              <a:rPr lang="fa-IR" sz="4400" b="1" dirty="0" smtClean="0">
                <a:solidFill>
                  <a:schemeClr val="bg1"/>
                </a:solidFill>
                <a:cs typeface="B Nazanin" pitchFamily="2" charset="-78"/>
              </a:rPr>
              <a:t>- آشنايي با اجزاي چيلر تراكمي</a:t>
            </a:r>
            <a:endParaRPr lang="en-US" sz="4400" b="1" dirty="0">
              <a:solidFill>
                <a:schemeClr val="bg1"/>
              </a:solidFill>
              <a:cs typeface="B Nazanin" pitchFamily="2" charset="-78"/>
            </a:endParaRPr>
          </a:p>
        </p:txBody>
      </p:sp>
      <p:sp>
        <p:nvSpPr>
          <p:cNvPr id="5" name="TextBox 4"/>
          <p:cNvSpPr txBox="1"/>
          <p:nvPr/>
        </p:nvSpPr>
        <p:spPr>
          <a:xfrm>
            <a:off x="6248400" y="806606"/>
            <a:ext cx="2500330" cy="2446824"/>
          </a:xfrm>
          <a:prstGeom prst="rect">
            <a:avLst/>
          </a:prstGeom>
          <a:noFill/>
        </p:spPr>
        <p:txBody>
          <a:bodyPr wrap="square" rtlCol="0">
            <a:spAutoFit/>
          </a:bodyPr>
          <a:lstStyle/>
          <a:p>
            <a:pPr algn="r" rtl="1">
              <a:lnSpc>
                <a:spcPct val="150000"/>
              </a:lnSpc>
              <a:buFontTx/>
              <a:buChar char="-"/>
            </a:pPr>
            <a:r>
              <a:rPr lang="fa-IR" sz="3600" b="1" dirty="0" smtClean="0">
                <a:solidFill>
                  <a:schemeClr val="bg1"/>
                </a:solidFill>
                <a:cs typeface="B Nazanin" pitchFamily="2" charset="-78"/>
              </a:rPr>
              <a:t> انواع </a:t>
            </a:r>
            <a:r>
              <a:rPr lang="fa-IR" sz="3600" b="1" dirty="0" smtClean="0">
                <a:solidFill>
                  <a:schemeClr val="bg1"/>
                </a:solidFill>
                <a:cs typeface="B Nazanin" pitchFamily="2" charset="-78"/>
              </a:rPr>
              <a:t>اواپراتور:</a:t>
            </a:r>
          </a:p>
          <a:p>
            <a:pPr marL="457200" indent="-457200" algn="r" rtl="1">
              <a:lnSpc>
                <a:spcPct val="150000"/>
              </a:lnSpc>
              <a:buFont typeface="+mj-lt"/>
              <a:buAutoNum type="arabicPeriod"/>
            </a:pPr>
            <a:r>
              <a:rPr lang="fa-IR" sz="2400" b="1" dirty="0" smtClean="0">
                <a:solidFill>
                  <a:schemeClr val="bg1"/>
                </a:solidFill>
                <a:cs typeface="B Nazanin" pitchFamily="2" charset="-78"/>
              </a:rPr>
              <a:t>خشک</a:t>
            </a:r>
          </a:p>
          <a:p>
            <a:pPr marL="457200" indent="-457200" algn="r" rtl="1">
              <a:lnSpc>
                <a:spcPct val="150000"/>
              </a:lnSpc>
              <a:buFont typeface="+mj-lt"/>
              <a:buAutoNum type="arabicPeriod"/>
            </a:pPr>
            <a:r>
              <a:rPr lang="fa-IR" sz="2400" b="1" dirty="0" smtClean="0">
                <a:solidFill>
                  <a:schemeClr val="bg1"/>
                </a:solidFill>
                <a:cs typeface="B Nazanin" pitchFamily="2" charset="-78"/>
              </a:rPr>
              <a:t>مرطوب</a:t>
            </a:r>
            <a:endParaRPr lang="fa-IR" sz="2400" b="1" dirty="0" smtClean="0">
              <a:solidFill>
                <a:schemeClr val="bg1"/>
              </a:solidFill>
              <a:cs typeface="B Nazanin" pitchFamily="2" charset="-78"/>
            </a:endParaRPr>
          </a:p>
          <a:p>
            <a:pPr algn="r" rtl="1">
              <a:lnSpc>
                <a:spcPct val="150000"/>
              </a:lnSpc>
              <a:buFontTx/>
              <a:buChar char="-"/>
            </a:pPr>
            <a:endParaRPr lang="fa-IR" b="1" dirty="0" smtClean="0">
              <a:solidFill>
                <a:schemeClr val="bg1"/>
              </a:solidFill>
              <a:cs typeface="B Nazanin" pitchFamily="2" charset="-78"/>
            </a:endParaRPr>
          </a:p>
        </p:txBody>
      </p:sp>
      <p:pic>
        <p:nvPicPr>
          <p:cNvPr id="6" name="Picture 4" descr="C:\Documents and Settings\user42\Desktop\dc_coil1_Layer 1.jpg"/>
          <p:cNvPicPr>
            <a:picLocks noChangeAspect="1" noChangeArrowheads="1"/>
          </p:cNvPicPr>
          <p:nvPr/>
        </p:nvPicPr>
        <p:blipFill>
          <a:blip r:embed="rId2" cstate="print"/>
          <a:srcRect/>
          <a:stretch>
            <a:fillRect/>
          </a:stretch>
        </p:blipFill>
        <p:spPr bwMode="auto">
          <a:xfrm>
            <a:off x="279692" y="3482177"/>
            <a:ext cx="4857752" cy="2640952"/>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p:cNvPicPr>
            <a:picLocks noChangeAspect="1" noChangeArrowheads="1"/>
          </p:cNvPicPr>
          <p:nvPr/>
        </p:nvPicPr>
        <p:blipFill>
          <a:blip r:embed="rId3" cstate="print"/>
          <a:srcRect/>
          <a:stretch>
            <a:fillRect/>
          </a:stretch>
        </p:blipFill>
        <p:spPr bwMode="auto">
          <a:xfrm>
            <a:off x="279692" y="1093461"/>
            <a:ext cx="5599997" cy="2143140"/>
          </a:xfrm>
          <a:prstGeom prst="rect">
            <a:avLst/>
          </a:prstGeom>
          <a:ln w="88900" cap="sq" cmpd="thickThin">
            <a:solidFill>
              <a:srgbClr val="000000"/>
            </a:solidFill>
            <a:prstDash val="solid"/>
            <a:miter lim="800000"/>
          </a:ln>
          <a:effectLst>
            <a:innerShdw blurRad="76200">
              <a:srgbClr val="000000"/>
            </a:innerShdw>
          </a:effectLst>
        </p:spPr>
      </p:pic>
      <p:sp>
        <p:nvSpPr>
          <p:cNvPr id="9" name="Rectangle 8"/>
          <p:cNvSpPr/>
          <p:nvPr/>
        </p:nvSpPr>
        <p:spPr>
          <a:xfrm>
            <a:off x="5657117" y="3217603"/>
            <a:ext cx="3301181" cy="3170099"/>
          </a:xfrm>
          <a:prstGeom prst="rect">
            <a:avLst/>
          </a:prstGeom>
        </p:spPr>
        <p:txBody>
          <a:bodyPr wrap="square">
            <a:spAutoFit/>
          </a:bodyPr>
          <a:lstStyle/>
          <a:p>
            <a:pPr algn="r" rtl="1"/>
            <a:r>
              <a:rPr lang="ar-SA" sz="2000" b="1" dirty="0" smtClean="0">
                <a:solidFill>
                  <a:schemeClr val="bg1"/>
                </a:solidFill>
              </a:rPr>
              <a:t>چهارمين </a:t>
            </a:r>
            <a:r>
              <a:rPr lang="ar-SA" sz="2000" b="1" dirty="0">
                <a:solidFill>
                  <a:schemeClr val="bg1"/>
                </a:solidFill>
              </a:rPr>
              <a:t>قسمت اصلي يك سيستم تبريد اواپراتور مي‌باشد. نتيجه و عملكرد يك دستگاه تبريد از اواپراتور گرفته مي‌شود يعني گاز مبرد كه از كمپرسور و كندانسور گذشته به صورت پودر مايع وارد اواپراتور مي‌شود و شروع به تبخير مي‌شود. در نتيجه گرماي محيط اطراف خود را جذب كرده و اطراف خود را سرد مي‌كند. </a:t>
            </a:r>
            <a:endParaRPr lang="en-US" sz="2000" b="1" dirty="0">
              <a:solidFill>
                <a:schemeClr val="bg1"/>
              </a:solidFill>
            </a:endParaRPr>
          </a:p>
        </p:txBody>
      </p:sp>
    </p:spTree>
    <p:extLst>
      <p:ext uri="{BB962C8B-B14F-4D97-AF65-F5344CB8AC3E}">
        <p14:creationId xmlns:p14="http://schemas.microsoft.com/office/powerpoint/2010/main" val="4235137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6200" y="255657"/>
            <a:ext cx="5072098" cy="707886"/>
          </a:xfrm>
          <a:prstGeom prst="rect">
            <a:avLst/>
          </a:prstGeom>
          <a:noFill/>
        </p:spPr>
        <p:txBody>
          <a:bodyPr wrap="square" rtlCol="0">
            <a:spAutoFit/>
          </a:bodyPr>
          <a:lstStyle/>
          <a:p>
            <a:pPr algn="r" rtl="1"/>
            <a:r>
              <a:rPr lang="fa-IR" sz="4000" b="1" dirty="0" smtClean="0">
                <a:solidFill>
                  <a:schemeClr val="bg1"/>
                </a:solidFill>
                <a:cs typeface="B Nazanin" pitchFamily="2" charset="-78"/>
              </a:rPr>
              <a:t>- آشنايي با اجزاي چيلر تراكمي</a:t>
            </a:r>
            <a:endParaRPr lang="en-US" sz="4000" b="1" dirty="0">
              <a:solidFill>
                <a:schemeClr val="bg1"/>
              </a:solidFill>
              <a:cs typeface="B Nazanin" pitchFamily="2" charset="-78"/>
            </a:endParaRPr>
          </a:p>
        </p:txBody>
      </p:sp>
      <p:sp>
        <p:nvSpPr>
          <p:cNvPr id="5" name="TextBox 4"/>
          <p:cNvSpPr txBox="1"/>
          <p:nvPr/>
        </p:nvSpPr>
        <p:spPr>
          <a:xfrm>
            <a:off x="5929322" y="1428736"/>
            <a:ext cx="2643206" cy="2585323"/>
          </a:xfrm>
          <a:prstGeom prst="rect">
            <a:avLst/>
          </a:prstGeom>
          <a:noFill/>
        </p:spPr>
        <p:txBody>
          <a:bodyPr wrap="square" rtlCol="0">
            <a:spAutoFit/>
          </a:bodyPr>
          <a:lstStyle/>
          <a:p>
            <a:pPr algn="r" rtl="1">
              <a:lnSpc>
                <a:spcPct val="150000"/>
              </a:lnSpc>
            </a:pPr>
            <a:r>
              <a:rPr lang="fa-IR" sz="3600" b="1" dirty="0" smtClean="0">
                <a:solidFill>
                  <a:schemeClr val="bg1"/>
                </a:solidFill>
                <a:cs typeface="B Nazanin" pitchFamily="2" charset="-78"/>
              </a:rPr>
              <a:t> ادوات تبريد</a:t>
            </a:r>
          </a:p>
          <a:p>
            <a:pPr algn="r" rtl="1">
              <a:lnSpc>
                <a:spcPct val="150000"/>
              </a:lnSpc>
              <a:buFontTx/>
              <a:buChar char="-"/>
            </a:pPr>
            <a:r>
              <a:rPr lang="fa-IR" b="1" dirty="0">
                <a:solidFill>
                  <a:schemeClr val="bg1"/>
                </a:solidFill>
                <a:cs typeface="B Nazanin" pitchFamily="2" charset="-78"/>
              </a:rPr>
              <a:t> </a:t>
            </a:r>
            <a:r>
              <a:rPr lang="fa-IR" b="1" dirty="0" smtClean="0">
                <a:solidFill>
                  <a:schemeClr val="bg1"/>
                </a:solidFill>
                <a:cs typeface="B Nazanin" pitchFamily="2" charset="-78"/>
              </a:rPr>
              <a:t>سوئيچ و گيج فشار روغن</a:t>
            </a:r>
          </a:p>
          <a:p>
            <a:pPr algn="r" rtl="1">
              <a:lnSpc>
                <a:spcPct val="150000"/>
              </a:lnSpc>
              <a:buFontTx/>
              <a:buChar char="-"/>
            </a:pPr>
            <a:r>
              <a:rPr lang="fa-IR" b="1" dirty="0" smtClean="0">
                <a:solidFill>
                  <a:schemeClr val="bg1"/>
                </a:solidFill>
                <a:cs typeface="B Nazanin" pitchFamily="2" charset="-78"/>
              </a:rPr>
              <a:t>سوئيچ و گيج فشار بالا</a:t>
            </a:r>
          </a:p>
          <a:p>
            <a:pPr algn="r" rtl="1">
              <a:lnSpc>
                <a:spcPct val="150000"/>
              </a:lnSpc>
              <a:buFontTx/>
              <a:buChar char="-"/>
            </a:pPr>
            <a:r>
              <a:rPr lang="fa-IR" b="1" dirty="0" smtClean="0">
                <a:solidFill>
                  <a:schemeClr val="bg1"/>
                </a:solidFill>
                <a:cs typeface="B Nazanin" pitchFamily="2" charset="-78"/>
              </a:rPr>
              <a:t>سوئيچ و گيج فشار پايين</a:t>
            </a:r>
          </a:p>
          <a:p>
            <a:pPr algn="r" rtl="1">
              <a:lnSpc>
                <a:spcPct val="150000"/>
              </a:lnSpc>
              <a:buFontTx/>
              <a:buChar char="-"/>
            </a:pPr>
            <a:r>
              <a:rPr lang="fa-IR" b="1" dirty="0" smtClean="0">
                <a:solidFill>
                  <a:schemeClr val="bg1"/>
                </a:solidFill>
                <a:cs typeface="B Nazanin" pitchFamily="2" charset="-78"/>
              </a:rPr>
              <a:t>پرشر سوئيچ اتوماتيك</a:t>
            </a:r>
          </a:p>
        </p:txBody>
      </p:sp>
      <p:pic>
        <p:nvPicPr>
          <p:cNvPr id="6" name="Picture 2" descr="C:\Documents and Settings\user42\Desktop\P1090207.JPG"/>
          <p:cNvPicPr>
            <a:picLocks noChangeAspect="1" noChangeArrowheads="1"/>
          </p:cNvPicPr>
          <p:nvPr/>
        </p:nvPicPr>
        <p:blipFill>
          <a:blip r:embed="rId2" cstate="print"/>
          <a:srcRect/>
          <a:stretch>
            <a:fillRect/>
          </a:stretch>
        </p:blipFill>
        <p:spPr bwMode="auto">
          <a:xfrm>
            <a:off x="253901" y="1023934"/>
            <a:ext cx="2946499" cy="3929066"/>
          </a:xfrm>
          <a:prstGeom prst="rect">
            <a:avLst/>
          </a:prstGeom>
          <a:ln w="88900" cap="sq" cmpd="thickThin">
            <a:solidFill>
              <a:srgbClr val="000000"/>
            </a:solidFill>
            <a:prstDash val="solid"/>
            <a:miter lim="800000"/>
          </a:ln>
          <a:effectLst>
            <a:innerShdw blurRad="76200">
              <a:srgbClr val="000000"/>
            </a:innerShdw>
          </a:effectLst>
        </p:spPr>
      </p:pic>
      <p:pic>
        <p:nvPicPr>
          <p:cNvPr id="7" name="Picture 2" descr="C:\Documents and Settings\user42\Desktop\89541.jpg"/>
          <p:cNvPicPr>
            <a:picLocks noChangeAspect="1" noChangeArrowheads="1"/>
          </p:cNvPicPr>
          <p:nvPr/>
        </p:nvPicPr>
        <p:blipFill>
          <a:blip r:embed="rId3" cstate="print"/>
          <a:srcRect/>
          <a:stretch>
            <a:fillRect/>
          </a:stretch>
        </p:blipFill>
        <p:spPr bwMode="auto">
          <a:xfrm>
            <a:off x="3433746" y="3171825"/>
            <a:ext cx="2619375" cy="2619375"/>
          </a:xfrm>
          <a:prstGeom prst="rect">
            <a:avLst/>
          </a:prstGeom>
          <a:ln w="88900" cap="sq" cmpd="thickThin">
            <a:solidFill>
              <a:srgbClr val="000000"/>
            </a:solidFill>
            <a:prstDash val="solid"/>
            <a:miter lim="800000"/>
          </a:ln>
          <a:effectLst>
            <a:innerShdw blurRad="76200">
              <a:srgbClr val="000000"/>
            </a:innerShdw>
          </a:effectLst>
        </p:spPr>
      </p:pic>
      <p:pic>
        <p:nvPicPr>
          <p:cNvPr id="8" name="Picture 3" descr="C:\Documents and Settings\user42\Desktop\picc\ادوات\P1090230.JPG"/>
          <p:cNvPicPr>
            <a:picLocks noChangeAspect="1" noChangeArrowheads="1"/>
          </p:cNvPicPr>
          <p:nvPr/>
        </p:nvPicPr>
        <p:blipFill>
          <a:blip r:embed="rId4" cstate="print"/>
          <a:srcRect/>
          <a:stretch>
            <a:fillRect/>
          </a:stretch>
        </p:blipFill>
        <p:spPr bwMode="auto">
          <a:xfrm>
            <a:off x="3463243" y="1023955"/>
            <a:ext cx="2394170" cy="1795445"/>
          </a:xfrm>
          <a:prstGeom prst="rect">
            <a:avLst/>
          </a:prstGeom>
          <a:ln w="88900" cap="sq" cmpd="thickThin">
            <a:solidFill>
              <a:srgbClr val="000000"/>
            </a:solidFill>
            <a:prstDash val="solid"/>
            <a:miter lim="800000"/>
          </a:ln>
          <a:effectLst>
            <a:innerShdw blurRad="76200">
              <a:srgbClr val="000000"/>
            </a:innerShdw>
          </a:effectLst>
        </p:spPr>
      </p:pic>
      <p:sp>
        <p:nvSpPr>
          <p:cNvPr id="9" name="Rectangle 8"/>
          <p:cNvSpPr/>
          <p:nvPr/>
        </p:nvSpPr>
        <p:spPr>
          <a:xfrm>
            <a:off x="253901" y="6019800"/>
            <a:ext cx="8454348" cy="600164"/>
          </a:xfrm>
          <a:prstGeom prst="rect">
            <a:avLst/>
          </a:prstGeom>
        </p:spPr>
        <p:txBody>
          <a:bodyPr wrap="square">
            <a:spAutoFit/>
          </a:bodyPr>
          <a:lstStyle/>
          <a:p>
            <a:pPr algn="r" rtl="1">
              <a:lnSpc>
                <a:spcPct val="150000"/>
              </a:lnSpc>
            </a:pPr>
            <a:r>
              <a:rPr lang="fa-IR" sz="2400" b="1" dirty="0">
                <a:solidFill>
                  <a:schemeClr val="bg1"/>
                </a:solidFill>
                <a:cs typeface="B Nazanin" pitchFamily="2" charset="-78"/>
              </a:rPr>
              <a:t>ن</a:t>
            </a:r>
            <a:r>
              <a:rPr lang="fa-IR" sz="2400" b="1" dirty="0" smtClean="0">
                <a:solidFill>
                  <a:schemeClr val="bg1"/>
                </a:solidFill>
                <a:cs typeface="B Nazanin" pitchFamily="2" charset="-78"/>
              </a:rPr>
              <a:t>صب </a:t>
            </a:r>
            <a:r>
              <a:rPr lang="fa-IR" sz="2400" b="1" dirty="0">
                <a:solidFill>
                  <a:schemeClr val="bg1"/>
                </a:solidFill>
                <a:cs typeface="B Nazanin" pitchFamily="2" charset="-78"/>
              </a:rPr>
              <a:t>سوئيچ جريان </a:t>
            </a:r>
            <a:r>
              <a:rPr lang="en-US" sz="2400" b="1" dirty="0">
                <a:solidFill>
                  <a:schemeClr val="bg1"/>
                </a:solidFill>
                <a:cs typeface="B Nazanin" pitchFamily="2" charset="-78"/>
              </a:rPr>
              <a:t>(Flow Switch)</a:t>
            </a:r>
            <a:r>
              <a:rPr lang="fa-IR" sz="2400" b="1" dirty="0">
                <a:solidFill>
                  <a:schemeClr val="bg1"/>
                </a:solidFill>
                <a:cs typeface="B Nazanin" pitchFamily="2" charset="-78"/>
              </a:rPr>
              <a:t> در مسير لوله كشي آب </a:t>
            </a:r>
            <a:r>
              <a:rPr lang="fa-IR" sz="2400" b="1" dirty="0" smtClean="0">
                <a:solidFill>
                  <a:schemeClr val="bg1"/>
                </a:solidFill>
                <a:cs typeface="B Nazanin" pitchFamily="2" charset="-78"/>
              </a:rPr>
              <a:t>خروجي </a:t>
            </a:r>
            <a:r>
              <a:rPr lang="fa-IR" sz="2400" b="1" dirty="0">
                <a:solidFill>
                  <a:schemeClr val="bg1"/>
                </a:solidFill>
                <a:cs typeface="B Nazanin" pitchFamily="2" charset="-78"/>
              </a:rPr>
              <a:t>از اواپراتور الزامي است.</a:t>
            </a:r>
          </a:p>
        </p:txBody>
      </p:sp>
    </p:spTree>
    <p:extLst>
      <p:ext uri="{BB962C8B-B14F-4D97-AF65-F5344CB8AC3E}">
        <p14:creationId xmlns:p14="http://schemas.microsoft.com/office/powerpoint/2010/main" val="14117917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492</TotalTime>
  <Words>951</Words>
  <Application>Microsoft Office PowerPoint</Application>
  <PresentationFormat>On-screen Show (4:3)</PresentationFormat>
  <Paragraphs>117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Apex</vt:lpstr>
      <vt:lpstr>بسم الله الرحمن الرحیم</vt:lpstr>
      <vt:lpstr>تجهیزات مولد سرما واحد خنک کننده جذبی و تراکمی </vt:lpstr>
      <vt:lpstr>تجهیزات مولد سرما واحد خنک کننده  تراکمی </vt:lpstr>
      <vt:lpstr>چرخه کارکرد چیلر تراکمی </vt:lpstr>
      <vt:lpstr>PowerPoint Presentation</vt:lpstr>
      <vt:lpstr>PowerPoint Presentation</vt:lpstr>
      <vt:lpstr>PowerPoint Presentation</vt:lpstr>
      <vt:lpstr>PowerPoint Presentation</vt:lpstr>
      <vt:lpstr>PowerPoint Presentation</vt:lpstr>
      <vt:lpstr>PowerPoint Presentation</vt:lpstr>
      <vt:lpstr>تجهیزات مولد سرما واحد خنک کننده جذبی و تراکمی </vt:lpstr>
      <vt:lpstr>PowerPoint Presentation</vt:lpstr>
      <vt:lpstr>اجزاء تشکیل دهنده خنک کن های جذبی </vt:lpstr>
      <vt:lpstr>PowerPoint Presentation</vt:lpstr>
      <vt:lpstr>کندانسور خنک کن های جذبی </vt:lpstr>
      <vt:lpstr>خنک کن های جذبی کندانسورآبی</vt:lpstr>
      <vt:lpstr>خنک کن های جذبی کندانسور هوایی</vt:lpstr>
      <vt:lpstr> خنک کن های جذبی کندانسور تبخیری </vt:lpstr>
      <vt:lpstr>خنک کن های جذبی اواپراتور</vt:lpstr>
      <vt:lpstr>PowerPoint Presentation</vt:lpstr>
      <vt:lpstr>انواع واحد های خنک کننده جذبی </vt:lpstr>
      <vt:lpstr>PowerPoint Presentation</vt:lpstr>
      <vt:lpstr>PowerPoint Presentation</vt:lpstr>
      <vt:lpstr>تفاوتهاي اصلي چيلرهاي جذبي وتراکمي عبارتند از</vt:lpstr>
      <vt:lpstr>منابع و ماخذ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rahmani</dc:creator>
  <cp:lastModifiedBy>rahmani</cp:lastModifiedBy>
  <cp:revision>30</cp:revision>
  <dcterms:created xsi:type="dcterms:W3CDTF">2014-11-14T08:05:57Z</dcterms:created>
  <dcterms:modified xsi:type="dcterms:W3CDTF">2014-11-15T13:14:51Z</dcterms:modified>
</cp:coreProperties>
</file>