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5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7" d="100"/>
          <a:sy n="77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DC223B-AC0A-42DA-8C31-FF9C2673CB00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A5B5B29-8BCC-4505-8A3D-6CB8A27E87A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7313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8175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132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787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7704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5798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3590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955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4522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07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9457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438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37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615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082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7021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872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A846-03F8-4E56-92D2-4411755361DB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5A63CA-8B7C-4837-9E77-1ECA046A78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440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476672"/>
            <a:ext cx="6016624" cy="2736304"/>
          </a:xfrm>
        </p:spPr>
        <p:txBody>
          <a:bodyPr>
            <a:normAutofit/>
          </a:bodyPr>
          <a:lstStyle/>
          <a:p>
            <a:pPr algn="justLow"/>
            <a:r>
              <a:rPr lang="fa-IR" b="1" dirty="0">
                <a:cs typeface="B Nazanin" panose="00000400000000000000" pitchFamily="2" charset="-78"/>
              </a:rPr>
              <a:t>علوم تجربی دوم دبستان</a:t>
            </a:r>
            <a:br>
              <a:rPr lang="fa-IR" b="1" dirty="0">
                <a:cs typeface="B Nazanin" panose="00000400000000000000" pitchFamily="2" charset="-78"/>
              </a:rPr>
            </a:br>
            <a:r>
              <a:rPr lang="fa-IR" b="1" dirty="0">
                <a:cs typeface="B Nazanin" panose="00000400000000000000" pitchFamily="2" charset="-78"/>
              </a:rPr>
              <a:t>درس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76864" cy="1752600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cs typeface="B Nazanin" panose="00000400000000000000" pitchFamily="2" charset="-78"/>
              </a:rPr>
              <a:t>هوای سالم، آب سالم</a:t>
            </a:r>
          </a:p>
        </p:txBody>
      </p:sp>
    </p:spTree>
    <p:extLst>
      <p:ext uri="{BB962C8B-B14F-4D97-AF65-F5344CB8AC3E}">
        <p14:creationId xmlns:p14="http://schemas.microsoft.com/office/powerpoint/2010/main" val="276651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7944" y="1101661"/>
            <a:ext cx="52565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تصاویر را با دقت مشاهده کنید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68350" y="1967027"/>
            <a:ext cx="3600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چه چیزی باعث کثیفی رودخانه ها شده است؟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7113" y="3171890"/>
            <a:ext cx="3600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چرا این این  ماهی ها ازبین رفته اند؟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142474"/>
            <a:ext cx="15841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آب رودخانه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19964"/>
            <a:ext cx="3456384" cy="28776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582308"/>
            <a:ext cx="3456384" cy="303464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013787" y="4734832"/>
            <a:ext cx="352839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چون مردم در رودخانه آشغال ریخته اند باعث شده ماهی ها بمیرند آب آلوده شود</a:t>
            </a:r>
          </a:p>
        </p:txBody>
      </p:sp>
    </p:spTree>
    <p:extLst>
      <p:ext uri="{BB962C8B-B14F-4D97-AF65-F5344CB8AC3E}">
        <p14:creationId xmlns:p14="http://schemas.microsoft.com/office/powerpoint/2010/main" val="118575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115408"/>
            <a:ext cx="11521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آب سالم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08713" y="1457317"/>
            <a:ext cx="345638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همه ی جاندران برای زندگی به آب سالم نیاز دارند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08104" y="2996952"/>
            <a:ext cx="331236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جانوران و گیاهان از آب چه استفاده هایی می کنند</a:t>
            </a:r>
            <a:r>
              <a:rPr lang="fa-IR" dirty="0"/>
              <a:t>؟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08104" y="5331864"/>
            <a:ext cx="331236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انسان از آب چه استفاده ایی می کند؟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31" y="3933057"/>
            <a:ext cx="4994512" cy="27363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31" y="992953"/>
            <a:ext cx="4994512" cy="279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80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260648"/>
            <a:ext cx="20162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آب آشامیدنی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5636" y="1020396"/>
            <a:ext cx="698477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برای استفاده به صرفه از آب آشامیدنی،باید از آب درست استفاده کنیم موقع مسواک زدن باید آب را ببندیم تا آب هدر نرود.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67744" y="2579833"/>
            <a:ext cx="580135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کدام تصویر مصرف درست آب را نشان می دهد؟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4176464" cy="33216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84984"/>
            <a:ext cx="4428491" cy="332166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3371292" y="3897432"/>
            <a:ext cx="228600" cy="2286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599892" y="3648847"/>
            <a:ext cx="36004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159785" y="3550759"/>
            <a:ext cx="457200" cy="65337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138452" y="3501008"/>
            <a:ext cx="457200" cy="70312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55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3501008"/>
            <a:ext cx="2664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800" dirty="0">
                <a:cs typeface="B Nazanin" panose="00000400000000000000" pitchFamily="2" charset="-78"/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val="413871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908720"/>
            <a:ext cx="547260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آرمان های آموزشی:</a:t>
            </a:r>
          </a:p>
          <a:p>
            <a:pPr algn="r" rtl="1"/>
            <a:endParaRPr lang="fa-IR" sz="2800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25267" y="2913317"/>
            <a:ext cx="485098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آشنایی دانش آموزان باهوای سالم،آب سالم وآب آشامیدنی</a:t>
            </a:r>
          </a:p>
        </p:txBody>
      </p:sp>
    </p:spTree>
    <p:extLst>
      <p:ext uri="{BB962C8B-B14F-4D97-AF65-F5344CB8AC3E}">
        <p14:creationId xmlns:p14="http://schemas.microsoft.com/office/powerpoint/2010/main" val="265474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980728"/>
            <a:ext cx="590465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هدف های جزیی: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2060848"/>
            <a:ext cx="698477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- دانش آموزان با آب آشامیدنی آشنا خواهند شد 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- دانش اموزان با سالم آشنا خواهند شد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- دانش آموزان با پاکیزگی استفاده درست از آب آشنا خواهند شد 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- دانش اموزان باآلودگی هوا و خطرات آن اشنا خواهند شد</a:t>
            </a:r>
          </a:p>
        </p:txBody>
      </p:sp>
    </p:spTree>
    <p:extLst>
      <p:ext uri="{BB962C8B-B14F-4D97-AF65-F5344CB8AC3E}">
        <p14:creationId xmlns:p14="http://schemas.microsoft.com/office/powerpoint/2010/main" val="72483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98" y="908720"/>
            <a:ext cx="6480720" cy="8925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هدف</a:t>
            </a:r>
            <a:r>
              <a:rPr lang="fa-IR" sz="2800" dirty="0"/>
              <a:t> </a:t>
            </a:r>
            <a:r>
              <a:rPr lang="fa-IR" sz="2800" dirty="0">
                <a:cs typeface="B Nazanin" panose="00000400000000000000" pitchFamily="2" charset="-78"/>
              </a:rPr>
              <a:t>های رفتاری:</a:t>
            </a:r>
          </a:p>
          <a:p>
            <a:endParaRPr lang="fa-I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2276872"/>
            <a:ext cx="6336704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- دانش آموزان آلودگی هوا را میشناسند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- دانش اموزان روش نگهداری محیطی سالم را میشناسند 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- دانش آموزان شیوه درست مصرف کردن آب سالم را میشناسند </a:t>
            </a:r>
          </a:p>
          <a:p>
            <a:pPr marL="342900" indent="-342900">
              <a:buFontTx/>
              <a:buChar char="-"/>
            </a:pP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75113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052736"/>
            <a:ext cx="59766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پیش آزمون: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2348880"/>
            <a:ext cx="640871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- آیا میدانید هوای پاک چطور هوایی است؟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- آیا میدانید گیاهان و جانواران از آب چه استفاده هایی می کنند؟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- آیا میدانید انسان از آب چه استفاده ای می کند؟</a:t>
            </a:r>
          </a:p>
        </p:txBody>
      </p:sp>
    </p:spTree>
    <p:extLst>
      <p:ext uri="{BB962C8B-B14F-4D97-AF65-F5344CB8AC3E}">
        <p14:creationId xmlns:p14="http://schemas.microsoft.com/office/powerpoint/2010/main" val="358326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393922"/>
            <a:ext cx="489654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پیش‌نیازها: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1120533"/>
            <a:ext cx="640871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- چگونه می‌توانیم هوای سالم داشته باشیم.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- این دو تصویر را با هم مقایسه کنید.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- در این تصاویر چه چیزهایی مشاهده می‌کنید.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08920"/>
            <a:ext cx="3816424" cy="37150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708919"/>
            <a:ext cx="3744416" cy="371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9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96552" y="1340768"/>
            <a:ext cx="7272808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انتخاب محتوا: </a:t>
            </a:r>
          </a:p>
          <a:p>
            <a:endParaRPr lang="fa-IR" sz="2800" dirty="0">
              <a:cs typeface="B Nazanin" panose="00000400000000000000" pitchFamily="2" charset="-78"/>
            </a:endParaRPr>
          </a:p>
          <a:p>
            <a:endParaRPr lang="fa-IR" sz="4400" dirty="0"/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درس 2 پایه دوم ابتدایی</a:t>
            </a:r>
          </a:p>
        </p:txBody>
      </p:sp>
    </p:spTree>
    <p:extLst>
      <p:ext uri="{BB962C8B-B14F-4D97-AF65-F5344CB8AC3E}">
        <p14:creationId xmlns:p14="http://schemas.microsoft.com/office/powerpoint/2010/main" val="1903586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0648"/>
            <a:ext cx="65527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fa-IR" sz="2800" dirty="0">
                <a:cs typeface="B Nazanin" panose="00000400000000000000" pitchFamily="2" charset="-78"/>
              </a:rPr>
              <a:t>هوای سالم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4" y="1484784"/>
            <a:ext cx="4433689" cy="25202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3" y="4117722"/>
            <a:ext cx="4433689" cy="24796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64088" y="1891316"/>
            <a:ext cx="3456384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دو تصاویر مقابل را باهم مقایسه کنید؟</a:t>
            </a:r>
          </a:p>
          <a:p>
            <a:endParaRPr lang="fa-IR" sz="2800" dirty="0">
              <a:cs typeface="B Nazanin" panose="00000400000000000000" pitchFamily="2" charset="-78"/>
            </a:endParaRPr>
          </a:p>
          <a:p>
            <a:endParaRPr lang="fa-IR" sz="2800" dirty="0">
              <a:cs typeface="B Nazanin" panose="00000400000000000000" pitchFamily="2" charset="-78"/>
            </a:endParaRPr>
          </a:p>
          <a:p>
            <a:r>
              <a:rPr lang="fa-IR" sz="2800" dirty="0">
                <a:cs typeface="B Nazanin" panose="00000400000000000000" pitchFamily="2" charset="-78"/>
              </a:rPr>
              <a:t>در تصاویر چه چیزهایی را مشاهده می کنید؟</a:t>
            </a:r>
          </a:p>
        </p:txBody>
      </p:sp>
    </p:spTree>
    <p:extLst>
      <p:ext uri="{BB962C8B-B14F-4D97-AF65-F5344CB8AC3E}">
        <p14:creationId xmlns:p14="http://schemas.microsoft.com/office/powerpoint/2010/main" val="229069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154"/>
            <a:ext cx="3888430" cy="25198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96" y="3573016"/>
            <a:ext cx="3860079" cy="30243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0" y="764704"/>
            <a:ext cx="2304256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800" dirty="0">
                <a:cs typeface="B Nazanin" panose="00000400000000000000" pitchFamily="2" charset="-78"/>
              </a:rPr>
              <a:t>هوای آلوده چه تاثیراتی بر زندگی جانوران و گیاهان دارد؟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3356992"/>
            <a:ext cx="280831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800" dirty="0">
                <a:cs typeface="B Nazanin" panose="00000400000000000000" pitchFamily="2" charset="-78"/>
              </a:rPr>
              <a:t>گیاهان رشد نمی‌کنند، غذای جانوران کم می‌شود،</a:t>
            </a:r>
            <a:br>
              <a:rPr lang="fa-IR" sz="2800" dirty="0">
                <a:cs typeface="B Nazanin" panose="00000400000000000000" pitchFamily="2" charset="-78"/>
              </a:rPr>
            </a:br>
            <a:r>
              <a:rPr lang="fa-IR" sz="2800" dirty="0">
                <a:cs typeface="B Nazanin" panose="00000400000000000000" pitchFamily="2" charset="-78"/>
              </a:rPr>
              <a:t>گیاهان پژمرده می‌شوند</a:t>
            </a:r>
          </a:p>
        </p:txBody>
      </p:sp>
    </p:spTree>
    <p:extLst>
      <p:ext uri="{BB962C8B-B14F-4D97-AF65-F5344CB8AC3E}">
        <p14:creationId xmlns:p14="http://schemas.microsoft.com/office/powerpoint/2010/main" val="92899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303</TotalTime>
  <Words>320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 Nazanin</vt:lpstr>
      <vt:lpstr>Calibri</vt:lpstr>
      <vt:lpstr>Tahoma</vt:lpstr>
      <vt:lpstr>Trebuchet MS</vt:lpstr>
      <vt:lpstr>Wingdings 3</vt:lpstr>
      <vt:lpstr>Facet</vt:lpstr>
      <vt:lpstr>علوم تجربی دوم دبستان درس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10</dc:title>
  <dc:creator>nasle-javan</dc:creator>
  <cp:lastModifiedBy>Meisam</cp:lastModifiedBy>
  <cp:revision>27</cp:revision>
  <dcterms:created xsi:type="dcterms:W3CDTF">2015-05-10T11:02:56Z</dcterms:created>
  <dcterms:modified xsi:type="dcterms:W3CDTF">2016-08-17T12:10:15Z</dcterms:modified>
</cp:coreProperties>
</file>