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DC223B-AC0A-42DA-8C31-FF9C2673CB00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5B5B29-8BCC-4505-8A3D-6CB8A27E87A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731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75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32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78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770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798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359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95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522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945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438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37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615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082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021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872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A846-03F8-4E56-92D2-4411755361DB}" type="datetimeFigureOut">
              <a:rPr lang="fa-IR" smtClean="0"/>
              <a:t>14/11/1437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5A63CA-8B7C-4837-9E77-1ECA046A78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440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6016624" cy="2736304"/>
          </a:xfrm>
        </p:spPr>
        <p:txBody>
          <a:bodyPr>
            <a:normAutofit/>
          </a:bodyPr>
          <a:lstStyle/>
          <a:p>
            <a:pPr algn="justLow"/>
            <a:r>
              <a:rPr lang="fa-IR" b="1" dirty="0">
                <a:cs typeface="B Nazanin" panose="00000400000000000000" pitchFamily="2" charset="-78"/>
              </a:rPr>
              <a:t>علوم تجربی دوم دبستان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درس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Nazanin" panose="00000400000000000000" pitchFamily="2" charset="-78"/>
              </a:rPr>
              <a:t>هوای سالم، آب سالم</a:t>
            </a:r>
          </a:p>
        </p:txBody>
      </p:sp>
    </p:spTree>
    <p:extLst>
      <p:ext uri="{BB962C8B-B14F-4D97-AF65-F5344CB8AC3E}">
        <p14:creationId xmlns:p14="http://schemas.microsoft.com/office/powerpoint/2010/main" val="27665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44" y="1101661"/>
            <a:ext cx="52565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تصاویر را با دقت مشاهده کنید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8350" y="1967027"/>
            <a:ext cx="36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چه چیزی باعث کثیفی رودخانه ها شده است؟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7113" y="3171890"/>
            <a:ext cx="36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چرا این این  ماهی ها ازبین رفته اند؟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42474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آب رودخانه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19964"/>
            <a:ext cx="3456384" cy="2877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82308"/>
            <a:ext cx="3456384" cy="30346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13787" y="4734832"/>
            <a:ext cx="352839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چون مردم در رودخانه آشغال ریخته اند باعث شده ماهی ها بمیرند آب آلوده شود</a:t>
            </a:r>
          </a:p>
        </p:txBody>
      </p:sp>
    </p:spTree>
    <p:extLst>
      <p:ext uri="{BB962C8B-B14F-4D97-AF65-F5344CB8AC3E}">
        <p14:creationId xmlns:p14="http://schemas.microsoft.com/office/powerpoint/2010/main" val="118575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5408"/>
            <a:ext cx="11521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آب سالم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08713" y="1457317"/>
            <a:ext cx="34563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همه ی جاندران برای زندگی به آب سالم نیاز دارند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2996952"/>
            <a:ext cx="33123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جانوران و گیاهان از آب چه استفاده هایی می کنند</a:t>
            </a:r>
            <a:r>
              <a:rPr lang="fa-IR" dirty="0"/>
              <a:t>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5331864"/>
            <a:ext cx="33123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انسان از آب چه استفاده ایی می کند؟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31" y="3933057"/>
            <a:ext cx="4994512" cy="27363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31" y="992953"/>
            <a:ext cx="4994512" cy="27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60648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آب آشامیدنی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636" y="1020396"/>
            <a:ext cx="698477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برای استفاده به صرفه از آب آشامیدنی،باید از آب درست استفاده کنیم موقع مسواک زدن باید آب را ببندیم تا آب هدر نرود.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67744" y="2579833"/>
            <a:ext cx="580135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کدام تصویر مصرف درست آب را نشان می دهد؟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4176464" cy="3321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84984"/>
            <a:ext cx="4428491" cy="332166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371292" y="3897432"/>
            <a:ext cx="228600" cy="228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99892" y="3648847"/>
            <a:ext cx="36004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159785" y="3550759"/>
            <a:ext cx="457200" cy="65337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138452" y="3501008"/>
            <a:ext cx="457200" cy="70312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55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3501008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800" dirty="0"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413871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54726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آرمان های آموزشی:</a:t>
            </a: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5267" y="2913317"/>
            <a:ext cx="485098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آشنایی دانش آموزان باهوای سالم،آب سالم وآب آشامیدنی</a:t>
            </a:r>
          </a:p>
        </p:txBody>
      </p:sp>
    </p:spTree>
    <p:extLst>
      <p:ext uri="{BB962C8B-B14F-4D97-AF65-F5344CB8AC3E}">
        <p14:creationId xmlns:p14="http://schemas.microsoft.com/office/powerpoint/2010/main" val="26547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59046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هدف های جزیی: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060848"/>
            <a:ext cx="69847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آموزان با آب آشامیدنی آشنا خواهند شد 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اموزان با سالم آشنا خواهند شد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آموزان با پاکیزگی استفاده درست از آب آشنا خواهند شد 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اموزان باآلودگی هوا و خطرات آن اشنا خواهند شد</a:t>
            </a:r>
          </a:p>
        </p:txBody>
      </p:sp>
    </p:spTree>
    <p:extLst>
      <p:ext uri="{BB962C8B-B14F-4D97-AF65-F5344CB8AC3E}">
        <p14:creationId xmlns:p14="http://schemas.microsoft.com/office/powerpoint/2010/main" val="7248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98" y="908720"/>
            <a:ext cx="6480720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هدف</a:t>
            </a:r>
            <a:r>
              <a:rPr lang="fa-IR" sz="2800" dirty="0"/>
              <a:t> </a:t>
            </a:r>
            <a:r>
              <a:rPr lang="fa-IR" sz="2800" dirty="0">
                <a:cs typeface="B Nazanin" panose="00000400000000000000" pitchFamily="2" charset="-78"/>
              </a:rPr>
              <a:t>های رفتاری:</a:t>
            </a:r>
          </a:p>
          <a:p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872"/>
            <a:ext cx="633670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آموزان آلودگی هوا را میشناسند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اموزان روش نگهداری محیطی سالم را میشناسند 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دانش آموزان شیوه درست مصرف کردن آب سالم را میشناسند </a:t>
            </a:r>
          </a:p>
          <a:p>
            <a:pPr marL="342900" indent="-342900">
              <a:buFontTx/>
              <a:buChar char="-"/>
            </a:pP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75113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5976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پیش آزمون: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348880"/>
            <a:ext cx="640871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- آیا میدانید هوای پاک چطور هوایی است؟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آیا میدانید گیاهان و جانواران از آب چه استفاده هایی می کنند؟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آیا میدانید انسان از آب چه استفاده ای می کند؟</a:t>
            </a:r>
          </a:p>
        </p:txBody>
      </p:sp>
    </p:spTree>
    <p:extLst>
      <p:ext uri="{BB962C8B-B14F-4D97-AF65-F5344CB8AC3E}">
        <p14:creationId xmlns:p14="http://schemas.microsoft.com/office/powerpoint/2010/main" val="35832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93922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پیش‌نیازها: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20533"/>
            <a:ext cx="640871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- چگونه می‌توانیم هوای سالم داشته باشیم.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این دو تصویر را با هم مقایسه کنید.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- در این تصاویر چه چیزهایی مشاهده می‌کنید.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0"/>
            <a:ext cx="3816424" cy="37150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08919"/>
            <a:ext cx="3744416" cy="37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9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96552" y="1340768"/>
            <a:ext cx="727280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انتخاب محتوا: </a:t>
            </a:r>
          </a:p>
          <a:p>
            <a:endParaRPr lang="fa-IR" sz="2800" dirty="0">
              <a:cs typeface="B Nazanin" panose="00000400000000000000" pitchFamily="2" charset="-78"/>
            </a:endParaRPr>
          </a:p>
          <a:p>
            <a:endParaRPr lang="fa-IR" sz="4400" dirty="0"/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درس 2 پایه دوم ابتدایی</a:t>
            </a:r>
          </a:p>
        </p:txBody>
      </p:sp>
    </p:spTree>
    <p:extLst>
      <p:ext uri="{BB962C8B-B14F-4D97-AF65-F5344CB8AC3E}">
        <p14:creationId xmlns:p14="http://schemas.microsoft.com/office/powerpoint/2010/main" val="190358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65527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fa-IR" sz="2800" dirty="0">
                <a:cs typeface="B Nazanin" panose="00000400000000000000" pitchFamily="2" charset="-78"/>
              </a:rPr>
              <a:t>هوای سالم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4" y="1484784"/>
            <a:ext cx="4433689" cy="2520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3" y="4117722"/>
            <a:ext cx="4433689" cy="2479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088" y="1891316"/>
            <a:ext cx="345638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دو تصاویر مقابل را باهم مقایسه کنید؟</a:t>
            </a:r>
          </a:p>
          <a:p>
            <a:endParaRPr lang="fa-IR" sz="2800" dirty="0">
              <a:cs typeface="B Nazanin" panose="00000400000000000000" pitchFamily="2" charset="-78"/>
            </a:endParaRPr>
          </a:p>
          <a:p>
            <a:endParaRPr lang="fa-IR" sz="2800" dirty="0">
              <a:cs typeface="B Nazanin" panose="00000400000000000000" pitchFamily="2" charset="-78"/>
            </a:endParaRPr>
          </a:p>
          <a:p>
            <a:r>
              <a:rPr lang="fa-IR" sz="2800" dirty="0">
                <a:cs typeface="B Nazanin" panose="00000400000000000000" pitchFamily="2" charset="-78"/>
              </a:rPr>
              <a:t>در تصاویر چه چیزهایی را مشاهده می کنید؟</a:t>
            </a:r>
          </a:p>
        </p:txBody>
      </p:sp>
    </p:spTree>
    <p:extLst>
      <p:ext uri="{BB962C8B-B14F-4D97-AF65-F5344CB8AC3E}">
        <p14:creationId xmlns:p14="http://schemas.microsoft.com/office/powerpoint/2010/main" val="22906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154"/>
            <a:ext cx="3888430" cy="2519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96" y="3573016"/>
            <a:ext cx="3860079" cy="3024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764704"/>
            <a:ext cx="230425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هوای آلوده چه تاثیراتی بر زندگی جانوران و گیاهان دارد؟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356992"/>
            <a:ext cx="280831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گیاهان رشد نمی‌کنند، غذای جانوران کم می‌شود،</a:t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گیاهان پژمرده می‌شوند</a:t>
            </a:r>
          </a:p>
        </p:txBody>
      </p:sp>
    </p:spTree>
    <p:extLst>
      <p:ext uri="{BB962C8B-B14F-4D97-AF65-F5344CB8AC3E}">
        <p14:creationId xmlns:p14="http://schemas.microsoft.com/office/powerpoint/2010/main" val="9289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320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 Nazanin</vt:lpstr>
      <vt:lpstr>Calibri</vt:lpstr>
      <vt:lpstr>Tahoma</vt:lpstr>
      <vt:lpstr>Trebuchet MS</vt:lpstr>
      <vt:lpstr>Wingdings 3</vt:lpstr>
      <vt:lpstr>Facet</vt:lpstr>
      <vt:lpstr>علوم تجربی دوم دبستان درس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10</dc:title>
  <dc:creator>nasle-javan</dc:creator>
  <cp:lastModifiedBy>Meisam</cp:lastModifiedBy>
  <cp:revision>27</cp:revision>
  <dcterms:created xsi:type="dcterms:W3CDTF">2015-05-10T11:02:56Z</dcterms:created>
  <dcterms:modified xsi:type="dcterms:W3CDTF">2016-08-17T12:10:15Z</dcterms:modified>
</cp:coreProperties>
</file>