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1" r:id="rId8"/>
    <p:sldId id="261" r:id="rId9"/>
    <p:sldId id="262" r:id="rId10"/>
    <p:sldId id="263" r:id="rId11"/>
    <p:sldId id="267" r:id="rId12"/>
    <p:sldId id="268" r:id="rId13"/>
    <p:sldId id="269" r:id="rId14"/>
    <p:sldId id="264" r:id="rId15"/>
    <p:sldId id="265" r:id="rId16"/>
    <p:sldId id="266" r:id="rId17"/>
    <p:sldId id="270" r:id="rId18"/>
    <p:sldId id="274" r:id="rId19"/>
    <p:sldId id="275" r:id="rId20"/>
    <p:sldId id="276" r:id="rId21"/>
    <p:sldId id="277" r:id="rId22"/>
    <p:sldId id="278" r:id="rId23"/>
    <p:sldId id="28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6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1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8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1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08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6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3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BE72-DD26-405F-926F-5550EA28331B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D0EB5-0195-4598-B391-444EC1589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9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4810" y="1219200"/>
            <a:ext cx="6106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0 Badr" pitchFamily="2" charset="-78"/>
              </a:rPr>
              <a:t>بررسی و تحلیل پروژه ایستگاه قطار شهر ماروگیم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0 Bad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733800"/>
            <a:ext cx="560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2400" dirty="0" smtClean="0"/>
              <a:t>طرح 4</a:t>
            </a:r>
          </a:p>
          <a:p>
            <a:pPr algn="r"/>
            <a:endParaRPr lang="fa-IR" sz="2000" dirty="0"/>
          </a:p>
        </p:txBody>
      </p:sp>
    </p:spTree>
    <p:extLst>
      <p:ext uri="{BB962C8B-B14F-4D97-AF65-F5344CB8AC3E}">
        <p14:creationId xmlns:p14="http://schemas.microsoft.com/office/powerpoint/2010/main" val="30988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1676400"/>
            <a:ext cx="3149600" cy="231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94" y="2971800"/>
            <a:ext cx="5181600" cy="34230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0" y="533400"/>
            <a:ext cx="3634329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سنگها ، مقدمه بصری ساختمان موزه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07" y="1473744"/>
            <a:ext cx="32194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02" y="942975"/>
            <a:ext cx="63627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27" y="1590814"/>
            <a:ext cx="21431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89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4743510"/>
            <a:ext cx="359585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r>
              <a:rPr lang="fa-IR" sz="2000" dirty="0" smtClean="0"/>
              <a:t>سنگ ها، امکانی  برای سرگرمی کودکان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6106928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43434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5200" y="609600"/>
            <a:ext cx="5397631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dirty="0" smtClean="0">
                <a:effectLst/>
              </a:rPr>
              <a:t>سنگ های مصنوعی با چیدمانی مارپیچ و نورهای قرمز و نارنجی، </a:t>
            </a:r>
          </a:p>
          <a:p>
            <a:pPr algn="ctr"/>
            <a:r>
              <a:rPr lang="fa-IR" dirty="0" smtClean="0">
                <a:effectLst/>
              </a:rPr>
              <a:t>همچون گوی هایی بر افروخته، منظره ی غروب را تکمیل می نمایند. </a:t>
            </a:r>
          </a:p>
          <a:p>
            <a:pPr algn="ctr"/>
            <a:r>
              <a:rPr lang="fa-IR" dirty="0" smtClean="0">
                <a:effectLst/>
              </a:rPr>
              <a:t>این سنگ ها به تفضیل توجه طراح به فعالیت های روز و شب </a:t>
            </a:r>
          </a:p>
          <a:p>
            <a:pPr algn="ctr"/>
            <a:r>
              <a:rPr lang="fa-IR" dirty="0" smtClean="0">
                <a:effectLst/>
              </a:rPr>
              <a:t>و مناظر متفاوت آن را بازگو می نمایند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79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94179"/>
            <a:ext cx="571500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0157" y="361890"/>
            <a:ext cx="352372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دروازه آیینی شین تو ، شناور در آب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10" y="1676400"/>
            <a:ext cx="6375094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2664" y="1143000"/>
            <a:ext cx="701987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600" dirty="0" smtClean="0">
                <a:effectLst/>
              </a:rPr>
              <a:t>دروازه سنتی ورودی  معابد شین تو در ژاپن است که گاه در ورودی معابد بودایی نیز به چشم می خورد.</a:t>
            </a:r>
            <a:endParaRPr lang="en-US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7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762000"/>
            <a:ext cx="8206093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dirty="0" smtClean="0">
                <a:effectLst/>
              </a:rPr>
              <a:t>5- به عنوان نماد ورودی ،پرده های باران فرو ریزنده چهره ای موثر برای میدان  ایجاد می کند.۴</a:t>
            </a:r>
          </a:p>
          <a:p>
            <a:pPr algn="ctr"/>
            <a:r>
              <a:rPr lang="fa-IR" sz="2000" dirty="0" smtClean="0">
                <a:effectLst/>
              </a:rPr>
              <a:t> مربع به موازات یکدیگر و دیواره هایی از آب که در استخر زیرین فرو می ریزند.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81200"/>
            <a:ext cx="5735493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3962400" cy="5552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83511" y="5029200"/>
            <a:ext cx="411843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دسترسی به میدان  از همه جهت امکان پذیر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795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68580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 smtClean="0"/>
              <a:t>- </a:t>
            </a:r>
            <a:r>
              <a:rPr lang="fa-IR" dirty="0"/>
              <a:t>تنوع و تغییر منظر در طول شبانه روز و در مطابقت با فعالیت های صورت گرفته در آن و … از دیگر ویژگی هلی طرح مذکور است که طراح در پروژه ی خود با موفقیت با آن ها مواجه شده است.</a:t>
            </a:r>
            <a:endParaRPr lang="en-US" dirty="0"/>
          </a:p>
        </p:txBody>
      </p:sp>
      <p:pic>
        <p:nvPicPr>
          <p:cNvPr id="5122" name="Picture 2" descr="C:\Users\Asus\Desktop\japan\cv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9130"/>
            <a:ext cx="4469844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esktop\japan\222222222222222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728" y="3276600"/>
            <a:ext cx="4191000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762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/>
              <a:t>بزرگترین نقطه ی قوت پروژه خلق فضایی است شهری که هم چون رشته ای نامرئی موزه را با ایستگاه راه آهن پیوند داده و خود تبدیل به پیش زمینه ای برای موزه می شود.</a:t>
            </a:r>
            <a:br>
              <a:rPr lang="fa-IR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75" y="1828800"/>
            <a:ext cx="7162800" cy="4495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53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5000" y="17060"/>
            <a:ext cx="299473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0 Badr" pitchFamily="2" charset="-78"/>
              </a:rPr>
              <a:t>معرفی برنامه فیزیکی ایستگاه راه آهن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0 Bad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7786" y="743270"/>
            <a:ext cx="3100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000" dirty="0" smtClean="0"/>
              <a:t>ورودی مسافران و استقبال کنندگان: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418324" y="1371600"/>
            <a:ext cx="349967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1- سکوهای ورودی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2- سالن تجمع استقبال کنندگان و مسافران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3- سرویس بهداشتی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4- اطلاعات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5- انبار دریافت اشیاء به صورت کوتاه مدت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6- نیروی انتظامی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7- گیت ورود و خروج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8- خود پرداز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9- پارکینگ</a:t>
            </a:r>
            <a:br>
              <a:rPr lang="ar-SA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42296" y="982218"/>
            <a:ext cx="2603598" cy="369332"/>
          </a:xfrm>
          <a:prstGeom prst="rect">
            <a:avLst/>
          </a:prstGeom>
          <a:scene3d>
            <a:camera prst="obliqueBottom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موقعیت جغرافیایی شهر ماروگیم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55" y="1600200"/>
            <a:ext cx="5715000" cy="353377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02237"/>
            <a:ext cx="77628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282054"/>
            <a:ext cx="323518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a-IR" sz="2000" dirty="0" smtClean="0"/>
              <a:t>خروجی مسافران و مشایعت کنندگان: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51528" y="71377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1- پارکینگ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2- فضایی جهت استقرار باربران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3- ورودی و فیلترهای ورودی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4- نیروی انتظامی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5- فضایی جهت انتظار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6- سالن انتظار مسافران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7- روابط عمومی 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8- اطلاعات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9- فروش بلیط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10- بخش تجاری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889843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11- فضایی جهت تفریحات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12- اتاق مادر و کودک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13- مخابرات، پست و تلفن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14- سرویس بهداشتی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15- نمایشگاه 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16- فیلترهای خروجی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17- راهروهای خروج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18- سکوی خروجی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46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9000" y="430129"/>
            <a:ext cx="1571264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a-IR" sz="2000" dirty="0" smtClean="0"/>
              <a:t>فضاهای مشترک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19600" y="9144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1- رستوران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2- کافی شاپ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3- نمازخانه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4- بخش خدمات: فضای تعویض لباس، فضای استراحت کارکنان، انبار 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5- اورژانس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6- بانک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7- ایستگاه های حمل و نقل عمومی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8- تاکسی درون شهری و پارکینگ های مربوطه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9- انبار توشه و فضاهای جانبی آن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1400" y="381000"/>
            <a:ext cx="141897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fa-IR" sz="2000" dirty="0" smtClean="0"/>
              <a:t>فضاهای اداری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256575" y="990600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1- سرپرستی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2- معاونت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3- کنفرانس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4- منشی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5- ماشین نویسی وبایگانی 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6- حراست و کشیک شب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7- تدارکات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8- روابط عمومی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9- مرکز آمار و کنترل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10- حسابداری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13079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11- کاردکس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12- سرویس بهداشتی 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13- آبدارخانه</a:t>
            </a:r>
            <a:br>
              <a:rPr lang="ar-SA" b="1" dirty="0"/>
            </a:br>
            <a:r>
              <a:rPr lang="ar-SA" b="1" dirty="0"/>
              <a:t/>
            </a:r>
            <a:br>
              <a:rPr lang="ar-SA" b="1" dirty="0"/>
            </a:br>
            <a:r>
              <a:rPr lang="ar-SA" b="1" dirty="0"/>
              <a:t>14- مخابرات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5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5900393" cy="441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990600"/>
            <a:ext cx="2302233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a-IR" sz="2800" dirty="0" smtClean="0"/>
              <a:t>سایت پلان ایستگاه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29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74" y="1828800"/>
            <a:ext cx="530530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2600" y="1005806"/>
            <a:ext cx="2047356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نقشه ی راهنمای قطار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53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128000" cy="4584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914400"/>
            <a:ext cx="1547218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0 Badr Bold" pitchFamily="2" charset="-78"/>
              </a:rPr>
              <a:t>برد ایستگاه</a:t>
            </a:r>
            <a:endParaRPr 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0 Badr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78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0" y="723303"/>
            <a:ext cx="1585690" cy="52322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2">
                <a:lumMod val="25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a-IR" sz="2800" dirty="0" smtClean="0">
                <a:cs typeface="0 Baran Italic" pitchFamily="2" charset="-78"/>
              </a:rPr>
              <a:t>داخل ایستگاه</a:t>
            </a:r>
            <a:endParaRPr lang="en-US" sz="2800" dirty="0">
              <a:cs typeface="0 Baran Italic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5260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2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1219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1333500"/>
            <a:ext cx="6350000" cy="4191000"/>
          </a:xfrm>
          <a:prstGeom prst="rect">
            <a:avLst/>
          </a:prstGeom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07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02" y="1066800"/>
            <a:ext cx="6973274" cy="5553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379" y="228600"/>
            <a:ext cx="8433719" cy="707886"/>
          </a:xfrm>
          <a:prstGeom prst="rect">
            <a:avLst/>
          </a:prstGeom>
          <a:solidFill>
            <a:srgbClr val="FF99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ایستگاه قطار در شهرهای دنیای امروز نقش مهمی را بر عهده دارد . به خصوص در ژاپن معاصر </a:t>
            </a:r>
          </a:p>
          <a:p>
            <a:pPr algn="ctr"/>
            <a:r>
              <a:rPr lang="fa-IR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که هر روز میلیونها نفر از ان عبور می کنند.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4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3" y="1143000"/>
            <a:ext cx="9144000" cy="5154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447680"/>
            <a:ext cx="1184940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tx2">
                <a:lumMod val="75000"/>
                <a:alpha val="6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fa-IR" dirty="0" smtClean="0"/>
              <a:t>خارج ایستگاه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8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89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0" y="678976"/>
            <a:ext cx="8974540" cy="515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533400"/>
            <a:ext cx="1500732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معرفی پروژه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8" y="1905000"/>
            <a:ext cx="862012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05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610600" cy="50292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248400" y="685800"/>
            <a:ext cx="199926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پلان ایستگاه قطار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62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610600" cy="5182569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280420" y="485674"/>
            <a:ext cx="1999265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پلان ایستگاه قطار</a:t>
            </a:r>
            <a:endParaRPr 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524000" y="3835021"/>
            <a:ext cx="3402842" cy="1879979"/>
          </a:xfrm>
          <a:custGeom>
            <a:avLst/>
            <a:gdLst>
              <a:gd name="connsiteX0" fmla="*/ 3398292 w 3534770"/>
              <a:gd name="connsiteY0" fmla="*/ 0 h 2169994"/>
              <a:gd name="connsiteX1" fmla="*/ 0 w 3534770"/>
              <a:gd name="connsiteY1" fmla="*/ 436728 h 2169994"/>
              <a:gd name="connsiteX2" fmla="*/ 218364 w 3534770"/>
              <a:gd name="connsiteY2" fmla="*/ 2169994 h 2169994"/>
              <a:gd name="connsiteX3" fmla="*/ 3534770 w 3534770"/>
              <a:gd name="connsiteY3" fmla="*/ 1050878 h 2169994"/>
              <a:gd name="connsiteX4" fmla="*/ 3248167 w 3534770"/>
              <a:gd name="connsiteY4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4770" h="2169994">
                <a:moveTo>
                  <a:pt x="3398292" y="0"/>
                </a:moveTo>
                <a:lnTo>
                  <a:pt x="0" y="436728"/>
                </a:lnTo>
                <a:lnTo>
                  <a:pt x="218364" y="2169994"/>
                </a:lnTo>
                <a:lnTo>
                  <a:pt x="3534770" y="1050878"/>
                </a:lnTo>
                <a:lnTo>
                  <a:pt x="3248167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Elbow Connector 19"/>
          <p:cNvCxnSpPr/>
          <p:nvPr/>
        </p:nvCxnSpPr>
        <p:spPr>
          <a:xfrm rot="16200000" flipH="1">
            <a:off x="1943100" y="3009900"/>
            <a:ext cx="1143000" cy="1066800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01735" y="2648633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خالص و یکدست بودن فضا</a:t>
            </a:r>
          </a:p>
          <a:p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760561" y="4735773"/>
            <a:ext cx="3166281" cy="1091821"/>
          </a:xfrm>
          <a:custGeom>
            <a:avLst/>
            <a:gdLst>
              <a:gd name="connsiteX0" fmla="*/ 3111690 w 3166281"/>
              <a:gd name="connsiteY0" fmla="*/ 122830 h 1091821"/>
              <a:gd name="connsiteX1" fmla="*/ 0 w 3166281"/>
              <a:gd name="connsiteY1" fmla="*/ 736979 h 1091821"/>
              <a:gd name="connsiteX2" fmla="*/ 13648 w 3166281"/>
              <a:gd name="connsiteY2" fmla="*/ 1091821 h 1091821"/>
              <a:gd name="connsiteX3" fmla="*/ 3166281 w 3166281"/>
              <a:gd name="connsiteY3" fmla="*/ 245660 h 1091821"/>
              <a:gd name="connsiteX4" fmla="*/ 3125338 w 3166281"/>
              <a:gd name="connsiteY4" fmla="*/ 0 h 10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6281" h="1091821">
                <a:moveTo>
                  <a:pt x="3111690" y="122830"/>
                </a:moveTo>
                <a:lnTo>
                  <a:pt x="0" y="736979"/>
                </a:lnTo>
                <a:lnTo>
                  <a:pt x="13648" y="1091821"/>
                </a:lnTo>
                <a:lnTo>
                  <a:pt x="3166281" y="245660"/>
                </a:lnTo>
                <a:lnTo>
                  <a:pt x="3125338" y="0"/>
                </a:lnTo>
              </a:path>
            </a:pathLst>
          </a:custGeom>
          <a:ln w="38100">
            <a:solidFill>
              <a:schemeClr val="accent2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657601" y="5281684"/>
            <a:ext cx="838199" cy="54591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008728" y="2320119"/>
            <a:ext cx="3630305" cy="974845"/>
          </a:xfrm>
          <a:custGeom>
            <a:avLst/>
            <a:gdLst>
              <a:gd name="connsiteX0" fmla="*/ 0 w 3630305"/>
              <a:gd name="connsiteY0" fmla="*/ 40944 h 1201003"/>
              <a:gd name="connsiteX1" fmla="*/ 3630305 w 3630305"/>
              <a:gd name="connsiteY1" fmla="*/ 0 h 1201003"/>
              <a:gd name="connsiteX2" fmla="*/ 3603009 w 3630305"/>
              <a:gd name="connsiteY2" fmla="*/ 1201003 h 1201003"/>
              <a:gd name="connsiteX3" fmla="*/ 13648 w 3630305"/>
              <a:gd name="connsiteY3" fmla="*/ 1187356 h 1201003"/>
              <a:gd name="connsiteX4" fmla="*/ 54591 w 3630305"/>
              <a:gd name="connsiteY4" fmla="*/ 0 h 1201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0305" h="1201003">
                <a:moveTo>
                  <a:pt x="0" y="40944"/>
                </a:moveTo>
                <a:lnTo>
                  <a:pt x="3630305" y="0"/>
                </a:lnTo>
                <a:lnTo>
                  <a:pt x="3603009" y="1201003"/>
                </a:lnTo>
                <a:lnTo>
                  <a:pt x="13648" y="1187356"/>
                </a:lnTo>
                <a:lnTo>
                  <a:pt x="54591" y="0"/>
                </a:lnTo>
              </a:path>
            </a:pathLst>
          </a:cu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790950" y="5807123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دید باز و گسترده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610100" y="2209800"/>
            <a:ext cx="446964" cy="5977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421726" y="1887360"/>
            <a:ext cx="175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فضای خدماتی اقامتی</a:t>
            </a:r>
          </a:p>
          <a:p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6681054" y="3734287"/>
            <a:ext cx="1197999" cy="1225744"/>
          </a:xfrm>
          <a:custGeom>
            <a:avLst/>
            <a:gdLst>
              <a:gd name="connsiteX0" fmla="*/ 1139113 w 1197999"/>
              <a:gd name="connsiteY0" fmla="*/ 673940 h 1225744"/>
              <a:gd name="connsiteX1" fmla="*/ 1098170 w 1197999"/>
              <a:gd name="connsiteY1" fmla="*/ 18847 h 1225744"/>
              <a:gd name="connsiteX2" fmla="*/ 129179 w 1197999"/>
              <a:gd name="connsiteY2" fmla="*/ 264507 h 1225744"/>
              <a:gd name="connsiteX3" fmla="*/ 88236 w 1197999"/>
              <a:gd name="connsiteY3" fmla="*/ 1151612 h 1225744"/>
              <a:gd name="connsiteX4" fmla="*/ 852510 w 1197999"/>
              <a:gd name="connsiteY4" fmla="*/ 1124316 h 1225744"/>
              <a:gd name="connsiteX5" fmla="*/ 1139113 w 1197999"/>
              <a:gd name="connsiteY5" fmla="*/ 673940 h 122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7999" h="1225744">
                <a:moveTo>
                  <a:pt x="1139113" y="673940"/>
                </a:moveTo>
                <a:cubicBezTo>
                  <a:pt x="1180056" y="489695"/>
                  <a:pt x="1266492" y="87086"/>
                  <a:pt x="1098170" y="18847"/>
                </a:cubicBezTo>
                <a:cubicBezTo>
                  <a:pt x="929848" y="-49392"/>
                  <a:pt x="297501" y="75713"/>
                  <a:pt x="129179" y="264507"/>
                </a:cubicBezTo>
                <a:cubicBezTo>
                  <a:pt x="-39143" y="453301"/>
                  <a:pt x="-32319" y="1008311"/>
                  <a:pt x="88236" y="1151612"/>
                </a:cubicBezTo>
                <a:cubicBezTo>
                  <a:pt x="208791" y="1294914"/>
                  <a:pt x="675089" y="1199379"/>
                  <a:pt x="852510" y="1124316"/>
                </a:cubicBezTo>
                <a:cubicBezTo>
                  <a:pt x="1029931" y="1049253"/>
                  <a:pt x="1098170" y="858185"/>
                  <a:pt x="1139113" y="67394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7010400" y="4960032"/>
            <a:ext cx="0" cy="5946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43600" y="5483957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میدان  و فضای سبز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000" dirty="0" smtClean="0"/>
              <a:t>-سبک آرشیتکت پروژه پست مدرن بوده است.</a:t>
            </a:r>
          </a:p>
          <a:p>
            <a:pPr marL="0" indent="0" algn="r">
              <a:buNone/>
            </a:pPr>
            <a:endParaRPr lang="fa-IR" sz="2000" dirty="0"/>
          </a:p>
          <a:p>
            <a:pPr marL="0" indent="0" algn="r">
              <a:buNone/>
            </a:pPr>
            <a:endParaRPr lang="fa-IR" sz="2000" dirty="0" smtClean="0"/>
          </a:p>
          <a:p>
            <a:pPr marL="0" indent="0" algn="r">
              <a:buNone/>
            </a:pPr>
            <a:endParaRPr lang="fa-IR" sz="2000" dirty="0"/>
          </a:p>
          <a:p>
            <a:pPr marL="0" indent="0" algn="r">
              <a:buNone/>
            </a:pPr>
            <a:endParaRPr lang="fa-IR" sz="2000" dirty="0" smtClean="0"/>
          </a:p>
          <a:p>
            <a:pPr marL="0" indent="0" algn="r">
              <a:buNone/>
            </a:pPr>
            <a:r>
              <a:rPr lang="fa-IR" sz="2000" dirty="0" smtClean="0"/>
              <a:t>  </a:t>
            </a:r>
          </a:p>
          <a:p>
            <a:pPr marL="0" indent="0" algn="r">
              <a:buNone/>
            </a:pPr>
            <a:r>
              <a:rPr lang="fa-IR" sz="2000" dirty="0" smtClean="0"/>
              <a:t>همچنین در </a:t>
            </a:r>
            <a:r>
              <a:rPr lang="fa-IR" sz="2000" dirty="0"/>
              <a:t>در طرح پروژه به چشم می خورند یکی به رویکرد پست مدرنیستی اما بسیار پنهان طراح  در برخورد با المان های به کار رفته در پروژه و دیگری در هم تنیدن کاربری ها و از بین </a:t>
            </a:r>
            <a:r>
              <a:rPr lang="fa-IR" sz="2000" dirty="0" smtClean="0"/>
              <a:t>بردن </a:t>
            </a:r>
            <a:r>
              <a:rPr lang="fa-IR" sz="2000" dirty="0"/>
              <a:t>مرز مشخص بین آن ها می توان اشاره </a:t>
            </a:r>
            <a:r>
              <a:rPr lang="fa-IR" sz="2000" dirty="0" smtClean="0"/>
              <a:t>کرد.</a:t>
            </a:r>
          </a:p>
          <a:p>
            <a:pPr marL="0" indent="0" algn="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488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609600"/>
            <a:ext cx="3289683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جزئیات و عناصر و المان های پروژه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0" y="1455986"/>
            <a:ext cx="84831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آبنما</a:t>
            </a:r>
            <a:endParaRPr lang="en-US" sz="2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5" y="2586364"/>
            <a:ext cx="5309539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5532" y="1924111"/>
            <a:ext cx="73036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dirty="0"/>
              <a:t>این آبنما با نگاهی پست مدرنیستی به عنوان نماد ورودی با اشاره ای پنهان به دروازه های آیینی </a:t>
            </a:r>
            <a:endParaRPr lang="fa-IR" dirty="0" smtClean="0"/>
          </a:p>
          <a:p>
            <a:pPr algn="ctr"/>
            <a:r>
              <a:rPr lang="fa-IR" dirty="0" smtClean="0"/>
              <a:t>شین </a:t>
            </a:r>
            <a:r>
              <a:rPr lang="fa-IR" dirty="0"/>
              <a:t>تو و در عین حال نگاهی به جرثقیل های بندرگاه های نزدیک  شهر طراحی شده است. 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95765" y="399028"/>
            <a:ext cx="285045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دروازه های تکرار شونده کیوتو</a:t>
            </a:r>
          </a:p>
          <a:p>
            <a:pPr algn="ctr"/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94" y="1143000"/>
            <a:ext cx="7424916" cy="492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350</Words>
  <Application>Microsoft Office PowerPoint</Application>
  <PresentationFormat>On-screen Show (4:3)</PresentationFormat>
  <Paragraphs>53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0 Badr</vt:lpstr>
      <vt:lpstr>0 Badr Bold</vt:lpstr>
      <vt:lpstr>0 Baran Italic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omid arzi</cp:lastModifiedBy>
  <cp:revision>29</cp:revision>
  <dcterms:created xsi:type="dcterms:W3CDTF">2015-10-12T12:29:22Z</dcterms:created>
  <dcterms:modified xsi:type="dcterms:W3CDTF">2022-01-26T12:01:52Z</dcterms:modified>
</cp:coreProperties>
</file>