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52"/>
  </p:notesMasterIdLst>
  <p:sldIdLst>
    <p:sldId id="256" r:id="rId2"/>
    <p:sldId id="365" r:id="rId3"/>
    <p:sldId id="379" r:id="rId4"/>
    <p:sldId id="380" r:id="rId5"/>
    <p:sldId id="381" r:id="rId6"/>
    <p:sldId id="371" r:id="rId7"/>
    <p:sldId id="334" r:id="rId8"/>
    <p:sldId id="370" r:id="rId9"/>
    <p:sldId id="336" r:id="rId10"/>
    <p:sldId id="341" r:id="rId11"/>
    <p:sldId id="337" r:id="rId12"/>
    <p:sldId id="372" r:id="rId13"/>
    <p:sldId id="373" r:id="rId14"/>
    <p:sldId id="374" r:id="rId15"/>
    <p:sldId id="375" r:id="rId16"/>
    <p:sldId id="376" r:id="rId17"/>
    <p:sldId id="377" r:id="rId18"/>
    <p:sldId id="378" r:id="rId19"/>
    <p:sldId id="366" r:id="rId20"/>
    <p:sldId id="367" r:id="rId21"/>
    <p:sldId id="368" r:id="rId22"/>
    <p:sldId id="338" r:id="rId23"/>
    <p:sldId id="339" r:id="rId24"/>
    <p:sldId id="340" r:id="rId25"/>
    <p:sldId id="342" r:id="rId26"/>
    <p:sldId id="343" r:id="rId27"/>
    <p:sldId id="344" r:id="rId28"/>
    <p:sldId id="260" r:id="rId29"/>
    <p:sldId id="311" r:id="rId30"/>
    <p:sldId id="331" r:id="rId31"/>
    <p:sldId id="332" r:id="rId32"/>
    <p:sldId id="345" r:id="rId33"/>
    <p:sldId id="352" r:id="rId34"/>
    <p:sldId id="346" r:id="rId35"/>
    <p:sldId id="347" r:id="rId36"/>
    <p:sldId id="348" r:id="rId37"/>
    <p:sldId id="353" r:id="rId38"/>
    <p:sldId id="349" r:id="rId39"/>
    <p:sldId id="354" r:id="rId40"/>
    <p:sldId id="350" r:id="rId41"/>
    <p:sldId id="355" r:id="rId42"/>
    <p:sldId id="356" r:id="rId43"/>
    <p:sldId id="357" r:id="rId44"/>
    <p:sldId id="358" r:id="rId45"/>
    <p:sldId id="359" r:id="rId46"/>
    <p:sldId id="360" r:id="rId47"/>
    <p:sldId id="361" r:id="rId48"/>
    <p:sldId id="362" r:id="rId49"/>
    <p:sldId id="363" r:id="rId50"/>
    <p:sldId id="364" r:id="rId5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08234A-6852-4F96-8A14-ABE686268790}"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pPr rtl="1"/>
          <a:endParaRPr lang="fa-IR"/>
        </a:p>
      </dgm:t>
    </dgm:pt>
    <dgm:pt modelId="{33D0CDF5-7BA2-4991-A6A8-B4BD2FDDABC1}">
      <dgm:prSet phldrT="[Text]"/>
      <dgm:spPr>
        <a:solidFill>
          <a:srgbClr val="00B050"/>
        </a:solidFill>
      </dgm:spPr>
      <dgm:t>
        <a:bodyPr/>
        <a:lstStyle/>
        <a:p>
          <a:pPr rtl="1"/>
          <a:r>
            <a:rPr lang="fa-IR" dirty="0" smtClean="0"/>
            <a:t>نارضايتي جنسي</a:t>
          </a:r>
          <a:endParaRPr lang="fa-IR" dirty="0"/>
        </a:p>
      </dgm:t>
    </dgm:pt>
    <dgm:pt modelId="{AFB9E3FF-0D01-4872-AAB4-520A31AF8F6A}" type="parTrans" cxnId="{028F768C-0AF0-4B36-91A9-A29F63D13CE1}">
      <dgm:prSet/>
      <dgm:spPr/>
      <dgm:t>
        <a:bodyPr/>
        <a:lstStyle/>
        <a:p>
          <a:pPr rtl="1"/>
          <a:endParaRPr lang="fa-IR"/>
        </a:p>
      </dgm:t>
    </dgm:pt>
    <dgm:pt modelId="{F67F77EE-DBAF-4821-9C1D-191B5B7E2EF5}" type="sibTrans" cxnId="{028F768C-0AF0-4B36-91A9-A29F63D13CE1}">
      <dgm:prSet/>
      <dgm:spPr/>
      <dgm:t>
        <a:bodyPr/>
        <a:lstStyle/>
        <a:p>
          <a:pPr rtl="1"/>
          <a:endParaRPr lang="fa-IR"/>
        </a:p>
      </dgm:t>
    </dgm:pt>
    <dgm:pt modelId="{04689BBF-4E38-4348-BE4E-81C022DCFB3F}">
      <dgm:prSet phldrT="[Text]"/>
      <dgm:spPr>
        <a:solidFill>
          <a:srgbClr val="FF0000"/>
        </a:solidFill>
      </dgm:spPr>
      <dgm:t>
        <a:bodyPr/>
        <a:lstStyle/>
        <a:p>
          <a:pPr rtl="1"/>
          <a:r>
            <a:rPr lang="fa-IR" dirty="0" smtClean="0"/>
            <a:t>نارضايتي زناشويي</a:t>
          </a:r>
          <a:endParaRPr lang="fa-IR" dirty="0"/>
        </a:p>
      </dgm:t>
    </dgm:pt>
    <dgm:pt modelId="{BC9E6850-E2AB-4C16-9526-F96151BD5E8B}" type="parTrans" cxnId="{22932084-D4D3-4C5B-A952-BF5BDEA18C2C}">
      <dgm:prSet/>
      <dgm:spPr/>
      <dgm:t>
        <a:bodyPr/>
        <a:lstStyle/>
        <a:p>
          <a:pPr rtl="1"/>
          <a:endParaRPr lang="fa-IR"/>
        </a:p>
      </dgm:t>
    </dgm:pt>
    <dgm:pt modelId="{BCE9D106-2BF0-4AD2-B4C1-16E059EF3302}" type="sibTrans" cxnId="{22932084-D4D3-4C5B-A952-BF5BDEA18C2C}">
      <dgm:prSet/>
      <dgm:spPr/>
      <dgm:t>
        <a:bodyPr/>
        <a:lstStyle/>
        <a:p>
          <a:pPr rtl="1"/>
          <a:endParaRPr lang="fa-IR"/>
        </a:p>
      </dgm:t>
    </dgm:pt>
    <dgm:pt modelId="{24A4629B-7694-4DB7-A449-9266DD7A7C6F}" type="pres">
      <dgm:prSet presAssocID="{A408234A-6852-4F96-8A14-ABE686268790}" presName="diagram" presStyleCnt="0">
        <dgm:presLayoutVars>
          <dgm:dir/>
          <dgm:resizeHandles val="exact"/>
        </dgm:presLayoutVars>
      </dgm:prSet>
      <dgm:spPr/>
      <dgm:t>
        <a:bodyPr/>
        <a:lstStyle/>
        <a:p>
          <a:pPr rtl="1"/>
          <a:endParaRPr lang="fa-IR"/>
        </a:p>
      </dgm:t>
    </dgm:pt>
    <dgm:pt modelId="{F883A962-251C-453A-A5B3-15B891B18968}" type="pres">
      <dgm:prSet presAssocID="{33D0CDF5-7BA2-4991-A6A8-B4BD2FDDABC1}" presName="arrow" presStyleLbl="node1" presStyleIdx="0" presStyleCnt="2">
        <dgm:presLayoutVars>
          <dgm:bulletEnabled val="1"/>
        </dgm:presLayoutVars>
      </dgm:prSet>
      <dgm:spPr/>
      <dgm:t>
        <a:bodyPr/>
        <a:lstStyle/>
        <a:p>
          <a:pPr rtl="1"/>
          <a:endParaRPr lang="fa-IR"/>
        </a:p>
      </dgm:t>
    </dgm:pt>
    <dgm:pt modelId="{76B410CD-1AD1-4F9E-AE90-0EA5413A94B0}" type="pres">
      <dgm:prSet presAssocID="{04689BBF-4E38-4348-BE4E-81C022DCFB3F}" presName="arrow" presStyleLbl="node1" presStyleIdx="1" presStyleCnt="2">
        <dgm:presLayoutVars>
          <dgm:bulletEnabled val="1"/>
        </dgm:presLayoutVars>
      </dgm:prSet>
      <dgm:spPr/>
      <dgm:t>
        <a:bodyPr/>
        <a:lstStyle/>
        <a:p>
          <a:pPr rtl="1"/>
          <a:endParaRPr lang="fa-IR"/>
        </a:p>
      </dgm:t>
    </dgm:pt>
  </dgm:ptLst>
  <dgm:cxnLst>
    <dgm:cxn modelId="{22932084-D4D3-4C5B-A952-BF5BDEA18C2C}" srcId="{A408234A-6852-4F96-8A14-ABE686268790}" destId="{04689BBF-4E38-4348-BE4E-81C022DCFB3F}" srcOrd="1" destOrd="0" parTransId="{BC9E6850-E2AB-4C16-9526-F96151BD5E8B}" sibTransId="{BCE9D106-2BF0-4AD2-B4C1-16E059EF3302}"/>
    <dgm:cxn modelId="{7570AAB1-1090-4E27-B5D1-DB10AB787672}" type="presOf" srcId="{33D0CDF5-7BA2-4991-A6A8-B4BD2FDDABC1}" destId="{F883A962-251C-453A-A5B3-15B891B18968}" srcOrd="0" destOrd="0" presId="urn:microsoft.com/office/officeart/2005/8/layout/arrow5"/>
    <dgm:cxn modelId="{028F768C-0AF0-4B36-91A9-A29F63D13CE1}" srcId="{A408234A-6852-4F96-8A14-ABE686268790}" destId="{33D0CDF5-7BA2-4991-A6A8-B4BD2FDDABC1}" srcOrd="0" destOrd="0" parTransId="{AFB9E3FF-0D01-4872-AAB4-520A31AF8F6A}" sibTransId="{F67F77EE-DBAF-4821-9C1D-191B5B7E2EF5}"/>
    <dgm:cxn modelId="{9C6FEB87-D202-4735-9699-60855C1BC19A}" type="presOf" srcId="{A408234A-6852-4F96-8A14-ABE686268790}" destId="{24A4629B-7694-4DB7-A449-9266DD7A7C6F}" srcOrd="0" destOrd="0" presId="urn:microsoft.com/office/officeart/2005/8/layout/arrow5"/>
    <dgm:cxn modelId="{5525F474-607F-4C36-A144-5573C4C8F1A6}" type="presOf" srcId="{04689BBF-4E38-4348-BE4E-81C022DCFB3F}" destId="{76B410CD-1AD1-4F9E-AE90-0EA5413A94B0}" srcOrd="0" destOrd="0" presId="urn:microsoft.com/office/officeart/2005/8/layout/arrow5"/>
    <dgm:cxn modelId="{00D405D5-434C-4111-9189-DD16C880F7A6}" type="presParOf" srcId="{24A4629B-7694-4DB7-A449-9266DD7A7C6F}" destId="{F883A962-251C-453A-A5B3-15B891B18968}" srcOrd="0" destOrd="0" presId="urn:microsoft.com/office/officeart/2005/8/layout/arrow5"/>
    <dgm:cxn modelId="{95794D2C-2EF0-48B2-A4C5-8C6A7FB9B3F9}" type="presParOf" srcId="{24A4629B-7694-4DB7-A449-9266DD7A7C6F}" destId="{76B410CD-1AD1-4F9E-AE90-0EA5413A94B0}" srcOrd="1" destOrd="0" presId="urn:microsoft.com/office/officeart/2005/8/layout/arrow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AA79DD-2120-44BE-87ED-E5A1E8F0099F}" type="doc">
      <dgm:prSet loTypeId="urn:microsoft.com/office/officeart/2005/8/layout/venn1" loCatId="relationship" qsTypeId="urn:microsoft.com/office/officeart/2005/8/quickstyle/simple1" qsCatId="simple" csTypeId="urn:microsoft.com/office/officeart/2005/8/colors/accent1_2" csCatId="accent1" phldr="1"/>
      <dgm:spPr/>
    </dgm:pt>
    <dgm:pt modelId="{96C5E53D-A2AF-495C-9C85-FC6B4B521E8D}">
      <dgm:prSet phldrT="[Text]"/>
      <dgm:spPr>
        <a:solidFill>
          <a:srgbClr val="FFFF00"/>
        </a:solidFill>
      </dgm:spPr>
      <dgm:t>
        <a:bodyPr/>
        <a:lstStyle/>
        <a:p>
          <a:pPr rtl="1"/>
          <a:r>
            <a:rPr lang="fa-IR" dirty="0" smtClean="0"/>
            <a:t>روانشناختي</a:t>
          </a:r>
          <a:endParaRPr lang="fa-IR" dirty="0"/>
        </a:p>
      </dgm:t>
    </dgm:pt>
    <dgm:pt modelId="{039A3C94-FED6-4263-BD55-B6725E8194F1}" type="parTrans" cxnId="{3F7B9591-3AAF-4AA3-8455-F1D4F64B1C96}">
      <dgm:prSet/>
      <dgm:spPr/>
      <dgm:t>
        <a:bodyPr/>
        <a:lstStyle/>
        <a:p>
          <a:pPr rtl="1"/>
          <a:endParaRPr lang="fa-IR"/>
        </a:p>
      </dgm:t>
    </dgm:pt>
    <dgm:pt modelId="{1CAA5371-BD3F-4E0E-A1B5-0E0AD34A2617}" type="sibTrans" cxnId="{3F7B9591-3AAF-4AA3-8455-F1D4F64B1C96}">
      <dgm:prSet/>
      <dgm:spPr/>
      <dgm:t>
        <a:bodyPr/>
        <a:lstStyle/>
        <a:p>
          <a:pPr rtl="1"/>
          <a:endParaRPr lang="fa-IR"/>
        </a:p>
      </dgm:t>
    </dgm:pt>
    <dgm:pt modelId="{3DF631CD-9E25-4C6F-A661-615EB32575FC}">
      <dgm:prSet phldrT="[Text]"/>
      <dgm:spPr>
        <a:solidFill>
          <a:srgbClr val="FF0000"/>
        </a:solidFill>
      </dgm:spPr>
      <dgm:t>
        <a:bodyPr/>
        <a:lstStyle/>
        <a:p>
          <a:pPr rtl="1"/>
          <a:r>
            <a:rPr lang="fa-IR" dirty="0" smtClean="0"/>
            <a:t>اجتماعي</a:t>
          </a:r>
          <a:endParaRPr lang="fa-IR" dirty="0"/>
        </a:p>
      </dgm:t>
    </dgm:pt>
    <dgm:pt modelId="{260BAF27-1BE2-4183-A260-9A19010D053B}" type="parTrans" cxnId="{FC44DCB6-F3FA-412D-A846-3E7F0701B2A2}">
      <dgm:prSet/>
      <dgm:spPr/>
      <dgm:t>
        <a:bodyPr/>
        <a:lstStyle/>
        <a:p>
          <a:pPr rtl="1"/>
          <a:endParaRPr lang="fa-IR"/>
        </a:p>
      </dgm:t>
    </dgm:pt>
    <dgm:pt modelId="{DFB51118-E8C5-4204-9CA9-1FC1BA6A7758}" type="sibTrans" cxnId="{FC44DCB6-F3FA-412D-A846-3E7F0701B2A2}">
      <dgm:prSet/>
      <dgm:spPr/>
      <dgm:t>
        <a:bodyPr/>
        <a:lstStyle/>
        <a:p>
          <a:pPr rtl="1"/>
          <a:endParaRPr lang="fa-IR"/>
        </a:p>
      </dgm:t>
    </dgm:pt>
    <dgm:pt modelId="{BE399380-E01B-4C7F-8740-6A3B73C991D2}">
      <dgm:prSet phldrT="[Text]"/>
      <dgm:spPr>
        <a:solidFill>
          <a:srgbClr val="00B050"/>
        </a:solidFill>
      </dgm:spPr>
      <dgm:t>
        <a:bodyPr/>
        <a:lstStyle/>
        <a:p>
          <a:pPr rtl="1"/>
          <a:r>
            <a:rPr lang="fa-IR" dirty="0" smtClean="0"/>
            <a:t>جسمي</a:t>
          </a:r>
          <a:endParaRPr lang="fa-IR" dirty="0"/>
        </a:p>
      </dgm:t>
    </dgm:pt>
    <dgm:pt modelId="{E65AB7FE-839E-4EC6-9466-EA788172D26D}" type="parTrans" cxnId="{168557CF-4964-4932-8B33-5B890C6C1E1A}">
      <dgm:prSet/>
      <dgm:spPr/>
      <dgm:t>
        <a:bodyPr/>
        <a:lstStyle/>
        <a:p>
          <a:pPr rtl="1"/>
          <a:endParaRPr lang="fa-IR"/>
        </a:p>
      </dgm:t>
    </dgm:pt>
    <dgm:pt modelId="{C651909E-151B-4D0A-9F23-C2852F0B8EC6}" type="sibTrans" cxnId="{168557CF-4964-4932-8B33-5B890C6C1E1A}">
      <dgm:prSet/>
      <dgm:spPr/>
      <dgm:t>
        <a:bodyPr/>
        <a:lstStyle/>
        <a:p>
          <a:pPr rtl="1"/>
          <a:endParaRPr lang="fa-IR"/>
        </a:p>
      </dgm:t>
    </dgm:pt>
    <dgm:pt modelId="{37604525-3CE3-4820-B1E6-F55C28D0F2E8}" type="pres">
      <dgm:prSet presAssocID="{96AA79DD-2120-44BE-87ED-E5A1E8F0099F}" presName="compositeShape" presStyleCnt="0">
        <dgm:presLayoutVars>
          <dgm:chMax val="7"/>
          <dgm:dir/>
          <dgm:resizeHandles val="exact"/>
        </dgm:presLayoutVars>
      </dgm:prSet>
      <dgm:spPr/>
    </dgm:pt>
    <dgm:pt modelId="{E6461573-E04E-4417-8F70-38FF8F114C9B}" type="pres">
      <dgm:prSet presAssocID="{96C5E53D-A2AF-495C-9C85-FC6B4B521E8D}" presName="circ1" presStyleLbl="vennNode1" presStyleIdx="0" presStyleCnt="3"/>
      <dgm:spPr/>
      <dgm:t>
        <a:bodyPr/>
        <a:lstStyle/>
        <a:p>
          <a:endParaRPr lang="en-US"/>
        </a:p>
      </dgm:t>
    </dgm:pt>
    <dgm:pt modelId="{BD037B03-E96F-40B2-9A69-CFEC1FB9BBBD}" type="pres">
      <dgm:prSet presAssocID="{96C5E53D-A2AF-495C-9C85-FC6B4B521E8D}" presName="circ1Tx" presStyleLbl="revTx" presStyleIdx="0" presStyleCnt="0">
        <dgm:presLayoutVars>
          <dgm:chMax val="0"/>
          <dgm:chPref val="0"/>
          <dgm:bulletEnabled val="1"/>
        </dgm:presLayoutVars>
      </dgm:prSet>
      <dgm:spPr/>
      <dgm:t>
        <a:bodyPr/>
        <a:lstStyle/>
        <a:p>
          <a:endParaRPr lang="en-US"/>
        </a:p>
      </dgm:t>
    </dgm:pt>
    <dgm:pt modelId="{F70100C0-A7E0-42C1-9E09-4479223465E0}" type="pres">
      <dgm:prSet presAssocID="{3DF631CD-9E25-4C6F-A661-615EB32575FC}" presName="circ2" presStyleLbl="vennNode1" presStyleIdx="1" presStyleCnt="3"/>
      <dgm:spPr/>
      <dgm:t>
        <a:bodyPr/>
        <a:lstStyle/>
        <a:p>
          <a:endParaRPr lang="en-US"/>
        </a:p>
      </dgm:t>
    </dgm:pt>
    <dgm:pt modelId="{0CB93DBE-88C4-4508-8C9F-FB91A7F6B721}" type="pres">
      <dgm:prSet presAssocID="{3DF631CD-9E25-4C6F-A661-615EB32575FC}" presName="circ2Tx" presStyleLbl="revTx" presStyleIdx="0" presStyleCnt="0">
        <dgm:presLayoutVars>
          <dgm:chMax val="0"/>
          <dgm:chPref val="0"/>
          <dgm:bulletEnabled val="1"/>
        </dgm:presLayoutVars>
      </dgm:prSet>
      <dgm:spPr/>
      <dgm:t>
        <a:bodyPr/>
        <a:lstStyle/>
        <a:p>
          <a:endParaRPr lang="en-US"/>
        </a:p>
      </dgm:t>
    </dgm:pt>
    <dgm:pt modelId="{37995F92-2823-41F3-8845-210F7D9E6272}" type="pres">
      <dgm:prSet presAssocID="{BE399380-E01B-4C7F-8740-6A3B73C991D2}" presName="circ3" presStyleLbl="vennNode1" presStyleIdx="2" presStyleCnt="3"/>
      <dgm:spPr/>
      <dgm:t>
        <a:bodyPr/>
        <a:lstStyle/>
        <a:p>
          <a:endParaRPr lang="en-US"/>
        </a:p>
      </dgm:t>
    </dgm:pt>
    <dgm:pt modelId="{C085CFD6-2AC3-402E-B5E8-568E3CBB4089}" type="pres">
      <dgm:prSet presAssocID="{BE399380-E01B-4C7F-8740-6A3B73C991D2}" presName="circ3Tx" presStyleLbl="revTx" presStyleIdx="0" presStyleCnt="0">
        <dgm:presLayoutVars>
          <dgm:chMax val="0"/>
          <dgm:chPref val="0"/>
          <dgm:bulletEnabled val="1"/>
        </dgm:presLayoutVars>
      </dgm:prSet>
      <dgm:spPr/>
      <dgm:t>
        <a:bodyPr/>
        <a:lstStyle/>
        <a:p>
          <a:endParaRPr lang="en-US"/>
        </a:p>
      </dgm:t>
    </dgm:pt>
  </dgm:ptLst>
  <dgm:cxnLst>
    <dgm:cxn modelId="{FC44DCB6-F3FA-412D-A846-3E7F0701B2A2}" srcId="{96AA79DD-2120-44BE-87ED-E5A1E8F0099F}" destId="{3DF631CD-9E25-4C6F-A661-615EB32575FC}" srcOrd="1" destOrd="0" parTransId="{260BAF27-1BE2-4183-A260-9A19010D053B}" sibTransId="{DFB51118-E8C5-4204-9CA9-1FC1BA6A7758}"/>
    <dgm:cxn modelId="{449A75F6-3B27-4918-AC0C-D2DB72F6BF24}" type="presOf" srcId="{96C5E53D-A2AF-495C-9C85-FC6B4B521E8D}" destId="{E6461573-E04E-4417-8F70-38FF8F114C9B}" srcOrd="0" destOrd="0" presId="urn:microsoft.com/office/officeart/2005/8/layout/venn1"/>
    <dgm:cxn modelId="{168557CF-4964-4932-8B33-5B890C6C1E1A}" srcId="{96AA79DD-2120-44BE-87ED-E5A1E8F0099F}" destId="{BE399380-E01B-4C7F-8740-6A3B73C991D2}" srcOrd="2" destOrd="0" parTransId="{E65AB7FE-839E-4EC6-9466-EA788172D26D}" sibTransId="{C651909E-151B-4D0A-9F23-C2852F0B8EC6}"/>
    <dgm:cxn modelId="{5FFA0C65-7C08-4576-8D4A-CBB3D7F47168}" type="presOf" srcId="{96AA79DD-2120-44BE-87ED-E5A1E8F0099F}" destId="{37604525-3CE3-4820-B1E6-F55C28D0F2E8}" srcOrd="0" destOrd="0" presId="urn:microsoft.com/office/officeart/2005/8/layout/venn1"/>
    <dgm:cxn modelId="{E38BF46A-5664-417D-B237-DB03F0646177}" type="presOf" srcId="{96C5E53D-A2AF-495C-9C85-FC6B4B521E8D}" destId="{BD037B03-E96F-40B2-9A69-CFEC1FB9BBBD}" srcOrd="1" destOrd="0" presId="urn:microsoft.com/office/officeart/2005/8/layout/venn1"/>
    <dgm:cxn modelId="{93804782-3901-4823-9371-3201C9C29855}" type="presOf" srcId="{BE399380-E01B-4C7F-8740-6A3B73C991D2}" destId="{C085CFD6-2AC3-402E-B5E8-568E3CBB4089}" srcOrd="1" destOrd="0" presId="urn:microsoft.com/office/officeart/2005/8/layout/venn1"/>
    <dgm:cxn modelId="{DD03C3C6-35CC-4E09-8F6A-FBD17C452125}" type="presOf" srcId="{3DF631CD-9E25-4C6F-A661-615EB32575FC}" destId="{F70100C0-A7E0-42C1-9E09-4479223465E0}" srcOrd="0" destOrd="0" presId="urn:microsoft.com/office/officeart/2005/8/layout/venn1"/>
    <dgm:cxn modelId="{3F7B9591-3AAF-4AA3-8455-F1D4F64B1C96}" srcId="{96AA79DD-2120-44BE-87ED-E5A1E8F0099F}" destId="{96C5E53D-A2AF-495C-9C85-FC6B4B521E8D}" srcOrd="0" destOrd="0" parTransId="{039A3C94-FED6-4263-BD55-B6725E8194F1}" sibTransId="{1CAA5371-BD3F-4E0E-A1B5-0E0AD34A2617}"/>
    <dgm:cxn modelId="{79552557-6888-4AA0-B7B4-F9D233F03749}" type="presOf" srcId="{BE399380-E01B-4C7F-8740-6A3B73C991D2}" destId="{37995F92-2823-41F3-8845-210F7D9E6272}" srcOrd="0" destOrd="0" presId="urn:microsoft.com/office/officeart/2005/8/layout/venn1"/>
    <dgm:cxn modelId="{3733AE11-79C4-4B14-866C-695BB51A3252}" type="presOf" srcId="{3DF631CD-9E25-4C6F-A661-615EB32575FC}" destId="{0CB93DBE-88C4-4508-8C9F-FB91A7F6B721}" srcOrd="1" destOrd="0" presId="urn:microsoft.com/office/officeart/2005/8/layout/venn1"/>
    <dgm:cxn modelId="{BC51BAD4-5F80-4DF8-A120-00D3BB91F251}" type="presParOf" srcId="{37604525-3CE3-4820-B1E6-F55C28D0F2E8}" destId="{E6461573-E04E-4417-8F70-38FF8F114C9B}" srcOrd="0" destOrd="0" presId="urn:microsoft.com/office/officeart/2005/8/layout/venn1"/>
    <dgm:cxn modelId="{22048618-4028-4067-BB32-A1D87AD5DC9D}" type="presParOf" srcId="{37604525-3CE3-4820-B1E6-F55C28D0F2E8}" destId="{BD037B03-E96F-40B2-9A69-CFEC1FB9BBBD}" srcOrd="1" destOrd="0" presId="urn:microsoft.com/office/officeart/2005/8/layout/venn1"/>
    <dgm:cxn modelId="{B732D49D-D4A6-4033-ABD0-A9963798945F}" type="presParOf" srcId="{37604525-3CE3-4820-B1E6-F55C28D0F2E8}" destId="{F70100C0-A7E0-42C1-9E09-4479223465E0}" srcOrd="2" destOrd="0" presId="urn:microsoft.com/office/officeart/2005/8/layout/venn1"/>
    <dgm:cxn modelId="{9B400055-33C7-4167-97B5-8CB51D0D83CA}" type="presParOf" srcId="{37604525-3CE3-4820-B1E6-F55C28D0F2E8}" destId="{0CB93DBE-88C4-4508-8C9F-FB91A7F6B721}" srcOrd="3" destOrd="0" presId="urn:microsoft.com/office/officeart/2005/8/layout/venn1"/>
    <dgm:cxn modelId="{D20BA599-6B6C-4AFD-9FF2-4C40156C623E}" type="presParOf" srcId="{37604525-3CE3-4820-B1E6-F55C28D0F2E8}" destId="{37995F92-2823-41F3-8845-210F7D9E6272}" srcOrd="4" destOrd="0" presId="urn:microsoft.com/office/officeart/2005/8/layout/venn1"/>
    <dgm:cxn modelId="{73896373-BABE-4991-AB42-F7032343D012}" type="presParOf" srcId="{37604525-3CE3-4820-B1E6-F55C28D0F2E8}" destId="{C085CFD6-2AC3-402E-B5E8-568E3CBB4089}"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CEC3C7-DA1A-4AD5-ABAC-D2B6BBF4C825}" type="doc">
      <dgm:prSet loTypeId="urn:microsoft.com/office/officeart/2005/8/layout/radial5" loCatId="relationship" qsTypeId="urn:microsoft.com/office/officeart/2005/8/quickstyle/3d3" qsCatId="3D" csTypeId="urn:microsoft.com/office/officeart/2005/8/colors/accent0_3" csCatId="mainScheme" phldr="1"/>
      <dgm:spPr/>
      <dgm:t>
        <a:bodyPr/>
        <a:lstStyle/>
        <a:p>
          <a:endParaRPr lang="en-US"/>
        </a:p>
      </dgm:t>
    </dgm:pt>
    <dgm:pt modelId="{38C75B15-3142-451A-9C4F-8010C3C51766}">
      <dgm:prSet phldrT="[Text]"/>
      <dgm:spPr>
        <a:solidFill>
          <a:srgbClr val="FF0000"/>
        </a:solidFill>
      </dgm:spPr>
      <dgm:t>
        <a:bodyPr/>
        <a:lstStyle/>
        <a:p>
          <a:r>
            <a:rPr lang="fa-IR" dirty="0" smtClean="0"/>
            <a:t>اختلالات جنسی</a:t>
          </a:r>
          <a:endParaRPr lang="en-US" dirty="0"/>
        </a:p>
      </dgm:t>
    </dgm:pt>
    <dgm:pt modelId="{D1F11EE1-7B9A-4B2B-AEBE-8823EFDD1ACB}" type="parTrans" cxnId="{5C9AF706-0EA1-4382-98A5-BA4B95AD8AAE}">
      <dgm:prSet/>
      <dgm:spPr/>
      <dgm:t>
        <a:bodyPr/>
        <a:lstStyle/>
        <a:p>
          <a:endParaRPr lang="en-US"/>
        </a:p>
      </dgm:t>
    </dgm:pt>
    <dgm:pt modelId="{E65D0E1E-AF15-4B3A-A845-25F5402CFB0E}" type="sibTrans" cxnId="{5C9AF706-0EA1-4382-98A5-BA4B95AD8AAE}">
      <dgm:prSet/>
      <dgm:spPr/>
      <dgm:t>
        <a:bodyPr/>
        <a:lstStyle/>
        <a:p>
          <a:endParaRPr lang="en-US"/>
        </a:p>
      </dgm:t>
    </dgm:pt>
    <dgm:pt modelId="{F8A02FE4-385C-415C-82A2-D91F7D4327FF}">
      <dgm:prSet phldrT="[Text]"/>
      <dgm:spPr/>
      <dgm:t>
        <a:bodyPr/>
        <a:lstStyle/>
        <a:p>
          <a:r>
            <a:rPr lang="fa-IR" dirty="0" smtClean="0"/>
            <a:t>اکتسابی</a:t>
          </a:r>
          <a:endParaRPr lang="en-US" dirty="0"/>
        </a:p>
      </dgm:t>
    </dgm:pt>
    <dgm:pt modelId="{ED6C1EFE-48A4-436A-AD45-244B66F5FF47}" type="parTrans" cxnId="{8D7EB372-E242-498E-BEB0-014D1263A30C}">
      <dgm:prSet/>
      <dgm:spPr>
        <a:solidFill>
          <a:srgbClr val="FF0000"/>
        </a:solidFill>
      </dgm:spPr>
      <dgm:t>
        <a:bodyPr/>
        <a:lstStyle/>
        <a:p>
          <a:endParaRPr lang="en-US"/>
        </a:p>
      </dgm:t>
    </dgm:pt>
    <dgm:pt modelId="{2AC84EB1-FEDB-4814-A0D7-EB59DD3C5670}" type="sibTrans" cxnId="{8D7EB372-E242-498E-BEB0-014D1263A30C}">
      <dgm:prSet/>
      <dgm:spPr/>
      <dgm:t>
        <a:bodyPr/>
        <a:lstStyle/>
        <a:p>
          <a:endParaRPr lang="en-US"/>
        </a:p>
      </dgm:t>
    </dgm:pt>
    <dgm:pt modelId="{8BFB2588-31A3-4BF1-8492-7232E08C92B0}">
      <dgm:prSet phldrT="[Text]"/>
      <dgm:spPr/>
      <dgm:t>
        <a:bodyPr/>
        <a:lstStyle/>
        <a:p>
          <a:r>
            <a:rPr lang="fa-IR" dirty="0" smtClean="0"/>
            <a:t>موقعیتی</a:t>
          </a:r>
          <a:endParaRPr lang="en-US" dirty="0"/>
        </a:p>
      </dgm:t>
    </dgm:pt>
    <dgm:pt modelId="{81113317-6DC7-440E-B558-5186F207A7F9}" type="parTrans" cxnId="{09D7E2DB-FFE0-407D-B463-8F518B9C29B3}">
      <dgm:prSet/>
      <dgm:spPr>
        <a:solidFill>
          <a:srgbClr val="FF0000"/>
        </a:solidFill>
      </dgm:spPr>
      <dgm:t>
        <a:bodyPr/>
        <a:lstStyle/>
        <a:p>
          <a:endParaRPr lang="en-US"/>
        </a:p>
      </dgm:t>
    </dgm:pt>
    <dgm:pt modelId="{E07388DD-EBBB-43B1-B14D-118EA1207901}" type="sibTrans" cxnId="{09D7E2DB-FFE0-407D-B463-8F518B9C29B3}">
      <dgm:prSet/>
      <dgm:spPr/>
      <dgm:t>
        <a:bodyPr/>
        <a:lstStyle/>
        <a:p>
          <a:endParaRPr lang="en-US"/>
        </a:p>
      </dgm:t>
    </dgm:pt>
    <dgm:pt modelId="{A2E3F328-BEE0-436E-ACC1-D423B7C74579}">
      <dgm:prSet phldrT="[Text]"/>
      <dgm:spPr/>
      <dgm:t>
        <a:bodyPr/>
        <a:lstStyle/>
        <a:p>
          <a:r>
            <a:rPr lang="fa-IR" dirty="0" smtClean="0"/>
            <a:t>دائمی</a:t>
          </a:r>
          <a:endParaRPr lang="en-US" dirty="0"/>
        </a:p>
      </dgm:t>
    </dgm:pt>
    <dgm:pt modelId="{49270F0C-9499-407B-A936-407D5F1698C6}" type="parTrans" cxnId="{3E486E3D-691B-44EC-96EB-BF13BD35B592}">
      <dgm:prSet/>
      <dgm:spPr>
        <a:solidFill>
          <a:srgbClr val="FF0000"/>
        </a:solidFill>
      </dgm:spPr>
      <dgm:t>
        <a:bodyPr/>
        <a:lstStyle/>
        <a:p>
          <a:endParaRPr lang="en-US"/>
        </a:p>
      </dgm:t>
    </dgm:pt>
    <dgm:pt modelId="{067A43FF-DC4A-4683-922E-9EAB003B89B9}" type="sibTrans" cxnId="{3E486E3D-691B-44EC-96EB-BF13BD35B592}">
      <dgm:prSet/>
      <dgm:spPr/>
      <dgm:t>
        <a:bodyPr/>
        <a:lstStyle/>
        <a:p>
          <a:endParaRPr lang="en-US"/>
        </a:p>
      </dgm:t>
    </dgm:pt>
    <dgm:pt modelId="{7127534F-383F-4C27-ABD4-511EDB01BADE}">
      <dgm:prSet phldrT="[Text]"/>
      <dgm:spPr/>
      <dgm:t>
        <a:bodyPr/>
        <a:lstStyle/>
        <a:p>
          <a:r>
            <a:rPr lang="fa-IR" dirty="0" smtClean="0"/>
            <a:t>فراگیر</a:t>
          </a:r>
          <a:endParaRPr lang="en-US" dirty="0"/>
        </a:p>
      </dgm:t>
    </dgm:pt>
    <dgm:pt modelId="{37C29CF1-DA73-4C64-8CEC-0BF9FFD4467A}" type="parTrans" cxnId="{F1C17C58-4F1C-4BC7-9C7E-00C2AD5A88E1}">
      <dgm:prSet/>
      <dgm:spPr>
        <a:solidFill>
          <a:srgbClr val="FF0000"/>
        </a:solidFill>
      </dgm:spPr>
      <dgm:t>
        <a:bodyPr/>
        <a:lstStyle/>
        <a:p>
          <a:endParaRPr lang="en-US"/>
        </a:p>
      </dgm:t>
    </dgm:pt>
    <dgm:pt modelId="{A61EB4ED-64B6-4F4B-9B7E-CC6B3B93F374}" type="sibTrans" cxnId="{F1C17C58-4F1C-4BC7-9C7E-00C2AD5A88E1}">
      <dgm:prSet/>
      <dgm:spPr/>
      <dgm:t>
        <a:bodyPr/>
        <a:lstStyle/>
        <a:p>
          <a:endParaRPr lang="en-US"/>
        </a:p>
      </dgm:t>
    </dgm:pt>
    <dgm:pt modelId="{57CE966A-912C-4D57-92B6-FAF646F0C1AC}" type="pres">
      <dgm:prSet presAssocID="{20CEC3C7-DA1A-4AD5-ABAC-D2B6BBF4C825}" presName="Name0" presStyleCnt="0">
        <dgm:presLayoutVars>
          <dgm:chMax val="1"/>
          <dgm:dir/>
          <dgm:animLvl val="ctr"/>
          <dgm:resizeHandles val="exact"/>
        </dgm:presLayoutVars>
      </dgm:prSet>
      <dgm:spPr/>
      <dgm:t>
        <a:bodyPr/>
        <a:lstStyle/>
        <a:p>
          <a:endParaRPr lang="en-US"/>
        </a:p>
      </dgm:t>
    </dgm:pt>
    <dgm:pt modelId="{8FF797E7-2D67-4FCE-B3A4-019DE912A224}" type="pres">
      <dgm:prSet presAssocID="{38C75B15-3142-451A-9C4F-8010C3C51766}" presName="centerShape" presStyleLbl="node0" presStyleIdx="0" presStyleCnt="1"/>
      <dgm:spPr/>
      <dgm:t>
        <a:bodyPr/>
        <a:lstStyle/>
        <a:p>
          <a:endParaRPr lang="en-US"/>
        </a:p>
      </dgm:t>
    </dgm:pt>
    <dgm:pt modelId="{E60DC5DD-03E5-4532-A293-5BC95366B1A0}" type="pres">
      <dgm:prSet presAssocID="{ED6C1EFE-48A4-436A-AD45-244B66F5FF47}" presName="parTrans" presStyleLbl="sibTrans2D1" presStyleIdx="0" presStyleCnt="4"/>
      <dgm:spPr/>
      <dgm:t>
        <a:bodyPr/>
        <a:lstStyle/>
        <a:p>
          <a:endParaRPr lang="en-US"/>
        </a:p>
      </dgm:t>
    </dgm:pt>
    <dgm:pt modelId="{ABD6BF40-A10F-40E1-A769-67F2F9BBA0A7}" type="pres">
      <dgm:prSet presAssocID="{ED6C1EFE-48A4-436A-AD45-244B66F5FF47}" presName="connectorText" presStyleLbl="sibTrans2D1" presStyleIdx="0" presStyleCnt="4"/>
      <dgm:spPr/>
      <dgm:t>
        <a:bodyPr/>
        <a:lstStyle/>
        <a:p>
          <a:endParaRPr lang="en-US"/>
        </a:p>
      </dgm:t>
    </dgm:pt>
    <dgm:pt modelId="{EFAF274A-5218-492E-A683-0FE57240DDEE}" type="pres">
      <dgm:prSet presAssocID="{F8A02FE4-385C-415C-82A2-D91F7D4327FF}" presName="node" presStyleLbl="node1" presStyleIdx="0" presStyleCnt="4">
        <dgm:presLayoutVars>
          <dgm:bulletEnabled val="1"/>
        </dgm:presLayoutVars>
      </dgm:prSet>
      <dgm:spPr/>
      <dgm:t>
        <a:bodyPr/>
        <a:lstStyle/>
        <a:p>
          <a:endParaRPr lang="en-US"/>
        </a:p>
      </dgm:t>
    </dgm:pt>
    <dgm:pt modelId="{A6A242B9-B15A-4A2D-A4CC-670F06554AFD}" type="pres">
      <dgm:prSet presAssocID="{81113317-6DC7-440E-B558-5186F207A7F9}" presName="parTrans" presStyleLbl="sibTrans2D1" presStyleIdx="1" presStyleCnt="4"/>
      <dgm:spPr/>
      <dgm:t>
        <a:bodyPr/>
        <a:lstStyle/>
        <a:p>
          <a:endParaRPr lang="en-US"/>
        </a:p>
      </dgm:t>
    </dgm:pt>
    <dgm:pt modelId="{8C9321F9-B23F-489D-A102-5E03F207F407}" type="pres">
      <dgm:prSet presAssocID="{81113317-6DC7-440E-B558-5186F207A7F9}" presName="connectorText" presStyleLbl="sibTrans2D1" presStyleIdx="1" presStyleCnt="4"/>
      <dgm:spPr/>
      <dgm:t>
        <a:bodyPr/>
        <a:lstStyle/>
        <a:p>
          <a:endParaRPr lang="en-US"/>
        </a:p>
      </dgm:t>
    </dgm:pt>
    <dgm:pt modelId="{1EC70AFB-D2F0-49E0-86B8-17B4945F505E}" type="pres">
      <dgm:prSet presAssocID="{8BFB2588-31A3-4BF1-8492-7232E08C92B0}" presName="node" presStyleLbl="node1" presStyleIdx="1" presStyleCnt="4">
        <dgm:presLayoutVars>
          <dgm:bulletEnabled val="1"/>
        </dgm:presLayoutVars>
      </dgm:prSet>
      <dgm:spPr/>
      <dgm:t>
        <a:bodyPr/>
        <a:lstStyle/>
        <a:p>
          <a:endParaRPr lang="en-US"/>
        </a:p>
      </dgm:t>
    </dgm:pt>
    <dgm:pt modelId="{780CA0C8-C4F3-43E1-A150-32C0863F035B}" type="pres">
      <dgm:prSet presAssocID="{49270F0C-9499-407B-A936-407D5F1698C6}" presName="parTrans" presStyleLbl="sibTrans2D1" presStyleIdx="2" presStyleCnt="4"/>
      <dgm:spPr/>
      <dgm:t>
        <a:bodyPr/>
        <a:lstStyle/>
        <a:p>
          <a:endParaRPr lang="en-US"/>
        </a:p>
      </dgm:t>
    </dgm:pt>
    <dgm:pt modelId="{52AD209D-9609-47F0-9D29-0570AB337B13}" type="pres">
      <dgm:prSet presAssocID="{49270F0C-9499-407B-A936-407D5F1698C6}" presName="connectorText" presStyleLbl="sibTrans2D1" presStyleIdx="2" presStyleCnt="4"/>
      <dgm:spPr/>
      <dgm:t>
        <a:bodyPr/>
        <a:lstStyle/>
        <a:p>
          <a:endParaRPr lang="en-US"/>
        </a:p>
      </dgm:t>
    </dgm:pt>
    <dgm:pt modelId="{789BA8FA-051C-49E0-855D-52D34AB35073}" type="pres">
      <dgm:prSet presAssocID="{A2E3F328-BEE0-436E-ACC1-D423B7C74579}" presName="node" presStyleLbl="node1" presStyleIdx="2" presStyleCnt="4">
        <dgm:presLayoutVars>
          <dgm:bulletEnabled val="1"/>
        </dgm:presLayoutVars>
      </dgm:prSet>
      <dgm:spPr/>
      <dgm:t>
        <a:bodyPr/>
        <a:lstStyle/>
        <a:p>
          <a:endParaRPr lang="en-US"/>
        </a:p>
      </dgm:t>
    </dgm:pt>
    <dgm:pt modelId="{DBAF07CF-C5F0-498A-8BD0-4CB4E888122B}" type="pres">
      <dgm:prSet presAssocID="{37C29CF1-DA73-4C64-8CEC-0BF9FFD4467A}" presName="parTrans" presStyleLbl="sibTrans2D1" presStyleIdx="3" presStyleCnt="4"/>
      <dgm:spPr/>
      <dgm:t>
        <a:bodyPr/>
        <a:lstStyle/>
        <a:p>
          <a:endParaRPr lang="en-US"/>
        </a:p>
      </dgm:t>
    </dgm:pt>
    <dgm:pt modelId="{69B3279E-1F25-4D88-BBEC-A098A3BB1989}" type="pres">
      <dgm:prSet presAssocID="{37C29CF1-DA73-4C64-8CEC-0BF9FFD4467A}" presName="connectorText" presStyleLbl="sibTrans2D1" presStyleIdx="3" presStyleCnt="4"/>
      <dgm:spPr/>
      <dgm:t>
        <a:bodyPr/>
        <a:lstStyle/>
        <a:p>
          <a:endParaRPr lang="en-US"/>
        </a:p>
      </dgm:t>
    </dgm:pt>
    <dgm:pt modelId="{52DD2555-F764-4848-A2DC-F4FB2F7E9726}" type="pres">
      <dgm:prSet presAssocID="{7127534F-383F-4C27-ABD4-511EDB01BADE}" presName="node" presStyleLbl="node1" presStyleIdx="3" presStyleCnt="4">
        <dgm:presLayoutVars>
          <dgm:bulletEnabled val="1"/>
        </dgm:presLayoutVars>
      </dgm:prSet>
      <dgm:spPr/>
      <dgm:t>
        <a:bodyPr/>
        <a:lstStyle/>
        <a:p>
          <a:endParaRPr lang="en-US"/>
        </a:p>
      </dgm:t>
    </dgm:pt>
  </dgm:ptLst>
  <dgm:cxnLst>
    <dgm:cxn modelId="{883580B6-72A2-4CA9-A656-374065606BAA}" type="presOf" srcId="{7127534F-383F-4C27-ABD4-511EDB01BADE}" destId="{52DD2555-F764-4848-A2DC-F4FB2F7E9726}" srcOrd="0" destOrd="0" presId="urn:microsoft.com/office/officeart/2005/8/layout/radial5"/>
    <dgm:cxn modelId="{3E486E3D-691B-44EC-96EB-BF13BD35B592}" srcId="{38C75B15-3142-451A-9C4F-8010C3C51766}" destId="{A2E3F328-BEE0-436E-ACC1-D423B7C74579}" srcOrd="2" destOrd="0" parTransId="{49270F0C-9499-407B-A936-407D5F1698C6}" sibTransId="{067A43FF-DC4A-4683-922E-9EAB003B89B9}"/>
    <dgm:cxn modelId="{F1C17C58-4F1C-4BC7-9C7E-00C2AD5A88E1}" srcId="{38C75B15-3142-451A-9C4F-8010C3C51766}" destId="{7127534F-383F-4C27-ABD4-511EDB01BADE}" srcOrd="3" destOrd="0" parTransId="{37C29CF1-DA73-4C64-8CEC-0BF9FFD4467A}" sibTransId="{A61EB4ED-64B6-4F4B-9B7E-CC6B3B93F374}"/>
    <dgm:cxn modelId="{ABB6883A-6B76-4286-B1CD-72F8840823CA}" type="presOf" srcId="{ED6C1EFE-48A4-436A-AD45-244B66F5FF47}" destId="{ABD6BF40-A10F-40E1-A769-67F2F9BBA0A7}" srcOrd="1" destOrd="0" presId="urn:microsoft.com/office/officeart/2005/8/layout/radial5"/>
    <dgm:cxn modelId="{6FFBDE19-3B5B-462B-9078-8E4518D7F2E2}" type="presOf" srcId="{ED6C1EFE-48A4-436A-AD45-244B66F5FF47}" destId="{E60DC5DD-03E5-4532-A293-5BC95366B1A0}" srcOrd="0" destOrd="0" presId="urn:microsoft.com/office/officeart/2005/8/layout/radial5"/>
    <dgm:cxn modelId="{A81A0E27-BE52-4C44-A951-4A09E974BD9E}" type="presOf" srcId="{F8A02FE4-385C-415C-82A2-D91F7D4327FF}" destId="{EFAF274A-5218-492E-A683-0FE57240DDEE}" srcOrd="0" destOrd="0" presId="urn:microsoft.com/office/officeart/2005/8/layout/radial5"/>
    <dgm:cxn modelId="{09D7E2DB-FFE0-407D-B463-8F518B9C29B3}" srcId="{38C75B15-3142-451A-9C4F-8010C3C51766}" destId="{8BFB2588-31A3-4BF1-8492-7232E08C92B0}" srcOrd="1" destOrd="0" parTransId="{81113317-6DC7-440E-B558-5186F207A7F9}" sibTransId="{E07388DD-EBBB-43B1-B14D-118EA1207901}"/>
    <dgm:cxn modelId="{B2489AF1-8755-4746-9F98-769B4B3497E4}" type="presOf" srcId="{81113317-6DC7-440E-B558-5186F207A7F9}" destId="{8C9321F9-B23F-489D-A102-5E03F207F407}" srcOrd="1" destOrd="0" presId="urn:microsoft.com/office/officeart/2005/8/layout/radial5"/>
    <dgm:cxn modelId="{3E9ADC2C-3E50-472F-BF06-C9A801409FF1}" type="presOf" srcId="{37C29CF1-DA73-4C64-8CEC-0BF9FFD4467A}" destId="{69B3279E-1F25-4D88-BBEC-A098A3BB1989}" srcOrd="1" destOrd="0" presId="urn:microsoft.com/office/officeart/2005/8/layout/radial5"/>
    <dgm:cxn modelId="{3A34403E-24C6-4670-9ECE-58B1C5DEB90D}" type="presOf" srcId="{49270F0C-9499-407B-A936-407D5F1698C6}" destId="{780CA0C8-C4F3-43E1-A150-32C0863F035B}" srcOrd="0" destOrd="0" presId="urn:microsoft.com/office/officeart/2005/8/layout/radial5"/>
    <dgm:cxn modelId="{B4F40956-D6A3-493A-85DD-B39D6968B3A2}" type="presOf" srcId="{20CEC3C7-DA1A-4AD5-ABAC-D2B6BBF4C825}" destId="{57CE966A-912C-4D57-92B6-FAF646F0C1AC}" srcOrd="0" destOrd="0" presId="urn:microsoft.com/office/officeart/2005/8/layout/radial5"/>
    <dgm:cxn modelId="{D5705826-2228-4FF3-8461-7214E12165E8}" type="presOf" srcId="{37C29CF1-DA73-4C64-8CEC-0BF9FFD4467A}" destId="{DBAF07CF-C5F0-498A-8BD0-4CB4E888122B}" srcOrd="0" destOrd="0" presId="urn:microsoft.com/office/officeart/2005/8/layout/radial5"/>
    <dgm:cxn modelId="{EDE6AEF0-6E2B-43CC-BA5B-50D966D444F5}" type="presOf" srcId="{81113317-6DC7-440E-B558-5186F207A7F9}" destId="{A6A242B9-B15A-4A2D-A4CC-670F06554AFD}" srcOrd="0" destOrd="0" presId="urn:microsoft.com/office/officeart/2005/8/layout/radial5"/>
    <dgm:cxn modelId="{63C4F6D1-E40D-4208-81DD-89EDE13C8475}" type="presOf" srcId="{A2E3F328-BEE0-436E-ACC1-D423B7C74579}" destId="{789BA8FA-051C-49E0-855D-52D34AB35073}" srcOrd="0" destOrd="0" presId="urn:microsoft.com/office/officeart/2005/8/layout/radial5"/>
    <dgm:cxn modelId="{8D7EB372-E242-498E-BEB0-014D1263A30C}" srcId="{38C75B15-3142-451A-9C4F-8010C3C51766}" destId="{F8A02FE4-385C-415C-82A2-D91F7D4327FF}" srcOrd="0" destOrd="0" parTransId="{ED6C1EFE-48A4-436A-AD45-244B66F5FF47}" sibTransId="{2AC84EB1-FEDB-4814-A0D7-EB59DD3C5670}"/>
    <dgm:cxn modelId="{C130CEAD-53C8-4352-ACE6-0C08E4916CFF}" type="presOf" srcId="{8BFB2588-31A3-4BF1-8492-7232E08C92B0}" destId="{1EC70AFB-D2F0-49E0-86B8-17B4945F505E}" srcOrd="0" destOrd="0" presId="urn:microsoft.com/office/officeart/2005/8/layout/radial5"/>
    <dgm:cxn modelId="{81948A78-B216-417A-A84C-FC936882CB0A}" type="presOf" srcId="{38C75B15-3142-451A-9C4F-8010C3C51766}" destId="{8FF797E7-2D67-4FCE-B3A4-019DE912A224}" srcOrd="0" destOrd="0" presId="urn:microsoft.com/office/officeart/2005/8/layout/radial5"/>
    <dgm:cxn modelId="{5C9AF706-0EA1-4382-98A5-BA4B95AD8AAE}" srcId="{20CEC3C7-DA1A-4AD5-ABAC-D2B6BBF4C825}" destId="{38C75B15-3142-451A-9C4F-8010C3C51766}" srcOrd="0" destOrd="0" parTransId="{D1F11EE1-7B9A-4B2B-AEBE-8823EFDD1ACB}" sibTransId="{E65D0E1E-AF15-4B3A-A845-25F5402CFB0E}"/>
    <dgm:cxn modelId="{D99F0A7B-7119-4933-9AC7-8479CD289F57}" type="presOf" srcId="{49270F0C-9499-407B-A936-407D5F1698C6}" destId="{52AD209D-9609-47F0-9D29-0570AB337B13}" srcOrd="1" destOrd="0" presId="urn:microsoft.com/office/officeart/2005/8/layout/radial5"/>
    <dgm:cxn modelId="{5FE61B11-DE87-4786-A07C-C7C6890FE106}" type="presParOf" srcId="{57CE966A-912C-4D57-92B6-FAF646F0C1AC}" destId="{8FF797E7-2D67-4FCE-B3A4-019DE912A224}" srcOrd="0" destOrd="0" presId="urn:microsoft.com/office/officeart/2005/8/layout/radial5"/>
    <dgm:cxn modelId="{A46BA651-61F3-4F1C-BF4A-EFCEC4AA930F}" type="presParOf" srcId="{57CE966A-912C-4D57-92B6-FAF646F0C1AC}" destId="{E60DC5DD-03E5-4532-A293-5BC95366B1A0}" srcOrd="1" destOrd="0" presId="urn:microsoft.com/office/officeart/2005/8/layout/radial5"/>
    <dgm:cxn modelId="{BE094BA1-EE35-4427-86FF-83753A30B6FC}" type="presParOf" srcId="{E60DC5DD-03E5-4532-A293-5BC95366B1A0}" destId="{ABD6BF40-A10F-40E1-A769-67F2F9BBA0A7}" srcOrd="0" destOrd="0" presId="urn:microsoft.com/office/officeart/2005/8/layout/radial5"/>
    <dgm:cxn modelId="{C207C78D-7778-4172-A8B5-22033BC22568}" type="presParOf" srcId="{57CE966A-912C-4D57-92B6-FAF646F0C1AC}" destId="{EFAF274A-5218-492E-A683-0FE57240DDEE}" srcOrd="2" destOrd="0" presId="urn:microsoft.com/office/officeart/2005/8/layout/radial5"/>
    <dgm:cxn modelId="{212C9F13-10B5-4AE2-809C-2261D5DA631A}" type="presParOf" srcId="{57CE966A-912C-4D57-92B6-FAF646F0C1AC}" destId="{A6A242B9-B15A-4A2D-A4CC-670F06554AFD}" srcOrd="3" destOrd="0" presId="urn:microsoft.com/office/officeart/2005/8/layout/radial5"/>
    <dgm:cxn modelId="{9BD439C3-EDBB-410A-B3BA-710BBA94252E}" type="presParOf" srcId="{A6A242B9-B15A-4A2D-A4CC-670F06554AFD}" destId="{8C9321F9-B23F-489D-A102-5E03F207F407}" srcOrd="0" destOrd="0" presId="urn:microsoft.com/office/officeart/2005/8/layout/radial5"/>
    <dgm:cxn modelId="{198D4BA7-2E92-4CF5-965E-6761659A508C}" type="presParOf" srcId="{57CE966A-912C-4D57-92B6-FAF646F0C1AC}" destId="{1EC70AFB-D2F0-49E0-86B8-17B4945F505E}" srcOrd="4" destOrd="0" presId="urn:microsoft.com/office/officeart/2005/8/layout/radial5"/>
    <dgm:cxn modelId="{B7F83D98-EE03-4BC0-9FA6-6344A7C45127}" type="presParOf" srcId="{57CE966A-912C-4D57-92B6-FAF646F0C1AC}" destId="{780CA0C8-C4F3-43E1-A150-32C0863F035B}" srcOrd="5" destOrd="0" presId="urn:microsoft.com/office/officeart/2005/8/layout/radial5"/>
    <dgm:cxn modelId="{A38A6974-706A-4645-8C27-A3C4823B6197}" type="presParOf" srcId="{780CA0C8-C4F3-43E1-A150-32C0863F035B}" destId="{52AD209D-9609-47F0-9D29-0570AB337B13}" srcOrd="0" destOrd="0" presId="urn:microsoft.com/office/officeart/2005/8/layout/radial5"/>
    <dgm:cxn modelId="{628D5829-7AD3-4EFA-A41F-FBB56C997CD6}" type="presParOf" srcId="{57CE966A-912C-4D57-92B6-FAF646F0C1AC}" destId="{789BA8FA-051C-49E0-855D-52D34AB35073}" srcOrd="6" destOrd="0" presId="urn:microsoft.com/office/officeart/2005/8/layout/radial5"/>
    <dgm:cxn modelId="{C0B83C2D-8B80-4CB7-B85B-0A485D40C773}" type="presParOf" srcId="{57CE966A-912C-4D57-92B6-FAF646F0C1AC}" destId="{DBAF07CF-C5F0-498A-8BD0-4CB4E888122B}" srcOrd="7" destOrd="0" presId="urn:microsoft.com/office/officeart/2005/8/layout/radial5"/>
    <dgm:cxn modelId="{D3E6EA5C-22D4-473C-81D0-769C9CBB3CD6}" type="presParOf" srcId="{DBAF07CF-C5F0-498A-8BD0-4CB4E888122B}" destId="{69B3279E-1F25-4D88-BBEC-A098A3BB1989}" srcOrd="0" destOrd="0" presId="urn:microsoft.com/office/officeart/2005/8/layout/radial5"/>
    <dgm:cxn modelId="{F2B4C210-225F-4328-8F14-805A5A6351E3}" type="presParOf" srcId="{57CE966A-912C-4D57-92B6-FAF646F0C1AC}" destId="{52DD2555-F764-4848-A2DC-F4FB2F7E9726}" srcOrd="8"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BB05E5-4505-4BF8-A9C5-A93E8C5AD23E}" type="doc">
      <dgm:prSet loTypeId="urn:microsoft.com/office/officeart/2005/8/layout/hierarchy2" loCatId="hierarchy" qsTypeId="urn:microsoft.com/office/officeart/2005/8/quickstyle/3d7" qsCatId="3D" csTypeId="urn:microsoft.com/office/officeart/2005/8/colors/accent1_2" csCatId="accent1" phldr="1"/>
      <dgm:spPr/>
      <dgm:t>
        <a:bodyPr/>
        <a:lstStyle/>
        <a:p>
          <a:endParaRPr lang="en-US"/>
        </a:p>
      </dgm:t>
    </dgm:pt>
    <dgm:pt modelId="{9B582853-79CA-42B0-BDC9-C50F43883A28}">
      <dgm:prSet phldrT="[Text]"/>
      <dgm:spPr/>
      <dgm:t>
        <a:bodyPr/>
        <a:lstStyle/>
        <a:p>
          <a:r>
            <a:rPr lang="fa-IR" dirty="0" smtClean="0"/>
            <a:t>مصاحبه</a:t>
          </a:r>
          <a:endParaRPr lang="en-US" dirty="0"/>
        </a:p>
      </dgm:t>
    </dgm:pt>
    <dgm:pt modelId="{E1AF55D6-8847-400A-BA44-774F4EEE6760}" type="parTrans" cxnId="{E4DD2F3F-32EA-4B26-AAE2-A749C4E8684B}">
      <dgm:prSet/>
      <dgm:spPr/>
      <dgm:t>
        <a:bodyPr/>
        <a:lstStyle/>
        <a:p>
          <a:endParaRPr lang="en-US"/>
        </a:p>
      </dgm:t>
    </dgm:pt>
    <dgm:pt modelId="{2CDB07E6-B009-4C65-BC56-22E1707AFBB0}" type="sibTrans" cxnId="{E4DD2F3F-32EA-4B26-AAE2-A749C4E8684B}">
      <dgm:prSet/>
      <dgm:spPr/>
      <dgm:t>
        <a:bodyPr/>
        <a:lstStyle/>
        <a:p>
          <a:endParaRPr lang="en-US"/>
        </a:p>
      </dgm:t>
    </dgm:pt>
    <dgm:pt modelId="{26F055C1-AB64-43DF-B6F5-ED5F1DDDCAD9}">
      <dgm:prSet phldrT="[Text]"/>
      <dgm:spPr/>
      <dgm:t>
        <a:bodyPr/>
        <a:lstStyle/>
        <a:p>
          <a:r>
            <a:rPr lang="fa-IR" dirty="0" smtClean="0"/>
            <a:t>شناسایی و تشخیص مشکل فعلی</a:t>
          </a:r>
          <a:endParaRPr lang="en-US" dirty="0"/>
        </a:p>
      </dgm:t>
    </dgm:pt>
    <dgm:pt modelId="{4C16DA61-2A24-489F-8B3C-989E448E6752}" type="parTrans" cxnId="{1E8688A8-D872-4E06-A763-7B6783E4D9AA}">
      <dgm:prSet/>
      <dgm:spPr/>
      <dgm:t>
        <a:bodyPr/>
        <a:lstStyle/>
        <a:p>
          <a:endParaRPr lang="en-US"/>
        </a:p>
      </dgm:t>
    </dgm:pt>
    <dgm:pt modelId="{A3E5D03C-5592-4272-8329-6EB7FFFF7264}" type="sibTrans" cxnId="{1E8688A8-D872-4E06-A763-7B6783E4D9AA}">
      <dgm:prSet/>
      <dgm:spPr/>
      <dgm:t>
        <a:bodyPr/>
        <a:lstStyle/>
        <a:p>
          <a:endParaRPr lang="en-US"/>
        </a:p>
      </dgm:t>
    </dgm:pt>
    <dgm:pt modelId="{EA87729C-845A-41FC-8084-9CC7E432F032}">
      <dgm:prSet phldrT="[Text]"/>
      <dgm:spPr/>
      <dgm:t>
        <a:bodyPr/>
        <a:lstStyle/>
        <a:p>
          <a:r>
            <a:rPr lang="fa-IR" dirty="0" smtClean="0"/>
            <a:t>شناسایی عوامل تعیین کننده</a:t>
          </a:r>
          <a:endParaRPr lang="en-US" dirty="0"/>
        </a:p>
      </dgm:t>
    </dgm:pt>
    <dgm:pt modelId="{A9B66C74-402F-455B-A1FB-54F6058D4337}" type="parTrans" cxnId="{343E6AF9-9F85-4953-AFA5-144F19D425C9}">
      <dgm:prSet/>
      <dgm:spPr/>
      <dgm:t>
        <a:bodyPr/>
        <a:lstStyle/>
        <a:p>
          <a:endParaRPr lang="en-US"/>
        </a:p>
      </dgm:t>
    </dgm:pt>
    <dgm:pt modelId="{A86B175C-DBA0-40C1-9A0A-0B38BCD0561E}" type="sibTrans" cxnId="{343E6AF9-9F85-4953-AFA5-144F19D425C9}">
      <dgm:prSet/>
      <dgm:spPr/>
      <dgm:t>
        <a:bodyPr/>
        <a:lstStyle/>
        <a:p>
          <a:endParaRPr lang="en-US"/>
        </a:p>
      </dgm:t>
    </dgm:pt>
    <dgm:pt modelId="{3AB2E184-5CE2-4DF7-8D42-34F0B6FD11C4}" type="pres">
      <dgm:prSet presAssocID="{71BB05E5-4505-4BF8-A9C5-A93E8C5AD23E}" presName="diagram" presStyleCnt="0">
        <dgm:presLayoutVars>
          <dgm:chPref val="1"/>
          <dgm:dir/>
          <dgm:animOne val="branch"/>
          <dgm:animLvl val="lvl"/>
          <dgm:resizeHandles val="exact"/>
        </dgm:presLayoutVars>
      </dgm:prSet>
      <dgm:spPr/>
      <dgm:t>
        <a:bodyPr/>
        <a:lstStyle/>
        <a:p>
          <a:endParaRPr lang="en-US"/>
        </a:p>
      </dgm:t>
    </dgm:pt>
    <dgm:pt modelId="{97095537-B577-4DC9-A8AF-B08A48B7EE80}" type="pres">
      <dgm:prSet presAssocID="{9B582853-79CA-42B0-BDC9-C50F43883A28}" presName="root1" presStyleCnt="0"/>
      <dgm:spPr/>
    </dgm:pt>
    <dgm:pt modelId="{0099D3B8-3EF9-416A-942E-06212100E7C5}" type="pres">
      <dgm:prSet presAssocID="{9B582853-79CA-42B0-BDC9-C50F43883A28}" presName="LevelOneTextNode" presStyleLbl="node0" presStyleIdx="0" presStyleCnt="1">
        <dgm:presLayoutVars>
          <dgm:chPref val="3"/>
        </dgm:presLayoutVars>
      </dgm:prSet>
      <dgm:spPr/>
      <dgm:t>
        <a:bodyPr/>
        <a:lstStyle/>
        <a:p>
          <a:endParaRPr lang="en-US"/>
        </a:p>
      </dgm:t>
    </dgm:pt>
    <dgm:pt modelId="{2F851044-5914-47BD-AC17-F8711D0A636A}" type="pres">
      <dgm:prSet presAssocID="{9B582853-79CA-42B0-BDC9-C50F43883A28}" presName="level2hierChild" presStyleCnt="0"/>
      <dgm:spPr/>
    </dgm:pt>
    <dgm:pt modelId="{ACD34318-CF64-423A-BE7F-76693EF901EB}" type="pres">
      <dgm:prSet presAssocID="{4C16DA61-2A24-489F-8B3C-989E448E6752}" presName="conn2-1" presStyleLbl="parChTrans1D2" presStyleIdx="0" presStyleCnt="2"/>
      <dgm:spPr/>
      <dgm:t>
        <a:bodyPr/>
        <a:lstStyle/>
        <a:p>
          <a:endParaRPr lang="en-US"/>
        </a:p>
      </dgm:t>
    </dgm:pt>
    <dgm:pt modelId="{7C7BD19B-7F56-4760-86C4-A5BFC32A7E3E}" type="pres">
      <dgm:prSet presAssocID="{4C16DA61-2A24-489F-8B3C-989E448E6752}" presName="connTx" presStyleLbl="parChTrans1D2" presStyleIdx="0" presStyleCnt="2"/>
      <dgm:spPr/>
      <dgm:t>
        <a:bodyPr/>
        <a:lstStyle/>
        <a:p>
          <a:endParaRPr lang="en-US"/>
        </a:p>
      </dgm:t>
    </dgm:pt>
    <dgm:pt modelId="{C9C2D95E-7EF3-4BE1-9081-F8D716C2FB8F}" type="pres">
      <dgm:prSet presAssocID="{26F055C1-AB64-43DF-B6F5-ED5F1DDDCAD9}" presName="root2" presStyleCnt="0"/>
      <dgm:spPr/>
    </dgm:pt>
    <dgm:pt modelId="{636D0546-298F-4DE3-97C5-90E912EAE570}" type="pres">
      <dgm:prSet presAssocID="{26F055C1-AB64-43DF-B6F5-ED5F1DDDCAD9}" presName="LevelTwoTextNode" presStyleLbl="node2" presStyleIdx="0" presStyleCnt="2">
        <dgm:presLayoutVars>
          <dgm:chPref val="3"/>
        </dgm:presLayoutVars>
      </dgm:prSet>
      <dgm:spPr/>
      <dgm:t>
        <a:bodyPr/>
        <a:lstStyle/>
        <a:p>
          <a:endParaRPr lang="en-US"/>
        </a:p>
      </dgm:t>
    </dgm:pt>
    <dgm:pt modelId="{688F8FFA-84B3-4293-9216-64DD73214BAF}" type="pres">
      <dgm:prSet presAssocID="{26F055C1-AB64-43DF-B6F5-ED5F1DDDCAD9}" presName="level3hierChild" presStyleCnt="0"/>
      <dgm:spPr/>
    </dgm:pt>
    <dgm:pt modelId="{279AF0D1-8B18-4796-BBD6-E2466B2EED14}" type="pres">
      <dgm:prSet presAssocID="{A9B66C74-402F-455B-A1FB-54F6058D4337}" presName="conn2-1" presStyleLbl="parChTrans1D2" presStyleIdx="1" presStyleCnt="2"/>
      <dgm:spPr/>
      <dgm:t>
        <a:bodyPr/>
        <a:lstStyle/>
        <a:p>
          <a:endParaRPr lang="en-US"/>
        </a:p>
      </dgm:t>
    </dgm:pt>
    <dgm:pt modelId="{8DE6376C-1A14-445A-B8F1-14E999F5DE2B}" type="pres">
      <dgm:prSet presAssocID="{A9B66C74-402F-455B-A1FB-54F6058D4337}" presName="connTx" presStyleLbl="parChTrans1D2" presStyleIdx="1" presStyleCnt="2"/>
      <dgm:spPr/>
      <dgm:t>
        <a:bodyPr/>
        <a:lstStyle/>
        <a:p>
          <a:endParaRPr lang="en-US"/>
        </a:p>
      </dgm:t>
    </dgm:pt>
    <dgm:pt modelId="{A244C72E-CEF5-457F-86BB-75534A8C4459}" type="pres">
      <dgm:prSet presAssocID="{EA87729C-845A-41FC-8084-9CC7E432F032}" presName="root2" presStyleCnt="0"/>
      <dgm:spPr/>
    </dgm:pt>
    <dgm:pt modelId="{9C778B26-B01E-49D9-99CA-E604D7B3D6E7}" type="pres">
      <dgm:prSet presAssocID="{EA87729C-845A-41FC-8084-9CC7E432F032}" presName="LevelTwoTextNode" presStyleLbl="node2" presStyleIdx="1" presStyleCnt="2">
        <dgm:presLayoutVars>
          <dgm:chPref val="3"/>
        </dgm:presLayoutVars>
      </dgm:prSet>
      <dgm:spPr/>
      <dgm:t>
        <a:bodyPr/>
        <a:lstStyle/>
        <a:p>
          <a:endParaRPr lang="en-US"/>
        </a:p>
      </dgm:t>
    </dgm:pt>
    <dgm:pt modelId="{39E2DD38-70DB-4595-B756-985980319DF3}" type="pres">
      <dgm:prSet presAssocID="{EA87729C-845A-41FC-8084-9CC7E432F032}" presName="level3hierChild" presStyleCnt="0"/>
      <dgm:spPr/>
    </dgm:pt>
  </dgm:ptLst>
  <dgm:cxnLst>
    <dgm:cxn modelId="{E4DD2F3F-32EA-4B26-AAE2-A749C4E8684B}" srcId="{71BB05E5-4505-4BF8-A9C5-A93E8C5AD23E}" destId="{9B582853-79CA-42B0-BDC9-C50F43883A28}" srcOrd="0" destOrd="0" parTransId="{E1AF55D6-8847-400A-BA44-774F4EEE6760}" sibTransId="{2CDB07E6-B009-4C65-BC56-22E1707AFBB0}"/>
    <dgm:cxn modelId="{0305EAFF-6C7A-4165-B484-B91C1B5C2F76}" type="presOf" srcId="{EA87729C-845A-41FC-8084-9CC7E432F032}" destId="{9C778B26-B01E-49D9-99CA-E604D7B3D6E7}" srcOrd="0" destOrd="0" presId="urn:microsoft.com/office/officeart/2005/8/layout/hierarchy2"/>
    <dgm:cxn modelId="{E9732442-8937-46E0-B280-7CF52F2EB68B}" type="presOf" srcId="{A9B66C74-402F-455B-A1FB-54F6058D4337}" destId="{8DE6376C-1A14-445A-B8F1-14E999F5DE2B}" srcOrd="1" destOrd="0" presId="urn:microsoft.com/office/officeart/2005/8/layout/hierarchy2"/>
    <dgm:cxn modelId="{053F56B2-5271-4384-9F1E-E3664F373302}" type="presOf" srcId="{9B582853-79CA-42B0-BDC9-C50F43883A28}" destId="{0099D3B8-3EF9-416A-942E-06212100E7C5}" srcOrd="0" destOrd="0" presId="urn:microsoft.com/office/officeart/2005/8/layout/hierarchy2"/>
    <dgm:cxn modelId="{42F3D5D3-B04F-4247-9608-2ABFA518364D}" type="presOf" srcId="{26F055C1-AB64-43DF-B6F5-ED5F1DDDCAD9}" destId="{636D0546-298F-4DE3-97C5-90E912EAE570}" srcOrd="0" destOrd="0" presId="urn:microsoft.com/office/officeart/2005/8/layout/hierarchy2"/>
    <dgm:cxn modelId="{1E8688A8-D872-4E06-A763-7B6783E4D9AA}" srcId="{9B582853-79CA-42B0-BDC9-C50F43883A28}" destId="{26F055C1-AB64-43DF-B6F5-ED5F1DDDCAD9}" srcOrd="0" destOrd="0" parTransId="{4C16DA61-2A24-489F-8B3C-989E448E6752}" sibTransId="{A3E5D03C-5592-4272-8329-6EB7FFFF7264}"/>
    <dgm:cxn modelId="{42A3B2D5-0068-4F4B-834F-78E240BDF154}" type="presOf" srcId="{4C16DA61-2A24-489F-8B3C-989E448E6752}" destId="{7C7BD19B-7F56-4760-86C4-A5BFC32A7E3E}" srcOrd="1" destOrd="0" presId="urn:microsoft.com/office/officeart/2005/8/layout/hierarchy2"/>
    <dgm:cxn modelId="{08FB4B09-4A63-48AE-AD32-992ADB8DFC41}" type="presOf" srcId="{4C16DA61-2A24-489F-8B3C-989E448E6752}" destId="{ACD34318-CF64-423A-BE7F-76693EF901EB}" srcOrd="0" destOrd="0" presId="urn:microsoft.com/office/officeart/2005/8/layout/hierarchy2"/>
    <dgm:cxn modelId="{18A56024-9CEA-4F96-B19D-58541143BED9}" type="presOf" srcId="{A9B66C74-402F-455B-A1FB-54F6058D4337}" destId="{279AF0D1-8B18-4796-BBD6-E2466B2EED14}" srcOrd="0" destOrd="0" presId="urn:microsoft.com/office/officeart/2005/8/layout/hierarchy2"/>
    <dgm:cxn modelId="{343E6AF9-9F85-4953-AFA5-144F19D425C9}" srcId="{9B582853-79CA-42B0-BDC9-C50F43883A28}" destId="{EA87729C-845A-41FC-8084-9CC7E432F032}" srcOrd="1" destOrd="0" parTransId="{A9B66C74-402F-455B-A1FB-54F6058D4337}" sibTransId="{A86B175C-DBA0-40C1-9A0A-0B38BCD0561E}"/>
    <dgm:cxn modelId="{88A77C57-D434-477C-8B11-C1B646BB6F6A}" type="presOf" srcId="{71BB05E5-4505-4BF8-A9C5-A93E8C5AD23E}" destId="{3AB2E184-5CE2-4DF7-8D42-34F0B6FD11C4}" srcOrd="0" destOrd="0" presId="urn:microsoft.com/office/officeart/2005/8/layout/hierarchy2"/>
    <dgm:cxn modelId="{901DB853-2A3B-4566-9480-31539985A639}" type="presParOf" srcId="{3AB2E184-5CE2-4DF7-8D42-34F0B6FD11C4}" destId="{97095537-B577-4DC9-A8AF-B08A48B7EE80}" srcOrd="0" destOrd="0" presId="urn:microsoft.com/office/officeart/2005/8/layout/hierarchy2"/>
    <dgm:cxn modelId="{765E66A6-3F95-4A28-AC25-CCD16774530A}" type="presParOf" srcId="{97095537-B577-4DC9-A8AF-B08A48B7EE80}" destId="{0099D3B8-3EF9-416A-942E-06212100E7C5}" srcOrd="0" destOrd="0" presId="urn:microsoft.com/office/officeart/2005/8/layout/hierarchy2"/>
    <dgm:cxn modelId="{763DAFE0-20FE-417C-94AA-ABDC693AC7CB}" type="presParOf" srcId="{97095537-B577-4DC9-A8AF-B08A48B7EE80}" destId="{2F851044-5914-47BD-AC17-F8711D0A636A}" srcOrd="1" destOrd="0" presId="urn:microsoft.com/office/officeart/2005/8/layout/hierarchy2"/>
    <dgm:cxn modelId="{C0AA0FB2-E589-45FB-9D3D-BB0EE17ECF39}" type="presParOf" srcId="{2F851044-5914-47BD-AC17-F8711D0A636A}" destId="{ACD34318-CF64-423A-BE7F-76693EF901EB}" srcOrd="0" destOrd="0" presId="urn:microsoft.com/office/officeart/2005/8/layout/hierarchy2"/>
    <dgm:cxn modelId="{36EF6C3C-9481-41CD-B127-D17B2F4BC2FE}" type="presParOf" srcId="{ACD34318-CF64-423A-BE7F-76693EF901EB}" destId="{7C7BD19B-7F56-4760-86C4-A5BFC32A7E3E}" srcOrd="0" destOrd="0" presId="urn:microsoft.com/office/officeart/2005/8/layout/hierarchy2"/>
    <dgm:cxn modelId="{76E33317-6312-4811-96C3-0FF50EE2C640}" type="presParOf" srcId="{2F851044-5914-47BD-AC17-F8711D0A636A}" destId="{C9C2D95E-7EF3-4BE1-9081-F8D716C2FB8F}" srcOrd="1" destOrd="0" presId="urn:microsoft.com/office/officeart/2005/8/layout/hierarchy2"/>
    <dgm:cxn modelId="{0544EB7F-8B48-4A24-9505-45A74B106FF7}" type="presParOf" srcId="{C9C2D95E-7EF3-4BE1-9081-F8D716C2FB8F}" destId="{636D0546-298F-4DE3-97C5-90E912EAE570}" srcOrd="0" destOrd="0" presId="urn:microsoft.com/office/officeart/2005/8/layout/hierarchy2"/>
    <dgm:cxn modelId="{FF00248C-7045-4A12-9EF8-4833003FEE6B}" type="presParOf" srcId="{C9C2D95E-7EF3-4BE1-9081-F8D716C2FB8F}" destId="{688F8FFA-84B3-4293-9216-64DD73214BAF}" srcOrd="1" destOrd="0" presId="urn:microsoft.com/office/officeart/2005/8/layout/hierarchy2"/>
    <dgm:cxn modelId="{8CCA4D62-99D3-463E-90C0-7F747C1B3E1F}" type="presParOf" srcId="{2F851044-5914-47BD-AC17-F8711D0A636A}" destId="{279AF0D1-8B18-4796-BBD6-E2466B2EED14}" srcOrd="2" destOrd="0" presId="urn:microsoft.com/office/officeart/2005/8/layout/hierarchy2"/>
    <dgm:cxn modelId="{C47B2F96-71D0-429C-B32B-137DE58D673A}" type="presParOf" srcId="{279AF0D1-8B18-4796-BBD6-E2466B2EED14}" destId="{8DE6376C-1A14-445A-B8F1-14E999F5DE2B}" srcOrd="0" destOrd="0" presId="urn:microsoft.com/office/officeart/2005/8/layout/hierarchy2"/>
    <dgm:cxn modelId="{B077B490-C701-4A0B-B908-24E9B7FB3195}" type="presParOf" srcId="{2F851044-5914-47BD-AC17-F8711D0A636A}" destId="{A244C72E-CEF5-457F-86BB-75534A8C4459}" srcOrd="3" destOrd="0" presId="urn:microsoft.com/office/officeart/2005/8/layout/hierarchy2"/>
    <dgm:cxn modelId="{162EBA6F-A251-4AD4-93C0-2BBD65996AF1}" type="presParOf" srcId="{A244C72E-CEF5-457F-86BB-75534A8C4459}" destId="{9C778B26-B01E-49D9-99CA-E604D7B3D6E7}" srcOrd="0" destOrd="0" presId="urn:microsoft.com/office/officeart/2005/8/layout/hierarchy2"/>
    <dgm:cxn modelId="{39791B51-F5DE-4306-823C-B693FD342E4D}" type="presParOf" srcId="{A244C72E-CEF5-457F-86BB-75534A8C4459}" destId="{39E2DD38-70DB-4595-B756-985980319DF3}"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5EF9782-957E-468E-8790-D054A99071B5}" type="doc">
      <dgm:prSet loTypeId="urn:microsoft.com/office/officeart/2005/8/layout/radial6" loCatId="cycle" qsTypeId="urn:microsoft.com/office/officeart/2005/8/quickstyle/simple3" qsCatId="simple" csTypeId="urn:microsoft.com/office/officeart/2005/8/colors/accent1_2" csCatId="accent1" phldr="1"/>
      <dgm:spPr/>
      <dgm:t>
        <a:bodyPr/>
        <a:lstStyle/>
        <a:p>
          <a:endParaRPr lang="en-US"/>
        </a:p>
      </dgm:t>
    </dgm:pt>
    <dgm:pt modelId="{B56F7835-E6E4-4DAF-9CB7-FC6B7E56E323}">
      <dgm:prSet phldrT="[Text]"/>
      <dgm:spPr/>
      <dgm:t>
        <a:bodyPr/>
        <a:lstStyle/>
        <a:p>
          <a:r>
            <a:rPr lang="fa-IR" dirty="0" smtClean="0"/>
            <a:t>مصاحبه</a:t>
          </a:r>
          <a:endParaRPr lang="en-US" dirty="0"/>
        </a:p>
      </dgm:t>
    </dgm:pt>
    <dgm:pt modelId="{C443F0FB-38B5-4B09-8EEA-0A6C7318717B}" type="parTrans" cxnId="{984DB79B-0F0A-4EB4-A4D5-868F60802255}">
      <dgm:prSet/>
      <dgm:spPr/>
      <dgm:t>
        <a:bodyPr/>
        <a:lstStyle/>
        <a:p>
          <a:endParaRPr lang="en-US"/>
        </a:p>
      </dgm:t>
    </dgm:pt>
    <dgm:pt modelId="{6C6F5992-AA97-43D7-B453-8AFA407173A0}" type="sibTrans" cxnId="{984DB79B-0F0A-4EB4-A4D5-868F60802255}">
      <dgm:prSet/>
      <dgm:spPr/>
      <dgm:t>
        <a:bodyPr/>
        <a:lstStyle/>
        <a:p>
          <a:endParaRPr lang="en-US"/>
        </a:p>
      </dgm:t>
    </dgm:pt>
    <dgm:pt modelId="{6599C18D-4607-48AD-ADFF-1A16309A4000}" type="pres">
      <dgm:prSet presAssocID="{45EF9782-957E-468E-8790-D054A99071B5}" presName="Name0" presStyleCnt="0">
        <dgm:presLayoutVars>
          <dgm:chMax val="1"/>
          <dgm:dir/>
          <dgm:animLvl val="ctr"/>
          <dgm:resizeHandles val="exact"/>
        </dgm:presLayoutVars>
      </dgm:prSet>
      <dgm:spPr/>
      <dgm:t>
        <a:bodyPr/>
        <a:lstStyle/>
        <a:p>
          <a:endParaRPr lang="en-US"/>
        </a:p>
      </dgm:t>
    </dgm:pt>
    <dgm:pt modelId="{56B62A18-E9D5-4761-AA1A-395FDCB064C0}" type="pres">
      <dgm:prSet presAssocID="{B56F7835-E6E4-4DAF-9CB7-FC6B7E56E323}" presName="centerShape" presStyleLbl="node0" presStyleIdx="0" presStyleCnt="1"/>
      <dgm:spPr/>
      <dgm:t>
        <a:bodyPr/>
        <a:lstStyle/>
        <a:p>
          <a:endParaRPr lang="en-US"/>
        </a:p>
      </dgm:t>
    </dgm:pt>
  </dgm:ptLst>
  <dgm:cxnLst>
    <dgm:cxn modelId="{984DB79B-0F0A-4EB4-A4D5-868F60802255}" srcId="{45EF9782-957E-468E-8790-D054A99071B5}" destId="{B56F7835-E6E4-4DAF-9CB7-FC6B7E56E323}" srcOrd="0" destOrd="0" parTransId="{C443F0FB-38B5-4B09-8EEA-0A6C7318717B}" sibTransId="{6C6F5992-AA97-43D7-B453-8AFA407173A0}"/>
    <dgm:cxn modelId="{08CFC6D8-A74A-483F-A8F5-1C97FE6122B5}" type="presOf" srcId="{B56F7835-E6E4-4DAF-9CB7-FC6B7E56E323}" destId="{56B62A18-E9D5-4761-AA1A-395FDCB064C0}" srcOrd="0" destOrd="0" presId="urn:microsoft.com/office/officeart/2005/8/layout/radial6"/>
    <dgm:cxn modelId="{B9F38E96-4B88-4790-84F1-7576F5914580}" type="presOf" srcId="{45EF9782-957E-468E-8790-D054A99071B5}" destId="{6599C18D-4607-48AD-ADFF-1A16309A4000}" srcOrd="0" destOrd="0" presId="urn:microsoft.com/office/officeart/2005/8/layout/radial6"/>
    <dgm:cxn modelId="{5A68B107-C11D-4958-A585-CE1841368491}" type="presParOf" srcId="{6599C18D-4607-48AD-ADFF-1A16309A4000}" destId="{56B62A18-E9D5-4761-AA1A-395FDCB064C0}" srcOrd="0"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336B3D8-EC15-4F0D-B459-A64001DCAD93}" type="doc">
      <dgm:prSet loTypeId="urn:microsoft.com/office/officeart/2005/8/layout/cycle4" loCatId="cycle" qsTypeId="urn:microsoft.com/office/officeart/2005/8/quickstyle/simple3" qsCatId="simple" csTypeId="urn:microsoft.com/office/officeart/2005/8/colors/accent1_2" csCatId="accent1" phldr="1"/>
      <dgm:spPr/>
      <dgm:t>
        <a:bodyPr/>
        <a:lstStyle/>
        <a:p>
          <a:endParaRPr lang="en-US"/>
        </a:p>
      </dgm:t>
    </dgm:pt>
    <dgm:pt modelId="{BA57487F-12DF-4E04-9245-2EE43FE160A4}">
      <dgm:prSet/>
      <dgm:spPr/>
      <dgm:t>
        <a:bodyPr/>
        <a:lstStyle/>
        <a:p>
          <a:pPr rtl="0"/>
          <a:r>
            <a:rPr lang="en-US" b="1" dirty="0" smtClean="0">
              <a:cs typeface="2  Nazanin" pitchFamily="2" charset="-78"/>
            </a:rPr>
            <a:t>Rapport</a:t>
          </a:r>
          <a:endParaRPr lang="en-US" dirty="0"/>
        </a:p>
      </dgm:t>
    </dgm:pt>
    <dgm:pt modelId="{6C1D26FE-FA3D-42E2-A516-CACB2DED201C}" type="parTrans" cxnId="{C55C50FC-CDF9-4F7B-B299-D6FB54CBED2E}">
      <dgm:prSet/>
      <dgm:spPr/>
      <dgm:t>
        <a:bodyPr/>
        <a:lstStyle/>
        <a:p>
          <a:endParaRPr lang="en-US"/>
        </a:p>
      </dgm:t>
    </dgm:pt>
    <dgm:pt modelId="{5541BF34-8DD8-4ECC-A336-40AF9B4A271F}" type="sibTrans" cxnId="{C55C50FC-CDF9-4F7B-B299-D6FB54CBED2E}">
      <dgm:prSet/>
      <dgm:spPr/>
      <dgm:t>
        <a:bodyPr/>
        <a:lstStyle/>
        <a:p>
          <a:endParaRPr lang="en-US"/>
        </a:p>
      </dgm:t>
    </dgm:pt>
    <dgm:pt modelId="{735686B8-2F1B-484A-9A54-0BA807E744FD}">
      <dgm:prSet phldrT="[Text]"/>
      <dgm:spPr/>
      <dgm:t>
        <a:bodyPr/>
        <a:lstStyle/>
        <a:p>
          <a:r>
            <a:rPr lang="en-US" dirty="0" smtClean="0"/>
            <a:t>Diagnosis</a:t>
          </a:r>
          <a:endParaRPr lang="en-US" dirty="0"/>
        </a:p>
      </dgm:t>
    </dgm:pt>
    <dgm:pt modelId="{9A88F6ED-DA42-41DD-A1F0-FA952417E5DF}" type="parTrans" cxnId="{CE82E278-2E56-4DD0-A7FE-B4C13F458B74}">
      <dgm:prSet/>
      <dgm:spPr/>
      <dgm:t>
        <a:bodyPr/>
        <a:lstStyle/>
        <a:p>
          <a:endParaRPr lang="en-US"/>
        </a:p>
      </dgm:t>
    </dgm:pt>
    <dgm:pt modelId="{28D19E59-3762-4EEC-9732-14239E10EC35}" type="sibTrans" cxnId="{CE82E278-2E56-4DD0-A7FE-B4C13F458B74}">
      <dgm:prSet/>
      <dgm:spPr/>
      <dgm:t>
        <a:bodyPr/>
        <a:lstStyle/>
        <a:p>
          <a:endParaRPr lang="en-US"/>
        </a:p>
      </dgm:t>
    </dgm:pt>
    <dgm:pt modelId="{A77CFB66-D4A3-4D47-96C6-0240E09BD850}">
      <dgm:prSet phldrT="[Text]"/>
      <dgm:spPr/>
    </dgm:pt>
    <dgm:pt modelId="{4547853B-1E89-4327-8B1A-4D269879A812}" type="parTrans" cxnId="{14284AF4-0CE3-40C5-A303-6466DB2DDEBB}">
      <dgm:prSet/>
      <dgm:spPr/>
      <dgm:t>
        <a:bodyPr/>
        <a:lstStyle/>
        <a:p>
          <a:endParaRPr lang="en-US"/>
        </a:p>
      </dgm:t>
    </dgm:pt>
    <dgm:pt modelId="{F0A17EFE-B162-4F1E-B0BE-D10F477204A3}" type="sibTrans" cxnId="{14284AF4-0CE3-40C5-A303-6466DB2DDEBB}">
      <dgm:prSet/>
      <dgm:spPr/>
      <dgm:t>
        <a:bodyPr/>
        <a:lstStyle/>
        <a:p>
          <a:endParaRPr lang="en-US"/>
        </a:p>
      </dgm:t>
    </dgm:pt>
    <dgm:pt modelId="{9078127A-9B17-4410-8798-17A01B5D0E5C}">
      <dgm:prSet phldrT="[Text]" phldr="1"/>
      <dgm:spPr/>
      <dgm:t>
        <a:bodyPr/>
        <a:lstStyle/>
        <a:p>
          <a:endParaRPr lang="en-US"/>
        </a:p>
      </dgm:t>
    </dgm:pt>
    <dgm:pt modelId="{7D516615-DDB0-45EC-9D63-C17A1F086D34}" type="parTrans" cxnId="{66FEEE5C-7E70-400C-A03E-67C4EBA47C56}">
      <dgm:prSet/>
      <dgm:spPr/>
      <dgm:t>
        <a:bodyPr/>
        <a:lstStyle/>
        <a:p>
          <a:endParaRPr lang="en-US"/>
        </a:p>
      </dgm:t>
    </dgm:pt>
    <dgm:pt modelId="{FDD7DD3C-8D20-44A7-AA86-B6D31DBE207A}" type="sibTrans" cxnId="{66FEEE5C-7E70-400C-A03E-67C4EBA47C56}">
      <dgm:prSet/>
      <dgm:spPr/>
      <dgm:t>
        <a:bodyPr/>
        <a:lstStyle/>
        <a:p>
          <a:endParaRPr lang="en-US"/>
        </a:p>
      </dgm:t>
    </dgm:pt>
    <dgm:pt modelId="{58A957D8-4341-49D7-B90F-A45401AB688C}">
      <dgm:prSet phldrT="[Text]" phldr="1"/>
      <dgm:spPr/>
      <dgm:t>
        <a:bodyPr/>
        <a:lstStyle/>
        <a:p>
          <a:endParaRPr lang="en-US"/>
        </a:p>
      </dgm:t>
    </dgm:pt>
    <dgm:pt modelId="{E8FC9CF8-DFD4-4DD9-A8C6-0DAFD99A20A6}" type="parTrans" cxnId="{401D5776-B856-409E-BB10-F78F039542A4}">
      <dgm:prSet/>
      <dgm:spPr/>
      <dgm:t>
        <a:bodyPr/>
        <a:lstStyle/>
        <a:p>
          <a:endParaRPr lang="en-US"/>
        </a:p>
      </dgm:t>
    </dgm:pt>
    <dgm:pt modelId="{A6E5E777-2809-4E5F-9A11-5B4673D80F5B}" type="sibTrans" cxnId="{401D5776-B856-409E-BB10-F78F039542A4}">
      <dgm:prSet/>
      <dgm:spPr/>
      <dgm:t>
        <a:bodyPr/>
        <a:lstStyle/>
        <a:p>
          <a:endParaRPr lang="en-US"/>
        </a:p>
      </dgm:t>
    </dgm:pt>
    <dgm:pt modelId="{A5DC6F5F-FC53-48D7-AAE7-157334C41527}">
      <dgm:prSet phldrT="[Text]"/>
      <dgm:spPr/>
      <dgm:t>
        <a:bodyPr/>
        <a:lstStyle/>
        <a:p>
          <a:pPr rtl="0"/>
          <a:r>
            <a:rPr lang="en-US" b="1" dirty="0" smtClean="0">
              <a:cs typeface="2  Nazanin" pitchFamily="2" charset="-78"/>
            </a:rPr>
            <a:t>Mental status</a:t>
          </a:r>
          <a:endParaRPr lang="en-US" dirty="0"/>
        </a:p>
      </dgm:t>
    </dgm:pt>
    <dgm:pt modelId="{2BE7BB1D-6926-4791-A8DE-F7D198AD89EF}" type="parTrans" cxnId="{90D019EB-FF2A-433A-BA86-9E5B7E420BF2}">
      <dgm:prSet/>
      <dgm:spPr/>
      <dgm:t>
        <a:bodyPr/>
        <a:lstStyle/>
        <a:p>
          <a:endParaRPr lang="en-US"/>
        </a:p>
      </dgm:t>
    </dgm:pt>
    <dgm:pt modelId="{D34CCCE2-2B3B-46B3-BD97-FFE4D6E33D5D}" type="sibTrans" cxnId="{90D019EB-FF2A-433A-BA86-9E5B7E420BF2}">
      <dgm:prSet/>
      <dgm:spPr/>
      <dgm:t>
        <a:bodyPr/>
        <a:lstStyle/>
        <a:p>
          <a:endParaRPr lang="en-US"/>
        </a:p>
      </dgm:t>
    </dgm:pt>
    <dgm:pt modelId="{7C736EF9-CA81-4590-9B91-AB242EC69D50}">
      <dgm:prSet phldrT="[Text]" phldr="1"/>
      <dgm:spPr/>
      <dgm:t>
        <a:bodyPr/>
        <a:lstStyle/>
        <a:p>
          <a:endParaRPr lang="en-US" dirty="0"/>
        </a:p>
      </dgm:t>
    </dgm:pt>
    <dgm:pt modelId="{60A03136-4B4D-438A-A5F3-08CAD4C1C044}" type="sibTrans" cxnId="{9E647AE7-4273-42D8-B5B5-72020E0AA66C}">
      <dgm:prSet/>
      <dgm:spPr/>
      <dgm:t>
        <a:bodyPr/>
        <a:lstStyle/>
        <a:p>
          <a:endParaRPr lang="en-US"/>
        </a:p>
      </dgm:t>
    </dgm:pt>
    <dgm:pt modelId="{C45B3009-D082-4090-9F63-064CB6D28868}" type="parTrans" cxnId="{9E647AE7-4273-42D8-B5B5-72020E0AA66C}">
      <dgm:prSet/>
      <dgm:spPr/>
      <dgm:t>
        <a:bodyPr/>
        <a:lstStyle/>
        <a:p>
          <a:endParaRPr lang="en-US"/>
        </a:p>
      </dgm:t>
    </dgm:pt>
    <dgm:pt modelId="{F82D2F5E-2DC5-4EA4-8C4E-9A3B7F6A8C9E}">
      <dgm:prSet/>
      <dgm:spPr/>
      <dgm:t>
        <a:bodyPr/>
        <a:lstStyle/>
        <a:p>
          <a:pPr rtl="0"/>
          <a:r>
            <a:rPr lang="en-US" b="1" smtClean="0">
              <a:cs typeface="2  Nazanin" pitchFamily="2" charset="-78"/>
            </a:rPr>
            <a:t>Technique</a:t>
          </a:r>
          <a:endParaRPr lang="en-US" dirty="0"/>
        </a:p>
      </dgm:t>
    </dgm:pt>
    <dgm:pt modelId="{93A7629F-0DCF-4ECF-B06F-DA5346B1CC72}" type="parTrans" cxnId="{422E3640-4252-4791-B98F-02F561272A4A}">
      <dgm:prSet/>
      <dgm:spPr/>
      <dgm:t>
        <a:bodyPr/>
        <a:lstStyle/>
        <a:p>
          <a:endParaRPr lang="en-US"/>
        </a:p>
      </dgm:t>
    </dgm:pt>
    <dgm:pt modelId="{540E8816-10C6-4131-BF77-537F11D22366}" type="sibTrans" cxnId="{422E3640-4252-4791-B98F-02F561272A4A}">
      <dgm:prSet/>
      <dgm:spPr/>
      <dgm:t>
        <a:bodyPr/>
        <a:lstStyle/>
        <a:p>
          <a:endParaRPr lang="en-US"/>
        </a:p>
      </dgm:t>
    </dgm:pt>
    <dgm:pt modelId="{4A525E56-8100-4352-9FB1-AB780278FF8B}" type="pres">
      <dgm:prSet presAssocID="{3336B3D8-EC15-4F0D-B459-A64001DCAD93}" presName="cycleMatrixDiagram" presStyleCnt="0">
        <dgm:presLayoutVars>
          <dgm:chMax val="1"/>
          <dgm:dir/>
          <dgm:animLvl val="lvl"/>
          <dgm:resizeHandles val="exact"/>
        </dgm:presLayoutVars>
      </dgm:prSet>
      <dgm:spPr/>
    </dgm:pt>
    <dgm:pt modelId="{9BEC2DB5-4F37-4A02-8FC3-43626A0EE800}" type="pres">
      <dgm:prSet presAssocID="{3336B3D8-EC15-4F0D-B459-A64001DCAD93}" presName="children" presStyleCnt="0"/>
      <dgm:spPr/>
    </dgm:pt>
    <dgm:pt modelId="{B067954D-6676-489B-85D7-36F8E5FAD4FF}" type="pres">
      <dgm:prSet presAssocID="{3336B3D8-EC15-4F0D-B459-A64001DCAD93}" presName="childPlaceholder" presStyleCnt="0"/>
      <dgm:spPr/>
    </dgm:pt>
    <dgm:pt modelId="{75A80431-D97F-42AC-A3B5-6DFF648F225C}" type="pres">
      <dgm:prSet presAssocID="{3336B3D8-EC15-4F0D-B459-A64001DCAD93}" presName="circle" presStyleCnt="0"/>
      <dgm:spPr/>
    </dgm:pt>
    <dgm:pt modelId="{966B09C5-FD80-428C-8707-F4C883837940}" type="pres">
      <dgm:prSet presAssocID="{3336B3D8-EC15-4F0D-B459-A64001DCAD93}" presName="quadrant1" presStyleLbl="node1" presStyleIdx="0" presStyleCnt="4">
        <dgm:presLayoutVars>
          <dgm:chMax val="1"/>
          <dgm:bulletEnabled val="1"/>
        </dgm:presLayoutVars>
      </dgm:prSet>
      <dgm:spPr/>
      <dgm:t>
        <a:bodyPr/>
        <a:lstStyle/>
        <a:p>
          <a:endParaRPr lang="en-US"/>
        </a:p>
      </dgm:t>
    </dgm:pt>
    <dgm:pt modelId="{0006B960-F26D-46F1-9D53-B9C4E192790B}" type="pres">
      <dgm:prSet presAssocID="{3336B3D8-EC15-4F0D-B459-A64001DCAD93}" presName="quadrant2" presStyleLbl="node1" presStyleIdx="1" presStyleCnt="4" custScaleX="111473">
        <dgm:presLayoutVars>
          <dgm:chMax val="1"/>
          <dgm:bulletEnabled val="1"/>
        </dgm:presLayoutVars>
      </dgm:prSet>
      <dgm:spPr/>
      <dgm:t>
        <a:bodyPr/>
        <a:lstStyle/>
        <a:p>
          <a:endParaRPr lang="en-US"/>
        </a:p>
      </dgm:t>
    </dgm:pt>
    <dgm:pt modelId="{AB641CCA-3220-45EC-AC9E-0F13632C8EA9}" type="pres">
      <dgm:prSet presAssocID="{3336B3D8-EC15-4F0D-B459-A64001DCAD93}" presName="quadrant3" presStyleLbl="node1" presStyleIdx="2" presStyleCnt="4" custScaleX="102563" custScaleY="102140" custLinFactNeighborX="4455" custLinFactNeighborY="-4113">
        <dgm:presLayoutVars>
          <dgm:chMax val="1"/>
          <dgm:bulletEnabled val="1"/>
        </dgm:presLayoutVars>
      </dgm:prSet>
      <dgm:spPr/>
      <dgm:t>
        <a:bodyPr/>
        <a:lstStyle/>
        <a:p>
          <a:endParaRPr lang="en-US"/>
        </a:p>
      </dgm:t>
    </dgm:pt>
    <dgm:pt modelId="{DC9BDD38-8710-4E97-BC0F-F2C0AE7C582B}" type="pres">
      <dgm:prSet presAssocID="{3336B3D8-EC15-4F0D-B459-A64001DCAD93}" presName="quadrant4" presStyleLbl="node1" presStyleIdx="3" presStyleCnt="4">
        <dgm:presLayoutVars>
          <dgm:chMax val="1"/>
          <dgm:bulletEnabled val="1"/>
        </dgm:presLayoutVars>
      </dgm:prSet>
      <dgm:spPr/>
      <dgm:t>
        <a:bodyPr/>
        <a:lstStyle/>
        <a:p>
          <a:endParaRPr lang="en-US"/>
        </a:p>
      </dgm:t>
    </dgm:pt>
    <dgm:pt modelId="{07306736-0089-482A-A420-07EF5C9A78DA}" type="pres">
      <dgm:prSet presAssocID="{3336B3D8-EC15-4F0D-B459-A64001DCAD93}" presName="quadrantPlaceholder" presStyleCnt="0"/>
      <dgm:spPr/>
    </dgm:pt>
    <dgm:pt modelId="{7C7CE996-368A-4AC4-9CAD-C8CB30915870}" type="pres">
      <dgm:prSet presAssocID="{3336B3D8-EC15-4F0D-B459-A64001DCAD93}" presName="center1" presStyleLbl="fgShp" presStyleIdx="0" presStyleCnt="2"/>
      <dgm:spPr/>
    </dgm:pt>
    <dgm:pt modelId="{50363A24-6C91-4895-AA49-F657FA38FDC5}" type="pres">
      <dgm:prSet presAssocID="{3336B3D8-EC15-4F0D-B459-A64001DCAD93}" presName="center2" presStyleLbl="fgShp" presStyleIdx="1" presStyleCnt="2"/>
      <dgm:spPr/>
    </dgm:pt>
  </dgm:ptLst>
  <dgm:cxnLst>
    <dgm:cxn modelId="{D94F64A1-DB1D-43EA-A9B1-EBFA01004CA2}" type="presOf" srcId="{A5DC6F5F-FC53-48D7-AAE7-157334C41527}" destId="{0006B960-F26D-46F1-9D53-B9C4E192790B}" srcOrd="0" destOrd="0" presId="urn:microsoft.com/office/officeart/2005/8/layout/cycle4"/>
    <dgm:cxn modelId="{1A7D6C5C-7CE5-4F77-85D9-B5A6DAE9EE43}" type="presOf" srcId="{735686B8-2F1B-484A-9A54-0BA807E744FD}" destId="{AB641CCA-3220-45EC-AC9E-0F13632C8EA9}" srcOrd="0" destOrd="0" presId="urn:microsoft.com/office/officeart/2005/8/layout/cycle4"/>
    <dgm:cxn modelId="{CE82E278-2E56-4DD0-A7FE-B4C13F458B74}" srcId="{3336B3D8-EC15-4F0D-B459-A64001DCAD93}" destId="{735686B8-2F1B-484A-9A54-0BA807E744FD}" srcOrd="2" destOrd="0" parTransId="{9A88F6ED-DA42-41DD-A1F0-FA952417E5DF}" sibTransId="{28D19E59-3762-4EEC-9732-14239E10EC35}"/>
    <dgm:cxn modelId="{9E647AE7-4273-42D8-B5B5-72020E0AA66C}" srcId="{A77CFB66-D4A3-4D47-96C6-0240E09BD850}" destId="{7C736EF9-CA81-4590-9B91-AB242EC69D50}" srcOrd="0" destOrd="0" parTransId="{C45B3009-D082-4090-9F63-064CB6D28868}" sibTransId="{60A03136-4B4D-438A-A5F3-08CAD4C1C044}"/>
    <dgm:cxn modelId="{422E3640-4252-4791-B98F-02F561272A4A}" srcId="{3336B3D8-EC15-4F0D-B459-A64001DCAD93}" destId="{F82D2F5E-2DC5-4EA4-8C4E-9A3B7F6A8C9E}" srcOrd="3" destOrd="0" parTransId="{93A7629F-0DCF-4ECF-B06F-DA5346B1CC72}" sibTransId="{540E8816-10C6-4131-BF77-537F11D22366}"/>
    <dgm:cxn modelId="{401D5776-B856-409E-BB10-F78F039542A4}" srcId="{9078127A-9B17-4410-8798-17A01B5D0E5C}" destId="{58A957D8-4341-49D7-B90F-A45401AB688C}" srcOrd="0" destOrd="0" parTransId="{E8FC9CF8-DFD4-4DD9-A8C6-0DAFD99A20A6}" sibTransId="{A6E5E777-2809-4E5F-9A11-5B4673D80F5B}"/>
    <dgm:cxn modelId="{66FEEE5C-7E70-400C-A03E-67C4EBA47C56}" srcId="{3336B3D8-EC15-4F0D-B459-A64001DCAD93}" destId="{9078127A-9B17-4410-8798-17A01B5D0E5C}" srcOrd="5" destOrd="0" parTransId="{7D516615-DDB0-45EC-9D63-C17A1F086D34}" sibTransId="{FDD7DD3C-8D20-44A7-AA86-B6D31DBE207A}"/>
    <dgm:cxn modelId="{1DCF9458-28AD-4413-9147-7A7F2FBC5446}" type="presOf" srcId="{3336B3D8-EC15-4F0D-B459-A64001DCAD93}" destId="{4A525E56-8100-4352-9FB1-AB780278FF8B}" srcOrd="0" destOrd="0" presId="urn:microsoft.com/office/officeart/2005/8/layout/cycle4"/>
    <dgm:cxn modelId="{14284AF4-0CE3-40C5-A303-6466DB2DDEBB}" srcId="{3336B3D8-EC15-4F0D-B459-A64001DCAD93}" destId="{A77CFB66-D4A3-4D47-96C6-0240E09BD850}" srcOrd="4" destOrd="0" parTransId="{4547853B-1E89-4327-8B1A-4D269879A812}" sibTransId="{F0A17EFE-B162-4F1E-B0BE-D10F477204A3}"/>
    <dgm:cxn modelId="{788C1342-E136-4E83-A3B7-BE53AAB49F1C}" type="presOf" srcId="{BA57487F-12DF-4E04-9245-2EE43FE160A4}" destId="{966B09C5-FD80-428C-8707-F4C883837940}" srcOrd="0" destOrd="0" presId="urn:microsoft.com/office/officeart/2005/8/layout/cycle4"/>
    <dgm:cxn modelId="{90D019EB-FF2A-433A-BA86-9E5B7E420BF2}" srcId="{3336B3D8-EC15-4F0D-B459-A64001DCAD93}" destId="{A5DC6F5F-FC53-48D7-AAE7-157334C41527}" srcOrd="1" destOrd="0" parTransId="{2BE7BB1D-6926-4791-A8DE-F7D198AD89EF}" sibTransId="{D34CCCE2-2B3B-46B3-BD97-FFE4D6E33D5D}"/>
    <dgm:cxn modelId="{88943A8E-7722-4D08-9728-267B66CA79B7}" type="presOf" srcId="{F82D2F5E-2DC5-4EA4-8C4E-9A3B7F6A8C9E}" destId="{DC9BDD38-8710-4E97-BC0F-F2C0AE7C582B}" srcOrd="0" destOrd="0" presId="urn:microsoft.com/office/officeart/2005/8/layout/cycle4"/>
    <dgm:cxn modelId="{C55C50FC-CDF9-4F7B-B299-D6FB54CBED2E}" srcId="{3336B3D8-EC15-4F0D-B459-A64001DCAD93}" destId="{BA57487F-12DF-4E04-9245-2EE43FE160A4}" srcOrd="0" destOrd="0" parTransId="{6C1D26FE-FA3D-42E2-A516-CACB2DED201C}" sibTransId="{5541BF34-8DD8-4ECC-A336-40AF9B4A271F}"/>
    <dgm:cxn modelId="{87D7971D-59BE-437F-88AC-8B955909B50C}" type="presParOf" srcId="{4A525E56-8100-4352-9FB1-AB780278FF8B}" destId="{9BEC2DB5-4F37-4A02-8FC3-43626A0EE800}" srcOrd="0" destOrd="0" presId="urn:microsoft.com/office/officeart/2005/8/layout/cycle4"/>
    <dgm:cxn modelId="{55E7B6B2-45FC-4643-AEA8-D15B4C61F4C5}" type="presParOf" srcId="{9BEC2DB5-4F37-4A02-8FC3-43626A0EE800}" destId="{B067954D-6676-489B-85D7-36F8E5FAD4FF}" srcOrd="0" destOrd="0" presId="urn:microsoft.com/office/officeart/2005/8/layout/cycle4"/>
    <dgm:cxn modelId="{4F3D3DFA-A82D-495B-A07E-B45812E27F8C}" type="presParOf" srcId="{4A525E56-8100-4352-9FB1-AB780278FF8B}" destId="{75A80431-D97F-42AC-A3B5-6DFF648F225C}" srcOrd="1" destOrd="0" presId="urn:microsoft.com/office/officeart/2005/8/layout/cycle4"/>
    <dgm:cxn modelId="{516A9974-DAFF-4BF8-9A46-BFA1A49306D6}" type="presParOf" srcId="{75A80431-D97F-42AC-A3B5-6DFF648F225C}" destId="{966B09C5-FD80-428C-8707-F4C883837940}" srcOrd="0" destOrd="0" presId="urn:microsoft.com/office/officeart/2005/8/layout/cycle4"/>
    <dgm:cxn modelId="{AB7D1E68-352D-4DC4-9E95-583739BE4877}" type="presParOf" srcId="{75A80431-D97F-42AC-A3B5-6DFF648F225C}" destId="{0006B960-F26D-46F1-9D53-B9C4E192790B}" srcOrd="1" destOrd="0" presId="urn:microsoft.com/office/officeart/2005/8/layout/cycle4"/>
    <dgm:cxn modelId="{701FE48B-E744-4977-B34F-693901C0899B}" type="presParOf" srcId="{75A80431-D97F-42AC-A3B5-6DFF648F225C}" destId="{AB641CCA-3220-45EC-AC9E-0F13632C8EA9}" srcOrd="2" destOrd="0" presId="urn:microsoft.com/office/officeart/2005/8/layout/cycle4"/>
    <dgm:cxn modelId="{82313ECF-01A1-4BA4-BC29-9352959C1166}" type="presParOf" srcId="{75A80431-D97F-42AC-A3B5-6DFF648F225C}" destId="{DC9BDD38-8710-4E97-BC0F-F2C0AE7C582B}" srcOrd="3" destOrd="0" presId="urn:microsoft.com/office/officeart/2005/8/layout/cycle4"/>
    <dgm:cxn modelId="{1F1B95E5-8F27-4720-8661-D755D8E82AAA}" type="presParOf" srcId="{75A80431-D97F-42AC-A3B5-6DFF648F225C}" destId="{07306736-0089-482A-A420-07EF5C9A78DA}" srcOrd="4" destOrd="0" presId="urn:microsoft.com/office/officeart/2005/8/layout/cycle4"/>
    <dgm:cxn modelId="{79A29CCD-1022-49AD-A955-BF96B15CE9C7}" type="presParOf" srcId="{4A525E56-8100-4352-9FB1-AB780278FF8B}" destId="{7C7CE996-368A-4AC4-9CAD-C8CB30915870}" srcOrd="2" destOrd="0" presId="urn:microsoft.com/office/officeart/2005/8/layout/cycle4"/>
    <dgm:cxn modelId="{AC8E7102-3FC7-44C0-9E99-22FCAEF64213}" type="presParOf" srcId="{4A525E56-8100-4352-9FB1-AB780278FF8B}" destId="{50363A24-6C91-4895-AA49-F657FA38FDC5}" srcOrd="3" destOrd="0" presId="urn:microsoft.com/office/officeart/2005/8/layout/cycle4"/>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891599C-011A-4D2C-A589-55A27BFAF8A7}"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353E217F-1B48-4056-B46D-300211584682}">
      <dgm:prSet phldrT="[Text]"/>
      <dgm:spPr>
        <a:solidFill>
          <a:srgbClr val="FF0000"/>
        </a:solidFill>
      </dgm:spPr>
      <dgm:t>
        <a:bodyPr/>
        <a:lstStyle/>
        <a:p>
          <a:r>
            <a:rPr lang="fa-IR" dirty="0" smtClean="0"/>
            <a:t>عوامل تاثیر گذار فعلی</a:t>
          </a:r>
          <a:endParaRPr lang="en-US" dirty="0"/>
        </a:p>
      </dgm:t>
    </dgm:pt>
    <dgm:pt modelId="{4147BDBF-956D-42F0-A216-492F5EEE7AEF}" type="parTrans" cxnId="{BD396FDD-EB6D-4117-800E-496CE09BA117}">
      <dgm:prSet/>
      <dgm:spPr/>
      <dgm:t>
        <a:bodyPr/>
        <a:lstStyle/>
        <a:p>
          <a:endParaRPr lang="en-US"/>
        </a:p>
      </dgm:t>
    </dgm:pt>
    <dgm:pt modelId="{B36EBF1B-D9F7-4E20-AC54-6FA93C1D0C1F}" type="sibTrans" cxnId="{BD396FDD-EB6D-4117-800E-496CE09BA117}">
      <dgm:prSet/>
      <dgm:spPr/>
      <dgm:t>
        <a:bodyPr/>
        <a:lstStyle/>
        <a:p>
          <a:endParaRPr lang="en-US"/>
        </a:p>
      </dgm:t>
    </dgm:pt>
    <dgm:pt modelId="{63092EF4-87F9-4EAC-B528-ED3E78B40004}">
      <dgm:prSet phldrT="[Text]"/>
      <dgm:spPr>
        <a:solidFill>
          <a:schemeClr val="accent6">
            <a:lumMod val="75000"/>
          </a:schemeClr>
        </a:solidFill>
      </dgm:spPr>
      <dgm:t>
        <a:bodyPr/>
        <a:lstStyle/>
        <a:p>
          <a:r>
            <a:rPr lang="fa-IR" dirty="0" smtClean="0"/>
            <a:t>پیامد ها</a:t>
          </a:r>
          <a:endParaRPr lang="en-US" dirty="0"/>
        </a:p>
      </dgm:t>
    </dgm:pt>
    <dgm:pt modelId="{FE518FAD-4CF6-4C77-BC6F-1E9B3FFE04A0}" type="parTrans" cxnId="{6C72688B-3EAC-457B-8DA1-847982CE185F}">
      <dgm:prSet/>
      <dgm:spPr/>
      <dgm:t>
        <a:bodyPr/>
        <a:lstStyle/>
        <a:p>
          <a:endParaRPr lang="en-US"/>
        </a:p>
      </dgm:t>
    </dgm:pt>
    <dgm:pt modelId="{7FB9B650-C1C7-42B0-B0F8-17AF15FDA92A}" type="sibTrans" cxnId="{6C72688B-3EAC-457B-8DA1-847982CE185F}">
      <dgm:prSet/>
      <dgm:spPr/>
      <dgm:t>
        <a:bodyPr/>
        <a:lstStyle/>
        <a:p>
          <a:endParaRPr lang="en-US"/>
        </a:p>
      </dgm:t>
    </dgm:pt>
    <dgm:pt modelId="{FABFD5AB-B344-4D00-BE5D-B036E3D6C17E}">
      <dgm:prSet phldrT="[Text]"/>
      <dgm:spPr>
        <a:solidFill>
          <a:schemeClr val="accent6">
            <a:lumMod val="75000"/>
          </a:schemeClr>
        </a:solidFill>
      </dgm:spPr>
      <dgm:t>
        <a:bodyPr/>
        <a:lstStyle/>
        <a:p>
          <a:r>
            <a:rPr lang="fa-IR" dirty="0" smtClean="0"/>
            <a:t>پیشانید ها(عوامل درونی وبیرونی)</a:t>
          </a:r>
          <a:endParaRPr lang="en-US" dirty="0"/>
        </a:p>
      </dgm:t>
    </dgm:pt>
    <dgm:pt modelId="{0824BC82-14AF-448B-8521-807D2DC8455E}" type="parTrans" cxnId="{3AFFC01A-AE64-4F44-9C79-2085B8BD184E}">
      <dgm:prSet/>
      <dgm:spPr/>
      <dgm:t>
        <a:bodyPr/>
        <a:lstStyle/>
        <a:p>
          <a:endParaRPr lang="en-US"/>
        </a:p>
      </dgm:t>
    </dgm:pt>
    <dgm:pt modelId="{94BFE05C-3831-4916-846F-355E9A0CE3A5}" type="sibTrans" cxnId="{3AFFC01A-AE64-4F44-9C79-2085B8BD184E}">
      <dgm:prSet/>
      <dgm:spPr/>
      <dgm:t>
        <a:bodyPr/>
        <a:lstStyle/>
        <a:p>
          <a:endParaRPr lang="en-US"/>
        </a:p>
      </dgm:t>
    </dgm:pt>
    <dgm:pt modelId="{E966A586-C3DA-4217-B166-1C6C95BBE553}" type="pres">
      <dgm:prSet presAssocID="{1891599C-011A-4D2C-A589-55A27BFAF8A7}" presName="Name0" presStyleCnt="0">
        <dgm:presLayoutVars>
          <dgm:dir/>
          <dgm:resizeHandles val="exact"/>
        </dgm:presLayoutVars>
      </dgm:prSet>
      <dgm:spPr/>
      <dgm:t>
        <a:bodyPr/>
        <a:lstStyle/>
        <a:p>
          <a:endParaRPr lang="en-US"/>
        </a:p>
      </dgm:t>
    </dgm:pt>
    <dgm:pt modelId="{E486398A-7DDB-485F-9B75-9B15373F5035}" type="pres">
      <dgm:prSet presAssocID="{353E217F-1B48-4056-B46D-300211584682}" presName="node" presStyleLbl="node1" presStyleIdx="0" presStyleCnt="3">
        <dgm:presLayoutVars>
          <dgm:bulletEnabled val="1"/>
        </dgm:presLayoutVars>
      </dgm:prSet>
      <dgm:spPr/>
      <dgm:t>
        <a:bodyPr/>
        <a:lstStyle/>
        <a:p>
          <a:endParaRPr lang="en-US"/>
        </a:p>
      </dgm:t>
    </dgm:pt>
    <dgm:pt modelId="{89B6D64A-1E60-4F8F-9302-288F8E964FF1}" type="pres">
      <dgm:prSet presAssocID="{B36EBF1B-D9F7-4E20-AC54-6FA93C1D0C1F}" presName="sibTrans" presStyleLbl="sibTrans2D1" presStyleIdx="0" presStyleCnt="3"/>
      <dgm:spPr/>
      <dgm:t>
        <a:bodyPr/>
        <a:lstStyle/>
        <a:p>
          <a:endParaRPr lang="en-US"/>
        </a:p>
      </dgm:t>
    </dgm:pt>
    <dgm:pt modelId="{31450489-AB74-4003-976D-F7F44E541ED4}" type="pres">
      <dgm:prSet presAssocID="{B36EBF1B-D9F7-4E20-AC54-6FA93C1D0C1F}" presName="connectorText" presStyleLbl="sibTrans2D1" presStyleIdx="0" presStyleCnt="3"/>
      <dgm:spPr/>
      <dgm:t>
        <a:bodyPr/>
        <a:lstStyle/>
        <a:p>
          <a:endParaRPr lang="en-US"/>
        </a:p>
      </dgm:t>
    </dgm:pt>
    <dgm:pt modelId="{9DDF2965-C8A4-42F6-AE73-DF342FFB92F2}" type="pres">
      <dgm:prSet presAssocID="{63092EF4-87F9-4EAC-B528-ED3E78B40004}" presName="node" presStyleLbl="node1" presStyleIdx="1" presStyleCnt="3">
        <dgm:presLayoutVars>
          <dgm:bulletEnabled val="1"/>
        </dgm:presLayoutVars>
      </dgm:prSet>
      <dgm:spPr/>
      <dgm:t>
        <a:bodyPr/>
        <a:lstStyle/>
        <a:p>
          <a:endParaRPr lang="en-US"/>
        </a:p>
      </dgm:t>
    </dgm:pt>
    <dgm:pt modelId="{B7625AAF-5E4B-4AC6-9D44-CB0DF25DFC55}" type="pres">
      <dgm:prSet presAssocID="{7FB9B650-C1C7-42B0-B0F8-17AF15FDA92A}" presName="sibTrans" presStyleLbl="sibTrans2D1" presStyleIdx="1" presStyleCnt="3" custFlipVert="0" custScaleX="25349" custScaleY="16783" custLinFactX="-139387" custLinFactY="104048" custLinFactNeighborX="-200000" custLinFactNeighborY="200000"/>
      <dgm:spPr/>
      <dgm:t>
        <a:bodyPr/>
        <a:lstStyle/>
        <a:p>
          <a:endParaRPr lang="en-US"/>
        </a:p>
      </dgm:t>
    </dgm:pt>
    <dgm:pt modelId="{84E72F75-E021-44AD-8B6E-2F6466B075E2}" type="pres">
      <dgm:prSet presAssocID="{7FB9B650-C1C7-42B0-B0F8-17AF15FDA92A}" presName="connectorText" presStyleLbl="sibTrans2D1" presStyleIdx="1" presStyleCnt="3"/>
      <dgm:spPr/>
      <dgm:t>
        <a:bodyPr/>
        <a:lstStyle/>
        <a:p>
          <a:endParaRPr lang="en-US"/>
        </a:p>
      </dgm:t>
    </dgm:pt>
    <dgm:pt modelId="{C112E245-CE4D-4F89-BC3D-FE80329A0101}" type="pres">
      <dgm:prSet presAssocID="{FABFD5AB-B344-4D00-BE5D-B036E3D6C17E}" presName="node" presStyleLbl="node1" presStyleIdx="2" presStyleCnt="3">
        <dgm:presLayoutVars>
          <dgm:bulletEnabled val="1"/>
        </dgm:presLayoutVars>
      </dgm:prSet>
      <dgm:spPr/>
      <dgm:t>
        <a:bodyPr/>
        <a:lstStyle/>
        <a:p>
          <a:endParaRPr lang="en-US"/>
        </a:p>
      </dgm:t>
    </dgm:pt>
    <dgm:pt modelId="{1900C7DA-9F00-40BD-99EF-5453F17DF06D}" type="pres">
      <dgm:prSet presAssocID="{94BFE05C-3831-4916-846F-355E9A0CE3A5}" presName="sibTrans" presStyleLbl="sibTrans2D1" presStyleIdx="2" presStyleCnt="3"/>
      <dgm:spPr/>
      <dgm:t>
        <a:bodyPr/>
        <a:lstStyle/>
        <a:p>
          <a:endParaRPr lang="en-US"/>
        </a:p>
      </dgm:t>
    </dgm:pt>
    <dgm:pt modelId="{60743A2C-3081-4EDF-9C9B-2EFAC2107CEA}" type="pres">
      <dgm:prSet presAssocID="{94BFE05C-3831-4916-846F-355E9A0CE3A5}" presName="connectorText" presStyleLbl="sibTrans2D1" presStyleIdx="2" presStyleCnt="3"/>
      <dgm:spPr/>
      <dgm:t>
        <a:bodyPr/>
        <a:lstStyle/>
        <a:p>
          <a:endParaRPr lang="en-US"/>
        </a:p>
      </dgm:t>
    </dgm:pt>
  </dgm:ptLst>
  <dgm:cxnLst>
    <dgm:cxn modelId="{3AFFC01A-AE64-4F44-9C79-2085B8BD184E}" srcId="{1891599C-011A-4D2C-A589-55A27BFAF8A7}" destId="{FABFD5AB-B344-4D00-BE5D-B036E3D6C17E}" srcOrd="2" destOrd="0" parTransId="{0824BC82-14AF-448B-8521-807D2DC8455E}" sibTransId="{94BFE05C-3831-4916-846F-355E9A0CE3A5}"/>
    <dgm:cxn modelId="{95468C56-EDAA-40CA-957F-34C67FE3383E}" type="presOf" srcId="{B36EBF1B-D9F7-4E20-AC54-6FA93C1D0C1F}" destId="{89B6D64A-1E60-4F8F-9302-288F8E964FF1}" srcOrd="0" destOrd="0" presId="urn:microsoft.com/office/officeart/2005/8/layout/cycle7"/>
    <dgm:cxn modelId="{73060608-F62A-41A7-9F37-3C6FA6E1A1DE}" type="presOf" srcId="{353E217F-1B48-4056-B46D-300211584682}" destId="{E486398A-7DDB-485F-9B75-9B15373F5035}" srcOrd="0" destOrd="0" presId="urn:microsoft.com/office/officeart/2005/8/layout/cycle7"/>
    <dgm:cxn modelId="{92A018A9-E58A-47D2-9DC3-A7E5BDC48D5F}" type="presOf" srcId="{B36EBF1B-D9F7-4E20-AC54-6FA93C1D0C1F}" destId="{31450489-AB74-4003-976D-F7F44E541ED4}" srcOrd="1" destOrd="0" presId="urn:microsoft.com/office/officeart/2005/8/layout/cycle7"/>
    <dgm:cxn modelId="{579FDB7D-D05F-4264-81FF-A53082FD4D11}" type="presOf" srcId="{63092EF4-87F9-4EAC-B528-ED3E78B40004}" destId="{9DDF2965-C8A4-42F6-AE73-DF342FFB92F2}" srcOrd="0" destOrd="0" presId="urn:microsoft.com/office/officeart/2005/8/layout/cycle7"/>
    <dgm:cxn modelId="{EB7C2B6A-61A1-4F49-BD2B-C7CB58B9C4C9}" type="presOf" srcId="{FABFD5AB-B344-4D00-BE5D-B036E3D6C17E}" destId="{C112E245-CE4D-4F89-BC3D-FE80329A0101}" srcOrd="0" destOrd="0" presId="urn:microsoft.com/office/officeart/2005/8/layout/cycle7"/>
    <dgm:cxn modelId="{BD396FDD-EB6D-4117-800E-496CE09BA117}" srcId="{1891599C-011A-4D2C-A589-55A27BFAF8A7}" destId="{353E217F-1B48-4056-B46D-300211584682}" srcOrd="0" destOrd="0" parTransId="{4147BDBF-956D-42F0-A216-492F5EEE7AEF}" sibTransId="{B36EBF1B-D9F7-4E20-AC54-6FA93C1D0C1F}"/>
    <dgm:cxn modelId="{B56C8A42-A421-4C88-9DB3-A32A6E75A61D}" type="presOf" srcId="{7FB9B650-C1C7-42B0-B0F8-17AF15FDA92A}" destId="{B7625AAF-5E4B-4AC6-9D44-CB0DF25DFC55}" srcOrd="0" destOrd="0" presId="urn:microsoft.com/office/officeart/2005/8/layout/cycle7"/>
    <dgm:cxn modelId="{E4485794-9A56-4EE3-900E-4FED678607FF}" type="presOf" srcId="{94BFE05C-3831-4916-846F-355E9A0CE3A5}" destId="{1900C7DA-9F00-40BD-99EF-5453F17DF06D}" srcOrd="0" destOrd="0" presId="urn:microsoft.com/office/officeart/2005/8/layout/cycle7"/>
    <dgm:cxn modelId="{6E438613-A8D7-414E-83C5-3074C417243F}" type="presOf" srcId="{1891599C-011A-4D2C-A589-55A27BFAF8A7}" destId="{E966A586-C3DA-4217-B166-1C6C95BBE553}" srcOrd="0" destOrd="0" presId="urn:microsoft.com/office/officeart/2005/8/layout/cycle7"/>
    <dgm:cxn modelId="{35AFF891-784F-46E6-B3F0-0EA62EDD208E}" type="presOf" srcId="{94BFE05C-3831-4916-846F-355E9A0CE3A5}" destId="{60743A2C-3081-4EDF-9C9B-2EFAC2107CEA}" srcOrd="1" destOrd="0" presId="urn:microsoft.com/office/officeart/2005/8/layout/cycle7"/>
    <dgm:cxn modelId="{583195E3-083B-4419-B5B5-6E6CFB7C7B97}" type="presOf" srcId="{7FB9B650-C1C7-42B0-B0F8-17AF15FDA92A}" destId="{84E72F75-E021-44AD-8B6E-2F6466B075E2}" srcOrd="1" destOrd="0" presId="urn:microsoft.com/office/officeart/2005/8/layout/cycle7"/>
    <dgm:cxn modelId="{6C72688B-3EAC-457B-8DA1-847982CE185F}" srcId="{1891599C-011A-4D2C-A589-55A27BFAF8A7}" destId="{63092EF4-87F9-4EAC-B528-ED3E78B40004}" srcOrd="1" destOrd="0" parTransId="{FE518FAD-4CF6-4C77-BC6F-1E9B3FFE04A0}" sibTransId="{7FB9B650-C1C7-42B0-B0F8-17AF15FDA92A}"/>
    <dgm:cxn modelId="{262E5FE6-1EFE-4F1A-9351-6DFB8341865F}" type="presParOf" srcId="{E966A586-C3DA-4217-B166-1C6C95BBE553}" destId="{E486398A-7DDB-485F-9B75-9B15373F5035}" srcOrd="0" destOrd="0" presId="urn:microsoft.com/office/officeart/2005/8/layout/cycle7"/>
    <dgm:cxn modelId="{A002AB10-9057-4856-9FCE-B6D4000C7393}" type="presParOf" srcId="{E966A586-C3DA-4217-B166-1C6C95BBE553}" destId="{89B6D64A-1E60-4F8F-9302-288F8E964FF1}" srcOrd="1" destOrd="0" presId="urn:microsoft.com/office/officeart/2005/8/layout/cycle7"/>
    <dgm:cxn modelId="{B7F0CDC6-21A8-448A-B8A4-48821462761A}" type="presParOf" srcId="{89B6D64A-1E60-4F8F-9302-288F8E964FF1}" destId="{31450489-AB74-4003-976D-F7F44E541ED4}" srcOrd="0" destOrd="0" presId="urn:microsoft.com/office/officeart/2005/8/layout/cycle7"/>
    <dgm:cxn modelId="{FA86B409-2E5E-4F57-BBE5-6F478B144959}" type="presParOf" srcId="{E966A586-C3DA-4217-B166-1C6C95BBE553}" destId="{9DDF2965-C8A4-42F6-AE73-DF342FFB92F2}" srcOrd="2" destOrd="0" presId="urn:microsoft.com/office/officeart/2005/8/layout/cycle7"/>
    <dgm:cxn modelId="{D95C7209-91B2-4CF6-A3B8-345A8F9E5BCD}" type="presParOf" srcId="{E966A586-C3DA-4217-B166-1C6C95BBE553}" destId="{B7625AAF-5E4B-4AC6-9D44-CB0DF25DFC55}" srcOrd="3" destOrd="0" presId="urn:microsoft.com/office/officeart/2005/8/layout/cycle7"/>
    <dgm:cxn modelId="{2682D437-3DF4-4ABF-9A33-1154BF4850B2}" type="presParOf" srcId="{B7625AAF-5E4B-4AC6-9D44-CB0DF25DFC55}" destId="{84E72F75-E021-44AD-8B6E-2F6466B075E2}" srcOrd="0" destOrd="0" presId="urn:microsoft.com/office/officeart/2005/8/layout/cycle7"/>
    <dgm:cxn modelId="{9951EE31-8051-4A84-9E86-39EAE47F252F}" type="presParOf" srcId="{E966A586-C3DA-4217-B166-1C6C95BBE553}" destId="{C112E245-CE4D-4F89-BC3D-FE80329A0101}" srcOrd="4" destOrd="0" presId="urn:microsoft.com/office/officeart/2005/8/layout/cycle7"/>
    <dgm:cxn modelId="{438AC48D-7C61-4C7F-A3C0-6817A00D4CEE}" type="presParOf" srcId="{E966A586-C3DA-4217-B166-1C6C95BBE553}" destId="{1900C7DA-9F00-40BD-99EF-5453F17DF06D}" srcOrd="5" destOrd="0" presId="urn:microsoft.com/office/officeart/2005/8/layout/cycle7"/>
    <dgm:cxn modelId="{622C8564-39E7-4000-92EC-6D64C0A6B08E}" type="presParOf" srcId="{1900C7DA-9F00-40BD-99EF-5453F17DF06D}" destId="{60743A2C-3081-4EDF-9C9B-2EFAC2107CEA}"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85CF065-65F2-4973-A3E4-5B32EC378D0D}" type="doc">
      <dgm:prSet loTypeId="urn:microsoft.com/office/officeart/2005/8/layout/hProcess6" loCatId="process" qsTypeId="urn:microsoft.com/office/officeart/2005/8/quickstyle/simple1" qsCatId="simple" csTypeId="urn:microsoft.com/office/officeart/2005/8/colors/colorful1" csCatId="colorful" phldr="1"/>
      <dgm:spPr/>
      <dgm:t>
        <a:bodyPr/>
        <a:lstStyle/>
        <a:p>
          <a:pPr rtl="1"/>
          <a:endParaRPr lang="fa-IR"/>
        </a:p>
      </dgm:t>
    </dgm:pt>
    <dgm:pt modelId="{F0DA8557-5115-48D3-9AF3-C56CEEA3C86A}">
      <dgm:prSet phldrT="[Text]"/>
      <dgm:spPr>
        <a:solidFill>
          <a:srgbClr val="FF0000"/>
        </a:solidFill>
      </dgm:spPr>
      <dgm:t>
        <a:bodyPr/>
        <a:lstStyle/>
        <a:p>
          <a:pPr rtl="1"/>
          <a:r>
            <a:rPr lang="fa-IR" dirty="0" smtClean="0"/>
            <a:t>مشكلات جسمي</a:t>
          </a:r>
          <a:endParaRPr lang="fa-IR" dirty="0"/>
        </a:p>
      </dgm:t>
    </dgm:pt>
    <dgm:pt modelId="{2DF7C3DF-E3A6-4508-BDB6-6BA81CFB07BF}" type="parTrans" cxnId="{E4FD3E5F-C3BC-421D-A8BE-F1308DD87A74}">
      <dgm:prSet/>
      <dgm:spPr/>
      <dgm:t>
        <a:bodyPr/>
        <a:lstStyle/>
        <a:p>
          <a:pPr rtl="1"/>
          <a:endParaRPr lang="fa-IR"/>
        </a:p>
      </dgm:t>
    </dgm:pt>
    <dgm:pt modelId="{AEB47618-C8E8-4D16-B0FB-1EB0D037CC91}" type="sibTrans" cxnId="{E4FD3E5F-C3BC-421D-A8BE-F1308DD87A74}">
      <dgm:prSet/>
      <dgm:spPr/>
      <dgm:t>
        <a:bodyPr/>
        <a:lstStyle/>
        <a:p>
          <a:pPr rtl="1"/>
          <a:endParaRPr lang="fa-IR"/>
        </a:p>
      </dgm:t>
    </dgm:pt>
    <dgm:pt modelId="{FBD1046B-DF12-4FA5-B12C-CE15A6C53A8C}">
      <dgm:prSet phldrT="[Text]"/>
      <dgm:spPr>
        <a:solidFill>
          <a:srgbClr val="FFC000"/>
        </a:solidFill>
      </dgm:spPr>
      <dgm:t>
        <a:bodyPr/>
        <a:lstStyle/>
        <a:p>
          <a:pPr rtl="1"/>
          <a:r>
            <a:rPr lang="fa-IR" dirty="0" smtClean="0"/>
            <a:t>امشكلات روانشناختي</a:t>
          </a:r>
          <a:endParaRPr lang="fa-IR" dirty="0"/>
        </a:p>
      </dgm:t>
    </dgm:pt>
    <dgm:pt modelId="{B67BA9F4-419B-445C-8751-EF73630DAF77}" type="parTrans" cxnId="{EF498B5B-B99B-47BD-BC62-DB30179B972F}">
      <dgm:prSet/>
      <dgm:spPr/>
      <dgm:t>
        <a:bodyPr/>
        <a:lstStyle/>
        <a:p>
          <a:pPr rtl="1"/>
          <a:endParaRPr lang="fa-IR"/>
        </a:p>
      </dgm:t>
    </dgm:pt>
    <dgm:pt modelId="{DEFE6CE4-785A-4FB0-93BE-AEF1B59367A5}" type="sibTrans" cxnId="{EF498B5B-B99B-47BD-BC62-DB30179B972F}">
      <dgm:prSet/>
      <dgm:spPr/>
      <dgm:t>
        <a:bodyPr/>
        <a:lstStyle/>
        <a:p>
          <a:pPr rtl="1"/>
          <a:endParaRPr lang="fa-IR"/>
        </a:p>
      </dgm:t>
    </dgm:pt>
    <dgm:pt modelId="{B6C1C819-2697-4144-A658-686F491EDE83}">
      <dgm:prSet phldrT="[Text]"/>
      <dgm:spPr/>
      <dgm:t>
        <a:bodyPr/>
        <a:lstStyle/>
        <a:p>
          <a:pPr rtl="1"/>
          <a:r>
            <a:rPr lang="fa-IR" dirty="0" smtClean="0"/>
            <a:t>افسردگي</a:t>
          </a:r>
          <a:endParaRPr lang="fa-IR" dirty="0"/>
        </a:p>
      </dgm:t>
    </dgm:pt>
    <dgm:pt modelId="{D8830000-2E4A-4EDA-8607-E7E940740904}" type="parTrans" cxnId="{A501218B-5801-420E-9E2A-DD8D466C4D31}">
      <dgm:prSet/>
      <dgm:spPr/>
      <dgm:t>
        <a:bodyPr/>
        <a:lstStyle/>
        <a:p>
          <a:pPr rtl="1"/>
          <a:endParaRPr lang="fa-IR"/>
        </a:p>
      </dgm:t>
    </dgm:pt>
    <dgm:pt modelId="{F94D4396-38CF-4C0E-AD1A-3EEEFC811EB9}" type="sibTrans" cxnId="{A501218B-5801-420E-9E2A-DD8D466C4D31}">
      <dgm:prSet/>
      <dgm:spPr/>
      <dgm:t>
        <a:bodyPr/>
        <a:lstStyle/>
        <a:p>
          <a:pPr rtl="1"/>
          <a:endParaRPr lang="fa-IR"/>
        </a:p>
      </dgm:t>
    </dgm:pt>
    <dgm:pt modelId="{EB96A400-362A-4637-84C5-EDD71BAF165B}">
      <dgm:prSet phldrT="[Text]"/>
      <dgm:spPr>
        <a:solidFill>
          <a:schemeClr val="tx2">
            <a:lumMod val="50000"/>
          </a:schemeClr>
        </a:solidFill>
      </dgm:spPr>
      <dgm:t>
        <a:bodyPr/>
        <a:lstStyle/>
        <a:p>
          <a:pPr rtl="1"/>
          <a:r>
            <a:rPr lang="fa-IR" dirty="0" smtClean="0"/>
            <a:t>مشكلات جنسي</a:t>
          </a:r>
          <a:endParaRPr lang="fa-IR" dirty="0"/>
        </a:p>
      </dgm:t>
    </dgm:pt>
    <dgm:pt modelId="{7F874EF5-73AC-4328-83BD-B62538414A40}" type="parTrans" cxnId="{680235ED-E441-4A03-BEE2-8C6987D4F6CA}">
      <dgm:prSet/>
      <dgm:spPr/>
      <dgm:t>
        <a:bodyPr/>
        <a:lstStyle/>
        <a:p>
          <a:pPr rtl="1"/>
          <a:endParaRPr lang="fa-IR"/>
        </a:p>
      </dgm:t>
    </dgm:pt>
    <dgm:pt modelId="{269956F1-B5D7-43C0-91AF-9510BF33725F}" type="sibTrans" cxnId="{680235ED-E441-4A03-BEE2-8C6987D4F6CA}">
      <dgm:prSet/>
      <dgm:spPr/>
      <dgm:t>
        <a:bodyPr/>
        <a:lstStyle/>
        <a:p>
          <a:pPr rtl="1"/>
          <a:endParaRPr lang="fa-IR"/>
        </a:p>
      </dgm:t>
    </dgm:pt>
    <dgm:pt modelId="{F7C1C926-78EF-4591-901B-947D1C182C84}">
      <dgm:prSet phldrT="[Text]" phldr="1"/>
      <dgm:spPr/>
      <dgm:t>
        <a:bodyPr/>
        <a:lstStyle/>
        <a:p>
          <a:pPr rtl="1"/>
          <a:endParaRPr lang="fa-IR" dirty="0"/>
        </a:p>
      </dgm:t>
    </dgm:pt>
    <dgm:pt modelId="{FA34EEC2-979A-4936-9723-53F6915D3B9E}" type="parTrans" cxnId="{57353785-3416-45B3-BE19-FB1CFC1C2EF1}">
      <dgm:prSet/>
      <dgm:spPr/>
      <dgm:t>
        <a:bodyPr/>
        <a:lstStyle/>
        <a:p>
          <a:pPr rtl="1"/>
          <a:endParaRPr lang="fa-IR"/>
        </a:p>
      </dgm:t>
    </dgm:pt>
    <dgm:pt modelId="{366A9FDA-7D0A-48B8-B2BF-041BFBC952DE}" type="sibTrans" cxnId="{57353785-3416-45B3-BE19-FB1CFC1C2EF1}">
      <dgm:prSet/>
      <dgm:spPr/>
      <dgm:t>
        <a:bodyPr/>
        <a:lstStyle/>
        <a:p>
          <a:pPr rtl="1"/>
          <a:endParaRPr lang="fa-IR"/>
        </a:p>
      </dgm:t>
    </dgm:pt>
    <dgm:pt modelId="{C4140198-0163-4D62-BEB9-3D7D3322AACE}">
      <dgm:prSet phldrT="[Text]" phldr="1"/>
      <dgm:spPr/>
      <dgm:t>
        <a:bodyPr/>
        <a:lstStyle/>
        <a:p>
          <a:pPr rtl="1"/>
          <a:endParaRPr lang="fa-IR"/>
        </a:p>
      </dgm:t>
    </dgm:pt>
    <dgm:pt modelId="{EB0FAA44-11FE-4497-97F6-7643E429BB8C}" type="parTrans" cxnId="{20991499-AEF0-438A-A368-65F17801FE15}">
      <dgm:prSet/>
      <dgm:spPr/>
      <dgm:t>
        <a:bodyPr/>
        <a:lstStyle/>
        <a:p>
          <a:pPr rtl="1"/>
          <a:endParaRPr lang="fa-IR"/>
        </a:p>
      </dgm:t>
    </dgm:pt>
    <dgm:pt modelId="{DAF402FC-4B3F-4CC0-A057-5A39062AC5B8}" type="sibTrans" cxnId="{20991499-AEF0-438A-A368-65F17801FE15}">
      <dgm:prSet/>
      <dgm:spPr/>
      <dgm:t>
        <a:bodyPr/>
        <a:lstStyle/>
        <a:p>
          <a:pPr rtl="1"/>
          <a:endParaRPr lang="fa-IR"/>
        </a:p>
      </dgm:t>
    </dgm:pt>
    <dgm:pt modelId="{E861411A-5B02-454E-9E69-7EFAAF6BAB1B}">
      <dgm:prSet phldrT="[Text]"/>
      <dgm:spPr/>
      <dgm:t>
        <a:bodyPr/>
        <a:lstStyle/>
        <a:p>
          <a:pPr rtl="1"/>
          <a:r>
            <a:rPr lang="fa-IR" dirty="0" smtClean="0"/>
            <a:t>اضطراب</a:t>
          </a:r>
          <a:endParaRPr lang="fa-IR" dirty="0"/>
        </a:p>
      </dgm:t>
    </dgm:pt>
    <dgm:pt modelId="{0795F1B5-6C09-4259-9979-BA667253065B}" type="parTrans" cxnId="{A223E55F-29E5-4C64-9DE8-9322C37CB7EF}">
      <dgm:prSet/>
      <dgm:spPr/>
      <dgm:t>
        <a:bodyPr/>
        <a:lstStyle/>
        <a:p>
          <a:pPr rtl="1"/>
          <a:endParaRPr lang="fa-IR"/>
        </a:p>
      </dgm:t>
    </dgm:pt>
    <dgm:pt modelId="{6087EF84-1893-41F1-A4B1-1E308E6C673D}" type="sibTrans" cxnId="{A223E55F-29E5-4C64-9DE8-9322C37CB7EF}">
      <dgm:prSet/>
      <dgm:spPr/>
      <dgm:t>
        <a:bodyPr/>
        <a:lstStyle/>
        <a:p>
          <a:pPr rtl="1"/>
          <a:endParaRPr lang="fa-IR"/>
        </a:p>
      </dgm:t>
    </dgm:pt>
    <dgm:pt modelId="{0069D59B-67BB-4FAB-8BC6-7B2B3AD5B4E0}" type="pres">
      <dgm:prSet presAssocID="{D85CF065-65F2-4973-A3E4-5B32EC378D0D}" presName="theList" presStyleCnt="0">
        <dgm:presLayoutVars>
          <dgm:dir/>
          <dgm:animLvl val="lvl"/>
          <dgm:resizeHandles val="exact"/>
        </dgm:presLayoutVars>
      </dgm:prSet>
      <dgm:spPr/>
      <dgm:t>
        <a:bodyPr/>
        <a:lstStyle/>
        <a:p>
          <a:endParaRPr lang="en-US"/>
        </a:p>
      </dgm:t>
    </dgm:pt>
    <dgm:pt modelId="{ED0CE77F-CAED-4FEF-9E1B-CCCFD193DEA1}" type="pres">
      <dgm:prSet presAssocID="{F0DA8557-5115-48D3-9AF3-C56CEEA3C86A}" presName="compNode" presStyleCnt="0"/>
      <dgm:spPr/>
    </dgm:pt>
    <dgm:pt modelId="{42404DA9-B320-400E-B451-1F687D23C235}" type="pres">
      <dgm:prSet presAssocID="{F0DA8557-5115-48D3-9AF3-C56CEEA3C86A}" presName="noGeometry" presStyleCnt="0"/>
      <dgm:spPr/>
    </dgm:pt>
    <dgm:pt modelId="{F7DA92F0-FAE2-4808-8773-CAB68273CF40}" type="pres">
      <dgm:prSet presAssocID="{F0DA8557-5115-48D3-9AF3-C56CEEA3C86A}" presName="childTextVisible" presStyleLbl="bgAccFollowNode1" presStyleIdx="0" presStyleCnt="3">
        <dgm:presLayoutVars>
          <dgm:bulletEnabled val="1"/>
        </dgm:presLayoutVars>
      </dgm:prSet>
      <dgm:spPr/>
      <dgm:t>
        <a:bodyPr/>
        <a:lstStyle/>
        <a:p>
          <a:pPr rtl="1"/>
          <a:endParaRPr lang="fa-IR"/>
        </a:p>
      </dgm:t>
    </dgm:pt>
    <dgm:pt modelId="{DEBFAD4C-731D-4FF6-99DC-4340B8315B51}" type="pres">
      <dgm:prSet presAssocID="{F0DA8557-5115-48D3-9AF3-C56CEEA3C86A}" presName="childTextHidden" presStyleLbl="bgAccFollowNode1" presStyleIdx="0" presStyleCnt="3"/>
      <dgm:spPr/>
      <dgm:t>
        <a:bodyPr/>
        <a:lstStyle/>
        <a:p>
          <a:pPr rtl="1"/>
          <a:endParaRPr lang="fa-IR"/>
        </a:p>
      </dgm:t>
    </dgm:pt>
    <dgm:pt modelId="{E781CA0C-3CC0-425A-8424-C0C15662ED54}" type="pres">
      <dgm:prSet presAssocID="{F0DA8557-5115-48D3-9AF3-C56CEEA3C86A}" presName="parentText" presStyleLbl="node1" presStyleIdx="0" presStyleCnt="3">
        <dgm:presLayoutVars>
          <dgm:chMax val="1"/>
          <dgm:bulletEnabled val="1"/>
        </dgm:presLayoutVars>
      </dgm:prSet>
      <dgm:spPr/>
      <dgm:t>
        <a:bodyPr/>
        <a:lstStyle/>
        <a:p>
          <a:endParaRPr lang="en-US"/>
        </a:p>
      </dgm:t>
    </dgm:pt>
    <dgm:pt modelId="{AE290A23-4A9D-4F69-9A98-F4F7FF028AA3}" type="pres">
      <dgm:prSet presAssocID="{F0DA8557-5115-48D3-9AF3-C56CEEA3C86A}" presName="aSpace" presStyleCnt="0"/>
      <dgm:spPr/>
    </dgm:pt>
    <dgm:pt modelId="{CBC56731-EB3B-4333-A0F8-185F5029A9B2}" type="pres">
      <dgm:prSet presAssocID="{FBD1046B-DF12-4FA5-B12C-CE15A6C53A8C}" presName="compNode" presStyleCnt="0"/>
      <dgm:spPr/>
    </dgm:pt>
    <dgm:pt modelId="{CD619265-4EF5-41EE-AD9C-F57AAA567F40}" type="pres">
      <dgm:prSet presAssocID="{FBD1046B-DF12-4FA5-B12C-CE15A6C53A8C}" presName="noGeometry" presStyleCnt="0"/>
      <dgm:spPr/>
    </dgm:pt>
    <dgm:pt modelId="{0F95589F-B8EA-44FB-A96F-DC78F6606BF3}" type="pres">
      <dgm:prSet presAssocID="{FBD1046B-DF12-4FA5-B12C-CE15A6C53A8C}" presName="childTextVisible" presStyleLbl="bgAccFollowNode1" presStyleIdx="1" presStyleCnt="3">
        <dgm:presLayoutVars>
          <dgm:bulletEnabled val="1"/>
        </dgm:presLayoutVars>
      </dgm:prSet>
      <dgm:spPr/>
      <dgm:t>
        <a:bodyPr/>
        <a:lstStyle/>
        <a:p>
          <a:pPr rtl="1"/>
          <a:endParaRPr lang="fa-IR"/>
        </a:p>
      </dgm:t>
    </dgm:pt>
    <dgm:pt modelId="{7A0C7113-4B2B-41C7-BEAB-816517804954}" type="pres">
      <dgm:prSet presAssocID="{FBD1046B-DF12-4FA5-B12C-CE15A6C53A8C}" presName="childTextHidden" presStyleLbl="bgAccFollowNode1" presStyleIdx="1" presStyleCnt="3"/>
      <dgm:spPr/>
      <dgm:t>
        <a:bodyPr/>
        <a:lstStyle/>
        <a:p>
          <a:pPr rtl="1"/>
          <a:endParaRPr lang="fa-IR"/>
        </a:p>
      </dgm:t>
    </dgm:pt>
    <dgm:pt modelId="{7A38E3B0-42C5-4B79-902F-7B0ED5CB5641}" type="pres">
      <dgm:prSet presAssocID="{FBD1046B-DF12-4FA5-B12C-CE15A6C53A8C}" presName="parentText" presStyleLbl="node1" presStyleIdx="1" presStyleCnt="3">
        <dgm:presLayoutVars>
          <dgm:chMax val="1"/>
          <dgm:bulletEnabled val="1"/>
        </dgm:presLayoutVars>
      </dgm:prSet>
      <dgm:spPr/>
      <dgm:t>
        <a:bodyPr/>
        <a:lstStyle/>
        <a:p>
          <a:pPr rtl="1"/>
          <a:endParaRPr lang="fa-IR"/>
        </a:p>
      </dgm:t>
    </dgm:pt>
    <dgm:pt modelId="{E73BA7FA-F38A-4962-A29E-0CCA663BA5E6}" type="pres">
      <dgm:prSet presAssocID="{FBD1046B-DF12-4FA5-B12C-CE15A6C53A8C}" presName="aSpace" presStyleCnt="0"/>
      <dgm:spPr/>
    </dgm:pt>
    <dgm:pt modelId="{C5B8BE40-484F-4AFA-BCE8-1AB94B7E8582}" type="pres">
      <dgm:prSet presAssocID="{EB96A400-362A-4637-84C5-EDD71BAF165B}" presName="compNode" presStyleCnt="0"/>
      <dgm:spPr/>
    </dgm:pt>
    <dgm:pt modelId="{495AE060-FDCC-47B7-97F4-A440092912B9}" type="pres">
      <dgm:prSet presAssocID="{EB96A400-362A-4637-84C5-EDD71BAF165B}" presName="noGeometry" presStyleCnt="0"/>
      <dgm:spPr/>
    </dgm:pt>
    <dgm:pt modelId="{F4375D5E-55BB-416D-9057-C605B2D5C278}" type="pres">
      <dgm:prSet presAssocID="{EB96A400-362A-4637-84C5-EDD71BAF165B}" presName="childTextVisible" presStyleLbl="bgAccFollowNode1" presStyleIdx="2" presStyleCnt="3">
        <dgm:presLayoutVars>
          <dgm:bulletEnabled val="1"/>
        </dgm:presLayoutVars>
      </dgm:prSet>
      <dgm:spPr/>
      <dgm:t>
        <a:bodyPr/>
        <a:lstStyle/>
        <a:p>
          <a:endParaRPr lang="en-US"/>
        </a:p>
      </dgm:t>
    </dgm:pt>
    <dgm:pt modelId="{25E91596-C1DE-44FE-ACFF-6421FEFDC610}" type="pres">
      <dgm:prSet presAssocID="{EB96A400-362A-4637-84C5-EDD71BAF165B}" presName="childTextHidden" presStyleLbl="bgAccFollowNode1" presStyleIdx="2" presStyleCnt="3"/>
      <dgm:spPr/>
      <dgm:t>
        <a:bodyPr/>
        <a:lstStyle/>
        <a:p>
          <a:endParaRPr lang="en-US"/>
        </a:p>
      </dgm:t>
    </dgm:pt>
    <dgm:pt modelId="{4C9BE56D-A04C-4ED9-B726-341E29E9FD12}" type="pres">
      <dgm:prSet presAssocID="{EB96A400-362A-4637-84C5-EDD71BAF165B}" presName="parentText" presStyleLbl="node1" presStyleIdx="2" presStyleCnt="3">
        <dgm:presLayoutVars>
          <dgm:chMax val="1"/>
          <dgm:bulletEnabled val="1"/>
        </dgm:presLayoutVars>
      </dgm:prSet>
      <dgm:spPr/>
      <dgm:t>
        <a:bodyPr/>
        <a:lstStyle/>
        <a:p>
          <a:pPr rtl="1"/>
          <a:endParaRPr lang="fa-IR"/>
        </a:p>
      </dgm:t>
    </dgm:pt>
  </dgm:ptLst>
  <dgm:cxnLst>
    <dgm:cxn modelId="{692CCCCF-9B22-475C-BE42-89F2D71210F3}" type="presOf" srcId="{F0DA8557-5115-48D3-9AF3-C56CEEA3C86A}" destId="{E781CA0C-3CC0-425A-8424-C0C15662ED54}" srcOrd="0" destOrd="0" presId="urn:microsoft.com/office/officeart/2005/8/layout/hProcess6"/>
    <dgm:cxn modelId="{C893EDC1-C62D-4A62-82EA-B42FAA584A66}" type="presOf" srcId="{C4140198-0163-4D62-BEB9-3D7D3322AACE}" destId="{25E91596-C1DE-44FE-ACFF-6421FEFDC610}" srcOrd="1" destOrd="1" presId="urn:microsoft.com/office/officeart/2005/8/layout/hProcess6"/>
    <dgm:cxn modelId="{68F99A6C-56DF-4CF4-AB6E-A8A25035EFC1}" type="presOf" srcId="{B6C1C819-2697-4144-A658-686F491EDE83}" destId="{0F95589F-B8EA-44FB-A96F-DC78F6606BF3}" srcOrd="0" destOrd="1" presId="urn:microsoft.com/office/officeart/2005/8/layout/hProcess6"/>
    <dgm:cxn modelId="{680235ED-E441-4A03-BEE2-8C6987D4F6CA}" srcId="{D85CF065-65F2-4973-A3E4-5B32EC378D0D}" destId="{EB96A400-362A-4637-84C5-EDD71BAF165B}" srcOrd="2" destOrd="0" parTransId="{7F874EF5-73AC-4328-83BD-B62538414A40}" sibTransId="{269956F1-B5D7-43C0-91AF-9510BF33725F}"/>
    <dgm:cxn modelId="{D208F9CE-1331-42AD-B343-D627CA2E281A}" type="presOf" srcId="{E861411A-5B02-454E-9E69-7EFAAF6BAB1B}" destId="{0F95589F-B8EA-44FB-A96F-DC78F6606BF3}" srcOrd="0" destOrd="0" presId="urn:microsoft.com/office/officeart/2005/8/layout/hProcess6"/>
    <dgm:cxn modelId="{20991499-AEF0-438A-A368-65F17801FE15}" srcId="{EB96A400-362A-4637-84C5-EDD71BAF165B}" destId="{C4140198-0163-4D62-BEB9-3D7D3322AACE}" srcOrd="1" destOrd="0" parTransId="{EB0FAA44-11FE-4497-97F6-7643E429BB8C}" sibTransId="{DAF402FC-4B3F-4CC0-A057-5A39062AC5B8}"/>
    <dgm:cxn modelId="{A501218B-5801-420E-9E2A-DD8D466C4D31}" srcId="{FBD1046B-DF12-4FA5-B12C-CE15A6C53A8C}" destId="{B6C1C819-2697-4144-A658-686F491EDE83}" srcOrd="1" destOrd="0" parTransId="{D8830000-2E4A-4EDA-8607-E7E940740904}" sibTransId="{F94D4396-38CF-4C0E-AD1A-3EEEFC811EB9}"/>
    <dgm:cxn modelId="{E02369A0-929E-4E2F-A2CE-80D07C56BD6C}" type="presOf" srcId="{C4140198-0163-4D62-BEB9-3D7D3322AACE}" destId="{F4375D5E-55BB-416D-9057-C605B2D5C278}" srcOrd="0" destOrd="1" presId="urn:microsoft.com/office/officeart/2005/8/layout/hProcess6"/>
    <dgm:cxn modelId="{9BFF0A3A-DE25-4263-9531-389071A542D5}" type="presOf" srcId="{F7C1C926-78EF-4591-901B-947D1C182C84}" destId="{F4375D5E-55BB-416D-9057-C605B2D5C278}" srcOrd="0" destOrd="0" presId="urn:microsoft.com/office/officeart/2005/8/layout/hProcess6"/>
    <dgm:cxn modelId="{3D0411C0-8FC8-45B0-A9E6-C2537637CF8D}" type="presOf" srcId="{B6C1C819-2697-4144-A658-686F491EDE83}" destId="{7A0C7113-4B2B-41C7-BEAB-816517804954}" srcOrd="1" destOrd="1" presId="urn:microsoft.com/office/officeart/2005/8/layout/hProcess6"/>
    <dgm:cxn modelId="{EF498B5B-B99B-47BD-BC62-DB30179B972F}" srcId="{D85CF065-65F2-4973-A3E4-5B32EC378D0D}" destId="{FBD1046B-DF12-4FA5-B12C-CE15A6C53A8C}" srcOrd="1" destOrd="0" parTransId="{B67BA9F4-419B-445C-8751-EF73630DAF77}" sibTransId="{DEFE6CE4-785A-4FB0-93BE-AEF1B59367A5}"/>
    <dgm:cxn modelId="{E4FD3E5F-C3BC-421D-A8BE-F1308DD87A74}" srcId="{D85CF065-65F2-4973-A3E4-5B32EC378D0D}" destId="{F0DA8557-5115-48D3-9AF3-C56CEEA3C86A}" srcOrd="0" destOrd="0" parTransId="{2DF7C3DF-E3A6-4508-BDB6-6BA81CFB07BF}" sibTransId="{AEB47618-C8E8-4D16-B0FB-1EB0D037CC91}"/>
    <dgm:cxn modelId="{4D345EF0-3865-4E61-BA2B-9DFAD9CE4876}" type="presOf" srcId="{EB96A400-362A-4637-84C5-EDD71BAF165B}" destId="{4C9BE56D-A04C-4ED9-B726-341E29E9FD12}" srcOrd="0" destOrd="0" presId="urn:microsoft.com/office/officeart/2005/8/layout/hProcess6"/>
    <dgm:cxn modelId="{A223E55F-29E5-4C64-9DE8-9322C37CB7EF}" srcId="{FBD1046B-DF12-4FA5-B12C-CE15A6C53A8C}" destId="{E861411A-5B02-454E-9E69-7EFAAF6BAB1B}" srcOrd="0" destOrd="0" parTransId="{0795F1B5-6C09-4259-9979-BA667253065B}" sibTransId="{6087EF84-1893-41F1-A4B1-1E308E6C673D}"/>
    <dgm:cxn modelId="{AE2BCF16-B0CE-47D3-8782-42DC1FB57437}" type="presOf" srcId="{F7C1C926-78EF-4591-901B-947D1C182C84}" destId="{25E91596-C1DE-44FE-ACFF-6421FEFDC610}" srcOrd="1" destOrd="0" presId="urn:microsoft.com/office/officeart/2005/8/layout/hProcess6"/>
    <dgm:cxn modelId="{74C0BF1C-6A63-4AA7-8E56-5A3F538648A9}" type="presOf" srcId="{FBD1046B-DF12-4FA5-B12C-CE15A6C53A8C}" destId="{7A38E3B0-42C5-4B79-902F-7B0ED5CB5641}" srcOrd="0" destOrd="0" presId="urn:microsoft.com/office/officeart/2005/8/layout/hProcess6"/>
    <dgm:cxn modelId="{57353785-3416-45B3-BE19-FB1CFC1C2EF1}" srcId="{EB96A400-362A-4637-84C5-EDD71BAF165B}" destId="{F7C1C926-78EF-4591-901B-947D1C182C84}" srcOrd="0" destOrd="0" parTransId="{FA34EEC2-979A-4936-9723-53F6915D3B9E}" sibTransId="{366A9FDA-7D0A-48B8-B2BF-041BFBC952DE}"/>
    <dgm:cxn modelId="{AB996630-7415-4571-8A31-AEEABDBD02A1}" type="presOf" srcId="{E861411A-5B02-454E-9E69-7EFAAF6BAB1B}" destId="{7A0C7113-4B2B-41C7-BEAB-816517804954}" srcOrd="1" destOrd="0" presId="urn:microsoft.com/office/officeart/2005/8/layout/hProcess6"/>
    <dgm:cxn modelId="{C928B403-38FF-40D3-977D-CBF9E340FF8E}" type="presOf" srcId="{D85CF065-65F2-4973-A3E4-5B32EC378D0D}" destId="{0069D59B-67BB-4FAB-8BC6-7B2B3AD5B4E0}" srcOrd="0" destOrd="0" presId="urn:microsoft.com/office/officeart/2005/8/layout/hProcess6"/>
    <dgm:cxn modelId="{D7B73099-F1FC-4E4E-AEF5-09A3108E5963}" type="presParOf" srcId="{0069D59B-67BB-4FAB-8BC6-7B2B3AD5B4E0}" destId="{ED0CE77F-CAED-4FEF-9E1B-CCCFD193DEA1}" srcOrd="0" destOrd="0" presId="urn:microsoft.com/office/officeart/2005/8/layout/hProcess6"/>
    <dgm:cxn modelId="{F8526718-5715-48E3-B0B3-727EF5596416}" type="presParOf" srcId="{ED0CE77F-CAED-4FEF-9E1B-CCCFD193DEA1}" destId="{42404DA9-B320-400E-B451-1F687D23C235}" srcOrd="0" destOrd="0" presId="urn:microsoft.com/office/officeart/2005/8/layout/hProcess6"/>
    <dgm:cxn modelId="{4E87075C-3A4F-4F07-8F4B-70716FD45F58}" type="presParOf" srcId="{ED0CE77F-CAED-4FEF-9E1B-CCCFD193DEA1}" destId="{F7DA92F0-FAE2-4808-8773-CAB68273CF40}" srcOrd="1" destOrd="0" presId="urn:microsoft.com/office/officeart/2005/8/layout/hProcess6"/>
    <dgm:cxn modelId="{5F5CB024-15F4-4971-A21E-272B3134ED72}" type="presParOf" srcId="{ED0CE77F-CAED-4FEF-9E1B-CCCFD193DEA1}" destId="{DEBFAD4C-731D-4FF6-99DC-4340B8315B51}" srcOrd="2" destOrd="0" presId="urn:microsoft.com/office/officeart/2005/8/layout/hProcess6"/>
    <dgm:cxn modelId="{8B5F0898-92EE-40B5-9C43-C08B3BA430FF}" type="presParOf" srcId="{ED0CE77F-CAED-4FEF-9E1B-CCCFD193DEA1}" destId="{E781CA0C-3CC0-425A-8424-C0C15662ED54}" srcOrd="3" destOrd="0" presId="urn:microsoft.com/office/officeart/2005/8/layout/hProcess6"/>
    <dgm:cxn modelId="{02CBCF41-DFD8-4874-824C-2516A36DC810}" type="presParOf" srcId="{0069D59B-67BB-4FAB-8BC6-7B2B3AD5B4E0}" destId="{AE290A23-4A9D-4F69-9A98-F4F7FF028AA3}" srcOrd="1" destOrd="0" presId="urn:microsoft.com/office/officeart/2005/8/layout/hProcess6"/>
    <dgm:cxn modelId="{A46034FD-0107-40A0-8588-EBADAFBDDE61}" type="presParOf" srcId="{0069D59B-67BB-4FAB-8BC6-7B2B3AD5B4E0}" destId="{CBC56731-EB3B-4333-A0F8-185F5029A9B2}" srcOrd="2" destOrd="0" presId="urn:microsoft.com/office/officeart/2005/8/layout/hProcess6"/>
    <dgm:cxn modelId="{377C0569-4C94-4E19-ADD6-C8BA8BA33768}" type="presParOf" srcId="{CBC56731-EB3B-4333-A0F8-185F5029A9B2}" destId="{CD619265-4EF5-41EE-AD9C-F57AAA567F40}" srcOrd="0" destOrd="0" presId="urn:microsoft.com/office/officeart/2005/8/layout/hProcess6"/>
    <dgm:cxn modelId="{E232F63D-5D43-46DD-8387-6B69CC65EC85}" type="presParOf" srcId="{CBC56731-EB3B-4333-A0F8-185F5029A9B2}" destId="{0F95589F-B8EA-44FB-A96F-DC78F6606BF3}" srcOrd="1" destOrd="0" presId="urn:microsoft.com/office/officeart/2005/8/layout/hProcess6"/>
    <dgm:cxn modelId="{7105CDC0-56AF-4629-936E-61C3F88DCEE8}" type="presParOf" srcId="{CBC56731-EB3B-4333-A0F8-185F5029A9B2}" destId="{7A0C7113-4B2B-41C7-BEAB-816517804954}" srcOrd="2" destOrd="0" presId="urn:microsoft.com/office/officeart/2005/8/layout/hProcess6"/>
    <dgm:cxn modelId="{C6D5EF72-A18A-4F0F-AF45-2A4312812712}" type="presParOf" srcId="{CBC56731-EB3B-4333-A0F8-185F5029A9B2}" destId="{7A38E3B0-42C5-4B79-902F-7B0ED5CB5641}" srcOrd="3" destOrd="0" presId="urn:microsoft.com/office/officeart/2005/8/layout/hProcess6"/>
    <dgm:cxn modelId="{AB668D56-F016-46C8-B3C1-D597F084BDD2}" type="presParOf" srcId="{0069D59B-67BB-4FAB-8BC6-7B2B3AD5B4E0}" destId="{E73BA7FA-F38A-4962-A29E-0CCA663BA5E6}" srcOrd="3" destOrd="0" presId="urn:microsoft.com/office/officeart/2005/8/layout/hProcess6"/>
    <dgm:cxn modelId="{CF756B37-0815-4762-8EBA-B5DD4A32B646}" type="presParOf" srcId="{0069D59B-67BB-4FAB-8BC6-7B2B3AD5B4E0}" destId="{C5B8BE40-484F-4AFA-BCE8-1AB94B7E8582}" srcOrd="4" destOrd="0" presId="urn:microsoft.com/office/officeart/2005/8/layout/hProcess6"/>
    <dgm:cxn modelId="{7454574C-BD5A-4919-893F-C17CD1F483F6}" type="presParOf" srcId="{C5B8BE40-484F-4AFA-BCE8-1AB94B7E8582}" destId="{495AE060-FDCC-47B7-97F4-A440092912B9}" srcOrd="0" destOrd="0" presId="urn:microsoft.com/office/officeart/2005/8/layout/hProcess6"/>
    <dgm:cxn modelId="{08477D82-517E-4398-8843-F3DA908B60F6}" type="presParOf" srcId="{C5B8BE40-484F-4AFA-BCE8-1AB94B7E8582}" destId="{F4375D5E-55BB-416D-9057-C605B2D5C278}" srcOrd="1" destOrd="0" presId="urn:microsoft.com/office/officeart/2005/8/layout/hProcess6"/>
    <dgm:cxn modelId="{FDE3BFF3-CF44-49C0-B92B-A99A473BD067}" type="presParOf" srcId="{C5B8BE40-484F-4AFA-BCE8-1AB94B7E8582}" destId="{25E91596-C1DE-44FE-ACFF-6421FEFDC610}" srcOrd="2" destOrd="0" presId="urn:microsoft.com/office/officeart/2005/8/layout/hProcess6"/>
    <dgm:cxn modelId="{AB91A16B-E5D1-4350-BE93-2DD9F660624C}" type="presParOf" srcId="{C5B8BE40-484F-4AFA-BCE8-1AB94B7E8582}" destId="{4C9BE56D-A04C-4ED9-B726-341E29E9FD12}" srcOrd="3" destOrd="0" presId="urn:microsoft.com/office/officeart/2005/8/layout/hProcess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F883A962-251C-453A-A5B3-15B891B18968}" macro="" textlink="">
      <dsp:nvSpPr>
        <dsp:cNvPr id="0" name=""/>
        <dsp:cNvSpPr/>
      </dsp:nvSpPr>
      <dsp:spPr>
        <a:xfrm rot="16200000">
          <a:off x="528" y="32018"/>
          <a:ext cx="2610905" cy="2610905"/>
        </a:xfrm>
        <a:prstGeom prst="downArrow">
          <a:avLst>
            <a:gd name="adj1" fmla="val 50000"/>
            <a:gd name="adj2" fmla="val 35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1">
            <a:lnSpc>
              <a:spcPct val="90000"/>
            </a:lnSpc>
            <a:spcBef>
              <a:spcPct val="0"/>
            </a:spcBef>
            <a:spcAft>
              <a:spcPct val="35000"/>
            </a:spcAft>
          </a:pPr>
          <a:r>
            <a:rPr lang="fa-IR" sz="3200" kern="1200" dirty="0" smtClean="0"/>
            <a:t>نارضايتي جنسي</a:t>
          </a:r>
          <a:endParaRPr lang="fa-IR" sz="3200" kern="1200" dirty="0"/>
        </a:p>
      </dsp:txBody>
      <dsp:txXfrm rot="16200000">
        <a:off x="528" y="32018"/>
        <a:ext cx="2610905" cy="2610905"/>
      </dsp:txXfrm>
    </dsp:sp>
    <dsp:sp modelId="{76B410CD-1AD1-4F9E-AE90-0EA5413A94B0}" macro="" textlink="">
      <dsp:nvSpPr>
        <dsp:cNvPr id="0" name=""/>
        <dsp:cNvSpPr/>
      </dsp:nvSpPr>
      <dsp:spPr>
        <a:xfrm rot="5400000">
          <a:off x="2746416" y="32018"/>
          <a:ext cx="2610905" cy="2610905"/>
        </a:xfrm>
        <a:prstGeom prst="downArrow">
          <a:avLst>
            <a:gd name="adj1" fmla="val 50000"/>
            <a:gd name="adj2" fmla="val 35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1">
            <a:lnSpc>
              <a:spcPct val="90000"/>
            </a:lnSpc>
            <a:spcBef>
              <a:spcPct val="0"/>
            </a:spcBef>
            <a:spcAft>
              <a:spcPct val="35000"/>
            </a:spcAft>
          </a:pPr>
          <a:r>
            <a:rPr lang="fa-IR" sz="3200" kern="1200" dirty="0" smtClean="0"/>
            <a:t>نارضايتي زناشويي</a:t>
          </a:r>
          <a:endParaRPr lang="fa-IR" sz="3200" kern="1200" dirty="0"/>
        </a:p>
      </dsp:txBody>
      <dsp:txXfrm rot="5400000">
        <a:off x="2746416" y="32018"/>
        <a:ext cx="2610905" cy="2610905"/>
      </dsp:txXfrm>
    </dsp:sp>
  </dsp:spTree>
</dgm:drawing>
</file>

<file path=ppt/diagrams/drawing2.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E6461573-E04E-4417-8F70-38FF8F114C9B}" macro="" textlink="">
      <dsp:nvSpPr>
        <dsp:cNvPr id="0" name=""/>
        <dsp:cNvSpPr/>
      </dsp:nvSpPr>
      <dsp:spPr>
        <a:xfrm>
          <a:off x="2757011" y="56574"/>
          <a:ext cx="2715577" cy="2715577"/>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822450" rtl="1">
            <a:lnSpc>
              <a:spcPct val="90000"/>
            </a:lnSpc>
            <a:spcBef>
              <a:spcPct val="0"/>
            </a:spcBef>
            <a:spcAft>
              <a:spcPct val="35000"/>
            </a:spcAft>
          </a:pPr>
          <a:r>
            <a:rPr lang="fa-IR" sz="4100" kern="1200" dirty="0" smtClean="0"/>
            <a:t>روانشناختي</a:t>
          </a:r>
          <a:endParaRPr lang="fa-IR" sz="4100" kern="1200" dirty="0"/>
        </a:p>
      </dsp:txBody>
      <dsp:txXfrm>
        <a:off x="3119088" y="531800"/>
        <a:ext cx="1991423" cy="1222010"/>
      </dsp:txXfrm>
    </dsp:sp>
    <dsp:sp modelId="{F70100C0-A7E0-42C1-9E09-4479223465E0}" macro="" textlink="">
      <dsp:nvSpPr>
        <dsp:cNvPr id="0" name=""/>
        <dsp:cNvSpPr/>
      </dsp:nvSpPr>
      <dsp:spPr>
        <a:xfrm>
          <a:off x="3736882" y="1753810"/>
          <a:ext cx="2715577" cy="2715577"/>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822450" rtl="1">
            <a:lnSpc>
              <a:spcPct val="90000"/>
            </a:lnSpc>
            <a:spcBef>
              <a:spcPct val="0"/>
            </a:spcBef>
            <a:spcAft>
              <a:spcPct val="35000"/>
            </a:spcAft>
          </a:pPr>
          <a:r>
            <a:rPr lang="fa-IR" sz="4100" kern="1200" dirty="0" smtClean="0"/>
            <a:t>اجتماعي</a:t>
          </a:r>
          <a:endParaRPr lang="fa-IR" sz="4100" kern="1200" dirty="0"/>
        </a:p>
      </dsp:txBody>
      <dsp:txXfrm>
        <a:off x="4567396" y="2455334"/>
        <a:ext cx="1629346" cy="1493567"/>
      </dsp:txXfrm>
    </dsp:sp>
    <dsp:sp modelId="{37995F92-2823-41F3-8845-210F7D9E6272}" macro="" textlink="">
      <dsp:nvSpPr>
        <dsp:cNvPr id="0" name=""/>
        <dsp:cNvSpPr/>
      </dsp:nvSpPr>
      <dsp:spPr>
        <a:xfrm>
          <a:off x="1777140" y="1753810"/>
          <a:ext cx="2715577" cy="2715577"/>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822450" rtl="1">
            <a:lnSpc>
              <a:spcPct val="90000"/>
            </a:lnSpc>
            <a:spcBef>
              <a:spcPct val="0"/>
            </a:spcBef>
            <a:spcAft>
              <a:spcPct val="35000"/>
            </a:spcAft>
          </a:pPr>
          <a:r>
            <a:rPr lang="fa-IR" sz="4100" kern="1200" dirty="0" smtClean="0"/>
            <a:t>جسمي</a:t>
          </a:r>
          <a:endParaRPr lang="fa-IR" sz="4100" kern="1200" dirty="0"/>
        </a:p>
      </dsp:txBody>
      <dsp:txXfrm>
        <a:off x="2032857" y="2455334"/>
        <a:ext cx="1629346" cy="1493567"/>
      </dsp:txXfrm>
    </dsp:sp>
  </dsp:spTree>
</dgm:drawing>
</file>

<file path=ppt/diagrams/drawing3.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8FF797E7-2D67-4FCE-B3A4-019DE912A224}" macro="" textlink="">
      <dsp:nvSpPr>
        <dsp:cNvPr id="0" name=""/>
        <dsp:cNvSpPr/>
      </dsp:nvSpPr>
      <dsp:spPr>
        <a:xfrm>
          <a:off x="3473871" y="1797471"/>
          <a:ext cx="1281856" cy="1281856"/>
        </a:xfrm>
        <a:prstGeom prst="ellipse">
          <a:avLst/>
        </a:prstGeom>
        <a:solidFill>
          <a:srgbClr val="FF0000"/>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fa-IR" sz="2300" kern="1200" dirty="0" smtClean="0"/>
            <a:t>اختلالات جنسی</a:t>
          </a:r>
          <a:endParaRPr lang="en-US" sz="2300" kern="1200" dirty="0"/>
        </a:p>
      </dsp:txBody>
      <dsp:txXfrm>
        <a:off x="3473871" y="1797471"/>
        <a:ext cx="1281856" cy="1281856"/>
      </dsp:txXfrm>
    </dsp:sp>
    <dsp:sp modelId="{E60DC5DD-03E5-4532-A293-5BC95366B1A0}" macro="" textlink="">
      <dsp:nvSpPr>
        <dsp:cNvPr id="0" name=""/>
        <dsp:cNvSpPr/>
      </dsp:nvSpPr>
      <dsp:spPr>
        <a:xfrm rot="16200000">
          <a:off x="3978685" y="1330440"/>
          <a:ext cx="272229" cy="435831"/>
        </a:xfrm>
        <a:prstGeom prst="rightArrow">
          <a:avLst>
            <a:gd name="adj1" fmla="val 60000"/>
            <a:gd name="adj2" fmla="val 50000"/>
          </a:avLst>
        </a:prstGeom>
        <a:solidFill>
          <a:srgbClr val="FF0000"/>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6200000">
        <a:off x="3978685" y="1330440"/>
        <a:ext cx="272229" cy="435831"/>
      </dsp:txXfrm>
    </dsp:sp>
    <dsp:sp modelId="{EFAF274A-5218-492E-A683-0FE57240DDEE}" macro="" textlink="">
      <dsp:nvSpPr>
        <dsp:cNvPr id="0" name=""/>
        <dsp:cNvSpPr/>
      </dsp:nvSpPr>
      <dsp:spPr>
        <a:xfrm>
          <a:off x="3473871" y="1974"/>
          <a:ext cx="1281856" cy="1281856"/>
        </a:xfrm>
        <a:prstGeom prst="ellipse">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fa-IR" sz="2300" kern="1200" dirty="0" smtClean="0"/>
            <a:t>اکتسابی</a:t>
          </a:r>
          <a:endParaRPr lang="en-US" sz="2300" kern="1200" dirty="0"/>
        </a:p>
      </dsp:txBody>
      <dsp:txXfrm>
        <a:off x="3473871" y="1974"/>
        <a:ext cx="1281856" cy="1281856"/>
      </dsp:txXfrm>
    </dsp:sp>
    <dsp:sp modelId="{A6A242B9-B15A-4A2D-A4CC-670F06554AFD}" macro="" textlink="">
      <dsp:nvSpPr>
        <dsp:cNvPr id="0" name=""/>
        <dsp:cNvSpPr/>
      </dsp:nvSpPr>
      <dsp:spPr>
        <a:xfrm>
          <a:off x="4868729" y="2220484"/>
          <a:ext cx="272229" cy="435831"/>
        </a:xfrm>
        <a:prstGeom prst="rightArrow">
          <a:avLst>
            <a:gd name="adj1" fmla="val 60000"/>
            <a:gd name="adj2" fmla="val 50000"/>
          </a:avLst>
        </a:prstGeom>
        <a:solidFill>
          <a:srgbClr val="FF0000"/>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4868729" y="2220484"/>
        <a:ext cx="272229" cy="435831"/>
      </dsp:txXfrm>
    </dsp:sp>
    <dsp:sp modelId="{1EC70AFB-D2F0-49E0-86B8-17B4945F505E}" macro="" textlink="">
      <dsp:nvSpPr>
        <dsp:cNvPr id="0" name=""/>
        <dsp:cNvSpPr/>
      </dsp:nvSpPr>
      <dsp:spPr>
        <a:xfrm>
          <a:off x="5269369" y="1797471"/>
          <a:ext cx="1281856" cy="1281856"/>
        </a:xfrm>
        <a:prstGeom prst="ellipse">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fa-IR" sz="2300" kern="1200" dirty="0" smtClean="0"/>
            <a:t>موقعیتی</a:t>
          </a:r>
          <a:endParaRPr lang="en-US" sz="2300" kern="1200" dirty="0"/>
        </a:p>
      </dsp:txBody>
      <dsp:txXfrm>
        <a:off x="5269369" y="1797471"/>
        <a:ext cx="1281856" cy="1281856"/>
      </dsp:txXfrm>
    </dsp:sp>
    <dsp:sp modelId="{780CA0C8-C4F3-43E1-A150-32C0863F035B}" macro="" textlink="">
      <dsp:nvSpPr>
        <dsp:cNvPr id="0" name=""/>
        <dsp:cNvSpPr/>
      </dsp:nvSpPr>
      <dsp:spPr>
        <a:xfrm rot="5400000">
          <a:off x="3978685" y="3110528"/>
          <a:ext cx="272229" cy="435831"/>
        </a:xfrm>
        <a:prstGeom prst="rightArrow">
          <a:avLst>
            <a:gd name="adj1" fmla="val 60000"/>
            <a:gd name="adj2" fmla="val 50000"/>
          </a:avLst>
        </a:prstGeom>
        <a:solidFill>
          <a:srgbClr val="FF0000"/>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5400000">
        <a:off x="3978685" y="3110528"/>
        <a:ext cx="272229" cy="435831"/>
      </dsp:txXfrm>
    </dsp:sp>
    <dsp:sp modelId="{789BA8FA-051C-49E0-855D-52D34AB35073}" macro="" textlink="">
      <dsp:nvSpPr>
        <dsp:cNvPr id="0" name=""/>
        <dsp:cNvSpPr/>
      </dsp:nvSpPr>
      <dsp:spPr>
        <a:xfrm>
          <a:off x="3473871" y="3592969"/>
          <a:ext cx="1281856" cy="1281856"/>
        </a:xfrm>
        <a:prstGeom prst="ellipse">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fa-IR" sz="2300" kern="1200" dirty="0" smtClean="0"/>
            <a:t>دائمی</a:t>
          </a:r>
          <a:endParaRPr lang="en-US" sz="2300" kern="1200" dirty="0"/>
        </a:p>
      </dsp:txBody>
      <dsp:txXfrm>
        <a:off x="3473871" y="3592969"/>
        <a:ext cx="1281856" cy="1281856"/>
      </dsp:txXfrm>
    </dsp:sp>
    <dsp:sp modelId="{DBAF07CF-C5F0-498A-8BD0-4CB4E888122B}" macro="" textlink="">
      <dsp:nvSpPr>
        <dsp:cNvPr id="0" name=""/>
        <dsp:cNvSpPr/>
      </dsp:nvSpPr>
      <dsp:spPr>
        <a:xfrm rot="10800000">
          <a:off x="3088641" y="2220484"/>
          <a:ext cx="272229" cy="435831"/>
        </a:xfrm>
        <a:prstGeom prst="rightArrow">
          <a:avLst>
            <a:gd name="adj1" fmla="val 60000"/>
            <a:gd name="adj2" fmla="val 50000"/>
          </a:avLst>
        </a:prstGeom>
        <a:solidFill>
          <a:srgbClr val="FF0000"/>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3088641" y="2220484"/>
        <a:ext cx="272229" cy="435831"/>
      </dsp:txXfrm>
    </dsp:sp>
    <dsp:sp modelId="{52DD2555-F764-4848-A2DC-F4FB2F7E9726}" macro="" textlink="">
      <dsp:nvSpPr>
        <dsp:cNvPr id="0" name=""/>
        <dsp:cNvSpPr/>
      </dsp:nvSpPr>
      <dsp:spPr>
        <a:xfrm>
          <a:off x="1678374" y="1797471"/>
          <a:ext cx="1281856" cy="1281856"/>
        </a:xfrm>
        <a:prstGeom prst="ellipse">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fa-IR" sz="2300" kern="1200" dirty="0" smtClean="0"/>
            <a:t>فراگیر</a:t>
          </a:r>
          <a:endParaRPr lang="en-US" sz="2300" kern="1200" dirty="0"/>
        </a:p>
      </dsp:txBody>
      <dsp:txXfrm>
        <a:off x="1678374" y="1797471"/>
        <a:ext cx="1281856" cy="1281856"/>
      </dsp:txXfrm>
    </dsp:sp>
  </dsp:spTree>
</dgm:drawing>
</file>

<file path=ppt/diagrams/drawing4.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0099D3B8-3EF9-416A-942E-06212100E7C5}" macro="" textlink="">
      <dsp:nvSpPr>
        <dsp:cNvPr id="0" name=""/>
        <dsp:cNvSpPr/>
      </dsp:nvSpPr>
      <dsp:spPr>
        <a:xfrm>
          <a:off x="4687" y="1219887"/>
          <a:ext cx="3121506" cy="1560753"/>
        </a:xfrm>
        <a:prstGeom prst="roundRect">
          <a:avLst>
            <a:gd name="adj" fmla="val 10000"/>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fa-IR" sz="3700" kern="1200" dirty="0" smtClean="0"/>
            <a:t>مصاحبه</a:t>
          </a:r>
          <a:endParaRPr lang="en-US" sz="3700" kern="1200" dirty="0"/>
        </a:p>
      </dsp:txBody>
      <dsp:txXfrm>
        <a:off x="4687" y="1219887"/>
        <a:ext cx="3121506" cy="1560753"/>
      </dsp:txXfrm>
    </dsp:sp>
    <dsp:sp modelId="{ACD34318-CF64-423A-BE7F-76693EF901EB}" macro="" textlink="">
      <dsp:nvSpPr>
        <dsp:cNvPr id="0" name=""/>
        <dsp:cNvSpPr/>
      </dsp:nvSpPr>
      <dsp:spPr>
        <a:xfrm rot="19457599">
          <a:off x="2981665" y="1516435"/>
          <a:ext cx="1537658" cy="70224"/>
        </a:xfrm>
        <a:custGeom>
          <a:avLst/>
          <a:gdLst/>
          <a:ahLst/>
          <a:cxnLst/>
          <a:rect l="0" t="0" r="0" b="0"/>
          <a:pathLst>
            <a:path>
              <a:moveTo>
                <a:pt x="0" y="35112"/>
              </a:moveTo>
              <a:lnTo>
                <a:pt x="1537658" y="35112"/>
              </a:lnTo>
            </a:path>
          </a:pathLst>
        </a:custGeom>
        <a:noFill/>
        <a:ln w="2540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9457599">
        <a:off x="3712053" y="1513106"/>
        <a:ext cx="76882" cy="76882"/>
      </dsp:txXfrm>
    </dsp:sp>
    <dsp:sp modelId="{636D0546-298F-4DE3-97C5-90E912EAE570}" macro="" textlink="">
      <dsp:nvSpPr>
        <dsp:cNvPr id="0" name=""/>
        <dsp:cNvSpPr/>
      </dsp:nvSpPr>
      <dsp:spPr>
        <a:xfrm>
          <a:off x="4374796" y="322454"/>
          <a:ext cx="3121506" cy="1560753"/>
        </a:xfrm>
        <a:prstGeom prst="roundRect">
          <a:avLst>
            <a:gd name="adj" fmla="val 10000"/>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fa-IR" sz="3700" kern="1200" dirty="0" smtClean="0"/>
            <a:t>شناسایی و تشخیص مشکل فعلی</a:t>
          </a:r>
          <a:endParaRPr lang="en-US" sz="3700" kern="1200" dirty="0"/>
        </a:p>
      </dsp:txBody>
      <dsp:txXfrm>
        <a:off x="4374796" y="322454"/>
        <a:ext cx="3121506" cy="1560753"/>
      </dsp:txXfrm>
    </dsp:sp>
    <dsp:sp modelId="{279AF0D1-8B18-4796-BBD6-E2466B2EED14}" macro="" textlink="">
      <dsp:nvSpPr>
        <dsp:cNvPr id="0" name=""/>
        <dsp:cNvSpPr/>
      </dsp:nvSpPr>
      <dsp:spPr>
        <a:xfrm rot="2142401">
          <a:off x="2981665" y="2413868"/>
          <a:ext cx="1537658" cy="70224"/>
        </a:xfrm>
        <a:custGeom>
          <a:avLst/>
          <a:gdLst/>
          <a:ahLst/>
          <a:cxnLst/>
          <a:rect l="0" t="0" r="0" b="0"/>
          <a:pathLst>
            <a:path>
              <a:moveTo>
                <a:pt x="0" y="35112"/>
              </a:moveTo>
              <a:lnTo>
                <a:pt x="1537658" y="35112"/>
              </a:lnTo>
            </a:path>
          </a:pathLst>
        </a:custGeom>
        <a:noFill/>
        <a:ln w="2540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2142401">
        <a:off x="3712053" y="2410539"/>
        <a:ext cx="76882" cy="76882"/>
      </dsp:txXfrm>
    </dsp:sp>
    <dsp:sp modelId="{9C778B26-B01E-49D9-99CA-E604D7B3D6E7}" macro="" textlink="">
      <dsp:nvSpPr>
        <dsp:cNvPr id="0" name=""/>
        <dsp:cNvSpPr/>
      </dsp:nvSpPr>
      <dsp:spPr>
        <a:xfrm>
          <a:off x="4374796" y="2117320"/>
          <a:ext cx="3121506" cy="1560753"/>
        </a:xfrm>
        <a:prstGeom prst="roundRect">
          <a:avLst>
            <a:gd name="adj" fmla="val 10000"/>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fa-IR" sz="3700" kern="1200" dirty="0" smtClean="0"/>
            <a:t>شناسایی عوامل تعیین کننده</a:t>
          </a:r>
          <a:endParaRPr lang="en-US" sz="3700" kern="1200" dirty="0"/>
        </a:p>
      </dsp:txBody>
      <dsp:txXfrm>
        <a:off x="4374796" y="2117320"/>
        <a:ext cx="3121506" cy="1560753"/>
      </dsp:txXfrm>
    </dsp:sp>
  </dsp:spTree>
</dgm:drawing>
</file>

<file path=ppt/diagrams/drawing5.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56B62A18-E9D5-4761-AA1A-395FDCB064C0}" macro="" textlink="">
      <dsp:nvSpPr>
        <dsp:cNvPr id="0" name=""/>
        <dsp:cNvSpPr/>
      </dsp:nvSpPr>
      <dsp:spPr>
        <a:xfrm>
          <a:off x="47936" y="332"/>
          <a:ext cx="642277" cy="642277"/>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fa-IR" sz="1200" kern="1200" dirty="0" smtClean="0"/>
            <a:t>مصاحبه</a:t>
          </a:r>
          <a:endParaRPr lang="en-US" sz="1200" kern="1200" dirty="0"/>
        </a:p>
      </dsp:txBody>
      <dsp:txXfrm>
        <a:off x="47936" y="332"/>
        <a:ext cx="642277" cy="642277"/>
      </dsp:txXfrm>
    </dsp:sp>
  </dsp:spTree>
</dgm:drawing>
</file>

<file path=ppt/diagrams/drawing6.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966B09C5-FD80-428C-8707-F4C883837940}" macro="" textlink="">
      <dsp:nvSpPr>
        <dsp:cNvPr id="0" name=""/>
        <dsp:cNvSpPr/>
      </dsp:nvSpPr>
      <dsp:spPr>
        <a:xfrm>
          <a:off x="1720383" y="232102"/>
          <a:ext cx="1763161" cy="1763161"/>
        </a:xfrm>
        <a:prstGeom prst="pieWedg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b="1" kern="1200" dirty="0" smtClean="0">
              <a:cs typeface="2  Nazanin" pitchFamily="2" charset="-78"/>
            </a:rPr>
            <a:t>Rapport</a:t>
          </a:r>
          <a:endParaRPr lang="en-US" sz="1700" kern="1200" dirty="0"/>
        </a:p>
      </dsp:txBody>
      <dsp:txXfrm>
        <a:off x="1720383" y="232102"/>
        <a:ext cx="1763161" cy="1763161"/>
      </dsp:txXfrm>
    </dsp:sp>
    <dsp:sp modelId="{0006B960-F26D-46F1-9D53-B9C4E192790B}" macro="" textlink="">
      <dsp:nvSpPr>
        <dsp:cNvPr id="0" name=""/>
        <dsp:cNvSpPr/>
      </dsp:nvSpPr>
      <dsp:spPr>
        <a:xfrm rot="5400000">
          <a:off x="3564983" y="130958"/>
          <a:ext cx="1763161" cy="1965448"/>
        </a:xfrm>
        <a:prstGeom prst="pieWedg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b="1" kern="1200" dirty="0" smtClean="0">
              <a:cs typeface="2  Nazanin" pitchFamily="2" charset="-78"/>
            </a:rPr>
            <a:t>Mental status</a:t>
          </a:r>
          <a:endParaRPr lang="en-US" sz="1700" kern="1200" dirty="0"/>
        </a:p>
      </dsp:txBody>
      <dsp:txXfrm rot="5400000">
        <a:off x="3564983" y="130958"/>
        <a:ext cx="1763161" cy="1965448"/>
      </dsp:txXfrm>
    </dsp:sp>
    <dsp:sp modelId="{AB641CCA-3220-45EC-AC9E-0F13632C8EA9}" macro="" textlink="">
      <dsp:nvSpPr>
        <dsp:cNvPr id="0" name=""/>
        <dsp:cNvSpPr/>
      </dsp:nvSpPr>
      <dsp:spPr>
        <a:xfrm rot="10800000">
          <a:off x="3620937" y="1985318"/>
          <a:ext cx="1808351" cy="1800892"/>
        </a:xfrm>
        <a:prstGeom prst="pieWedg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Diagnosis</a:t>
          </a:r>
          <a:endParaRPr lang="en-US" sz="1700" kern="1200" dirty="0"/>
        </a:p>
      </dsp:txBody>
      <dsp:txXfrm rot="10800000">
        <a:off x="3620937" y="1985318"/>
        <a:ext cx="1808351" cy="1800892"/>
      </dsp:txXfrm>
    </dsp:sp>
    <dsp:sp modelId="{DC9BDD38-8710-4E97-BC0F-F2C0AE7C582B}" macro="" textlink="">
      <dsp:nvSpPr>
        <dsp:cNvPr id="0" name=""/>
        <dsp:cNvSpPr/>
      </dsp:nvSpPr>
      <dsp:spPr>
        <a:xfrm rot="16200000">
          <a:off x="1720383" y="2076702"/>
          <a:ext cx="1763161" cy="1763161"/>
        </a:xfrm>
        <a:prstGeom prst="pieWedg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b="1" kern="1200" smtClean="0">
              <a:cs typeface="2  Nazanin" pitchFamily="2" charset="-78"/>
            </a:rPr>
            <a:t>Technique</a:t>
          </a:r>
          <a:endParaRPr lang="en-US" sz="1700" kern="1200" dirty="0"/>
        </a:p>
      </dsp:txBody>
      <dsp:txXfrm rot="16200000">
        <a:off x="1720383" y="2076702"/>
        <a:ext cx="1763161" cy="1763161"/>
      </dsp:txXfrm>
    </dsp:sp>
    <dsp:sp modelId="{7C7CE996-368A-4AC4-9CAD-C8CB30915870}" macro="" textlink="">
      <dsp:nvSpPr>
        <dsp:cNvPr id="0" name=""/>
        <dsp:cNvSpPr/>
      </dsp:nvSpPr>
      <dsp:spPr>
        <a:xfrm>
          <a:off x="3219884" y="1669506"/>
          <a:ext cx="608758" cy="529355"/>
        </a:xfrm>
        <a:prstGeom prst="circularArrow">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50363A24-6C91-4895-AA49-F657FA38FDC5}" macro="" textlink="">
      <dsp:nvSpPr>
        <dsp:cNvPr id="0" name=""/>
        <dsp:cNvSpPr/>
      </dsp:nvSpPr>
      <dsp:spPr>
        <a:xfrm rot="10800000">
          <a:off x="3219884" y="1873104"/>
          <a:ext cx="608758" cy="529355"/>
        </a:xfrm>
        <a:prstGeom prst="circularArrow">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gm:drawing>
</file>

<file path=ppt/diagrams/drawing7.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Tree>
</dgm:drawing>
</file>

<file path=ppt/diagrams/drawing8.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Tree>
</dgm: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7.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731D8F-5D54-4272-94F0-C3BBB4904F79}" type="datetimeFigureOut">
              <a:rPr lang="en-US" smtClean="0"/>
              <a:pPr/>
              <a:t>7/10/2013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0DE2D8-E98D-4F8A-8C0A-84EE269D0A1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50DE2D8-E98D-4F8A-8C0A-84EE269D0A13}" type="slidenum">
              <a:rPr lang="en-US" smtClean="0"/>
              <a:pPr/>
              <a:t>42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0063"/>
            <a:chOff x="0" y="0"/>
            <a:chExt cx="5758" cy="4315"/>
          </a:xfrm>
        </p:grpSpPr>
        <p:grpSp>
          <p:nvGrpSpPr>
            <p:cNvPr id="3" name="Group 3"/>
            <p:cNvGrpSpPr>
              <a:grpSpLocks/>
            </p:cNvGrpSpPr>
            <p:nvPr userDrawn="1"/>
          </p:nvGrpSpPr>
          <p:grpSpPr bwMode="auto">
            <a:xfrm>
              <a:off x="1728" y="2230"/>
              <a:ext cx="4027" cy="2085"/>
              <a:chOff x="1728" y="2230"/>
              <a:chExt cx="4027" cy="2085"/>
            </a:xfrm>
          </p:grpSpPr>
          <p:sp>
            <p:nvSpPr>
              <p:cNvPr id="17412"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17413"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17414"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17415"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17416"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17417"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17418"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17419" name="Rectangle 11"/>
          <p:cNvSpPr>
            <a:spLocks noGrp="1" noChangeArrowheads="1"/>
          </p:cNvSpPr>
          <p:nvPr>
            <p:ph type="ctrTitle" sz="quarter"/>
          </p:nvPr>
        </p:nvSpPr>
        <p:spPr>
          <a:xfrm>
            <a:off x="685800" y="1736725"/>
            <a:ext cx="7772400" cy="1920875"/>
          </a:xfrm>
        </p:spPr>
        <p:txBody>
          <a:bodyPr/>
          <a:lstStyle>
            <a:lvl1pPr>
              <a:defRPr sz="6000"/>
            </a:lvl1pPr>
          </a:lstStyle>
          <a:p>
            <a:r>
              <a:rPr lang="en-US" smtClean="0"/>
              <a:t>Click to edit Master title style</a:t>
            </a:r>
            <a:endParaRPr lang="en-US"/>
          </a:p>
        </p:txBody>
      </p:sp>
      <p:sp>
        <p:nvSpPr>
          <p:cNvPr id="1742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17421" name="Rectangle 13"/>
          <p:cNvSpPr>
            <a:spLocks noGrp="1" noChangeArrowheads="1"/>
          </p:cNvSpPr>
          <p:nvPr>
            <p:ph type="dt" sz="quarter" idx="2"/>
          </p:nvPr>
        </p:nvSpPr>
        <p:spPr>
          <a:xfrm>
            <a:off x="457200" y="6248400"/>
            <a:ext cx="2133600" cy="476250"/>
          </a:xfrm>
        </p:spPr>
        <p:txBody>
          <a:bodyPr/>
          <a:lstStyle>
            <a:lvl1pPr>
              <a:defRPr/>
            </a:lvl1pPr>
          </a:lstStyle>
          <a:p>
            <a:fld id="{BCD6F8D2-385A-4C98-8705-EE7AD08D7F8A}" type="datetimeFigureOut">
              <a:rPr lang="fa-IR" smtClean="0"/>
              <a:pPr/>
              <a:t>09/03/1434</a:t>
            </a:fld>
            <a:endParaRPr lang="fa-IR"/>
          </a:p>
        </p:txBody>
      </p:sp>
      <p:sp>
        <p:nvSpPr>
          <p:cNvPr id="17422" name="Rectangle 14"/>
          <p:cNvSpPr>
            <a:spLocks noGrp="1" noChangeArrowheads="1"/>
          </p:cNvSpPr>
          <p:nvPr>
            <p:ph type="ftr" sz="quarter" idx="3"/>
          </p:nvPr>
        </p:nvSpPr>
        <p:spPr>
          <a:xfrm>
            <a:off x="3124200" y="6251575"/>
            <a:ext cx="2895600" cy="476250"/>
          </a:xfrm>
        </p:spPr>
        <p:txBody>
          <a:bodyPr/>
          <a:lstStyle>
            <a:lvl1pPr>
              <a:defRPr/>
            </a:lvl1pPr>
          </a:lstStyle>
          <a:p>
            <a:endParaRPr lang="fa-IR"/>
          </a:p>
        </p:txBody>
      </p:sp>
      <p:sp>
        <p:nvSpPr>
          <p:cNvPr id="17423" name="Rectangle 15"/>
          <p:cNvSpPr>
            <a:spLocks noGrp="1" noChangeArrowheads="1"/>
          </p:cNvSpPr>
          <p:nvPr>
            <p:ph type="sldNum" sz="quarter" idx="4"/>
          </p:nvPr>
        </p:nvSpPr>
        <p:spPr>
          <a:xfrm>
            <a:off x="6553200" y="6254750"/>
            <a:ext cx="2133600" cy="476250"/>
          </a:xfrm>
        </p:spPr>
        <p:txBody>
          <a:bodyPr/>
          <a:lstStyle>
            <a:lvl1pPr>
              <a:defRPr/>
            </a:lvl1pPr>
          </a:lstStyle>
          <a:p>
            <a:fld id="{979E977F-7F3F-485E-A1A8-F321BC31228A}"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CD6F8D2-385A-4C98-8705-EE7AD08D7F8A}" type="datetimeFigureOut">
              <a:rPr lang="fa-IR" smtClean="0"/>
              <a:pPr/>
              <a:t>09/03/1434</a:t>
            </a:fld>
            <a:endParaRPr lang="fa-IR"/>
          </a:p>
        </p:txBody>
      </p:sp>
      <p:sp>
        <p:nvSpPr>
          <p:cNvPr id="5" name="Slide Number Placeholder 4"/>
          <p:cNvSpPr>
            <a:spLocks noGrp="1"/>
          </p:cNvSpPr>
          <p:nvPr>
            <p:ph type="sldNum" sz="quarter" idx="11"/>
          </p:nvPr>
        </p:nvSpPr>
        <p:spPr/>
        <p:txBody>
          <a:bodyPr/>
          <a:lstStyle>
            <a:lvl1pPr>
              <a:defRPr/>
            </a:lvl1pPr>
          </a:lstStyle>
          <a:p>
            <a:fld id="{979E977F-7F3F-485E-A1A8-F321BC31228A}" type="slidenum">
              <a:rPr lang="fa-IR" smtClean="0"/>
              <a:pPr/>
              <a:t>‹#›</a:t>
            </a:fld>
            <a:endParaRPr lang="fa-IR"/>
          </a:p>
        </p:txBody>
      </p:sp>
      <p:sp>
        <p:nvSpPr>
          <p:cNvPr id="6" name="Footer Placeholder 5"/>
          <p:cNvSpPr>
            <a:spLocks noGrp="1"/>
          </p:cNvSpPr>
          <p:nvPr>
            <p:ph type="ftr" sz="quarter" idx="12"/>
          </p:nvPr>
        </p:nvSpPr>
        <p:spPr/>
        <p:txBody>
          <a:bodyPr/>
          <a:lstStyle>
            <a:lvl1pPr>
              <a:defRPr/>
            </a:lvl1pPr>
          </a:lstStyle>
          <a:p>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CD6F8D2-385A-4C98-8705-EE7AD08D7F8A}" type="datetimeFigureOut">
              <a:rPr lang="fa-IR" smtClean="0"/>
              <a:pPr/>
              <a:t>09/03/1434</a:t>
            </a:fld>
            <a:endParaRPr lang="fa-IR"/>
          </a:p>
        </p:txBody>
      </p:sp>
      <p:sp>
        <p:nvSpPr>
          <p:cNvPr id="5" name="Slide Number Placeholder 4"/>
          <p:cNvSpPr>
            <a:spLocks noGrp="1"/>
          </p:cNvSpPr>
          <p:nvPr>
            <p:ph type="sldNum" sz="quarter" idx="11"/>
          </p:nvPr>
        </p:nvSpPr>
        <p:spPr/>
        <p:txBody>
          <a:bodyPr/>
          <a:lstStyle>
            <a:lvl1pPr>
              <a:defRPr/>
            </a:lvl1pPr>
          </a:lstStyle>
          <a:p>
            <a:fld id="{979E977F-7F3F-485E-A1A8-F321BC31228A}" type="slidenum">
              <a:rPr lang="fa-IR" smtClean="0"/>
              <a:pPr/>
              <a:t>‹#›</a:t>
            </a:fld>
            <a:endParaRPr lang="fa-IR"/>
          </a:p>
        </p:txBody>
      </p:sp>
      <p:sp>
        <p:nvSpPr>
          <p:cNvPr id="6" name="Footer Placeholder 5"/>
          <p:cNvSpPr>
            <a:spLocks noGrp="1"/>
          </p:cNvSpPr>
          <p:nvPr>
            <p:ph type="ftr" sz="quarter" idx="12"/>
          </p:nvPr>
        </p:nvSpPr>
        <p:spPr/>
        <p:txBody>
          <a:bodyPr/>
          <a:lstStyle>
            <a:lvl1pPr>
              <a:defRPr/>
            </a:lvl1pPr>
          </a:lstStyle>
          <a:p>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CD6F8D2-385A-4C98-8705-EE7AD08D7F8A}" type="datetimeFigureOut">
              <a:rPr lang="fa-IR" smtClean="0"/>
              <a:pPr/>
              <a:t>09/03/1434</a:t>
            </a:fld>
            <a:endParaRPr lang="fa-IR"/>
          </a:p>
        </p:txBody>
      </p:sp>
      <p:sp>
        <p:nvSpPr>
          <p:cNvPr id="5" name="Slide Number Placeholder 4"/>
          <p:cNvSpPr>
            <a:spLocks noGrp="1"/>
          </p:cNvSpPr>
          <p:nvPr>
            <p:ph type="sldNum" sz="quarter" idx="11"/>
          </p:nvPr>
        </p:nvSpPr>
        <p:spPr/>
        <p:txBody>
          <a:bodyPr/>
          <a:lstStyle>
            <a:lvl1pPr>
              <a:defRPr/>
            </a:lvl1pPr>
          </a:lstStyle>
          <a:p>
            <a:fld id="{979E977F-7F3F-485E-A1A8-F321BC31228A}" type="slidenum">
              <a:rPr lang="fa-IR" smtClean="0"/>
              <a:pPr/>
              <a:t>‹#›</a:t>
            </a:fld>
            <a:endParaRPr lang="fa-IR"/>
          </a:p>
        </p:txBody>
      </p:sp>
      <p:sp>
        <p:nvSpPr>
          <p:cNvPr id="6" name="Footer Placeholder 5"/>
          <p:cNvSpPr>
            <a:spLocks noGrp="1"/>
          </p:cNvSpPr>
          <p:nvPr>
            <p:ph type="ftr" sz="quarter" idx="12"/>
          </p:nvPr>
        </p:nvSpPr>
        <p:spPr/>
        <p:txBody>
          <a:bodyPr/>
          <a:lstStyle>
            <a:lvl1pPr>
              <a:defRPr/>
            </a:lvl1pPr>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CD6F8D2-385A-4C98-8705-EE7AD08D7F8A}" type="datetimeFigureOut">
              <a:rPr lang="fa-IR" smtClean="0"/>
              <a:pPr/>
              <a:t>09/03/1434</a:t>
            </a:fld>
            <a:endParaRPr lang="fa-IR"/>
          </a:p>
        </p:txBody>
      </p:sp>
      <p:sp>
        <p:nvSpPr>
          <p:cNvPr id="5" name="Slide Number Placeholder 4"/>
          <p:cNvSpPr>
            <a:spLocks noGrp="1"/>
          </p:cNvSpPr>
          <p:nvPr>
            <p:ph type="sldNum" sz="quarter" idx="11"/>
          </p:nvPr>
        </p:nvSpPr>
        <p:spPr/>
        <p:txBody>
          <a:bodyPr/>
          <a:lstStyle>
            <a:lvl1pPr>
              <a:defRPr/>
            </a:lvl1pPr>
          </a:lstStyle>
          <a:p>
            <a:fld id="{979E977F-7F3F-485E-A1A8-F321BC31228A}" type="slidenum">
              <a:rPr lang="fa-IR" smtClean="0"/>
              <a:pPr/>
              <a:t>‹#›</a:t>
            </a:fld>
            <a:endParaRPr lang="fa-IR"/>
          </a:p>
        </p:txBody>
      </p:sp>
      <p:sp>
        <p:nvSpPr>
          <p:cNvPr id="6" name="Footer Placeholder 5"/>
          <p:cNvSpPr>
            <a:spLocks noGrp="1"/>
          </p:cNvSpPr>
          <p:nvPr>
            <p:ph type="ftr" sz="quarter" idx="12"/>
          </p:nvPr>
        </p:nvSpPr>
        <p:spPr/>
        <p:txBody>
          <a:bodyPr/>
          <a:lstStyle>
            <a:lvl1pPr>
              <a:defRPr/>
            </a:lvl1pPr>
          </a:lstStyle>
          <a:p>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BCD6F8D2-385A-4C98-8705-EE7AD08D7F8A}" type="datetimeFigureOut">
              <a:rPr lang="fa-IR" smtClean="0"/>
              <a:pPr/>
              <a:t>09/03/1434</a:t>
            </a:fld>
            <a:endParaRPr lang="fa-IR"/>
          </a:p>
        </p:txBody>
      </p:sp>
      <p:sp>
        <p:nvSpPr>
          <p:cNvPr id="6" name="Slide Number Placeholder 5"/>
          <p:cNvSpPr>
            <a:spLocks noGrp="1"/>
          </p:cNvSpPr>
          <p:nvPr>
            <p:ph type="sldNum" sz="quarter" idx="11"/>
          </p:nvPr>
        </p:nvSpPr>
        <p:spPr/>
        <p:txBody>
          <a:bodyPr/>
          <a:lstStyle>
            <a:lvl1pPr>
              <a:defRPr/>
            </a:lvl1pPr>
          </a:lstStyle>
          <a:p>
            <a:fld id="{979E977F-7F3F-485E-A1A8-F321BC31228A}" type="slidenum">
              <a:rPr lang="fa-IR" smtClean="0"/>
              <a:pPr/>
              <a:t>‹#›</a:t>
            </a:fld>
            <a:endParaRPr lang="fa-IR"/>
          </a:p>
        </p:txBody>
      </p:sp>
      <p:sp>
        <p:nvSpPr>
          <p:cNvPr id="7" name="Footer Placeholder 6"/>
          <p:cNvSpPr>
            <a:spLocks noGrp="1"/>
          </p:cNvSpPr>
          <p:nvPr>
            <p:ph type="ftr" sz="quarter" idx="12"/>
          </p:nvPr>
        </p:nvSpPr>
        <p:spPr/>
        <p:txBody>
          <a:bodyPr/>
          <a:lstStyle>
            <a:lvl1pPr>
              <a:defRPr/>
            </a:lvl1pPr>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BCD6F8D2-385A-4C98-8705-EE7AD08D7F8A}" type="datetimeFigureOut">
              <a:rPr lang="fa-IR" smtClean="0"/>
              <a:pPr/>
              <a:t>09/03/1434</a:t>
            </a:fld>
            <a:endParaRPr lang="fa-IR"/>
          </a:p>
        </p:txBody>
      </p:sp>
      <p:sp>
        <p:nvSpPr>
          <p:cNvPr id="8" name="Slide Number Placeholder 7"/>
          <p:cNvSpPr>
            <a:spLocks noGrp="1"/>
          </p:cNvSpPr>
          <p:nvPr>
            <p:ph type="sldNum" sz="quarter" idx="11"/>
          </p:nvPr>
        </p:nvSpPr>
        <p:spPr/>
        <p:txBody>
          <a:bodyPr/>
          <a:lstStyle>
            <a:lvl1pPr>
              <a:defRPr/>
            </a:lvl1pPr>
          </a:lstStyle>
          <a:p>
            <a:fld id="{979E977F-7F3F-485E-A1A8-F321BC31228A}" type="slidenum">
              <a:rPr lang="fa-IR" smtClean="0"/>
              <a:pPr/>
              <a:t>‹#›</a:t>
            </a:fld>
            <a:endParaRPr lang="fa-IR"/>
          </a:p>
        </p:txBody>
      </p:sp>
      <p:sp>
        <p:nvSpPr>
          <p:cNvPr id="9" name="Footer Placeholder 8"/>
          <p:cNvSpPr>
            <a:spLocks noGrp="1"/>
          </p:cNvSpPr>
          <p:nvPr>
            <p:ph type="ftr" sz="quarter" idx="12"/>
          </p:nvPr>
        </p:nvSpPr>
        <p:spPr/>
        <p:txBody>
          <a:bodyPr/>
          <a:lstStyle>
            <a:lvl1pPr>
              <a:defRPr/>
            </a:lvl1pPr>
          </a:lstStyle>
          <a:p>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BCD6F8D2-385A-4C98-8705-EE7AD08D7F8A}" type="datetimeFigureOut">
              <a:rPr lang="fa-IR" smtClean="0"/>
              <a:pPr/>
              <a:t>09/03/1434</a:t>
            </a:fld>
            <a:endParaRPr lang="fa-IR"/>
          </a:p>
        </p:txBody>
      </p:sp>
      <p:sp>
        <p:nvSpPr>
          <p:cNvPr id="4" name="Slide Number Placeholder 3"/>
          <p:cNvSpPr>
            <a:spLocks noGrp="1"/>
          </p:cNvSpPr>
          <p:nvPr>
            <p:ph type="sldNum" sz="quarter" idx="11"/>
          </p:nvPr>
        </p:nvSpPr>
        <p:spPr/>
        <p:txBody>
          <a:bodyPr/>
          <a:lstStyle>
            <a:lvl1pPr>
              <a:defRPr/>
            </a:lvl1pPr>
          </a:lstStyle>
          <a:p>
            <a:fld id="{979E977F-7F3F-485E-A1A8-F321BC31228A}" type="slidenum">
              <a:rPr lang="fa-IR" smtClean="0"/>
              <a:pPr/>
              <a:t>‹#›</a:t>
            </a:fld>
            <a:endParaRPr lang="fa-IR"/>
          </a:p>
        </p:txBody>
      </p:sp>
      <p:sp>
        <p:nvSpPr>
          <p:cNvPr id="5" name="Footer Placeholder 4"/>
          <p:cNvSpPr>
            <a:spLocks noGrp="1"/>
          </p:cNvSpPr>
          <p:nvPr>
            <p:ph type="ftr" sz="quarter" idx="12"/>
          </p:nvPr>
        </p:nvSpPr>
        <p:spPr/>
        <p:txBody>
          <a:bodyPr/>
          <a:lstStyle>
            <a:lvl1pPr>
              <a:defRPr/>
            </a:lvl1pPr>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CD6F8D2-385A-4C98-8705-EE7AD08D7F8A}" type="datetimeFigureOut">
              <a:rPr lang="fa-IR" smtClean="0"/>
              <a:pPr/>
              <a:t>09/03/1434</a:t>
            </a:fld>
            <a:endParaRPr lang="fa-IR"/>
          </a:p>
        </p:txBody>
      </p:sp>
      <p:sp>
        <p:nvSpPr>
          <p:cNvPr id="3" name="Slide Number Placeholder 2"/>
          <p:cNvSpPr>
            <a:spLocks noGrp="1"/>
          </p:cNvSpPr>
          <p:nvPr>
            <p:ph type="sldNum" sz="quarter" idx="11"/>
          </p:nvPr>
        </p:nvSpPr>
        <p:spPr/>
        <p:txBody>
          <a:bodyPr/>
          <a:lstStyle>
            <a:lvl1pPr>
              <a:defRPr/>
            </a:lvl1pPr>
          </a:lstStyle>
          <a:p>
            <a:fld id="{979E977F-7F3F-485E-A1A8-F321BC31228A}" type="slidenum">
              <a:rPr lang="fa-IR" smtClean="0"/>
              <a:pPr/>
              <a:t>‹#›</a:t>
            </a:fld>
            <a:endParaRPr lang="fa-IR"/>
          </a:p>
        </p:txBody>
      </p:sp>
      <p:sp>
        <p:nvSpPr>
          <p:cNvPr id="4" name="Footer Placeholder 3"/>
          <p:cNvSpPr>
            <a:spLocks noGrp="1"/>
          </p:cNvSpPr>
          <p:nvPr>
            <p:ph type="ftr" sz="quarter" idx="12"/>
          </p:nvPr>
        </p:nvSpPr>
        <p:spPr/>
        <p:txBody>
          <a:bodyPr/>
          <a:lstStyle>
            <a:lvl1pPr>
              <a:defRPr/>
            </a:lvl1pPr>
          </a:lstStyle>
          <a:p>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BCD6F8D2-385A-4C98-8705-EE7AD08D7F8A}" type="datetimeFigureOut">
              <a:rPr lang="fa-IR" smtClean="0"/>
              <a:pPr/>
              <a:t>09/03/1434</a:t>
            </a:fld>
            <a:endParaRPr lang="fa-IR"/>
          </a:p>
        </p:txBody>
      </p:sp>
      <p:sp>
        <p:nvSpPr>
          <p:cNvPr id="6" name="Slide Number Placeholder 5"/>
          <p:cNvSpPr>
            <a:spLocks noGrp="1"/>
          </p:cNvSpPr>
          <p:nvPr>
            <p:ph type="sldNum" sz="quarter" idx="11"/>
          </p:nvPr>
        </p:nvSpPr>
        <p:spPr/>
        <p:txBody>
          <a:bodyPr/>
          <a:lstStyle>
            <a:lvl1pPr>
              <a:defRPr/>
            </a:lvl1pPr>
          </a:lstStyle>
          <a:p>
            <a:fld id="{979E977F-7F3F-485E-A1A8-F321BC31228A}" type="slidenum">
              <a:rPr lang="fa-IR" smtClean="0"/>
              <a:pPr/>
              <a:t>‹#›</a:t>
            </a:fld>
            <a:endParaRPr lang="fa-IR"/>
          </a:p>
        </p:txBody>
      </p:sp>
      <p:sp>
        <p:nvSpPr>
          <p:cNvPr id="7" name="Footer Placeholder 6"/>
          <p:cNvSpPr>
            <a:spLocks noGrp="1"/>
          </p:cNvSpPr>
          <p:nvPr>
            <p:ph type="ftr" sz="quarter" idx="12"/>
          </p:nvPr>
        </p:nvSpPr>
        <p:spPr/>
        <p:txBody>
          <a:bodyPr/>
          <a:lstStyle>
            <a:lvl1pPr>
              <a:defRPr/>
            </a:lvl1pPr>
          </a:lstStyle>
          <a:p>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BCD6F8D2-385A-4C98-8705-EE7AD08D7F8A}" type="datetimeFigureOut">
              <a:rPr lang="fa-IR" smtClean="0"/>
              <a:pPr/>
              <a:t>09/03/1434</a:t>
            </a:fld>
            <a:endParaRPr lang="fa-IR"/>
          </a:p>
        </p:txBody>
      </p:sp>
      <p:sp>
        <p:nvSpPr>
          <p:cNvPr id="6" name="Slide Number Placeholder 5"/>
          <p:cNvSpPr>
            <a:spLocks noGrp="1"/>
          </p:cNvSpPr>
          <p:nvPr>
            <p:ph type="sldNum" sz="quarter" idx="11"/>
          </p:nvPr>
        </p:nvSpPr>
        <p:spPr/>
        <p:txBody>
          <a:bodyPr/>
          <a:lstStyle>
            <a:lvl1pPr>
              <a:defRPr/>
            </a:lvl1pPr>
          </a:lstStyle>
          <a:p>
            <a:fld id="{979E977F-7F3F-485E-A1A8-F321BC31228A}" type="slidenum">
              <a:rPr lang="fa-IR" smtClean="0"/>
              <a:pPr/>
              <a:t>‹#›</a:t>
            </a:fld>
            <a:endParaRPr lang="fa-IR"/>
          </a:p>
        </p:txBody>
      </p:sp>
      <p:sp>
        <p:nvSpPr>
          <p:cNvPr id="7" name="Footer Placeholder 6"/>
          <p:cNvSpPr>
            <a:spLocks noGrp="1"/>
          </p:cNvSpPr>
          <p:nvPr>
            <p:ph type="ftr" sz="quarter" idx="12"/>
          </p:nvPr>
        </p:nvSpPr>
        <p:spPr/>
        <p:txBody>
          <a:bodyPr/>
          <a:lstStyle>
            <a:lvl1pPr>
              <a:defRPr/>
            </a:lvl1pPr>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38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latin typeface="Arial" pitchFamily="34" charset="0"/>
                <a:cs typeface="+mn-cs"/>
              </a:defRPr>
            </a:lvl1pPr>
          </a:lstStyle>
          <a:p>
            <a:fld id="{BCD6F8D2-385A-4C98-8705-EE7AD08D7F8A}" type="datetimeFigureOut">
              <a:rPr lang="fa-IR" smtClean="0"/>
              <a:pPr/>
              <a:t>09/03/1434</a:t>
            </a:fld>
            <a:endParaRPr lang="fa-IR"/>
          </a:p>
        </p:txBody>
      </p:sp>
      <p:sp>
        <p:nvSpPr>
          <p:cNvPr id="1638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latin typeface="Arial" pitchFamily="34" charset="0"/>
                <a:cs typeface="+mn-cs"/>
              </a:defRPr>
            </a:lvl1pPr>
          </a:lstStyle>
          <a:p>
            <a:fld id="{979E977F-7F3F-485E-A1A8-F321BC31228A}" type="slidenum">
              <a:rPr lang="fa-IR" smtClean="0"/>
              <a:pPr/>
              <a:t>‹#›</a:t>
            </a:fld>
            <a:endParaRPr lang="fa-IR"/>
          </a:p>
        </p:txBody>
      </p:sp>
      <p:grpSp>
        <p:nvGrpSpPr>
          <p:cNvPr id="2" name="Group 4"/>
          <p:cNvGrpSpPr>
            <a:grpSpLocks/>
          </p:cNvGrpSpPr>
          <p:nvPr/>
        </p:nvGrpSpPr>
        <p:grpSpPr bwMode="auto">
          <a:xfrm>
            <a:off x="0" y="0"/>
            <a:ext cx="9140825" cy="6850063"/>
            <a:chOff x="0" y="0"/>
            <a:chExt cx="5758" cy="4315"/>
          </a:xfrm>
        </p:grpSpPr>
        <p:grpSp>
          <p:nvGrpSpPr>
            <p:cNvPr id="3" name="Group 5"/>
            <p:cNvGrpSpPr>
              <a:grpSpLocks/>
            </p:cNvGrpSpPr>
            <p:nvPr userDrawn="1"/>
          </p:nvGrpSpPr>
          <p:grpSpPr bwMode="auto">
            <a:xfrm>
              <a:off x="1728" y="2230"/>
              <a:ext cx="4027" cy="2085"/>
              <a:chOff x="1728" y="2230"/>
              <a:chExt cx="4027" cy="2085"/>
            </a:xfrm>
          </p:grpSpPr>
          <p:sp>
            <p:nvSpPr>
              <p:cNvPr id="1639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1639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1639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16393"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1639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1639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16396"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1639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39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latin typeface="Arial" pitchFamily="34" charset="0"/>
                <a:cs typeface="+mn-cs"/>
              </a:defRPr>
            </a:lvl1pPr>
          </a:lstStyle>
          <a:p>
            <a:endParaRPr lang="fa-IR"/>
          </a:p>
        </p:txBody>
      </p:sp>
      <p:sp>
        <p:nvSpPr>
          <p:cNvPr id="1639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2pPr>
      <a:lvl3pPr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3pPr>
      <a:lvl4pPr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4pPr>
      <a:lvl5pPr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5pPr>
      <a:lvl6pPr marL="457200"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6pPr>
      <a:lvl7pPr marL="914400"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7pPr>
      <a:lvl8pPr marL="1371600"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8pPr>
      <a:lvl9pPr marL="1828800"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9pPr>
    </p:titleStyle>
    <p:bodyStyle>
      <a:lvl1pPr marL="342900" indent="-342900" algn="r" rtl="1" eaLnBrk="1" fontAlgn="base" hangingPunct="1">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1" fontAlgn="base" hangingPunct="1">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eaLnBrk="1" fontAlgn="base" hangingPunct="1">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r" rtl="1" eaLnBrk="1" fontAlgn="base" hangingPunct="1">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r" rtl="1"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4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image" Target="../media/image17.jpeg"/></Relationships>
</file>

<file path=ppt/slides/_rels/slide4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5" Type="http://schemas.openxmlformats.org/officeDocument/2006/relationships/image" Target="../media/image22.jpeg"/><Relationship Id="rId4" Type="http://schemas.openxmlformats.org/officeDocument/2006/relationships/image" Target="../media/image21.jpeg"/></Relationships>
</file>

<file path=ppt/slides/_rels/slide4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5" Type="http://schemas.openxmlformats.org/officeDocument/2006/relationships/image" Target="../media/image26.jpeg"/><Relationship Id="rId4" Type="http://schemas.openxmlformats.org/officeDocument/2006/relationships/image" Target="../media/image25.jpeg"/></Relationships>
</file>

<file path=ppt/slides/_rels/slide4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 Id="rId5" Type="http://schemas.openxmlformats.org/officeDocument/2006/relationships/image" Target="../media/image30.jpeg"/><Relationship Id="rId4" Type="http://schemas.openxmlformats.org/officeDocument/2006/relationships/image" Target="../media/image29.jpeg"/></Relationships>
</file>

<file path=ppt/slides/_rels/slide4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fa-IR" dirty="0" smtClean="0"/>
              <a:t>اختلالات جنسي</a:t>
            </a:r>
            <a:br>
              <a:rPr lang="fa-IR" dirty="0" smtClean="0"/>
            </a:br>
            <a:r>
              <a:rPr lang="fa-IR" dirty="0" smtClean="0"/>
              <a:t>تشخيص،درمان</a:t>
            </a:r>
            <a:endParaRPr lang="fa-IR" dirty="0"/>
          </a:p>
        </p:txBody>
      </p:sp>
      <p:sp>
        <p:nvSpPr>
          <p:cNvPr id="3" name="Subtitle 2"/>
          <p:cNvSpPr>
            <a:spLocks noGrp="1"/>
          </p:cNvSpPr>
          <p:nvPr>
            <p:ph type="subTitle" sz="quarter" idx="1"/>
          </p:nvPr>
        </p:nvSpPr>
        <p:spPr/>
        <p:txBody>
          <a:bodyPr>
            <a:prstTxWarp prst="textPlain">
              <a:avLst/>
            </a:prstTxWarp>
            <a:scene3d>
              <a:camera prst="orthographicFront"/>
              <a:lightRig rig="threePt" dir="t"/>
            </a:scene3d>
            <a:sp3d extrusionH="57150">
              <a:bevelT w="38100" h="38100" prst="angle"/>
            </a:sp3d>
          </a:bodyPr>
          <a:lstStyle/>
          <a:p>
            <a:r>
              <a:rPr lang="en-US" b="1" dirty="0" smtClean="0">
                <a:effectLst/>
              </a:rPr>
              <a:t>ASSESSMENT SEXUAL </a:t>
            </a:r>
            <a:r>
              <a:rPr lang="en-US" b="1" dirty="0" err="1" smtClean="0">
                <a:effectLst/>
              </a:rPr>
              <a:t>DiSORDER</a:t>
            </a:r>
            <a:endParaRPr lang="fa-IR" b="1" dirty="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fa-IR" dirty="0" smtClean="0"/>
              <a:t>شیوه های ارزیابی</a:t>
            </a:r>
            <a:endParaRPr lang="en-US" dirty="0"/>
          </a:p>
        </p:txBody>
      </p:sp>
      <p:sp>
        <p:nvSpPr>
          <p:cNvPr id="3" name="Content Placeholder 2"/>
          <p:cNvSpPr>
            <a:spLocks noGrp="1"/>
          </p:cNvSpPr>
          <p:nvPr>
            <p:ph idx="1"/>
          </p:nvPr>
        </p:nvSpPr>
        <p:spPr/>
        <p:txBody>
          <a:bodyPr/>
          <a:lstStyle/>
          <a:p>
            <a:endParaRPr lang="fa-IR" dirty="0" smtClean="0"/>
          </a:p>
          <a:p>
            <a:pPr>
              <a:buNone/>
            </a:pPr>
            <a:r>
              <a:rPr lang="fa-IR" dirty="0" smtClean="0">
                <a:cs typeface="B Nazanin" pitchFamily="2" charset="-78"/>
              </a:rPr>
              <a:t>1-مصاحبه </a:t>
            </a:r>
          </a:p>
          <a:p>
            <a:pPr>
              <a:buNone/>
            </a:pPr>
            <a:r>
              <a:rPr lang="fa-IR" dirty="0" smtClean="0">
                <a:cs typeface="B Nazanin" pitchFamily="2" charset="-78"/>
              </a:rPr>
              <a:t>2-آزمونها</a:t>
            </a:r>
          </a:p>
          <a:p>
            <a:pPr>
              <a:buNone/>
            </a:pPr>
            <a:r>
              <a:rPr lang="fa-IR" dirty="0" smtClean="0">
                <a:cs typeface="B Nazanin" pitchFamily="2" charset="-78"/>
              </a:rPr>
              <a:t>3- تکالیف خود پایی</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714348" y="1714487"/>
          <a:ext cx="7500990" cy="40005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1214446"/>
          </a:xfrm>
        </p:spPr>
        <p:style>
          <a:lnRef idx="1">
            <a:schemeClr val="accent2"/>
          </a:lnRef>
          <a:fillRef idx="3">
            <a:schemeClr val="accent2"/>
          </a:fillRef>
          <a:effectRef idx="2">
            <a:schemeClr val="accent2"/>
          </a:effectRef>
          <a:fontRef idx="minor">
            <a:schemeClr val="lt1"/>
          </a:fontRef>
        </p:style>
        <p:txBody>
          <a:bodyPr/>
          <a:lstStyle/>
          <a:p>
            <a:pPr algn="ctr">
              <a:buNone/>
            </a:pPr>
            <a:r>
              <a:rPr lang="fa-IR" sz="4400" b="1" dirty="0" smtClean="0">
                <a:solidFill>
                  <a:schemeClr val="accent2">
                    <a:lumMod val="75000"/>
                  </a:schemeClr>
                </a:solidFill>
                <a:cs typeface="2  Nazanin" pitchFamily="2" charset="-78"/>
              </a:rPr>
              <a:t>چهار جزء مصاحبه</a:t>
            </a:r>
          </a:p>
          <a:p>
            <a:pPr>
              <a:buNone/>
            </a:pPr>
            <a:endParaRPr lang="fa-IR" sz="3600" b="1" dirty="0" smtClean="0">
              <a:solidFill>
                <a:srgbClr val="003BB0"/>
              </a:solidFill>
              <a:cs typeface="2  Nazanin" pitchFamily="2" charset="-78"/>
            </a:endParaRPr>
          </a:p>
        </p:txBody>
      </p:sp>
      <p:graphicFrame>
        <p:nvGraphicFramePr>
          <p:cNvPr id="4" name="Diagram 3"/>
          <p:cNvGraphicFramePr/>
          <p:nvPr/>
        </p:nvGraphicFramePr>
        <p:xfrm>
          <a:off x="11144296" y="-1285908"/>
          <a:ext cx="738150" cy="642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1142976" y="1857364"/>
          <a:ext cx="7048528" cy="407196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7C7CE996-368A-4AC4-9CAD-C8CB30915870}"/>
                                            </p:graphicEl>
                                          </p:spTgt>
                                        </p:tgtEl>
                                        <p:attrNameLst>
                                          <p:attrName>style.visibility</p:attrName>
                                        </p:attrNameLst>
                                      </p:cBhvr>
                                      <p:to>
                                        <p:strVal val="visible"/>
                                      </p:to>
                                    </p:set>
                                    <p:animEffect transition="in" filter="fade">
                                      <p:cBhvr>
                                        <p:cTn id="7" dur="2000"/>
                                        <p:tgtEl>
                                          <p:spTgt spid="5">
                                            <p:graphicEl>
                                              <a:dgm id="{7C7CE996-368A-4AC4-9CAD-C8CB30915870}"/>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50363A24-6C91-4895-AA49-F657FA38FDC5}"/>
                                            </p:graphicEl>
                                          </p:spTgt>
                                        </p:tgtEl>
                                        <p:attrNameLst>
                                          <p:attrName>style.visibility</p:attrName>
                                        </p:attrNameLst>
                                      </p:cBhvr>
                                      <p:to>
                                        <p:strVal val="visible"/>
                                      </p:to>
                                    </p:set>
                                    <p:animEffect transition="in" filter="fade">
                                      <p:cBhvr>
                                        <p:cTn id="10" dur="2000"/>
                                        <p:tgtEl>
                                          <p:spTgt spid="5">
                                            <p:graphicEl>
                                              <a:dgm id="{50363A24-6C91-4895-AA49-F657FA38FDC5}"/>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966B09C5-FD80-428C-8707-F4C883837940}"/>
                                            </p:graphicEl>
                                          </p:spTgt>
                                        </p:tgtEl>
                                        <p:attrNameLst>
                                          <p:attrName>style.visibility</p:attrName>
                                        </p:attrNameLst>
                                      </p:cBhvr>
                                      <p:to>
                                        <p:strVal val="visible"/>
                                      </p:to>
                                    </p:set>
                                    <p:animEffect transition="in" filter="fade">
                                      <p:cBhvr>
                                        <p:cTn id="15" dur="2000"/>
                                        <p:tgtEl>
                                          <p:spTgt spid="5">
                                            <p:graphicEl>
                                              <a:dgm id="{966B09C5-FD80-428C-8707-F4C883837940}"/>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graphicEl>
                                              <a:dgm id="{0006B960-F26D-46F1-9D53-B9C4E192790B}"/>
                                            </p:graphicEl>
                                          </p:spTgt>
                                        </p:tgtEl>
                                        <p:attrNameLst>
                                          <p:attrName>style.visibility</p:attrName>
                                        </p:attrNameLst>
                                      </p:cBhvr>
                                      <p:to>
                                        <p:strVal val="visible"/>
                                      </p:to>
                                    </p:set>
                                    <p:animEffect transition="in" filter="fade">
                                      <p:cBhvr>
                                        <p:cTn id="20" dur="2000"/>
                                        <p:tgtEl>
                                          <p:spTgt spid="5">
                                            <p:graphicEl>
                                              <a:dgm id="{0006B960-F26D-46F1-9D53-B9C4E192790B}"/>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graphicEl>
                                              <a:dgm id="{AB641CCA-3220-45EC-AC9E-0F13632C8EA9}"/>
                                            </p:graphicEl>
                                          </p:spTgt>
                                        </p:tgtEl>
                                        <p:attrNameLst>
                                          <p:attrName>style.visibility</p:attrName>
                                        </p:attrNameLst>
                                      </p:cBhvr>
                                      <p:to>
                                        <p:strVal val="visible"/>
                                      </p:to>
                                    </p:set>
                                    <p:animEffect transition="in" filter="fade">
                                      <p:cBhvr>
                                        <p:cTn id="25" dur="2000"/>
                                        <p:tgtEl>
                                          <p:spTgt spid="5">
                                            <p:graphicEl>
                                              <a:dgm id="{AB641CCA-3220-45EC-AC9E-0F13632C8EA9}"/>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graphicEl>
                                              <a:dgm id="{DC9BDD38-8710-4E97-BC0F-F2C0AE7C582B}"/>
                                            </p:graphicEl>
                                          </p:spTgt>
                                        </p:tgtEl>
                                        <p:attrNameLst>
                                          <p:attrName>style.visibility</p:attrName>
                                        </p:attrNameLst>
                                      </p:cBhvr>
                                      <p:to>
                                        <p:strVal val="visible"/>
                                      </p:to>
                                    </p:set>
                                    <p:animEffect transition="in" filter="fade">
                                      <p:cBhvr>
                                        <p:cTn id="30" dur="2000"/>
                                        <p:tgtEl>
                                          <p:spTgt spid="5">
                                            <p:graphicEl>
                                              <a:dgm id="{DC9BDD38-8710-4E97-BC0F-F2C0AE7C582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lstStyle/>
          <a:p>
            <a:pPr algn="ctr">
              <a:buNone/>
            </a:pPr>
            <a:r>
              <a:rPr lang="fa-IR" sz="4400" b="1" dirty="0" smtClean="0">
                <a:solidFill>
                  <a:schemeClr val="accent2">
                    <a:lumMod val="75000"/>
                  </a:schemeClr>
                </a:solidFill>
                <a:cs typeface="2  Nazanin" pitchFamily="2" charset="-78"/>
              </a:rPr>
              <a:t>رابطه </a:t>
            </a:r>
            <a:r>
              <a:rPr lang="en-US" sz="4400" b="1" dirty="0" smtClean="0">
                <a:solidFill>
                  <a:schemeClr val="accent2">
                    <a:lumMod val="75000"/>
                  </a:schemeClr>
                </a:solidFill>
                <a:cs typeface="2  Nazanin" pitchFamily="2" charset="-78"/>
              </a:rPr>
              <a:t>Rapport</a:t>
            </a:r>
            <a:endParaRPr lang="fa-IR" sz="4400" b="1" dirty="0" smtClean="0">
              <a:solidFill>
                <a:schemeClr val="accent2">
                  <a:lumMod val="75000"/>
                </a:schemeClr>
              </a:solidFill>
              <a:cs typeface="2  Nazanin" pitchFamily="2" charset="-78"/>
            </a:endParaRPr>
          </a:p>
          <a:p>
            <a:pPr>
              <a:buNone/>
            </a:pPr>
            <a:r>
              <a:rPr lang="en-US" sz="1600" b="1" dirty="0" smtClean="0">
                <a:solidFill>
                  <a:srgbClr val="003BB0"/>
                </a:solidFill>
                <a:cs typeface="2  Nazanin" pitchFamily="2" charset="-78"/>
              </a:rPr>
              <a:t> </a:t>
            </a:r>
            <a:endParaRPr lang="fa-IR" sz="1600" b="1" dirty="0">
              <a:solidFill>
                <a:srgbClr val="003BB0"/>
              </a:solidFill>
              <a:cs typeface="2  Nazanin" pitchFamily="2" charset="-78"/>
            </a:endParaRPr>
          </a:p>
          <a:p>
            <a:pPr>
              <a:buNone/>
            </a:pPr>
            <a:r>
              <a:rPr lang="fa-IR" sz="3600" b="1" dirty="0" smtClean="0">
                <a:solidFill>
                  <a:srgbClr val="003BB0"/>
                </a:solidFill>
                <a:cs typeface="2  Nazanin" pitchFamily="2" charset="-78"/>
              </a:rPr>
              <a:t>شيوه هاي ايجاد راپورت:</a:t>
            </a:r>
          </a:p>
          <a:p>
            <a:pPr>
              <a:buNone/>
            </a:pPr>
            <a:r>
              <a:rPr lang="en-US" sz="3600" b="1" dirty="0" smtClean="0">
                <a:solidFill>
                  <a:srgbClr val="003BB0"/>
                </a:solidFill>
                <a:cs typeface="2  Nazanin" pitchFamily="2" charset="-78"/>
              </a:rPr>
              <a:t>Empathy</a:t>
            </a:r>
          </a:p>
          <a:p>
            <a:pPr>
              <a:buNone/>
            </a:pPr>
            <a:r>
              <a:rPr lang="en-US" sz="3600" b="1" dirty="0" smtClean="0">
                <a:solidFill>
                  <a:srgbClr val="003BB0"/>
                </a:solidFill>
                <a:cs typeface="2  Nazanin" pitchFamily="2" charset="-78"/>
              </a:rPr>
              <a:t>Transference</a:t>
            </a:r>
          </a:p>
          <a:p>
            <a:pPr>
              <a:buNone/>
            </a:pPr>
            <a:r>
              <a:rPr lang="en-US" sz="3600" b="1" dirty="0" err="1" smtClean="0">
                <a:solidFill>
                  <a:srgbClr val="003BB0"/>
                </a:solidFill>
                <a:cs typeface="2  Nazanin" pitchFamily="2" charset="-78"/>
              </a:rPr>
              <a:t>Countertransference</a:t>
            </a:r>
            <a:endParaRPr lang="en-US" sz="3600" b="1" dirty="0" smtClean="0">
              <a:solidFill>
                <a:srgbClr val="003BB0"/>
              </a:solidFill>
              <a:cs typeface="2  Nazanin" pitchFamily="2" charset="-78"/>
            </a:endParaRPr>
          </a:p>
          <a:p>
            <a:pPr>
              <a:buNone/>
            </a:pPr>
            <a:r>
              <a:rPr lang="fa-IR" sz="3600" b="1" dirty="0" smtClean="0">
                <a:solidFill>
                  <a:srgbClr val="003BB0"/>
                </a:solidFill>
                <a:cs typeface="2  Nazanin" pitchFamily="2" charset="-78"/>
              </a:rPr>
              <a:t>ارزيابي بصيرت بيمار</a:t>
            </a:r>
          </a:p>
          <a:p>
            <a:pPr>
              <a:buNone/>
            </a:pPr>
            <a:r>
              <a:rPr lang="fa-IR" sz="3600" b="1" dirty="0" smtClean="0">
                <a:solidFill>
                  <a:srgbClr val="003BB0"/>
                </a:solidFill>
                <a:cs typeface="2  Nazanin" pitchFamily="2" charset="-78"/>
              </a:rPr>
              <a:t>نشان دادن مهارت</a:t>
            </a:r>
            <a:endParaRPr lang="fa-IR" sz="3600" b="1" dirty="0">
              <a:solidFill>
                <a:srgbClr val="003BB0"/>
              </a:solidFill>
              <a:cs typeface="2  Nazanin"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488"/>
            <a:ext cx="8229600" cy="3357586"/>
          </a:xfrm>
        </p:spPr>
        <p:txBody>
          <a:bodyPr/>
          <a:lstStyle/>
          <a:p>
            <a:pPr algn="ctr">
              <a:buNone/>
            </a:pPr>
            <a:r>
              <a:rPr lang="fa-IR" sz="4400" b="1" dirty="0" smtClean="0">
                <a:solidFill>
                  <a:schemeClr val="accent2">
                    <a:lumMod val="75000"/>
                  </a:schemeClr>
                </a:solidFill>
                <a:cs typeface="2  Nazanin" pitchFamily="2" charset="-78"/>
              </a:rPr>
              <a:t>تكنيك هاي خاص</a:t>
            </a:r>
          </a:p>
          <a:p>
            <a:pPr>
              <a:buNone/>
            </a:pPr>
            <a:endParaRPr lang="fa-IR" sz="3600" b="1" dirty="0">
              <a:solidFill>
                <a:srgbClr val="003BB0"/>
              </a:solidFill>
              <a:cs typeface="2  Nazanin" pitchFamily="2" charset="-78"/>
            </a:endParaRPr>
          </a:p>
          <a:p>
            <a:pPr>
              <a:buNone/>
            </a:pPr>
            <a:r>
              <a:rPr lang="fa-IR" sz="3600" b="1" dirty="0" smtClean="0">
                <a:solidFill>
                  <a:srgbClr val="003BB0"/>
                </a:solidFill>
                <a:cs typeface="2  Nazanin" pitchFamily="2" charset="-78"/>
              </a:rPr>
              <a:t>1. استفاده از سوال‌هاي باز </a:t>
            </a:r>
            <a:r>
              <a:rPr lang="en-US" sz="3600" b="1" dirty="0" smtClean="0">
                <a:solidFill>
                  <a:srgbClr val="003BB0"/>
                </a:solidFill>
                <a:cs typeface="2  Nazanin" pitchFamily="2" charset="-78"/>
              </a:rPr>
              <a:t>(open-ended)</a:t>
            </a:r>
            <a:endParaRPr lang="fa-IR" sz="3600" b="1" dirty="0" smtClean="0">
              <a:solidFill>
                <a:srgbClr val="003BB0"/>
              </a:solidFill>
              <a:cs typeface="2  Nazanin" pitchFamily="2" charset="-78"/>
            </a:endParaRPr>
          </a:p>
          <a:p>
            <a:pPr>
              <a:buNone/>
            </a:pPr>
            <a:r>
              <a:rPr lang="fa-IR" sz="3600" b="1" dirty="0" smtClean="0">
                <a:solidFill>
                  <a:srgbClr val="003BB0"/>
                </a:solidFill>
                <a:cs typeface="2  Nazanin" pitchFamily="2" charset="-78"/>
              </a:rPr>
              <a:t>2. استفاده از سوال‌هاي بسته </a:t>
            </a:r>
            <a:r>
              <a:rPr lang="en-US" sz="3600" b="1" dirty="0" smtClean="0">
                <a:solidFill>
                  <a:srgbClr val="003BB0"/>
                </a:solidFill>
                <a:cs typeface="2  Nazanin" pitchFamily="2" charset="-78"/>
              </a:rPr>
              <a:t>(closed-ended)</a:t>
            </a:r>
            <a:endParaRPr lang="fa-IR" sz="3600" b="1" dirty="0" smtClean="0">
              <a:solidFill>
                <a:srgbClr val="003BB0"/>
              </a:solidFill>
              <a:cs typeface="2  Nazanin" pitchFamily="2" charset="-78"/>
            </a:endParaRPr>
          </a:p>
          <a:p>
            <a:pPr>
              <a:buNone/>
            </a:pPr>
            <a:endParaRPr lang="fa-IR" sz="3600" b="1" dirty="0">
              <a:solidFill>
                <a:srgbClr val="003BB0"/>
              </a:solidFill>
              <a:cs typeface="2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57390"/>
            <a:ext cx="8229600" cy="2828932"/>
          </a:xfrm>
        </p:spPr>
        <p:txBody>
          <a:bodyPr/>
          <a:lstStyle/>
          <a:p>
            <a:pPr>
              <a:buFont typeface="Wingdings" pitchFamily="2" charset="2"/>
              <a:buChar char="q"/>
            </a:pPr>
            <a:r>
              <a:rPr lang="fa-IR" sz="3600" b="1" dirty="0" smtClean="0">
                <a:solidFill>
                  <a:srgbClr val="003BB0"/>
                </a:solidFill>
                <a:cs typeface="2  Nazanin" pitchFamily="2" charset="-78"/>
              </a:rPr>
              <a:t> زمان مصاحبه</a:t>
            </a:r>
          </a:p>
          <a:p>
            <a:pPr>
              <a:buFont typeface="Wingdings" pitchFamily="2" charset="2"/>
              <a:buChar char="q"/>
            </a:pPr>
            <a:r>
              <a:rPr lang="fa-IR" sz="3600" b="1" dirty="0" smtClean="0">
                <a:solidFill>
                  <a:srgbClr val="003BB0"/>
                </a:solidFill>
                <a:cs typeface="2  Nazanin" pitchFamily="2" charset="-78"/>
              </a:rPr>
              <a:t>محل مصاحبه و ترتيب نشستن</a:t>
            </a:r>
          </a:p>
          <a:p>
            <a:pPr>
              <a:buFont typeface="Wingdings" pitchFamily="2" charset="2"/>
              <a:buChar char="q"/>
            </a:pPr>
            <a:r>
              <a:rPr lang="fa-IR" sz="3600" b="1" dirty="0" smtClean="0">
                <a:solidFill>
                  <a:srgbClr val="003BB0"/>
                </a:solidFill>
                <a:cs typeface="2  Nazanin" pitchFamily="2" charset="-78"/>
              </a:rPr>
              <a:t>يادداشت كردن </a:t>
            </a:r>
            <a:r>
              <a:rPr lang="en-US" sz="3600" b="1" dirty="0" smtClean="0">
                <a:solidFill>
                  <a:srgbClr val="003BB0"/>
                </a:solidFill>
                <a:cs typeface="2  Nazanin" pitchFamily="2" charset="-78"/>
              </a:rPr>
              <a:t>(note)</a:t>
            </a:r>
            <a:endParaRPr lang="fa-IR" sz="3600" b="1" dirty="0" smtClean="0">
              <a:solidFill>
                <a:srgbClr val="003BB0"/>
              </a:solidFill>
              <a:cs typeface="2  Nazanin" pitchFamily="2" charset="-78"/>
            </a:endParaRPr>
          </a:p>
          <a:p>
            <a:pPr>
              <a:buFont typeface="Wingdings" pitchFamily="2" charset="2"/>
              <a:buChar char="q"/>
            </a:pPr>
            <a:r>
              <a:rPr lang="fa-IR" sz="3600" b="1" dirty="0" smtClean="0">
                <a:solidFill>
                  <a:srgbClr val="003BB0"/>
                </a:solidFill>
                <a:cs typeface="2  Nazanin" pitchFamily="2" charset="-78"/>
              </a:rPr>
              <a:t>مصاحبه هاي بعدي</a:t>
            </a:r>
            <a:endParaRPr lang="fa-IR" sz="3600" b="1" dirty="0">
              <a:solidFill>
                <a:srgbClr val="003BB0"/>
              </a:solidFill>
              <a:cs typeface="2  Nazanin"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solidFill>
                  <a:schemeClr val="accent2">
                    <a:lumMod val="75000"/>
                  </a:schemeClr>
                </a:solidFill>
                <a:cs typeface="2  Nazanin" pitchFamily="2" charset="-78"/>
              </a:rPr>
              <a:t>Specific techniques</a:t>
            </a:r>
            <a:endParaRPr lang="fa-IR" b="1" dirty="0">
              <a:solidFill>
                <a:schemeClr val="accent2">
                  <a:lumMod val="75000"/>
                </a:schemeClr>
              </a:solidFill>
              <a:cs typeface="2  Nazanin" pitchFamily="2" charset="-78"/>
            </a:endParaRPr>
          </a:p>
        </p:txBody>
      </p:sp>
      <p:sp>
        <p:nvSpPr>
          <p:cNvPr id="5" name="Content Placeholder 4"/>
          <p:cNvSpPr>
            <a:spLocks noGrp="1"/>
          </p:cNvSpPr>
          <p:nvPr>
            <p:ph sz="half" idx="1"/>
          </p:nvPr>
        </p:nvSpPr>
        <p:spPr>
          <a:xfrm>
            <a:off x="214282" y="1600200"/>
            <a:ext cx="4572032" cy="4525963"/>
          </a:xfrm>
        </p:spPr>
        <p:txBody>
          <a:bodyPr>
            <a:normAutofit fontScale="92500" lnSpcReduction="20000"/>
          </a:bodyPr>
          <a:lstStyle/>
          <a:p>
            <a:r>
              <a:rPr lang="en-US" sz="3600" b="1" dirty="0" smtClean="0">
                <a:solidFill>
                  <a:srgbClr val="003BB0"/>
                </a:solidFill>
                <a:cs typeface="2  Nazanin" pitchFamily="2" charset="-78"/>
              </a:rPr>
              <a:t>Explanation</a:t>
            </a:r>
            <a:r>
              <a:rPr lang="fa-IR" sz="3600" b="1" dirty="0" smtClean="0">
                <a:solidFill>
                  <a:srgbClr val="003BB0"/>
                </a:solidFill>
                <a:cs typeface="2  Nazanin" pitchFamily="2" charset="-78"/>
              </a:rPr>
              <a:t>(تبیین)</a:t>
            </a:r>
            <a:endParaRPr lang="en-US" sz="3600" b="1" dirty="0" smtClean="0">
              <a:solidFill>
                <a:srgbClr val="003BB0"/>
              </a:solidFill>
              <a:cs typeface="2  Nazanin" pitchFamily="2" charset="-78"/>
            </a:endParaRPr>
          </a:p>
          <a:p>
            <a:r>
              <a:rPr lang="en-US" sz="3600" b="1" dirty="0" smtClean="0">
                <a:solidFill>
                  <a:srgbClr val="003BB0"/>
                </a:solidFill>
                <a:cs typeface="2  Nazanin" pitchFamily="2" charset="-78"/>
              </a:rPr>
              <a:t>Transition</a:t>
            </a:r>
            <a:r>
              <a:rPr lang="fa-IR" sz="3600" b="1" dirty="0" smtClean="0">
                <a:solidFill>
                  <a:srgbClr val="003BB0"/>
                </a:solidFill>
                <a:cs typeface="2  Nazanin" pitchFamily="2" charset="-78"/>
              </a:rPr>
              <a:t>(گذار)</a:t>
            </a:r>
            <a:endParaRPr lang="en-US" sz="3600" b="1" dirty="0" smtClean="0">
              <a:solidFill>
                <a:srgbClr val="003BB0"/>
              </a:solidFill>
              <a:cs typeface="2  Nazanin" pitchFamily="2" charset="-78"/>
            </a:endParaRPr>
          </a:p>
          <a:p>
            <a:r>
              <a:rPr lang="en-US" sz="3600" b="1" dirty="0" smtClean="0">
                <a:solidFill>
                  <a:srgbClr val="003BB0"/>
                </a:solidFill>
                <a:cs typeface="2  Nazanin" pitchFamily="2" charset="-78"/>
              </a:rPr>
              <a:t>Self-revelation</a:t>
            </a:r>
            <a:r>
              <a:rPr lang="fa-IR" sz="3600" b="1" dirty="0" smtClean="0">
                <a:solidFill>
                  <a:srgbClr val="003BB0"/>
                </a:solidFill>
                <a:cs typeface="2  Nazanin" pitchFamily="2" charset="-78"/>
              </a:rPr>
              <a:t>(خود افشایی)</a:t>
            </a:r>
            <a:endParaRPr lang="en-US" sz="3600" b="1" dirty="0" smtClean="0">
              <a:solidFill>
                <a:srgbClr val="003BB0"/>
              </a:solidFill>
              <a:cs typeface="2  Nazanin" pitchFamily="2" charset="-78"/>
            </a:endParaRPr>
          </a:p>
          <a:p>
            <a:r>
              <a:rPr lang="en-US" sz="3600" b="1" dirty="0" smtClean="0">
                <a:solidFill>
                  <a:srgbClr val="003BB0"/>
                </a:solidFill>
                <a:cs typeface="2  Nazanin" pitchFamily="2" charset="-78"/>
              </a:rPr>
              <a:t>Positive-reinforcement</a:t>
            </a:r>
            <a:r>
              <a:rPr lang="fa-IR" sz="3600" b="1" dirty="0" smtClean="0">
                <a:solidFill>
                  <a:srgbClr val="003BB0"/>
                </a:solidFill>
                <a:cs typeface="2  Nazanin" pitchFamily="2" charset="-78"/>
              </a:rPr>
              <a:t>(تقویت مثبت)</a:t>
            </a:r>
            <a:endParaRPr lang="en-US" sz="3600" b="1" dirty="0" smtClean="0">
              <a:solidFill>
                <a:srgbClr val="003BB0"/>
              </a:solidFill>
              <a:cs typeface="2  Nazanin" pitchFamily="2" charset="-78"/>
            </a:endParaRPr>
          </a:p>
          <a:p>
            <a:r>
              <a:rPr lang="en-US" sz="3600" b="1" dirty="0" smtClean="0">
                <a:solidFill>
                  <a:srgbClr val="003BB0"/>
                </a:solidFill>
                <a:cs typeface="2  Nazanin" pitchFamily="2" charset="-78"/>
              </a:rPr>
              <a:t>Reassurance</a:t>
            </a:r>
            <a:r>
              <a:rPr lang="fa-IR" sz="3600" b="1" dirty="0" smtClean="0">
                <a:solidFill>
                  <a:srgbClr val="003BB0"/>
                </a:solidFill>
                <a:cs typeface="2  Nazanin" pitchFamily="2" charset="-78"/>
              </a:rPr>
              <a:t>(اطمینان مجدد)</a:t>
            </a:r>
            <a:endParaRPr lang="en-US" sz="3600" b="1" dirty="0" smtClean="0">
              <a:solidFill>
                <a:srgbClr val="003BB0"/>
              </a:solidFill>
              <a:cs typeface="2  Nazanin" pitchFamily="2" charset="-78"/>
            </a:endParaRPr>
          </a:p>
          <a:p>
            <a:r>
              <a:rPr lang="en-US" sz="3600" b="1" dirty="0" smtClean="0">
                <a:solidFill>
                  <a:srgbClr val="003BB0"/>
                </a:solidFill>
                <a:cs typeface="2  Nazanin" pitchFamily="2" charset="-78"/>
              </a:rPr>
              <a:t>Advice</a:t>
            </a:r>
            <a:r>
              <a:rPr lang="fa-IR" sz="3600" b="1" dirty="0" smtClean="0">
                <a:solidFill>
                  <a:srgbClr val="003BB0"/>
                </a:solidFill>
                <a:cs typeface="2  Nazanin" pitchFamily="2" charset="-78"/>
              </a:rPr>
              <a:t>(نصیحت)</a:t>
            </a:r>
            <a:endParaRPr lang="en-US" sz="3600" b="1" dirty="0" smtClean="0">
              <a:solidFill>
                <a:srgbClr val="003BB0"/>
              </a:solidFill>
              <a:cs typeface="2  Nazanin" pitchFamily="2" charset="-78"/>
            </a:endParaRPr>
          </a:p>
          <a:p>
            <a:r>
              <a:rPr lang="en-US" sz="3600" b="1" dirty="0" smtClean="0">
                <a:solidFill>
                  <a:srgbClr val="003BB0"/>
                </a:solidFill>
                <a:cs typeface="2  Nazanin" pitchFamily="2" charset="-78"/>
              </a:rPr>
              <a:t>Ending interview</a:t>
            </a:r>
            <a:r>
              <a:rPr lang="fa-IR" sz="3600" b="1" dirty="0" smtClean="0">
                <a:solidFill>
                  <a:srgbClr val="003BB0"/>
                </a:solidFill>
                <a:cs typeface="2  Nazanin" pitchFamily="2" charset="-78"/>
              </a:rPr>
              <a:t>(مصاحبه نهایی)</a:t>
            </a:r>
            <a:endParaRPr lang="en-US" sz="3600" b="1" dirty="0" smtClean="0">
              <a:solidFill>
                <a:srgbClr val="003BB0"/>
              </a:solidFill>
              <a:cs typeface="2  Nazanin" pitchFamily="2" charset="-78"/>
            </a:endParaRPr>
          </a:p>
          <a:p>
            <a:pPr>
              <a:buNone/>
            </a:pPr>
            <a:endParaRPr lang="fa-IR" sz="3600" b="1" dirty="0">
              <a:solidFill>
                <a:srgbClr val="003BB0"/>
              </a:solidFill>
              <a:cs typeface="2  Nazanin" pitchFamily="2" charset="-78"/>
            </a:endParaRPr>
          </a:p>
        </p:txBody>
      </p:sp>
      <p:sp>
        <p:nvSpPr>
          <p:cNvPr id="6" name="Content Placeholder 5"/>
          <p:cNvSpPr>
            <a:spLocks noGrp="1"/>
          </p:cNvSpPr>
          <p:nvPr>
            <p:ph sz="half" idx="2"/>
          </p:nvPr>
        </p:nvSpPr>
        <p:spPr>
          <a:xfrm>
            <a:off x="4786314" y="1600200"/>
            <a:ext cx="3900486" cy="4525963"/>
          </a:xfrm>
        </p:spPr>
        <p:txBody>
          <a:bodyPr>
            <a:normAutofit fontScale="92500" lnSpcReduction="20000"/>
          </a:bodyPr>
          <a:lstStyle/>
          <a:p>
            <a:r>
              <a:rPr lang="en-US" sz="3600" b="1" dirty="0" smtClean="0">
                <a:solidFill>
                  <a:srgbClr val="003BB0"/>
                </a:solidFill>
                <a:cs typeface="2  Nazanin" pitchFamily="2" charset="-78"/>
              </a:rPr>
              <a:t>Reflection</a:t>
            </a:r>
            <a:r>
              <a:rPr lang="fa-IR" sz="3600" b="1" dirty="0" smtClean="0">
                <a:solidFill>
                  <a:srgbClr val="003BB0"/>
                </a:solidFill>
                <a:cs typeface="2  Nazanin" pitchFamily="2" charset="-78"/>
              </a:rPr>
              <a:t>(انعکاس)</a:t>
            </a:r>
            <a:endParaRPr lang="en-US" sz="3600" b="1" dirty="0" smtClean="0">
              <a:solidFill>
                <a:srgbClr val="003BB0"/>
              </a:solidFill>
              <a:cs typeface="2  Nazanin" pitchFamily="2" charset="-78"/>
            </a:endParaRPr>
          </a:p>
          <a:p>
            <a:r>
              <a:rPr lang="en-US" sz="3600" b="1" dirty="0" smtClean="0">
                <a:solidFill>
                  <a:srgbClr val="003BB0"/>
                </a:solidFill>
                <a:cs typeface="2  Nazanin" pitchFamily="2" charset="-78"/>
              </a:rPr>
              <a:t>Facilitation</a:t>
            </a:r>
            <a:r>
              <a:rPr lang="fa-IR" sz="3600" b="1" dirty="0" smtClean="0">
                <a:solidFill>
                  <a:srgbClr val="003BB0"/>
                </a:solidFill>
                <a:cs typeface="2  Nazanin" pitchFamily="2" charset="-78"/>
              </a:rPr>
              <a:t>(تسهیل)</a:t>
            </a:r>
            <a:endParaRPr lang="en-US" sz="3600" b="1" dirty="0" smtClean="0">
              <a:solidFill>
                <a:srgbClr val="003BB0"/>
              </a:solidFill>
              <a:cs typeface="2  Nazanin" pitchFamily="2" charset="-78"/>
            </a:endParaRPr>
          </a:p>
          <a:p>
            <a:r>
              <a:rPr lang="en-US" sz="3600" b="1" dirty="0" smtClean="0">
                <a:solidFill>
                  <a:srgbClr val="003BB0"/>
                </a:solidFill>
                <a:cs typeface="2  Nazanin" pitchFamily="2" charset="-78"/>
              </a:rPr>
              <a:t>Silence</a:t>
            </a:r>
            <a:r>
              <a:rPr lang="fa-IR" sz="3600" b="1" dirty="0" smtClean="0">
                <a:solidFill>
                  <a:srgbClr val="003BB0"/>
                </a:solidFill>
                <a:cs typeface="2  Nazanin" pitchFamily="2" charset="-78"/>
              </a:rPr>
              <a:t>(خاموشی)</a:t>
            </a:r>
            <a:endParaRPr lang="en-US" sz="3600" b="1" dirty="0" smtClean="0">
              <a:solidFill>
                <a:srgbClr val="003BB0"/>
              </a:solidFill>
              <a:cs typeface="2  Nazanin" pitchFamily="2" charset="-78"/>
            </a:endParaRPr>
          </a:p>
          <a:p>
            <a:r>
              <a:rPr lang="en-US" sz="3600" b="1" dirty="0" smtClean="0">
                <a:solidFill>
                  <a:srgbClr val="003BB0"/>
                </a:solidFill>
                <a:cs typeface="2  Nazanin" pitchFamily="2" charset="-78"/>
              </a:rPr>
              <a:t>Confrontation</a:t>
            </a:r>
            <a:r>
              <a:rPr lang="fa-IR" sz="3600" b="1" dirty="0" smtClean="0">
                <a:solidFill>
                  <a:srgbClr val="003BB0"/>
                </a:solidFill>
                <a:cs typeface="2  Nazanin" pitchFamily="2" charset="-78"/>
              </a:rPr>
              <a:t>(مواجهه)</a:t>
            </a:r>
            <a:endParaRPr lang="en-US" sz="3600" b="1" dirty="0" smtClean="0">
              <a:solidFill>
                <a:srgbClr val="003BB0"/>
              </a:solidFill>
              <a:cs typeface="2  Nazanin" pitchFamily="2" charset="-78"/>
            </a:endParaRPr>
          </a:p>
          <a:p>
            <a:r>
              <a:rPr lang="en-US" sz="3600" b="1" dirty="0" smtClean="0">
                <a:solidFill>
                  <a:srgbClr val="003BB0"/>
                </a:solidFill>
                <a:cs typeface="2  Nazanin" pitchFamily="2" charset="-78"/>
              </a:rPr>
              <a:t>Clarification</a:t>
            </a:r>
            <a:r>
              <a:rPr lang="fa-IR" sz="3600" b="1" dirty="0" smtClean="0">
                <a:solidFill>
                  <a:srgbClr val="003BB0"/>
                </a:solidFill>
                <a:cs typeface="2  Nazanin" pitchFamily="2" charset="-78"/>
              </a:rPr>
              <a:t>(ایضاح)</a:t>
            </a:r>
            <a:endParaRPr lang="en-US" sz="3600" b="1" dirty="0" smtClean="0">
              <a:solidFill>
                <a:srgbClr val="003BB0"/>
              </a:solidFill>
              <a:cs typeface="2  Nazanin" pitchFamily="2" charset="-78"/>
            </a:endParaRPr>
          </a:p>
          <a:p>
            <a:r>
              <a:rPr lang="en-US" sz="3600" b="1" dirty="0" smtClean="0">
                <a:solidFill>
                  <a:srgbClr val="003BB0"/>
                </a:solidFill>
                <a:cs typeface="2  Nazanin" pitchFamily="2" charset="-78"/>
              </a:rPr>
              <a:t>Interpretation</a:t>
            </a:r>
            <a:r>
              <a:rPr lang="fa-IR" sz="3600" b="1" dirty="0" smtClean="0">
                <a:solidFill>
                  <a:srgbClr val="003BB0"/>
                </a:solidFill>
                <a:cs typeface="2  Nazanin" pitchFamily="2" charset="-78"/>
              </a:rPr>
              <a:t>(تفسیر)</a:t>
            </a:r>
            <a:endParaRPr lang="en-US" sz="3600" b="1" dirty="0" smtClean="0">
              <a:solidFill>
                <a:srgbClr val="003BB0"/>
              </a:solidFill>
              <a:cs typeface="2  Nazanin" pitchFamily="2" charset="-78"/>
            </a:endParaRPr>
          </a:p>
          <a:p>
            <a:r>
              <a:rPr lang="en-US" sz="3600" b="1" dirty="0" smtClean="0">
                <a:solidFill>
                  <a:srgbClr val="003BB0"/>
                </a:solidFill>
                <a:cs typeface="2  Nazanin" pitchFamily="2" charset="-78"/>
              </a:rPr>
              <a:t>Summation</a:t>
            </a:r>
            <a:r>
              <a:rPr lang="fa-IR" sz="3600" b="1" dirty="0" smtClean="0">
                <a:solidFill>
                  <a:srgbClr val="003BB0"/>
                </a:solidFill>
                <a:cs typeface="2  Nazanin" pitchFamily="2" charset="-78"/>
              </a:rPr>
              <a:t>(جمع بندی)</a:t>
            </a:r>
            <a:endParaRPr lang="en-US" sz="3600" b="1" dirty="0" smtClean="0">
              <a:solidFill>
                <a:srgbClr val="003BB0"/>
              </a:solidFill>
              <a:cs typeface="2  Nazanin" pitchFamily="2" charset="-78"/>
            </a:endParaRPr>
          </a:p>
          <a:p>
            <a:pPr>
              <a:buNone/>
            </a:pPr>
            <a:endParaRPr lang="fa-IR" sz="3600" b="1" dirty="0">
              <a:solidFill>
                <a:srgbClr val="003BB0"/>
              </a:solidFill>
              <a:cs typeface="2  Nazanin"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85804" y="2117747"/>
            <a:ext cx="8229600" cy="2740013"/>
          </a:xfrm>
        </p:spPr>
        <p:txBody>
          <a:bodyPr/>
          <a:lstStyle/>
          <a:p>
            <a:pPr algn="ctr">
              <a:buNone/>
            </a:pPr>
            <a:r>
              <a:rPr lang="fa-IR" sz="4400" b="1" dirty="0" smtClean="0">
                <a:solidFill>
                  <a:schemeClr val="accent2">
                    <a:lumMod val="75000"/>
                  </a:schemeClr>
                </a:solidFill>
                <a:cs typeface="2  Nazanin" pitchFamily="2" charset="-78"/>
              </a:rPr>
              <a:t>تكنيك‌هاي معمول در مصاحبه</a:t>
            </a:r>
          </a:p>
          <a:p>
            <a:pPr>
              <a:buNone/>
            </a:pPr>
            <a:endParaRPr lang="fa-IR" sz="3600" b="1" dirty="0">
              <a:solidFill>
                <a:srgbClr val="003BB0"/>
              </a:solidFill>
              <a:cs typeface="2  Nazanin" pitchFamily="2" charset="-78"/>
            </a:endParaRPr>
          </a:p>
          <a:p>
            <a:pPr algn="ctr">
              <a:buNone/>
            </a:pPr>
            <a:r>
              <a:rPr lang="fa-IR" sz="3600" b="1" dirty="0" smtClean="0">
                <a:solidFill>
                  <a:srgbClr val="003BB0"/>
                </a:solidFill>
                <a:cs typeface="2  Nazanin" pitchFamily="2" charset="-78"/>
              </a:rPr>
              <a:t>در مصاحبه اول چه بايد كرد؟</a:t>
            </a:r>
            <a:endParaRPr lang="en-US" sz="3600" b="1" dirty="0" smtClean="0">
              <a:solidFill>
                <a:srgbClr val="003BB0"/>
              </a:solidFill>
              <a:cs typeface="2  Nazanin"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57390"/>
            <a:ext cx="8229600" cy="2828932"/>
          </a:xfrm>
        </p:spPr>
        <p:txBody>
          <a:bodyPr/>
          <a:lstStyle/>
          <a:p>
            <a:pPr>
              <a:buFont typeface="Wingdings" pitchFamily="2" charset="2"/>
              <a:buChar char="q"/>
            </a:pPr>
            <a:r>
              <a:rPr lang="fa-IR" sz="3600" b="1" dirty="0" smtClean="0">
                <a:solidFill>
                  <a:srgbClr val="003BB0"/>
                </a:solidFill>
                <a:cs typeface="2  Nazanin" pitchFamily="2" charset="-78"/>
              </a:rPr>
              <a:t> زمان مصاحبه</a:t>
            </a:r>
          </a:p>
          <a:p>
            <a:pPr>
              <a:buFont typeface="Wingdings" pitchFamily="2" charset="2"/>
              <a:buChar char="q"/>
            </a:pPr>
            <a:r>
              <a:rPr lang="fa-IR" sz="3600" b="1" dirty="0" smtClean="0">
                <a:solidFill>
                  <a:srgbClr val="003BB0"/>
                </a:solidFill>
                <a:cs typeface="2  Nazanin" pitchFamily="2" charset="-78"/>
              </a:rPr>
              <a:t>محل مصاحبه و ترتيب نشستن</a:t>
            </a:r>
          </a:p>
          <a:p>
            <a:pPr>
              <a:buFont typeface="Wingdings" pitchFamily="2" charset="2"/>
              <a:buChar char="q"/>
            </a:pPr>
            <a:r>
              <a:rPr lang="fa-IR" sz="3600" b="1" dirty="0" smtClean="0">
                <a:solidFill>
                  <a:srgbClr val="003BB0"/>
                </a:solidFill>
                <a:cs typeface="2  Nazanin" pitchFamily="2" charset="-78"/>
              </a:rPr>
              <a:t>يادداشت كردن </a:t>
            </a:r>
            <a:r>
              <a:rPr lang="en-US" sz="3600" b="1" dirty="0" smtClean="0">
                <a:solidFill>
                  <a:srgbClr val="003BB0"/>
                </a:solidFill>
                <a:cs typeface="2  Nazanin" pitchFamily="2" charset="-78"/>
              </a:rPr>
              <a:t>(note)</a:t>
            </a:r>
            <a:endParaRPr lang="fa-IR" sz="3600" b="1" dirty="0" smtClean="0">
              <a:solidFill>
                <a:srgbClr val="003BB0"/>
              </a:solidFill>
              <a:cs typeface="2  Nazanin" pitchFamily="2" charset="-78"/>
            </a:endParaRPr>
          </a:p>
          <a:p>
            <a:pPr>
              <a:buFont typeface="Wingdings" pitchFamily="2" charset="2"/>
              <a:buChar char="q"/>
            </a:pPr>
            <a:r>
              <a:rPr lang="fa-IR" sz="3600" b="1" dirty="0" smtClean="0">
                <a:solidFill>
                  <a:srgbClr val="003BB0"/>
                </a:solidFill>
                <a:cs typeface="2  Nazanin" pitchFamily="2" charset="-78"/>
              </a:rPr>
              <a:t>مصاحبه هاي بعدي</a:t>
            </a:r>
            <a:endParaRPr lang="fa-IR" sz="3600" b="1" dirty="0">
              <a:solidFill>
                <a:srgbClr val="003BB0"/>
              </a:solidFill>
              <a:cs typeface="2  Nazanin"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153400" cy="1143000"/>
          </a:xfrm>
        </p:spPr>
        <p:txBody>
          <a:bodyPr>
            <a:normAutofit fontScale="90000"/>
          </a:bodyPr>
          <a:lstStyle/>
          <a:p>
            <a:pPr algn="r" rtl="1"/>
            <a:r>
              <a:rPr lang="fa-IR" sz="2800" b="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1- مصاحبه بالینی: </a:t>
            </a:r>
            <a:r>
              <a:rPr lang="fa-IR" sz="2800" b="0" dirty="0" smtClean="0">
                <a:solidFill>
                  <a:schemeClr val="tx1"/>
                </a:solidFill>
                <a:effectLst/>
                <a:latin typeface="Times New Roman" pitchFamily="18" charset="0"/>
                <a:cs typeface="Times New Roman" pitchFamily="18" charset="0"/>
              </a:rPr>
              <a:t>درمصاحبه بالینی سنجش مشکلات جنسی به پاره ای از مشکلات اشاره میشود:</a:t>
            </a:r>
            <a:r>
              <a:rPr lang="fa-IR" sz="2800" b="0" dirty="0" smtClean="0">
                <a:effectLst/>
                <a:latin typeface="Times New Roman" pitchFamily="18" charset="0"/>
                <a:cs typeface="Times New Roman" pitchFamily="18" charset="0"/>
              </a:rPr>
              <a:t/>
            </a:r>
            <a:br>
              <a:rPr lang="fa-IR" sz="2800" b="0" dirty="0" smtClean="0">
                <a:effectLst/>
                <a:latin typeface="Times New Roman" pitchFamily="18" charset="0"/>
                <a:cs typeface="Times New Roman" pitchFamily="18" charset="0"/>
              </a:rPr>
            </a:br>
            <a:r>
              <a:rPr lang="fa-IR" sz="2800" b="0" dirty="0" smtClean="0">
                <a:solidFill>
                  <a:srgbClr val="C00000"/>
                </a:solidFill>
                <a:effectLst/>
                <a:latin typeface="Times New Roman" pitchFamily="18" charset="0"/>
                <a:cs typeface="Times New Roman" pitchFamily="18" charset="0"/>
              </a:rPr>
              <a:t>” </a:t>
            </a:r>
            <a:r>
              <a:rPr lang="fa-IR" sz="2800" b="0" dirty="0" smtClean="0">
                <a:solidFill>
                  <a:schemeClr val="tx1"/>
                </a:solidFill>
                <a:effectLst/>
                <a:latin typeface="Times New Roman" pitchFamily="18" charset="0"/>
                <a:cs typeface="Times New Roman" pitchFamily="18" charset="0"/>
              </a:rPr>
              <a:t>الزام دربیان موضوعات محرمانه و مسائل خصوصی برای یک ناآشنا (درمانگر) میتواند بیمار را آشفته خاطر سازد مراجعه بیماربرای درمان الزاما بیانگر توانایی او برای گفتگوی راحت در مورد سکس نیست.به همین دلیل درمانگرباید نسبت به این مشکل آگاه بوده و با برقراری تفاهم ، مصاحبه را با پرسش در مورد موضوعات عمومی تر آغاز کند.</a:t>
            </a:r>
            <a:br>
              <a:rPr lang="fa-IR" sz="2800" b="0" dirty="0" smtClean="0">
                <a:solidFill>
                  <a:schemeClr val="tx1"/>
                </a:solidFill>
                <a:effectLst/>
                <a:latin typeface="Times New Roman" pitchFamily="18" charset="0"/>
                <a:cs typeface="Times New Roman" pitchFamily="18" charset="0"/>
              </a:rPr>
            </a:br>
            <a:r>
              <a:rPr lang="fa-IR" sz="2800" b="0" dirty="0" smtClean="0">
                <a:solidFill>
                  <a:srgbClr val="C00000"/>
                </a:solidFill>
                <a:effectLst/>
                <a:latin typeface="Times New Roman" pitchFamily="18" charset="0"/>
                <a:cs typeface="Times New Roman" pitchFamily="18" charset="0"/>
              </a:rPr>
              <a:t>”</a:t>
            </a:r>
            <a:r>
              <a:rPr lang="fa-IR" sz="2800" b="0" dirty="0" smtClean="0">
                <a:solidFill>
                  <a:schemeClr val="tx1"/>
                </a:solidFill>
                <a:effectLst/>
                <a:latin typeface="Times New Roman" pitchFamily="18" charset="0"/>
                <a:cs typeface="Times New Roman" pitchFamily="18" charset="0"/>
              </a:rPr>
              <a:t>زبان مصاحبه باید ساده و درک آن برای بیمار آسان باشد.اصطلاحات تخصصی ممکن است برای بیمار ناآشنا باشد.</a:t>
            </a:r>
            <a:br>
              <a:rPr lang="fa-IR" sz="2800" b="0" dirty="0" smtClean="0">
                <a:solidFill>
                  <a:schemeClr val="tx1"/>
                </a:solidFill>
                <a:effectLst/>
                <a:latin typeface="Times New Roman" pitchFamily="18" charset="0"/>
                <a:cs typeface="Times New Roman" pitchFamily="18" charset="0"/>
              </a:rPr>
            </a:br>
            <a:r>
              <a:rPr lang="fa-IR" sz="2800" b="0" dirty="0" smtClean="0">
                <a:solidFill>
                  <a:srgbClr val="C00000"/>
                </a:solidFill>
                <a:effectLst/>
                <a:latin typeface="Times New Roman" pitchFamily="18" charset="0"/>
                <a:cs typeface="Times New Roman" pitchFamily="18" charset="0"/>
              </a:rPr>
              <a:t>”</a:t>
            </a:r>
            <a:r>
              <a:rPr lang="fa-IR" sz="2800" b="0" dirty="0" smtClean="0">
                <a:solidFill>
                  <a:schemeClr val="tx1"/>
                </a:solidFill>
                <a:effectLst/>
                <a:latin typeface="Times New Roman" pitchFamily="18" charset="0"/>
                <a:cs typeface="Times New Roman" pitchFamily="18" charset="0"/>
              </a:rPr>
              <a:t> بازخورد بیطرف درمانگر نسبت به رفتارها بسیار مهم است.تقبیح یا تعجب بیمار را به موضع دفاعی میکشاند.</a:t>
            </a:r>
            <a:br>
              <a:rPr lang="fa-IR" sz="2800" b="0" dirty="0" smtClean="0">
                <a:solidFill>
                  <a:schemeClr val="tx1"/>
                </a:solidFill>
                <a:effectLst/>
                <a:latin typeface="Times New Roman" pitchFamily="18" charset="0"/>
                <a:cs typeface="Times New Roman" pitchFamily="18" charset="0"/>
              </a:rPr>
            </a:br>
            <a:r>
              <a:rPr lang="fa-IR" sz="2800" b="0" dirty="0" smtClean="0">
                <a:solidFill>
                  <a:srgbClr val="C00000"/>
                </a:solidFill>
                <a:effectLst/>
                <a:latin typeface="Times New Roman" pitchFamily="18" charset="0"/>
                <a:cs typeface="Times New Roman" pitchFamily="18" charset="0"/>
              </a:rPr>
              <a:t>”</a:t>
            </a:r>
            <a:r>
              <a:rPr lang="fa-IR" sz="2800" b="0" dirty="0" smtClean="0">
                <a:solidFill>
                  <a:schemeClr val="tx1"/>
                </a:solidFill>
                <a:effectLst/>
                <a:latin typeface="Times New Roman" pitchFamily="18" charset="0"/>
                <a:cs typeface="Times New Roman" pitchFamily="18" charset="0"/>
              </a:rPr>
              <a:t>ممکن است بدلیل دستپاچگی و خجالت بیمار از ارائه برخی اطلاعات در جلسه اول دریغ کند، در اینصورت به بیمار اجازه داده شودتا درصورت عدم آمادگی ،جزئیات بیشتر را در جلسات بعدی مطرح کند.</a:t>
            </a:r>
            <a:endParaRPr lang="en-US" sz="2800" b="0" dirty="0">
              <a:solidFill>
                <a:schemeClr val="tx1"/>
              </a:solidFill>
              <a:effectLst/>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fa-IR" dirty="0" smtClean="0">
                <a:cs typeface="B Nazanin" pitchFamily="2" charset="-78"/>
              </a:rPr>
              <a:t>شخص به بودا گفت :من خوشبختی می خواهم!</a:t>
            </a:r>
          </a:p>
          <a:p>
            <a:r>
              <a:rPr lang="fa-IR" dirty="0" smtClean="0">
                <a:cs typeface="B Nazanin" pitchFamily="2" charset="-78"/>
              </a:rPr>
              <a:t>بودا گفت:اول ”</a:t>
            </a:r>
            <a:r>
              <a:rPr lang="fa-IR" dirty="0" smtClean="0">
                <a:solidFill>
                  <a:srgbClr val="FF0000"/>
                </a:solidFill>
                <a:cs typeface="B Nazanin" pitchFamily="2" charset="-78"/>
              </a:rPr>
              <a:t>من</a:t>
            </a:r>
            <a:r>
              <a:rPr lang="fa-IR" dirty="0" smtClean="0">
                <a:cs typeface="B Nazanin" pitchFamily="2" charset="-78"/>
              </a:rPr>
              <a:t> ”را حذف کن که نشان دهنده منیت است</a:t>
            </a:r>
          </a:p>
          <a:p>
            <a:r>
              <a:rPr lang="fa-IR" dirty="0" smtClean="0">
                <a:cs typeface="B Nazanin" pitchFamily="2" charset="-78"/>
              </a:rPr>
              <a:t>سپس </a:t>
            </a:r>
            <a:r>
              <a:rPr lang="fa-IR" dirty="0" smtClean="0">
                <a:solidFill>
                  <a:srgbClr val="FF0000"/>
                </a:solidFill>
                <a:cs typeface="B Nazanin" pitchFamily="2" charset="-78"/>
              </a:rPr>
              <a:t>می خواهم </a:t>
            </a:r>
            <a:r>
              <a:rPr lang="fa-IR" dirty="0" smtClean="0">
                <a:cs typeface="B Nazanin" pitchFamily="2" charset="-78"/>
              </a:rPr>
              <a:t>را حذف کن که نشان از میل و خواسته است و اکنون آنچه با تو می ماند</a:t>
            </a:r>
          </a:p>
          <a:p>
            <a:pPr algn="justLow">
              <a:buNone/>
            </a:pPr>
            <a:r>
              <a:rPr lang="fa-IR" dirty="0" smtClean="0"/>
              <a:t>                                  </a:t>
            </a:r>
            <a:r>
              <a:rPr lang="fa-IR" sz="6000" dirty="0" smtClean="0">
                <a:solidFill>
                  <a:srgbClr val="00B050"/>
                </a:solidFill>
                <a:latin typeface="Blackoak Std" pitchFamily="82" charset="0"/>
                <a:ea typeface="Adobe Fan Heiti Std B" pitchFamily="34" charset="-128"/>
                <a:cs typeface="B Fantezy" pitchFamily="2" charset="-78"/>
              </a:rPr>
              <a:t>خوشبختی</a:t>
            </a:r>
            <a:r>
              <a:rPr lang="fa-IR" dirty="0" smtClean="0"/>
              <a:t> </a:t>
            </a:r>
          </a:p>
          <a:p>
            <a:pPr algn="justLow">
              <a:buNone/>
            </a:pPr>
            <a:r>
              <a:rPr lang="fa-IR" dirty="0" smtClean="0"/>
              <a:t>                                                  ا</a:t>
            </a:r>
            <a:r>
              <a:rPr lang="fa-IR" dirty="0" smtClean="0">
                <a:cs typeface="B Nazanin" pitchFamily="2" charset="-78"/>
              </a:rPr>
              <a:t>ست</a:t>
            </a: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33600"/>
            <a:ext cx="8229600" cy="1143000"/>
          </a:xfrm>
        </p:spPr>
        <p:txBody>
          <a:bodyPr>
            <a:noAutofit/>
          </a:bodyPr>
          <a:lstStyle/>
          <a:p>
            <a:pPr algn="r" rtl="1"/>
            <a:r>
              <a:rPr lang="fa-IR" sz="2400" b="0" u="sng" dirty="0" smtClean="0">
                <a:solidFill>
                  <a:schemeClr val="tx1"/>
                </a:solidFill>
                <a:effectLst/>
                <a:latin typeface="Times New Roman" pitchFamily="18" charset="0"/>
                <a:cs typeface="Times New Roman" pitchFamily="18" charset="0"/>
              </a:rPr>
              <a:t>درمصاحبه بالینی در باره این موضوعات تحقیق می شود:</a:t>
            </a: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ماهیت مشکل و عوامل وابسته  مثل:اضطراب و متغیرهای موقعیتی</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سابقه مشکل و آغاز آن</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واکنش همسر نسبت به مشکل چه در موقعیت های جنسی و چه درموقعیت غیرجنسی</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دانش ،باورهای جنسی فرد.</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امورجنسی مورد علاقه و تنفر،ترجیح های شخصی و خیال پردازی های جنسی.</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عوامل پزشکی و روانشناختی شامل: داروها و افسردگی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سابقه قاعدگی</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کیفیت روابط غیرجنسی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اقدامات و درمانهای قبلی.</a:t>
            </a:r>
            <a:endParaRPr lang="en-US" sz="2400" b="0" dirty="0">
              <a:solidFill>
                <a:schemeClr val="tx1"/>
              </a:solidFill>
              <a:effectLst/>
              <a:latin typeface="Times New Roman" pitchFamily="18" charset="0"/>
              <a:cs typeface="Times New Roman" pitchFamily="18" charset="0"/>
            </a:endParaRPr>
          </a:p>
        </p:txBody>
      </p:sp>
    </p:spTree>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357958"/>
            <a:ext cx="8229600" cy="500042"/>
          </a:xfrm>
        </p:spPr>
        <p:txBody>
          <a:bodyPr>
            <a:normAutofit fontScale="90000"/>
          </a:bodyPr>
          <a:lstStyle/>
          <a:p>
            <a:pPr rtl="1"/>
            <a:r>
              <a:rPr lang="fa-IR" sz="36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مصاحبه فردی و </a:t>
            </a:r>
            <a:r>
              <a:rPr lang="fa-IR" sz="3600" dirty="0" smtClean="0">
                <a:solidFill>
                  <a:schemeClr val="tx1"/>
                </a:solidFill>
                <a:effectLst/>
                <a:latin typeface="Times New Roman" pitchFamily="18" charset="0"/>
                <a:cs typeface="Times New Roman" pitchFamily="18" charset="0"/>
              </a:rPr>
              <a:t>زوجی:</a:t>
            </a:r>
            <a:r>
              <a:rPr lang="fa-IR" sz="2400" b="0" dirty="0" smtClean="0">
                <a:solidFill>
                  <a:srgbClr val="C00000"/>
                </a:solidFill>
                <a:effectLst/>
                <a:latin typeface="Times New Roman" pitchFamily="18" charset="0"/>
                <a:cs typeface="Times New Roman" pitchFamily="18" charset="0"/>
              </a:rPr>
              <a:t/>
            </a:r>
            <a:br>
              <a:rPr lang="fa-IR" sz="2400" b="0" dirty="0" smtClean="0">
                <a:solidFill>
                  <a:srgbClr val="C00000"/>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یک موضوع مهم درمصاحبه بیمارانی که مشکل جنسی دارند این است که آیا زوجین با هم مصاحبه شوند یا جداگانه.دیدگاه های متفاوتی وجود دارد . طبق نظر مسترزو جانسون شاید مناسب باشد در ابتدا زوجین با هم دیده شوند و سپس مصاحبه های بالینی انفرادی انجام شود.  جلسات مصاحبه انفرادی به زوجین فرصت می دهد تا به تفسیر شخصی از مشکل بپردازند.</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r>
              <a:rPr lang="fa-IR" sz="2400" b="0" dirty="0" smtClean="0">
                <a:solidFill>
                  <a:schemeClr val="tx1"/>
                </a:solidFill>
                <a:effectLst/>
                <a:latin typeface="Times New Roman" pitchFamily="18" charset="0"/>
                <a:cs typeface="Times New Roman" pitchFamily="18" charset="0"/>
              </a:rPr>
              <a:t/>
            </a:r>
            <a:br>
              <a:rPr lang="fa-IR" sz="2400" b="0" dirty="0" smtClean="0">
                <a:solidFill>
                  <a:schemeClr val="tx1"/>
                </a:solidFill>
                <a:effectLst/>
                <a:latin typeface="Times New Roman" pitchFamily="18" charset="0"/>
                <a:cs typeface="Times New Roman" pitchFamily="18" charset="0"/>
              </a:rPr>
            </a:br>
            <a:endParaRPr lang="en-US" sz="3100" b="0" u="sng"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 name="Picture 2"/>
          <p:cNvPicPr>
            <a:picLocks noChangeAspect="1" noChangeArrowheads="1"/>
          </p:cNvPicPr>
          <p:nvPr/>
        </p:nvPicPr>
        <p:blipFill>
          <a:blip r:embed="rId2" cstate="print"/>
          <a:srcRect/>
          <a:stretch>
            <a:fillRect/>
          </a:stretch>
        </p:blipFill>
        <p:spPr bwMode="auto">
          <a:xfrm>
            <a:off x="3143240" y="4357694"/>
            <a:ext cx="2952750" cy="2162175"/>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شناسایی و تشخیص مشکل </a:t>
            </a:r>
            <a:endParaRPr lang="en-US" dirty="0"/>
          </a:p>
        </p:txBody>
      </p:sp>
      <p:sp>
        <p:nvSpPr>
          <p:cNvPr id="3" name="Content Placeholder 2"/>
          <p:cNvSpPr>
            <a:spLocks noGrp="1"/>
          </p:cNvSpPr>
          <p:nvPr>
            <p:ph idx="1"/>
          </p:nvPr>
        </p:nvSpPr>
        <p:spPr/>
        <p:txBody>
          <a:bodyPr/>
          <a:lstStyle/>
          <a:p>
            <a:pPr>
              <a:buNone/>
            </a:pPr>
            <a:r>
              <a:rPr lang="fa-IR" dirty="0" smtClean="0"/>
              <a:t>به طور بالینی سه احتمال در پایان این فرایند وجوددارد:</a:t>
            </a:r>
          </a:p>
          <a:p>
            <a:pPr>
              <a:buNone/>
            </a:pPr>
            <a:r>
              <a:rPr lang="fa-IR" dirty="0" smtClean="0"/>
              <a:t>1-مشکل از انتظارات غیر واقع بینانه مراجع است</a:t>
            </a:r>
          </a:p>
          <a:p>
            <a:pPr>
              <a:buNone/>
            </a:pPr>
            <a:r>
              <a:rPr lang="fa-IR" dirty="0" smtClean="0"/>
              <a:t>2-مشکل ناشی از عدم آگاهی جنسی کافی مراجع می باشد</a:t>
            </a:r>
          </a:p>
          <a:p>
            <a:pPr>
              <a:buNone/>
            </a:pPr>
            <a:r>
              <a:rPr lang="fa-IR" dirty="0" smtClean="0"/>
              <a:t>3-اختلالی وجود دارد که مستلزم درمان است</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شناسای تعیین کننده ها</a:t>
            </a:r>
            <a:br>
              <a:rPr lang="fa-IR" dirty="0" smtClean="0"/>
            </a:br>
            <a:endParaRPr lang="en-US" dirty="0"/>
          </a:p>
        </p:txBody>
      </p:sp>
      <p:sp>
        <p:nvSpPr>
          <p:cNvPr id="3" name="Content Placeholder 2"/>
          <p:cNvSpPr>
            <a:spLocks noGrp="1"/>
          </p:cNvSpPr>
          <p:nvPr>
            <p:ph idx="1"/>
          </p:nvPr>
        </p:nvSpPr>
        <p:spPr/>
        <p:txBody>
          <a:bodyPr/>
          <a:lstStyle/>
          <a:p>
            <a:r>
              <a:rPr lang="fa-IR" dirty="0" smtClean="0"/>
              <a:t>در این بخش باید عوامل تاثیر گذار فعلی وقبلی مشکل را جداشوند</a:t>
            </a:r>
            <a:endParaRPr lang="en-US" dirty="0"/>
          </a:p>
        </p:txBody>
      </p:sp>
      <p:graphicFrame>
        <p:nvGraphicFramePr>
          <p:cNvPr id="5" name="Diagram 4"/>
          <p:cNvGraphicFramePr/>
          <p:nvPr/>
        </p:nvGraphicFramePr>
        <p:xfrm>
          <a:off x="1643042" y="2571744"/>
          <a:ext cx="5929354" cy="3389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عوامل زمینه ای مربوط</a:t>
            </a:r>
            <a:endParaRPr lang="en-US" dirty="0"/>
          </a:p>
        </p:txBody>
      </p:sp>
      <p:sp>
        <p:nvSpPr>
          <p:cNvPr id="3" name="Content Placeholder 2"/>
          <p:cNvSpPr>
            <a:spLocks noGrp="1"/>
          </p:cNvSpPr>
          <p:nvPr>
            <p:ph idx="1"/>
          </p:nvPr>
        </p:nvSpPr>
        <p:spPr/>
        <p:txBody>
          <a:bodyPr/>
          <a:lstStyle/>
          <a:p>
            <a:r>
              <a:rPr lang="fa-IR" sz="2400" dirty="0" smtClean="0"/>
              <a:t>تاثیرات مذهبی و اخلاقی</a:t>
            </a:r>
          </a:p>
          <a:p>
            <a:r>
              <a:rPr lang="fa-IR" sz="2400" dirty="0" smtClean="0"/>
              <a:t>تاثیرات فرهنگی-قومی</a:t>
            </a:r>
          </a:p>
          <a:p>
            <a:r>
              <a:rPr lang="fa-IR" sz="2400" dirty="0" smtClean="0"/>
              <a:t>تاثیرات والدینی</a:t>
            </a:r>
          </a:p>
          <a:p>
            <a:r>
              <a:rPr lang="fa-IR" sz="2400" dirty="0" smtClean="0"/>
              <a:t>سطح آموزش</a:t>
            </a:r>
          </a:p>
          <a:p>
            <a:r>
              <a:rPr lang="fa-IR" sz="2400" dirty="0" smtClean="0"/>
              <a:t>بلوغ وقاعدگی</a:t>
            </a:r>
          </a:p>
          <a:p>
            <a:r>
              <a:rPr lang="fa-IR" sz="2400" dirty="0" smtClean="0"/>
              <a:t>سابقه شغلی</a:t>
            </a:r>
          </a:p>
          <a:p>
            <a:r>
              <a:rPr lang="fa-IR" sz="2400" dirty="0" smtClean="0"/>
              <a:t>فعالیت های اوقات فراغت</a:t>
            </a:r>
          </a:p>
          <a:p>
            <a:r>
              <a:rPr lang="fa-IR" sz="2400" dirty="0" smtClean="0"/>
              <a:t>روابط قبلی</a:t>
            </a:r>
          </a:p>
          <a:p>
            <a:r>
              <a:rPr lang="fa-IR" sz="2400" dirty="0" smtClean="0"/>
              <a:t>رویدادهای استرس زا</a:t>
            </a:r>
          </a:p>
          <a:p>
            <a:r>
              <a:rPr lang="fa-IR" sz="2400" dirty="0" smtClean="0"/>
              <a:t>مشکلات طبی</a:t>
            </a:r>
          </a:p>
          <a:p>
            <a:r>
              <a:rPr lang="fa-IR" sz="2400" dirty="0" smtClean="0"/>
              <a:t>سابقه جنسی</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آزمونها</a:t>
            </a:r>
            <a:endParaRPr lang="en-US" dirty="0"/>
          </a:p>
        </p:txBody>
      </p:sp>
      <p:sp>
        <p:nvSpPr>
          <p:cNvPr id="3" name="Content Placeholder 2"/>
          <p:cNvSpPr>
            <a:spLocks noGrp="1"/>
          </p:cNvSpPr>
          <p:nvPr>
            <p:ph idx="1"/>
          </p:nvPr>
        </p:nvSpPr>
        <p:spPr/>
        <p:txBody>
          <a:bodyPr/>
          <a:lstStyle/>
          <a:p>
            <a:r>
              <a:rPr lang="fa-IR" dirty="0" smtClean="0"/>
              <a:t>پرسش نامه </a:t>
            </a:r>
          </a:p>
          <a:p>
            <a:pPr>
              <a:buFont typeface="Wingdings" pitchFamily="2" charset="2"/>
              <a:buChar char="§"/>
            </a:pPr>
            <a:r>
              <a:rPr lang="fa-IR" sz="2800" dirty="0" smtClean="0"/>
              <a:t>پرسش نامه کارکرد جنسی دراگوتیس(</a:t>
            </a:r>
            <a:r>
              <a:rPr lang="en-US" sz="2800" dirty="0" smtClean="0"/>
              <a:t>DSFI</a:t>
            </a:r>
            <a:r>
              <a:rPr lang="fa-IR" sz="2800" dirty="0" smtClean="0"/>
              <a:t>)</a:t>
            </a:r>
          </a:p>
          <a:p>
            <a:pPr>
              <a:buFont typeface="Wingdings" pitchFamily="2" charset="2"/>
              <a:buChar char="§"/>
            </a:pPr>
            <a:r>
              <a:rPr lang="fa-IR" sz="2800" dirty="0" smtClean="0"/>
              <a:t>پرسشنامه رضایت مندی زنا شویی</a:t>
            </a:r>
          </a:p>
          <a:p>
            <a:pPr>
              <a:buFont typeface="Wingdings" pitchFamily="2" charset="2"/>
              <a:buChar char="§"/>
            </a:pPr>
            <a:r>
              <a:rPr lang="fa-IR" sz="2800" dirty="0" smtClean="0"/>
              <a:t>پرسش نامه </a:t>
            </a:r>
            <a:r>
              <a:rPr lang="en-US" sz="2800" dirty="0" smtClean="0"/>
              <a:t>MMPI</a:t>
            </a:r>
            <a:endParaRPr lang="fa-IR" sz="2800" dirty="0" smtClean="0"/>
          </a:p>
          <a:p>
            <a:r>
              <a:rPr lang="fa-IR" dirty="0" smtClean="0"/>
              <a:t>آزمون های فرافکن</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نکات کلی در درمان</a:t>
            </a:r>
            <a:endParaRPr lang="en-US" dirty="0"/>
          </a:p>
        </p:txBody>
      </p:sp>
      <p:sp>
        <p:nvSpPr>
          <p:cNvPr id="3" name="Content Placeholder 2"/>
          <p:cNvSpPr>
            <a:spLocks noGrp="1"/>
          </p:cNvSpPr>
          <p:nvPr>
            <p:ph idx="1"/>
          </p:nvPr>
        </p:nvSpPr>
        <p:spPr/>
        <p:txBody>
          <a:bodyPr/>
          <a:lstStyle/>
          <a:p>
            <a:r>
              <a:rPr lang="fa-IR" dirty="0" smtClean="0"/>
              <a:t>زمان پذیرش بیمار</a:t>
            </a:r>
          </a:p>
          <a:p>
            <a:r>
              <a:rPr lang="fa-IR" dirty="0" smtClean="0"/>
              <a:t>جلسات مقدماتی</a:t>
            </a:r>
          </a:p>
          <a:p>
            <a:pPr>
              <a:buFont typeface="Wingdings" pitchFamily="2" charset="2"/>
              <a:buChar char="§"/>
            </a:pPr>
            <a:r>
              <a:rPr lang="fa-IR" sz="2800" dirty="0" smtClean="0"/>
              <a:t>ارائه فید بک به زن وشوهرراجع به فرایند ارزیابی</a:t>
            </a:r>
          </a:p>
          <a:p>
            <a:pPr>
              <a:buFont typeface="Wingdings" pitchFamily="2" charset="2"/>
              <a:buChar char="§"/>
            </a:pPr>
            <a:r>
              <a:rPr lang="fa-IR" sz="2800" dirty="0" smtClean="0"/>
              <a:t>کمک به رسیدن به آمایه مشترک(</a:t>
            </a:r>
            <a:r>
              <a:rPr lang="en-US" sz="2400" dirty="0" smtClean="0"/>
              <a:t>COLLABORATIVE </a:t>
            </a:r>
            <a:r>
              <a:rPr lang="en-US" sz="2400" dirty="0"/>
              <a:t>SET</a:t>
            </a:r>
            <a:r>
              <a:rPr lang="fa-IR" sz="2800" dirty="0" smtClean="0"/>
              <a:t>)در زن وشوهر</a:t>
            </a:r>
          </a:p>
          <a:p>
            <a:pPr>
              <a:buFont typeface="Wingdings" pitchFamily="2" charset="2"/>
              <a:buChar char="§"/>
            </a:pPr>
            <a:r>
              <a:rPr lang="fa-IR" sz="2800" dirty="0" smtClean="0"/>
              <a:t>تشویق زوجین به روی تمرکز بر جنبه های مثبت رابط خود</a:t>
            </a:r>
          </a:p>
          <a:p>
            <a:pPr>
              <a:buFont typeface="Wingdings" pitchFamily="2" charset="2"/>
              <a:buChar char="§"/>
            </a:pPr>
            <a:r>
              <a:rPr lang="fa-IR" sz="2800" dirty="0" smtClean="0"/>
              <a:t>ایجاد وگسترش انتظارات مثبت</a:t>
            </a:r>
          </a:p>
          <a:p>
            <a:pPr>
              <a:buFont typeface="Wingdings" pitchFamily="2" charset="2"/>
              <a:buChar char="§"/>
            </a:pPr>
            <a:r>
              <a:rPr lang="fa-IR" sz="2800" dirty="0" smtClean="0"/>
              <a:t>طرح درمان وایجاد پذیرش منطق آن</a:t>
            </a:r>
          </a:p>
          <a:p>
            <a:pPr>
              <a:buFont typeface="Wingdings" pitchFamily="2" charset="2"/>
              <a:buChar char="§"/>
            </a:pPr>
            <a:r>
              <a:rPr lang="fa-IR" sz="2800" dirty="0" smtClean="0"/>
              <a:t>ایجاد تغییرات لازم در شرایط اجتماعی-خانوادگی که بر مشارکت برنامه درمان موثر است</a:t>
            </a:r>
            <a:endParaRPr lang="en-US" sz="2800" dirty="0" smtClean="0"/>
          </a:p>
          <a:p>
            <a:pPr>
              <a:buNone/>
            </a:pPr>
            <a:endParaRPr lang="fa-IR" dirty="0" smtClean="0"/>
          </a:p>
          <a:p>
            <a:pP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lstStyle/>
          <a:p>
            <a:r>
              <a:rPr lang="fa-IR" dirty="0" smtClean="0"/>
              <a:t>درمان را از کجا باید آغاز کنیم</a:t>
            </a:r>
            <a:endParaRPr lang="en-US" dirty="0"/>
          </a:p>
        </p:txBody>
      </p:sp>
      <p:sp>
        <p:nvSpPr>
          <p:cNvPr id="3" name="Content Placeholder 2"/>
          <p:cNvSpPr>
            <a:spLocks noGrp="1"/>
          </p:cNvSpPr>
          <p:nvPr>
            <p:ph idx="1"/>
          </p:nvPr>
        </p:nvSpPr>
        <p:spPr>
          <a:xfrm>
            <a:off x="500034" y="1000108"/>
            <a:ext cx="8229600" cy="5197493"/>
          </a:xfrm>
        </p:spPr>
        <p:txBody>
          <a:bodyPr/>
          <a:lstStyle/>
          <a:p>
            <a:r>
              <a:rPr lang="fa-IR" sz="2800" dirty="0" smtClean="0"/>
              <a:t>ایجاد توقف در آمیزش جنسی</a:t>
            </a:r>
          </a:p>
          <a:p>
            <a:r>
              <a:rPr lang="fa-IR" sz="2800" dirty="0" smtClean="0"/>
              <a:t>افزایش روابط کلی</a:t>
            </a:r>
          </a:p>
          <a:p>
            <a:r>
              <a:rPr lang="fa-IR" sz="2800" dirty="0" smtClean="0"/>
              <a:t>افزایش تعاملات مثبت</a:t>
            </a:r>
          </a:p>
          <a:p>
            <a:r>
              <a:rPr lang="fa-IR" sz="2800" dirty="0" smtClean="0"/>
              <a:t>افزایش مهارت های ارتباطی</a:t>
            </a:r>
          </a:p>
          <a:p>
            <a:r>
              <a:rPr lang="fa-IR" sz="2800" dirty="0" smtClean="0"/>
              <a:t>بیان هیجانات</a:t>
            </a:r>
          </a:p>
          <a:p>
            <a:r>
              <a:rPr lang="fa-IR" sz="2800" dirty="0" smtClean="0"/>
              <a:t>آموزش مهارت های زندگی </a:t>
            </a:r>
          </a:p>
          <a:p>
            <a:r>
              <a:rPr lang="fa-IR" sz="2800" dirty="0" smtClean="0"/>
              <a:t>افزایش مهارت های شناختی</a:t>
            </a:r>
          </a:p>
          <a:p>
            <a:pPr>
              <a:buFont typeface="Arial" pitchFamily="34" charset="0"/>
              <a:buChar char="•"/>
            </a:pPr>
            <a:r>
              <a:rPr lang="fa-IR" sz="2400" dirty="0" smtClean="0">
                <a:solidFill>
                  <a:srgbClr val="C00000"/>
                </a:solidFill>
              </a:rPr>
              <a:t>افزایش آگاهی جنسی</a:t>
            </a:r>
          </a:p>
          <a:p>
            <a:pPr>
              <a:buFont typeface="Arial" pitchFamily="34" charset="0"/>
              <a:buChar char="•"/>
            </a:pPr>
            <a:r>
              <a:rPr lang="fa-IR" sz="2400" dirty="0" smtClean="0">
                <a:solidFill>
                  <a:srgbClr val="C00000"/>
                </a:solidFill>
              </a:rPr>
              <a:t>آموزش آرمیدگی</a:t>
            </a:r>
          </a:p>
          <a:p>
            <a:pPr>
              <a:buFont typeface="Arial" pitchFamily="34" charset="0"/>
              <a:buChar char="•"/>
            </a:pPr>
            <a:r>
              <a:rPr lang="fa-IR" sz="2400" dirty="0" smtClean="0">
                <a:solidFill>
                  <a:srgbClr val="C00000"/>
                </a:solidFill>
              </a:rPr>
              <a:t>آموزش خیال پردازی</a:t>
            </a:r>
          </a:p>
          <a:p>
            <a:pPr>
              <a:buFont typeface="Arial" pitchFamily="34" charset="0"/>
              <a:buChar char="•"/>
            </a:pPr>
            <a:r>
              <a:rPr lang="fa-IR" sz="2400" dirty="0" smtClean="0">
                <a:solidFill>
                  <a:srgbClr val="C00000"/>
                </a:solidFill>
              </a:rPr>
              <a:t>بازسازی شناختی </a:t>
            </a:r>
          </a:p>
          <a:p>
            <a:r>
              <a:rPr lang="fa-IR" sz="2800" dirty="0"/>
              <a:t>تغییر نگرشهای وعقاید زیر بنایی</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نا بهنجاري جنسي چيست؟</a:t>
            </a:r>
            <a:endParaRPr lang="fa-IR" dirty="0"/>
          </a:p>
        </p:txBody>
      </p:sp>
      <p:sp>
        <p:nvSpPr>
          <p:cNvPr id="3" name="Content Placeholder 2"/>
          <p:cNvSpPr>
            <a:spLocks noGrp="1"/>
          </p:cNvSpPr>
          <p:nvPr>
            <p:ph idx="1"/>
          </p:nvPr>
        </p:nvSpPr>
        <p:spPr>
          <a:xfrm>
            <a:off x="457200" y="2214554"/>
            <a:ext cx="8229600" cy="1928826"/>
          </a:xfrm>
        </p:spPr>
        <p:style>
          <a:lnRef idx="3">
            <a:schemeClr val="lt1"/>
          </a:lnRef>
          <a:fillRef idx="1">
            <a:schemeClr val="accent2"/>
          </a:fillRef>
          <a:effectRef idx="1">
            <a:schemeClr val="accent2"/>
          </a:effectRef>
          <a:fontRef idx="minor">
            <a:schemeClr val="lt1"/>
          </a:fontRef>
        </p:style>
        <p:txBody>
          <a:bodyPr/>
          <a:lstStyle/>
          <a:p>
            <a:r>
              <a:rPr lang="fa-IR" dirty="0" smtClean="0">
                <a:cs typeface="B Nazanin" pitchFamily="2" charset="-78"/>
              </a:rPr>
              <a:t>زود انزالي و يا برانگيختگي پايين جنسي فقط زماني به عنوان مشكل جنسي تلقي مي شوندكه زن و شوهر آن را  به عنوان مشكل تلقي كنند</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تعيين كنندهاي زيست شناختي نابهنجاري هاي جنسي</a:t>
            </a:r>
            <a:endParaRPr lang="fa-IR"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noAutofit/>
          </a:bodyPr>
          <a:lstStyle/>
          <a:p>
            <a:r>
              <a:rPr lang="fa-IR" dirty="0" smtClean="0">
                <a:cs typeface="B Nazanin" pitchFamily="2" charset="-78"/>
              </a:rPr>
              <a:t>بيش از 30 تا 50 درصد مردان و زنان دچار مشكلات جنسي اند(استونتز،1988)</a:t>
            </a:r>
          </a:p>
          <a:p>
            <a:r>
              <a:rPr lang="fa-IR" dirty="0" smtClean="0">
                <a:cs typeface="B Nazanin" pitchFamily="2" charset="-78"/>
              </a:rPr>
              <a:t>بيش از 63دزصد اززنان و40 درصد از مردان امريكايي حد اقل يكي از اختلالات كنش جنسي را تجربه كرده اند(فرانك وهمكاران،1989)</a:t>
            </a:r>
          </a:p>
          <a:p>
            <a:r>
              <a:rPr lang="fa-IR" dirty="0" smtClean="0">
                <a:cs typeface="B Nazanin" pitchFamily="2" charset="-78"/>
              </a:rPr>
              <a:t>40 درصد مردان سوئدي مبتلا به اختلالات جنسي هستند(نيل بلاتو اودنبرگ،1979)</a:t>
            </a:r>
          </a:p>
          <a:p>
            <a:r>
              <a:rPr lang="fa-IR" dirty="0" smtClean="0">
                <a:cs typeface="B Nazanin" pitchFamily="2" charset="-78"/>
              </a:rPr>
              <a:t>35درصد زنان دانماركي مبتلا بهمشكلات جنسي هستند(گارد و لوند،1980)</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10 اسطوره جنسي</a:t>
            </a:r>
            <a:endParaRPr lang="fa-IR" dirty="0"/>
          </a:p>
        </p:txBody>
      </p:sp>
      <p:sp>
        <p:nvSpPr>
          <p:cNvPr id="3" name="Content Placeholder 2"/>
          <p:cNvSpPr>
            <a:spLocks noGrp="1"/>
          </p:cNvSpPr>
          <p:nvPr>
            <p:ph idx="1"/>
          </p:nvPr>
        </p:nvSpPr>
        <p:spPr/>
        <p:txBody>
          <a:bodyPr>
            <a:normAutofit fontScale="70000" lnSpcReduction="20000"/>
          </a:bodyPr>
          <a:lstStyle/>
          <a:p>
            <a:pPr>
              <a:buNone/>
            </a:pPr>
            <a:r>
              <a:rPr lang="fa-IR" dirty="0" smtClean="0"/>
              <a:t>1-تماس جنسي هميشه بايد به ارتباط جنسي منجر شود</a:t>
            </a:r>
          </a:p>
          <a:p>
            <a:pPr>
              <a:buNone/>
            </a:pPr>
            <a:r>
              <a:rPr lang="fa-IR" dirty="0" smtClean="0"/>
              <a:t>2-فعاليت هاي جنسي مستلزم شيوه اي ثابت و يكنواخت است كه هميشه  بايد به ارگاسم منتهي شود</a:t>
            </a:r>
          </a:p>
          <a:p>
            <a:pPr>
              <a:buNone/>
            </a:pPr>
            <a:r>
              <a:rPr lang="fa-IR" dirty="0" smtClean="0"/>
              <a:t>3-فعاليت جنسي هميشه بايد به آميزش منتهي شود</a:t>
            </a:r>
          </a:p>
          <a:p>
            <a:pPr>
              <a:buNone/>
            </a:pPr>
            <a:r>
              <a:rPr lang="fa-IR" dirty="0" smtClean="0"/>
              <a:t>4-مرد بايد در فعاليت جنسي پيش قدم شود</a:t>
            </a:r>
          </a:p>
          <a:p>
            <a:pPr>
              <a:buNone/>
            </a:pPr>
            <a:r>
              <a:rPr lang="fa-IR" dirty="0" smtClean="0"/>
              <a:t>5-مرد ها بايد به طور طبيعي  به چگونگي توانايي جنسي خود باشند و همچنين فعاليت جنسي لذت بخش بايد طبيعي وخود به خودي باشد</a:t>
            </a:r>
          </a:p>
          <a:p>
            <a:pPr>
              <a:buNone/>
            </a:pPr>
            <a:r>
              <a:rPr lang="fa-IR" dirty="0" smtClean="0"/>
              <a:t>6-نعوظ براي فعاليت جنسي هميشه لازم است</a:t>
            </a:r>
          </a:p>
          <a:p>
            <a:pPr>
              <a:buNone/>
            </a:pPr>
            <a:r>
              <a:rPr lang="fa-IR" dirty="0" smtClean="0"/>
              <a:t>7-مردها درمورد نقش خود راجع به فعاليت جنسي به هيچ وجه تحت تاثير اسطورهاي سنتي قرار نمي گيرند</a:t>
            </a:r>
          </a:p>
          <a:p>
            <a:pPr>
              <a:buNone/>
            </a:pPr>
            <a:r>
              <a:rPr lang="fa-IR" dirty="0" smtClean="0"/>
              <a:t>8- مرد ها بايد همانند ديگر جنبه هاي زندگي خود در فعاليت جنسي به طور موفقيت آميزي عمل كنند و فعاليت جنسي بايد مهم  تلقي شود</a:t>
            </a:r>
          </a:p>
          <a:p>
            <a:pPr>
              <a:buNone/>
            </a:pPr>
            <a:r>
              <a:rPr lang="fa-IR" dirty="0" smtClean="0"/>
              <a:t>9-مرد ها بايد همواره تمايل جنسي داشته و قادر به پاسخ دهي جنسي باشند</a:t>
            </a:r>
          </a:p>
          <a:p>
            <a:pPr>
              <a:buNone/>
            </a:pPr>
            <a:r>
              <a:rPr lang="fa-IR" dirty="0" smtClean="0"/>
              <a:t>10- مرد هاي واقعي نبايد براي همسران خود هيجان هاي معيني را ابراز نمايند </a:t>
            </a:r>
            <a:endParaRPr lang="fa-I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2800" b="1" dirty="0" smtClean="0"/>
              <a:t>چگونگي تاثير عوامل روانزاد زيست شناختي بر چرخه جنسي</a:t>
            </a:r>
            <a:endParaRPr lang="fa-IR" sz="2800" b="1" dirty="0"/>
          </a:p>
        </p:txBody>
      </p:sp>
      <p:sp>
        <p:nvSpPr>
          <p:cNvPr id="4" name="Rectangle 3"/>
          <p:cNvSpPr/>
          <p:nvPr/>
        </p:nvSpPr>
        <p:spPr>
          <a:xfrm>
            <a:off x="6572264" y="5786454"/>
            <a:ext cx="2071702" cy="571504"/>
          </a:xfrm>
          <a:prstGeom prst="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dirty="0" smtClean="0"/>
              <a:t>تاثيرات عصب شناختي</a:t>
            </a:r>
            <a:endParaRPr lang="fa-IR" dirty="0"/>
          </a:p>
        </p:txBody>
      </p:sp>
      <p:sp>
        <p:nvSpPr>
          <p:cNvPr id="8" name="Rectangle 7"/>
          <p:cNvSpPr/>
          <p:nvPr/>
        </p:nvSpPr>
        <p:spPr>
          <a:xfrm>
            <a:off x="6572264" y="4929198"/>
            <a:ext cx="2071702" cy="571504"/>
          </a:xfrm>
          <a:prstGeom prst="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dirty="0" smtClean="0"/>
              <a:t>تاثيرات عروقي</a:t>
            </a:r>
            <a:endParaRPr lang="fa-IR" dirty="0"/>
          </a:p>
        </p:txBody>
      </p:sp>
      <p:sp>
        <p:nvSpPr>
          <p:cNvPr id="9" name="Rectangle 8"/>
          <p:cNvSpPr/>
          <p:nvPr/>
        </p:nvSpPr>
        <p:spPr>
          <a:xfrm>
            <a:off x="6572264" y="4000504"/>
            <a:ext cx="2071702" cy="642942"/>
          </a:xfrm>
          <a:prstGeom prst="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fa-IR" dirty="0" smtClean="0"/>
              <a:t>تاثيرات غدد درون ريز</a:t>
            </a:r>
            <a:endParaRPr lang="fa-IR" dirty="0"/>
          </a:p>
        </p:txBody>
      </p:sp>
      <p:sp>
        <p:nvSpPr>
          <p:cNvPr id="10" name="Rectangle 9"/>
          <p:cNvSpPr/>
          <p:nvPr/>
        </p:nvSpPr>
        <p:spPr>
          <a:xfrm>
            <a:off x="3571868" y="5857892"/>
            <a:ext cx="214314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واكنش ارگاسمي</a:t>
            </a:r>
            <a:endParaRPr lang="fa-IR" dirty="0"/>
          </a:p>
        </p:txBody>
      </p:sp>
      <p:sp>
        <p:nvSpPr>
          <p:cNvPr id="11" name="Rectangle 10"/>
          <p:cNvSpPr/>
          <p:nvPr/>
        </p:nvSpPr>
        <p:spPr>
          <a:xfrm>
            <a:off x="3571868" y="5143512"/>
            <a:ext cx="2143140"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برانگيختگي جنسي</a:t>
            </a:r>
            <a:endParaRPr lang="fa-IR" dirty="0"/>
          </a:p>
        </p:txBody>
      </p:sp>
      <p:sp>
        <p:nvSpPr>
          <p:cNvPr id="12" name="Rectangle 11"/>
          <p:cNvSpPr/>
          <p:nvPr/>
        </p:nvSpPr>
        <p:spPr>
          <a:xfrm>
            <a:off x="3571868" y="4500570"/>
            <a:ext cx="214314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واكنش هاي فيزيولو‍يك</a:t>
            </a:r>
            <a:endParaRPr lang="fa-IR" dirty="0"/>
          </a:p>
        </p:txBody>
      </p:sp>
      <p:sp>
        <p:nvSpPr>
          <p:cNvPr id="13" name="Oval 12"/>
          <p:cNvSpPr/>
          <p:nvPr/>
        </p:nvSpPr>
        <p:spPr>
          <a:xfrm>
            <a:off x="3500430" y="3857628"/>
            <a:ext cx="1643074" cy="50006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ميل جنسي</a:t>
            </a:r>
            <a:endParaRPr lang="fa-IR" dirty="0"/>
          </a:p>
        </p:txBody>
      </p:sp>
      <p:sp>
        <p:nvSpPr>
          <p:cNvPr id="14" name="Rounded Rectangle 13"/>
          <p:cNvSpPr/>
          <p:nvPr/>
        </p:nvSpPr>
        <p:spPr>
          <a:xfrm>
            <a:off x="642910" y="4214818"/>
            <a:ext cx="2000264" cy="71438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fa-IR" dirty="0" smtClean="0"/>
              <a:t>تفسير رخدادها</a:t>
            </a:r>
            <a:endParaRPr lang="fa-IR" dirty="0"/>
          </a:p>
        </p:txBody>
      </p:sp>
      <p:sp>
        <p:nvSpPr>
          <p:cNvPr id="15" name="Rounded Rectangle 14"/>
          <p:cNvSpPr/>
          <p:nvPr/>
        </p:nvSpPr>
        <p:spPr>
          <a:xfrm>
            <a:off x="571472" y="2786058"/>
            <a:ext cx="2071702" cy="107157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خاطرات،دانش وآگاهي،قواعد حاكم بررفتار، نگرش ها و باورها</a:t>
            </a:r>
            <a:endParaRPr lang="fa-IR" dirty="0"/>
          </a:p>
        </p:txBody>
      </p:sp>
      <p:sp>
        <p:nvSpPr>
          <p:cNvPr id="16" name="Rounded Rectangle 15"/>
          <p:cNvSpPr/>
          <p:nvPr/>
        </p:nvSpPr>
        <p:spPr>
          <a:xfrm>
            <a:off x="285720" y="1285860"/>
            <a:ext cx="1571636" cy="714380"/>
          </a:xfrm>
          <a:prstGeom prst="roundRect">
            <a:avLst/>
          </a:prstGeom>
        </p:spPr>
        <p:style>
          <a:lnRef idx="1">
            <a:schemeClr val="accent5"/>
          </a:lnRef>
          <a:fillRef idx="3">
            <a:schemeClr val="accent5"/>
          </a:fillRef>
          <a:effectRef idx="2">
            <a:schemeClr val="accent5"/>
          </a:effectRef>
          <a:fontRef idx="minor">
            <a:schemeClr val="lt1"/>
          </a:fontRef>
        </p:style>
        <p:txBody>
          <a:bodyPr rtlCol="1" anchor="ctr"/>
          <a:lstStyle/>
          <a:p>
            <a:pPr algn="ctr"/>
            <a:r>
              <a:rPr lang="fa-IR" dirty="0" smtClean="0"/>
              <a:t>تاريخچه يادگيري</a:t>
            </a:r>
            <a:endParaRPr lang="fa-IR" dirty="0"/>
          </a:p>
        </p:txBody>
      </p:sp>
      <p:sp>
        <p:nvSpPr>
          <p:cNvPr id="17" name="Rounded Rectangle 16"/>
          <p:cNvSpPr/>
          <p:nvPr/>
        </p:nvSpPr>
        <p:spPr>
          <a:xfrm>
            <a:off x="2143108" y="1357298"/>
            <a:ext cx="1500198" cy="714380"/>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dirty="0" smtClean="0"/>
              <a:t>تحريك(ديداري،شنيداري،تخيلي)</a:t>
            </a:r>
            <a:endParaRPr lang="fa-IR" dirty="0"/>
          </a:p>
        </p:txBody>
      </p:sp>
      <p:sp>
        <p:nvSpPr>
          <p:cNvPr id="18" name="Rounded Rectangle 17"/>
          <p:cNvSpPr/>
          <p:nvPr/>
        </p:nvSpPr>
        <p:spPr>
          <a:xfrm>
            <a:off x="3929058" y="1285860"/>
            <a:ext cx="1357322" cy="714380"/>
          </a:xfrm>
          <a:prstGeom prst="round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fa-IR" dirty="0" smtClean="0"/>
              <a:t>تحريك جسمي</a:t>
            </a:r>
            <a:endParaRPr lang="fa-IR" dirty="0"/>
          </a:p>
        </p:txBody>
      </p:sp>
      <p:cxnSp>
        <p:nvCxnSpPr>
          <p:cNvPr id="20" name="Straight Arrow Connector 19"/>
          <p:cNvCxnSpPr>
            <a:stCxn id="4" idx="1"/>
          </p:cNvCxnSpPr>
          <p:nvPr/>
        </p:nvCxnSpPr>
        <p:spPr>
          <a:xfrm rot="10800000">
            <a:off x="5857884" y="6072206"/>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4" idx="1"/>
          </p:cNvCxnSpPr>
          <p:nvPr/>
        </p:nvCxnSpPr>
        <p:spPr>
          <a:xfrm rot="10800000">
            <a:off x="5786446" y="5572140"/>
            <a:ext cx="785818"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0800000">
            <a:off x="5786446" y="5286388"/>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9" idx="1"/>
          </p:cNvCxnSpPr>
          <p:nvPr/>
        </p:nvCxnSpPr>
        <p:spPr>
          <a:xfrm rot="10800000" flipV="1">
            <a:off x="5786446" y="4321974"/>
            <a:ext cx="785818" cy="892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9" idx="1"/>
            <a:endCxn id="13" idx="6"/>
          </p:cNvCxnSpPr>
          <p:nvPr/>
        </p:nvCxnSpPr>
        <p:spPr>
          <a:xfrm rot="10800000">
            <a:off x="5143504" y="4107661"/>
            <a:ext cx="1428760"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4001290" y="3286124"/>
            <a:ext cx="2428098"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a:off x="2393141" y="2250273"/>
            <a:ext cx="2071702" cy="1714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857356" y="3357562"/>
            <a:ext cx="22860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endCxn id="14" idx="3"/>
          </p:cNvCxnSpPr>
          <p:nvPr/>
        </p:nvCxnSpPr>
        <p:spPr>
          <a:xfrm rot="10800000" flipV="1">
            <a:off x="2643174" y="4502158"/>
            <a:ext cx="357190" cy="698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57158" y="6143644"/>
            <a:ext cx="18573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rot="5400000">
            <a:off x="2143109" y="4500569"/>
            <a:ext cx="1643073" cy="1357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10800000" flipV="1">
            <a:off x="2357422" y="5643578"/>
            <a:ext cx="128588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rot="10800000">
            <a:off x="2285984" y="6143644"/>
            <a:ext cx="1214446" cy="357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flipH="1" flipV="1">
            <a:off x="-1678825" y="4107661"/>
            <a:ext cx="40719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endCxn id="10" idx="1"/>
          </p:cNvCxnSpPr>
          <p:nvPr/>
        </p:nvCxnSpPr>
        <p:spPr>
          <a:xfrm rot="16200000" flipH="1">
            <a:off x="2411001" y="5018495"/>
            <a:ext cx="1321603"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endCxn id="11" idx="1"/>
          </p:cNvCxnSpPr>
          <p:nvPr/>
        </p:nvCxnSpPr>
        <p:spPr>
          <a:xfrm>
            <a:off x="2571736" y="4786322"/>
            <a:ext cx="1000132"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V="1">
            <a:off x="2500298" y="4286256"/>
            <a:ext cx="1097879" cy="4304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rot="5400000">
            <a:off x="1071538" y="2357430"/>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rot="5400000">
            <a:off x="1142976" y="400050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rot="5400000" flipH="1" flipV="1">
            <a:off x="1892281" y="4036223"/>
            <a:ext cx="35798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2714676" y="5286388"/>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normAutofit fontScale="90000"/>
          </a:bodyPr>
          <a:lstStyle/>
          <a:p>
            <a:pPr algn="r" rtl="1"/>
            <a:r>
              <a:rPr lang="fa-IR" sz="2800" dirty="0" smtClean="0">
                <a:solidFill>
                  <a:srgbClr val="C00000"/>
                </a:solidFill>
                <a:effectLst/>
                <a:latin typeface="Times New Roman" pitchFamily="18" charset="0"/>
                <a:cs typeface="Times New Roman" pitchFamily="18" charset="0"/>
              </a:rPr>
              <a:t>درمـان زود انــزالی:  </a:t>
            </a:r>
            <a:br>
              <a:rPr lang="fa-IR" sz="2800" dirty="0" smtClean="0">
                <a:solidFill>
                  <a:srgbClr val="C00000"/>
                </a:solidFill>
                <a:effectLst/>
                <a:latin typeface="Times New Roman" pitchFamily="18" charset="0"/>
                <a:cs typeface="Times New Roman" pitchFamily="18" charset="0"/>
              </a:rPr>
            </a:br>
            <a:r>
              <a:rPr lang="fa-IR" sz="3100" b="0" dirty="0" smtClean="0">
                <a:solidFill>
                  <a:schemeClr val="tx1"/>
                </a:solidFill>
                <a:effectLst/>
                <a:latin typeface="Times New Roman" pitchFamily="18" charset="0"/>
                <a:cs typeface="Times New Roman" pitchFamily="18" charset="0"/>
              </a:rPr>
              <a:t>یک فرد زود انزال نباید 4 دقیقه یک کله جلو رود بلکه باید با طمئانینه و آرامش سکس کند.پس مرد باید بتواند سکس را مدیریت کند تا قبل ازارگاسم زن به انزال نرسد و هر دو ازسکس لذت ببرند. </a:t>
            </a:r>
            <a:br>
              <a:rPr lang="fa-IR" sz="3100" b="0" dirty="0" smtClean="0">
                <a:solidFill>
                  <a:schemeClr val="tx1"/>
                </a:solidFill>
                <a:effectLst/>
                <a:latin typeface="Times New Roman" pitchFamily="18" charset="0"/>
                <a:cs typeface="Times New Roman" pitchFamily="18" charset="0"/>
              </a:rPr>
            </a:br>
            <a:r>
              <a:rPr lang="fa-IR" sz="3100" b="0" dirty="0" smtClean="0">
                <a:solidFill>
                  <a:schemeClr val="tx1"/>
                </a:solidFill>
                <a:effectLst/>
                <a:latin typeface="Times New Roman" pitchFamily="18" charset="0"/>
                <a:cs typeface="Times New Roman" pitchFamily="18" charset="0"/>
              </a:rPr>
              <a:t>. </a:t>
            </a:r>
            <a:endParaRPr lang="en-US" sz="3100" b="0" dirty="0">
              <a:solidFill>
                <a:srgbClr val="C00000"/>
              </a:solidFill>
              <a:effectLst/>
              <a:latin typeface="Times New Roman" pitchFamily="18" charset="0"/>
              <a:cs typeface="Times New Roman" pitchFamily="18" charset="0"/>
            </a:endParaRPr>
          </a:p>
        </p:txBody>
      </p:sp>
    </p:spTree>
  </p:cSld>
  <p:clrMapOvr>
    <a:masterClrMapping/>
  </p:clrMapOvr>
  <p:transition spd="slow">
    <p:diamon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درمان</a:t>
            </a:r>
            <a:endParaRPr lang="en-US" dirty="0"/>
          </a:p>
        </p:txBody>
      </p:sp>
      <p:sp>
        <p:nvSpPr>
          <p:cNvPr id="3" name="Rectangle 2"/>
          <p:cNvSpPr/>
          <p:nvPr/>
        </p:nvSpPr>
        <p:spPr>
          <a:xfrm>
            <a:off x="857224" y="1428736"/>
            <a:ext cx="7143800" cy="4524315"/>
          </a:xfrm>
          <a:prstGeom prst="rect">
            <a:avLst/>
          </a:prstGeom>
        </p:spPr>
        <p:txBody>
          <a:bodyPr wrap="square">
            <a:spAutoFit/>
          </a:bodyPr>
          <a:lstStyle/>
          <a:p>
            <a:pPr>
              <a:buFont typeface="Wingdings" pitchFamily="2" charset="2"/>
              <a:buChar char="§"/>
            </a:pPr>
            <a:r>
              <a:rPr lang="fa-IR" sz="2400" dirty="0" smtClean="0">
                <a:latin typeface="Times New Roman" pitchFamily="18" charset="0"/>
                <a:cs typeface="Times New Roman" pitchFamily="18" charset="0"/>
              </a:rPr>
              <a:t>تحریم سکس داریم. </a:t>
            </a:r>
          </a:p>
          <a:p>
            <a:pPr>
              <a:buFont typeface="Wingdings" pitchFamily="2" charset="2"/>
              <a:buChar char="§"/>
            </a:pPr>
            <a:r>
              <a:rPr lang="fa-IR" sz="2400" dirty="0" smtClean="0">
                <a:latin typeface="Times New Roman" pitchFamily="18" charset="0"/>
                <a:cs typeface="Times New Roman" pitchFamily="18" charset="0"/>
              </a:rPr>
              <a:t>آموزش جنسی</a:t>
            </a:r>
          </a:p>
          <a:p>
            <a:pPr>
              <a:buFont typeface="Wingdings" pitchFamily="2" charset="2"/>
              <a:buChar char="§"/>
            </a:pPr>
            <a:r>
              <a:rPr lang="fa-IR" sz="2400" dirty="0" smtClean="0">
                <a:latin typeface="Times New Roman" pitchFamily="18" charset="0"/>
                <a:cs typeface="Times New Roman" pitchFamily="18" charset="0"/>
              </a:rPr>
              <a:t>فید بک مثبت نسبت به سکس</a:t>
            </a:r>
          </a:p>
          <a:p>
            <a:pPr>
              <a:buFont typeface="Wingdings" pitchFamily="2" charset="2"/>
              <a:buChar char="§"/>
            </a:pPr>
            <a:r>
              <a:rPr lang="fa-IR" sz="2400" dirty="0" smtClean="0">
                <a:latin typeface="Times New Roman" pitchFamily="18" charset="0"/>
                <a:cs typeface="Times New Roman" pitchFamily="18" charset="0"/>
              </a:rPr>
              <a:t>آموزش تکنیک</a:t>
            </a:r>
          </a:p>
          <a:p>
            <a:r>
              <a:rPr lang="fa-IR" sz="2400" dirty="0" smtClean="0">
                <a:latin typeface="Times New Roman" pitchFamily="18" charset="0"/>
                <a:cs typeface="Times New Roman" pitchFamily="18" charset="0"/>
              </a:rPr>
              <a:t>مسترزو جانسون </a:t>
            </a:r>
            <a:r>
              <a:rPr lang="fa-IR" sz="2400" dirty="0" smtClean="0">
                <a:solidFill>
                  <a:srgbClr val="C00000"/>
                </a:solidFill>
                <a:latin typeface="Times New Roman" pitchFamily="18" charset="0"/>
                <a:cs typeface="Times New Roman" pitchFamily="18" charset="0"/>
              </a:rPr>
              <a:t>تکنیک چلاندن </a:t>
            </a:r>
            <a:r>
              <a:rPr lang="fa-IR" sz="2400" dirty="0" smtClean="0">
                <a:latin typeface="Times New Roman" pitchFamily="18" charset="0"/>
                <a:cs typeface="Times New Roman" pitchFamily="18" charset="0"/>
              </a:rPr>
              <a:t>را پیشنهاد می کنند: از زوج خواسته میشود این تمرین راانجام دهند: زن احلیل شوهر را با دست تحریک می کند، مرد با احساس نزدیک شدن به مرحله اوج لذت جنسی ،به زن دستور توقف میدهد.زن در این لحظه احلیل را در ناحیه حشفه برای2-3 ثانیه می چلاند. چلاندن احتمال انزال و نیز مقداری از نعوظ را از بین میبرد.این فرایند انگیختن و چلاندن در هر نوبت چند بار تکرار میشود.پس از چندین جلسه تمرین قدرت مهار انزال افزایش می یابد و زمان آن میرسد که دخول مهبلی در وضعیت زن بالا انجام بدهند</a:t>
            </a:r>
            <a:endParaRPr lang="en-US"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52400"/>
            <a:ext cx="8229600" cy="4832092"/>
          </a:xfrm>
          <a:prstGeom prst="rect">
            <a:avLst/>
          </a:prstGeom>
        </p:spPr>
        <p:txBody>
          <a:bodyPr wrap="square">
            <a:spAutoFit/>
          </a:bodyPr>
          <a:lstStyle/>
          <a:p>
            <a:pPr algn="r" rtl="1"/>
            <a:r>
              <a:rPr lang="fa-IR" sz="2800" dirty="0" smtClean="0">
                <a:latin typeface="Times New Roman" pitchFamily="18" charset="0"/>
                <a:cs typeface="Times New Roman" pitchFamily="18" charset="0"/>
              </a:rPr>
              <a:t>تکنیک چلاندن  درحقیقت نسخه ای از</a:t>
            </a:r>
            <a:r>
              <a:rPr lang="fa-IR" sz="2800" dirty="0" smtClean="0">
                <a:solidFill>
                  <a:srgbClr val="C00000"/>
                </a:solidFill>
                <a:latin typeface="Times New Roman" pitchFamily="18" charset="0"/>
                <a:cs typeface="Times New Roman" pitchFamily="18" charset="0"/>
              </a:rPr>
              <a:t>تکنیک تحریک- توقف </a:t>
            </a:r>
            <a:r>
              <a:rPr lang="fa-IR" sz="2800" dirty="0" smtClean="0">
                <a:latin typeface="Times New Roman" pitchFamily="18" charset="0"/>
                <a:cs typeface="Times New Roman" pitchFamily="18" charset="0"/>
              </a:rPr>
              <a:t>است که کارآمد ترین روش است و 8 مرحله دارد:</a:t>
            </a:r>
          </a:p>
          <a:p>
            <a:pPr algn="r" rtl="1"/>
            <a:r>
              <a:rPr lang="fa-IR" sz="2800" dirty="0" smtClean="0">
                <a:latin typeface="Times New Roman" pitchFamily="18" charset="0"/>
                <a:cs typeface="Times New Roman" pitchFamily="18" charset="0"/>
              </a:rPr>
              <a:t>مرحله1- از مرد میخواهیم تا خودش را با دست تقریبا خشک تحریک کند(استمنا کند) .مرد باید برنقطه ای از بدن خود تمرکز کند،مرد حرکت درونی منی راخوب حس میکند لذا می تواند قبل از بی اختیارشدن آنرا کنترل کندیعنی تحریک را متوقف کند. یعنی باید نقطه ای را که منی میخواهد از بیضه  ها حرکت کند را تشخیص داده و بلافاصله تحریک را متوقف کند.</a:t>
            </a:r>
          </a:p>
          <a:p>
            <a:pPr algn="r" rtl="1"/>
            <a:r>
              <a:rPr lang="fa-IR" sz="2800" dirty="0" smtClean="0">
                <a:latin typeface="Times New Roman" pitchFamily="18" charset="0"/>
                <a:cs typeface="Times New Roman" pitchFamily="18" charset="0"/>
              </a:rPr>
              <a:t>حال بعداز چند دقیقه تحریک رادوباره شروع کند و.... –آنقدر باید این تمرین را انجام بدهد تا بین 8-10 دقیقه انزال شود.(سرعت بهبودی و زمان معنا ندارد)</a:t>
            </a:r>
            <a:endParaRPr lang="en-US" sz="2800" dirty="0"/>
          </a:p>
        </p:txBody>
      </p:sp>
    </p:spTree>
  </p:cSld>
  <p:clrMapOvr>
    <a:masterClrMapping/>
  </p:clrMapOvr>
  <p:transition spd="slow">
    <p:newsfla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8400"/>
            <a:ext cx="8229600" cy="1143000"/>
          </a:xfrm>
        </p:spPr>
        <p:txBody>
          <a:bodyPr>
            <a:noAutofit/>
          </a:bodyPr>
          <a:lstStyle/>
          <a:p>
            <a:pPr algn="r" rtl="1"/>
            <a:r>
              <a:rPr lang="fa-IR" sz="2800" b="0" dirty="0" smtClean="0">
                <a:solidFill>
                  <a:schemeClr val="tx1"/>
                </a:solidFill>
                <a:effectLst/>
                <a:latin typeface="Times New Roman" pitchFamily="18" charset="0"/>
                <a:cs typeface="Times New Roman" pitchFamily="18" charset="0"/>
              </a:rPr>
              <a:t>مرحله 2- این تمرین را با دست کاملا تر( استفاده از </a:t>
            </a:r>
            <a:r>
              <a:rPr lang="en-US" sz="2800" b="0" dirty="0" smtClean="0">
                <a:solidFill>
                  <a:schemeClr val="tx1"/>
                </a:solidFill>
                <a:effectLst/>
                <a:latin typeface="Times New Roman" pitchFamily="18" charset="0"/>
                <a:cs typeface="Times New Roman" pitchFamily="18" charset="0"/>
              </a:rPr>
              <a:t>body oil</a:t>
            </a:r>
            <a:r>
              <a:rPr lang="fa-IR" sz="2800" b="0" dirty="0" smtClean="0">
                <a:solidFill>
                  <a:schemeClr val="tx1"/>
                </a:solidFill>
                <a:effectLst/>
                <a:latin typeface="Times New Roman" pitchFamily="18" charset="0"/>
                <a:cs typeface="Times New Roman" pitchFamily="18" charset="0"/>
              </a:rPr>
              <a:t>یا لوسیون) انجام دهد. فرد باید آنقدر تمرین کند تا بتواند 10 دقیقه تحمل کند تا آمادگی مرحله بعد را داشته باشد.</a:t>
            </a:r>
            <a:br>
              <a:rPr lang="fa-IR" sz="2800" b="0" dirty="0" smtClean="0">
                <a:solidFill>
                  <a:schemeClr val="tx1"/>
                </a:solidFill>
                <a:effectLst/>
                <a:latin typeface="Times New Roman" pitchFamily="18" charset="0"/>
                <a:cs typeface="Times New Roman" pitchFamily="18" charset="0"/>
              </a:rPr>
            </a:br>
            <a:r>
              <a:rPr lang="fa-IR" sz="2800" b="0" dirty="0" smtClean="0">
                <a:solidFill>
                  <a:schemeClr val="tx1"/>
                </a:solidFill>
                <a:effectLst/>
                <a:latin typeface="Times New Roman" pitchFamily="18" charset="0"/>
                <a:cs typeface="Times New Roman" pitchFamily="18" charset="0"/>
              </a:rPr>
              <a:t>مرحله 3-عین همان کار را باید زن با دست خشک برای همسرش انجام دهد.</a:t>
            </a:r>
            <a:br>
              <a:rPr lang="fa-IR" sz="2800" b="0" dirty="0" smtClean="0">
                <a:solidFill>
                  <a:schemeClr val="tx1"/>
                </a:solidFill>
                <a:effectLst/>
                <a:latin typeface="Times New Roman" pitchFamily="18" charset="0"/>
                <a:cs typeface="Times New Roman" pitchFamily="18" charset="0"/>
              </a:rPr>
            </a:br>
            <a:r>
              <a:rPr lang="fa-IR" sz="2800" b="0" dirty="0" smtClean="0">
                <a:solidFill>
                  <a:schemeClr val="tx1"/>
                </a:solidFill>
                <a:effectLst/>
                <a:latin typeface="Times New Roman" pitchFamily="18" charset="0"/>
                <a:cs typeface="Times New Roman" pitchFamily="18" charset="0"/>
              </a:rPr>
              <a:t>مرحله 4-عین همان کار را باید زن با دست کاملا تـــربرای همسرش انجام دهد.</a:t>
            </a:r>
            <a:br>
              <a:rPr lang="fa-IR" sz="2800" b="0" dirty="0" smtClean="0">
                <a:solidFill>
                  <a:schemeClr val="tx1"/>
                </a:solidFill>
                <a:effectLst/>
                <a:latin typeface="Times New Roman" pitchFamily="18" charset="0"/>
                <a:cs typeface="Times New Roman" pitchFamily="18" charset="0"/>
              </a:rPr>
            </a:br>
            <a:r>
              <a:rPr lang="fa-IR" sz="2800" b="0" dirty="0" smtClean="0">
                <a:solidFill>
                  <a:schemeClr val="tx1"/>
                </a:solidFill>
                <a:effectLst/>
                <a:latin typeface="Times New Roman" pitchFamily="18" charset="0"/>
                <a:cs typeface="Times New Roman" pitchFamily="18" charset="0"/>
              </a:rPr>
              <a:t>اگر فردی تمایل به این کار نداشت باید روی بازخوردهای او کارکنیم تا این مسئله را بعنوان درمان بپذیرد.</a:t>
            </a:r>
            <a:br>
              <a:rPr lang="fa-IR" sz="2800" b="0" dirty="0" smtClean="0">
                <a:solidFill>
                  <a:schemeClr val="tx1"/>
                </a:solidFill>
                <a:effectLst/>
                <a:latin typeface="Times New Roman" pitchFamily="18" charset="0"/>
                <a:cs typeface="Times New Roman" pitchFamily="18" charset="0"/>
              </a:rPr>
            </a:br>
            <a:endParaRPr lang="en-US" sz="2800" b="0" dirty="0">
              <a:solidFill>
                <a:schemeClr val="tx1"/>
              </a:solidFill>
              <a:effectLst/>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0"/>
            <a:ext cx="8229600" cy="1143000"/>
          </a:xfrm>
        </p:spPr>
        <p:txBody>
          <a:bodyPr>
            <a:noAutofit/>
          </a:bodyPr>
          <a:lstStyle/>
          <a:p>
            <a:pPr algn="r" rtl="1"/>
            <a:r>
              <a:rPr lang="fa-IR" sz="2800" b="0" dirty="0" smtClean="0">
                <a:solidFill>
                  <a:schemeClr val="tx1"/>
                </a:solidFill>
                <a:effectLst/>
                <a:latin typeface="Times New Roman" pitchFamily="18" charset="0"/>
                <a:cs typeface="B Nazanin" pitchFamily="2" charset="-78"/>
              </a:rPr>
              <a:t>مرحله5- در این تکنیک باید مطمئن باشیم که زن از سکس دهانی رضایت دارد، باید در جلسه درمان منظوراز سکس دهانی را برایش روشن کنیم .اینکار باید همان عمل دست را انجام دهد همچنین ترکیب دست و دهان هر دو موثراست.زن باید بداند که در تحریک دهانی مرد قبل از انزال او را مطلع می کند. در اینجا زن با دو انگشت آلت مرد را محکم فشار میدهد تا برانگیختگی وی فروکش کند( تکنیک چلاندن). و دوباره تمرین را شروع میکند.</a:t>
            </a:r>
            <a:br>
              <a:rPr lang="fa-IR" sz="2800" b="0" dirty="0" smtClean="0">
                <a:solidFill>
                  <a:schemeClr val="tx1"/>
                </a:solidFill>
                <a:effectLst/>
                <a:latin typeface="Times New Roman" pitchFamily="18" charset="0"/>
                <a:cs typeface="B Nazanin" pitchFamily="2" charset="-78"/>
              </a:rPr>
            </a:br>
            <a:r>
              <a:rPr lang="fa-IR" sz="2800" b="0" dirty="0" smtClean="0">
                <a:solidFill>
                  <a:schemeClr val="tx1"/>
                </a:solidFill>
                <a:effectLst/>
                <a:latin typeface="Times New Roman" pitchFamily="18" charset="0"/>
                <a:cs typeface="B Nazanin" pitchFamily="2" charset="-78"/>
              </a:rPr>
              <a:t>هریک از این 5 مرحله حداقل باید 2 بار با موفقیت صورت بگیردتا وارد مرحله 6 شوند</a:t>
            </a:r>
            <a:r>
              <a:rPr lang="fa-IR" sz="2800" b="0" dirty="0" smtClean="0">
                <a:solidFill>
                  <a:schemeClr val="tx1"/>
                </a:solidFill>
                <a:effectLst/>
                <a:latin typeface="Times New Roman" pitchFamily="18" charset="0"/>
                <a:cs typeface="Times New Roman" pitchFamily="18" charset="0"/>
              </a:rPr>
              <a:t>.</a:t>
            </a:r>
            <a:br>
              <a:rPr lang="fa-IR" sz="2800" b="0" dirty="0" smtClean="0">
                <a:solidFill>
                  <a:schemeClr val="tx1"/>
                </a:solidFill>
                <a:effectLst/>
                <a:latin typeface="Times New Roman" pitchFamily="18" charset="0"/>
                <a:cs typeface="Times New Roman" pitchFamily="18" charset="0"/>
              </a:rPr>
            </a:br>
            <a:endParaRPr lang="en-US" sz="2800" b="0" dirty="0">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lstStyle/>
          <a:p>
            <a:r>
              <a:rPr lang="fa-IR" dirty="0" smtClean="0"/>
              <a:t>مرحله6</a:t>
            </a:r>
            <a:endParaRPr lang="en-US" dirty="0"/>
          </a:p>
        </p:txBody>
      </p:sp>
      <p:sp>
        <p:nvSpPr>
          <p:cNvPr id="3" name="Rectangle 2"/>
          <p:cNvSpPr/>
          <p:nvPr/>
        </p:nvSpPr>
        <p:spPr>
          <a:xfrm>
            <a:off x="428596" y="857233"/>
            <a:ext cx="8286808" cy="1661993"/>
          </a:xfrm>
          <a:prstGeom prst="rect">
            <a:avLst/>
          </a:prstGeom>
        </p:spPr>
        <p:txBody>
          <a:bodyPr wrap="square">
            <a:spAutoFit/>
          </a:bodyPr>
          <a:lstStyle/>
          <a:p>
            <a:r>
              <a:rPr lang="fa-IR" sz="2400" dirty="0" smtClean="0">
                <a:latin typeface="Times New Roman" pitchFamily="18" charset="0"/>
                <a:cs typeface="Times New Roman" pitchFamily="18" charset="0"/>
              </a:rPr>
              <a:t>- </a:t>
            </a:r>
            <a:r>
              <a:rPr lang="fa-IR" sz="2800" dirty="0" smtClean="0">
                <a:latin typeface="Times New Roman" pitchFamily="18" charset="0"/>
                <a:ea typeface="+mj-ea"/>
                <a:cs typeface="B Nazanin" pitchFamily="2" charset="-78"/>
              </a:rPr>
              <a:t>پوزیشن زن بالا را برای مراجع تشریح میکنیم. زن بالا،عضو تناسلی داخل میشودوطرفین بدون حرکت 3 تا 5 دقیقه (بی حرکت) بمانند.بعد زن آرام آرام میتواند حرکت کند تا 10 دقیقه زن حرکت دارد.</a:t>
            </a:r>
            <a:r>
              <a:rPr lang="fa-IR" dirty="0" smtClean="0">
                <a:latin typeface="Times New Roman" pitchFamily="18" charset="0"/>
                <a:cs typeface="Times New Roman" pitchFamily="18" charset="0"/>
              </a:rPr>
              <a:t/>
            </a:r>
            <a:br>
              <a:rPr lang="fa-IR" dirty="0" smtClean="0">
                <a:latin typeface="Times New Roman" pitchFamily="18" charset="0"/>
                <a:cs typeface="Times New Roman" pitchFamily="18" charset="0"/>
              </a:rPr>
            </a:br>
            <a:endParaRPr lang="en-US" dirty="0"/>
          </a:p>
        </p:txBody>
      </p:sp>
      <p:pic>
        <p:nvPicPr>
          <p:cNvPr id="1026" name="Picture 2" descr="C:\Users\admin\Desktop\aks\position47.jpg"/>
          <p:cNvPicPr>
            <a:picLocks noChangeAspect="1" noChangeArrowheads="1"/>
          </p:cNvPicPr>
          <p:nvPr/>
        </p:nvPicPr>
        <p:blipFill>
          <a:blip r:embed="rId2" cstate="print"/>
          <a:srcRect/>
          <a:stretch>
            <a:fillRect/>
          </a:stretch>
        </p:blipFill>
        <p:spPr bwMode="auto">
          <a:xfrm>
            <a:off x="2786050" y="2357430"/>
            <a:ext cx="4000528" cy="3005525"/>
          </a:xfrm>
          <a:prstGeom prst="rect">
            <a:avLst/>
          </a:prstGeom>
          <a:noFill/>
        </p:spPr>
      </p:pic>
      <p:sp>
        <p:nvSpPr>
          <p:cNvPr id="6" name="Rectangle 5"/>
          <p:cNvSpPr/>
          <p:nvPr/>
        </p:nvSpPr>
        <p:spPr>
          <a:xfrm>
            <a:off x="928662" y="5429264"/>
            <a:ext cx="7215238" cy="1384995"/>
          </a:xfrm>
          <a:prstGeom prst="rect">
            <a:avLst/>
          </a:prstGeom>
        </p:spPr>
        <p:txBody>
          <a:bodyPr wrap="square">
            <a:spAutoFit/>
          </a:bodyPr>
          <a:lstStyle/>
          <a:p>
            <a:r>
              <a:rPr lang="fa-IR" sz="2800" dirty="0" smtClean="0">
                <a:latin typeface="Times New Roman" pitchFamily="18" charset="0"/>
                <a:ea typeface="+mj-ea"/>
                <a:cs typeface="B Nazanin" pitchFamily="2" charset="-78"/>
              </a:rPr>
              <a:t>بعداز 10 دقیقه مرد میخواهد انزال شود زن بلند میشود و از تکنیک چلاندن استفاده  میکند تا انزال صورت نگیرد. تمام این مراحل باید 2 با ر با موفقیت انجام شود</a:t>
            </a:r>
            <a:r>
              <a:rPr lang="fa-IR" sz="2000" dirty="0" smtClean="0">
                <a:latin typeface="Times New Roman" pitchFamily="18" charset="0"/>
                <a:cs typeface="Times New Roman" pitchFamily="18" charset="0"/>
              </a:rPr>
              <a:t>.</a:t>
            </a:r>
            <a:endParaRPr lang="en-US"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00108"/>
            <a:ext cx="8229600" cy="3038492"/>
          </a:xfrm>
        </p:spPr>
        <p:txBody>
          <a:bodyPr>
            <a:noAutofit/>
          </a:bodyPr>
          <a:lstStyle/>
          <a:p>
            <a:pPr algn="just" rtl="1"/>
            <a:r>
              <a:rPr lang="fa-IR" sz="2800" dirty="0" smtClean="0">
                <a:solidFill>
                  <a:schemeClr val="tx1"/>
                </a:solidFill>
                <a:effectLst/>
                <a:latin typeface="Times New Roman" pitchFamily="18" charset="0"/>
                <a:cs typeface="Times New Roman" pitchFamily="18" charset="0"/>
              </a:rPr>
              <a:t>    مرحله7</a:t>
            </a:r>
            <a:r>
              <a:rPr lang="fa-IR" sz="2800" b="0" dirty="0" smtClean="0">
                <a:solidFill>
                  <a:schemeClr val="tx1"/>
                </a:solidFill>
                <a:effectLst/>
                <a:latin typeface="Times New Roman" pitchFamily="18" charset="0"/>
                <a:cs typeface="Times New Roman" pitchFamily="18" charset="0"/>
              </a:rPr>
              <a:t/>
            </a:r>
            <a:br>
              <a:rPr lang="fa-IR" sz="2800" b="0" dirty="0" smtClean="0">
                <a:solidFill>
                  <a:schemeClr val="tx1"/>
                </a:solidFill>
                <a:effectLst/>
                <a:latin typeface="Times New Roman" pitchFamily="18" charset="0"/>
                <a:cs typeface="Times New Roman" pitchFamily="18" charset="0"/>
              </a:rPr>
            </a:br>
            <a:r>
              <a:rPr lang="fa-IR" sz="2800" b="0" dirty="0" smtClean="0">
                <a:solidFill>
                  <a:schemeClr val="tx1"/>
                </a:solidFill>
                <a:effectLst/>
                <a:latin typeface="Times New Roman" pitchFamily="18" charset="0"/>
                <a:cs typeface="Times New Roman" pitchFamily="18" charset="0"/>
              </a:rPr>
              <a:t>باز هم زن بالا قرار می گیرد با این تفاوت که در مرحله 6 مرد حق حرکت نداشت ولی در این مرحله 3 تا 5 دقیقه سکون، کم کم مرد شروع به حرکت آرام میکند.مانند مرحله قبل باید 10 دقیقه مانع انزال شود .دو بار تکرار پیاپی بعد انزال صورت بگیرد.</a:t>
            </a:r>
            <a:br>
              <a:rPr lang="fa-IR" sz="2800" b="0" dirty="0" smtClean="0">
                <a:solidFill>
                  <a:schemeClr val="tx1"/>
                </a:solidFill>
                <a:effectLst/>
                <a:latin typeface="Times New Roman" pitchFamily="18" charset="0"/>
                <a:cs typeface="Times New Roman" pitchFamily="18" charset="0"/>
              </a:rPr>
            </a:br>
            <a:r>
              <a:rPr lang="fa-IR" sz="2800" b="0" dirty="0" smtClean="0">
                <a:solidFill>
                  <a:schemeClr val="tx1"/>
                </a:solidFill>
                <a:effectLst/>
                <a:latin typeface="Times New Roman" pitchFamily="18" charset="0"/>
                <a:cs typeface="Times New Roman" pitchFamily="18" charset="0"/>
              </a:rPr>
              <a:t/>
            </a:r>
            <a:br>
              <a:rPr lang="fa-IR" sz="2800" b="0" dirty="0" smtClean="0">
                <a:solidFill>
                  <a:schemeClr val="tx1"/>
                </a:solidFill>
                <a:effectLst/>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pic>
        <p:nvPicPr>
          <p:cNvPr id="2050" name="Picture 2" descr="C:\Users\admin\Desktop\aks\position33.jpg"/>
          <p:cNvPicPr>
            <a:picLocks noChangeAspect="1" noChangeArrowheads="1"/>
          </p:cNvPicPr>
          <p:nvPr/>
        </p:nvPicPr>
        <p:blipFill>
          <a:blip r:embed="rId2" cstate="print"/>
          <a:srcRect/>
          <a:stretch>
            <a:fillRect/>
          </a:stretch>
        </p:blipFill>
        <p:spPr bwMode="auto">
          <a:xfrm>
            <a:off x="2643174" y="3357562"/>
            <a:ext cx="3714750" cy="2790825"/>
          </a:xfrm>
          <a:prstGeom prst="rect">
            <a:avLst/>
          </a:prstGeom>
          <a:noFill/>
        </p:spPr>
      </p:pic>
    </p:spTree>
  </p:cSld>
  <p:clrMapOvr>
    <a:masterClrMapping/>
  </p:clrMapOvr>
  <p:transition spd="slow">
    <p:comb/>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dirty="0" smtClean="0">
                <a:solidFill>
                  <a:schemeClr val="tx1"/>
                </a:solidFill>
                <a:effectLst/>
                <a:latin typeface="Times New Roman" pitchFamily="18" charset="0"/>
                <a:cs typeface="Times New Roman" pitchFamily="18" charset="0"/>
              </a:rPr>
              <a:t>مرحله8</a:t>
            </a:r>
            <a:endParaRPr lang="en-US" dirty="0"/>
          </a:p>
        </p:txBody>
      </p:sp>
      <p:sp>
        <p:nvSpPr>
          <p:cNvPr id="3" name="Content Placeholder 2"/>
          <p:cNvSpPr>
            <a:spLocks noGrp="1"/>
          </p:cNvSpPr>
          <p:nvPr>
            <p:ph idx="1"/>
          </p:nvPr>
        </p:nvSpPr>
        <p:spPr/>
        <p:txBody>
          <a:bodyPr/>
          <a:lstStyle/>
          <a:p>
            <a:r>
              <a:rPr lang="fa-IR" b="0" dirty="0" smtClean="0">
                <a:solidFill>
                  <a:schemeClr val="tx1"/>
                </a:solidFill>
                <a:effectLst/>
                <a:latin typeface="Times New Roman" pitchFamily="18" charset="0"/>
                <a:cs typeface="Times New Roman" pitchFamily="18" charset="0"/>
              </a:rPr>
              <a:t>- از همان ابتدا مرد بالا قرار میگیردوابتدا 3تا5 دقیقه سکون.بعد کم کم حرکت میکند و موقع انزال  چند ثانیه متوقف میشود یا پوزیشن عوض میکند تا انزال به تاخیر بیافتد و دوباره شروع به حرکت میکند.</a:t>
            </a:r>
            <a:endParaRPr lang="en-US" dirty="0"/>
          </a:p>
        </p:txBody>
      </p:sp>
      <p:pic>
        <p:nvPicPr>
          <p:cNvPr id="3074" name="Picture 2" descr="C:\Users\admin\Desktop\aks\position41.jpg"/>
          <p:cNvPicPr>
            <a:picLocks noChangeAspect="1" noChangeArrowheads="1"/>
          </p:cNvPicPr>
          <p:nvPr/>
        </p:nvPicPr>
        <p:blipFill>
          <a:blip r:embed="rId2" cstate="print"/>
          <a:srcRect/>
          <a:stretch>
            <a:fillRect/>
          </a:stretch>
        </p:blipFill>
        <p:spPr bwMode="auto">
          <a:xfrm>
            <a:off x="2357422" y="3632200"/>
            <a:ext cx="4714908" cy="307073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cs typeface="B Nazanin" pitchFamily="2" charset="-78"/>
              </a:rPr>
              <a:t>در گذشته </a:t>
            </a:r>
            <a:r>
              <a:rPr lang="fa-IR" dirty="0" smtClean="0">
                <a:latin typeface="Adobe Gothic Std B" pitchFamily="34" charset="-128"/>
                <a:ea typeface="Adobe Gothic Std B" pitchFamily="34" charset="-128"/>
                <a:cs typeface="B Nazanin" pitchFamily="2" charset="-78"/>
              </a:rPr>
              <a:t>همسران مبتلا به اختلال جنسي يا به رابطه ناكامل  درغياب يك مولفه جنسي ادامه مي دادند يا در جستجوي شريك جنسي ديگري بر مي آمدند</a:t>
            </a:r>
          </a:p>
          <a:p>
            <a:r>
              <a:rPr lang="fa-IR" dirty="0" smtClean="0">
                <a:latin typeface="Adobe Gothic Std B" pitchFamily="34" charset="-128"/>
                <a:ea typeface="Adobe Gothic Std B" pitchFamily="34" charset="-128"/>
                <a:cs typeface="B Nazanin" pitchFamily="2" charset="-78"/>
              </a:rPr>
              <a:t>نگرش جامعه عمومي تغيير يافته و عموم مردم انتظارات بيشتري از روابط جنسي خود دارند</a:t>
            </a:r>
          </a:p>
          <a:p>
            <a:r>
              <a:rPr lang="fa-IR" dirty="0" smtClean="0">
                <a:latin typeface="Adobe Gothic Std B" pitchFamily="34" charset="-128"/>
                <a:ea typeface="Adobe Gothic Std B" pitchFamily="34" charset="-128"/>
                <a:cs typeface="B Nazanin" pitchFamily="2" charset="-78"/>
              </a:rPr>
              <a:t>ظهور و پيداش ايدز مي تواند عاملي باشد كه تا افراد بجاي جستجوي شركاي جنسي خارج ازحريم خانواده،در جهت بهبود مشكلات جنسي  تشويق شوند</a:t>
            </a:r>
            <a:endParaRPr lang="fa-IR" dirty="0">
              <a:latin typeface="Adobe Gothic Std B" pitchFamily="34" charset="-128"/>
              <a:ea typeface="Adobe Gothic Std B" pitchFamily="34" charset="-128"/>
              <a:cs typeface="B Nazanin"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0"/>
            <a:ext cx="8229600" cy="1143000"/>
          </a:xfrm>
        </p:spPr>
        <p:txBody>
          <a:bodyPr>
            <a:noAutofit/>
          </a:bodyPr>
          <a:lstStyle/>
          <a:p>
            <a:pPr algn="r" rtl="1"/>
            <a:r>
              <a:rPr lang="fa-IR" sz="2800" b="0" dirty="0" smtClean="0">
                <a:solidFill>
                  <a:schemeClr val="tx1"/>
                </a:solidFill>
                <a:effectLst/>
                <a:latin typeface="Times New Roman" pitchFamily="18" charset="0"/>
                <a:cs typeface="Times New Roman" pitchFamily="18" charset="0"/>
              </a:rPr>
              <a:t>بیماریهایی که انزال زودرس ایجاد می کنند؟ </a:t>
            </a:r>
            <a:br>
              <a:rPr lang="fa-IR" sz="2800" b="0" dirty="0" smtClean="0">
                <a:solidFill>
                  <a:schemeClr val="tx1"/>
                </a:solidFill>
                <a:effectLst/>
                <a:latin typeface="Times New Roman" pitchFamily="18" charset="0"/>
                <a:cs typeface="Times New Roman" pitchFamily="18" charset="0"/>
              </a:rPr>
            </a:br>
            <a:r>
              <a:rPr lang="fa-IR" sz="2800" b="0" dirty="0" smtClean="0">
                <a:solidFill>
                  <a:schemeClr val="tx1"/>
                </a:solidFill>
                <a:effectLst/>
                <a:latin typeface="Times New Roman" pitchFamily="18" charset="0"/>
                <a:cs typeface="Times New Roman" pitchFamily="18" charset="0"/>
              </a:rPr>
              <a:t>سردسته این بیماریها عفونت یا التهاب پروستات است.این بیماری با بزرگ شدن پروستات درسنین بعد از 50 سالگی شروع میشود. اینگونه افراد تا زمانیکه پروستاتیت شان درمان نشود،بهبود پیدا نمیکنند.</a:t>
            </a:r>
            <a:br>
              <a:rPr lang="fa-IR" sz="2800" b="0" dirty="0" smtClean="0">
                <a:solidFill>
                  <a:schemeClr val="tx1"/>
                </a:solidFill>
                <a:effectLst/>
                <a:latin typeface="Times New Roman" pitchFamily="18" charset="0"/>
                <a:cs typeface="Times New Roman" pitchFamily="18" charset="0"/>
              </a:rPr>
            </a:br>
            <a:r>
              <a:rPr lang="fa-IR" sz="2800" b="0" dirty="0" smtClean="0">
                <a:solidFill>
                  <a:schemeClr val="tx1"/>
                </a:solidFill>
                <a:effectLst/>
                <a:latin typeface="Times New Roman" pitchFamily="18" charset="0"/>
                <a:cs typeface="Times New Roman" pitchFamily="18" charset="0"/>
              </a:rPr>
              <a:t>علت دیگر زودانزالی موارد روحی – روانی هستند.مثلا گاه مردی که دچار اضطراب است،دچار انزال زودرس نیز میشود.</a:t>
            </a:r>
            <a:br>
              <a:rPr lang="fa-IR" sz="2800" b="0" dirty="0" smtClean="0">
                <a:solidFill>
                  <a:schemeClr val="tx1"/>
                </a:solidFill>
                <a:effectLst/>
                <a:latin typeface="Times New Roman" pitchFamily="18" charset="0"/>
                <a:cs typeface="Times New Roman" pitchFamily="18" charset="0"/>
              </a:rPr>
            </a:br>
            <a:r>
              <a:rPr lang="fa-IR" sz="2800" b="0" dirty="0" smtClean="0">
                <a:solidFill>
                  <a:schemeClr val="tx1"/>
                </a:solidFill>
                <a:effectLst/>
                <a:latin typeface="Times New Roman" pitchFamily="18" charset="0"/>
                <a:cs typeface="Times New Roman" pitchFamily="18" charset="0"/>
              </a:rPr>
              <a:t>گاه انزال زودرس منشا هورمونی دارد.مثلا افرادی که از پرکاری تیروئید رنج میبرند ممکن است دچار انزال زودرس شوند.</a:t>
            </a:r>
            <a:br>
              <a:rPr lang="fa-IR" sz="2800" b="0" dirty="0" smtClean="0">
                <a:solidFill>
                  <a:schemeClr val="tx1"/>
                </a:solidFill>
                <a:effectLst/>
                <a:latin typeface="Times New Roman" pitchFamily="18" charset="0"/>
                <a:cs typeface="Times New Roman" pitchFamily="18" charset="0"/>
              </a:rPr>
            </a:br>
            <a:r>
              <a:rPr lang="fa-IR" sz="2800" b="0" dirty="0" smtClean="0">
                <a:solidFill>
                  <a:schemeClr val="tx1"/>
                </a:solidFill>
                <a:effectLst/>
                <a:latin typeface="Times New Roman" pitchFamily="18" charset="0"/>
                <a:cs typeface="Times New Roman" pitchFamily="18" charset="0"/>
              </a:rPr>
              <a:t>گاهی ممکن است افراد انتظارات متفاوت از خود یا باورهای نادرست داشته باشند که با اینها باید صحبت کرد و توضیح داد که بیماری خاصی ندارند.</a:t>
            </a:r>
            <a:br>
              <a:rPr lang="fa-IR" sz="2800" b="0" dirty="0" smtClean="0">
                <a:solidFill>
                  <a:schemeClr val="tx1"/>
                </a:solidFill>
                <a:effectLst/>
                <a:latin typeface="Times New Roman" pitchFamily="18" charset="0"/>
                <a:cs typeface="Times New Roman" pitchFamily="18" charset="0"/>
              </a:rPr>
            </a:br>
            <a:r>
              <a:rPr lang="fa-IR" sz="2800" b="0" dirty="0" smtClean="0">
                <a:solidFill>
                  <a:schemeClr val="tx1"/>
                </a:solidFill>
                <a:effectLst/>
                <a:latin typeface="Times New Roman" pitchFamily="18" charset="0"/>
                <a:cs typeface="Times New Roman" pitchFamily="18" charset="0"/>
              </a:rPr>
              <a:t>در حال حاضربیشترین داروهایی که برای درمان انزال زودرس تجویز میشود از خانواده داروهایی هستند که میزان سروتونین را در مغز بالا میبرند.و برای درمان افسردگی تجویز میشوند.</a:t>
            </a:r>
            <a:endParaRPr lang="en-US" sz="2800" b="0" dirty="0">
              <a:solidFill>
                <a:schemeClr val="tx1"/>
              </a:solidFill>
              <a:effectLst/>
              <a:latin typeface="Times New Roman" pitchFamily="18" charset="0"/>
              <a:cs typeface="Times New Roman" pitchFamily="18" charset="0"/>
            </a:endParaRPr>
          </a:p>
        </p:txBody>
      </p:sp>
    </p:spTree>
  </p:cSld>
  <p:clrMapOvr>
    <a:masterClrMapping/>
  </p:clrMapOvr>
  <p:transition spd="slow">
    <p:cover dir="l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239000" cy="777240"/>
          </a:xfrm>
        </p:spPr>
        <p:txBody>
          <a:bodyPr>
            <a:normAutofit/>
          </a:bodyPr>
          <a:lstStyle/>
          <a:p>
            <a:pPr algn="ctr"/>
            <a:r>
              <a:rPr lang="fa-IR" dirty="0" smtClean="0">
                <a:solidFill>
                  <a:schemeClr val="tx2">
                    <a:lumMod val="75000"/>
                  </a:schemeClr>
                </a:solidFill>
                <a:cs typeface="B Titr" pitchFamily="2" charset="-78"/>
              </a:rPr>
              <a:t>پوزیشن های شایع</a:t>
            </a:r>
            <a:endParaRPr lang="en-US" dirty="0">
              <a:solidFill>
                <a:schemeClr val="tx2">
                  <a:lumMod val="75000"/>
                </a:schemeClr>
              </a:solidFill>
              <a:cs typeface="B Titr" pitchFamily="2" charset="-78"/>
            </a:endParaRPr>
          </a:p>
        </p:txBody>
      </p:sp>
      <p:pic>
        <p:nvPicPr>
          <p:cNvPr id="4" name="Content Placeholder 3" descr="amazing-butterfly-sp-md.jpg"/>
          <p:cNvPicPr>
            <a:picLocks noGrp="1" noChangeAspect="1"/>
          </p:cNvPicPr>
          <p:nvPr>
            <p:ph idx="1"/>
          </p:nvPr>
        </p:nvPicPr>
        <p:blipFill>
          <a:blip r:embed="rId2" cstate="print"/>
          <a:stretch>
            <a:fillRect/>
          </a:stretch>
        </p:blipFill>
        <p:spPr>
          <a:xfrm>
            <a:off x="214282" y="2214554"/>
            <a:ext cx="3886200" cy="3886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descr="arc-de-triomph-sp_md.jpg"/>
          <p:cNvPicPr>
            <a:picLocks noChangeAspect="1"/>
          </p:cNvPicPr>
          <p:nvPr/>
        </p:nvPicPr>
        <p:blipFill>
          <a:blip r:embed="rId3" cstate="print"/>
          <a:stretch>
            <a:fillRect/>
          </a:stretch>
        </p:blipFill>
        <p:spPr>
          <a:xfrm>
            <a:off x="4572000" y="2285992"/>
            <a:ext cx="3886200" cy="3886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aby-got-back-sp_md.jpg"/>
          <p:cNvPicPr>
            <a:picLocks noGrp="1" noChangeAspect="1"/>
          </p:cNvPicPr>
          <p:nvPr>
            <p:ph idx="1"/>
          </p:nvPr>
        </p:nvPicPr>
        <p:blipFill>
          <a:blip r:embed="rId3" cstate="print"/>
          <a:stretch>
            <a:fillRect/>
          </a:stretch>
        </p:blipFill>
        <p:spPr>
          <a:xfrm>
            <a:off x="76200" y="76200"/>
            <a:ext cx="3962400" cy="3505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descr="backstairs-boogaloo-sp-md.jpg"/>
          <p:cNvPicPr>
            <a:picLocks noChangeAspect="1"/>
          </p:cNvPicPr>
          <p:nvPr/>
        </p:nvPicPr>
        <p:blipFill>
          <a:blip r:embed="rId4" cstate="print"/>
          <a:stretch>
            <a:fillRect/>
          </a:stretch>
        </p:blipFill>
        <p:spPr>
          <a:xfrm>
            <a:off x="4191000" y="76200"/>
            <a:ext cx="4524404" cy="3505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descr="backup-boogie-sp_md.jpg"/>
          <p:cNvPicPr>
            <a:picLocks noChangeAspect="1"/>
          </p:cNvPicPr>
          <p:nvPr/>
        </p:nvPicPr>
        <p:blipFill>
          <a:blip r:embed="rId5" cstate="print"/>
          <a:stretch>
            <a:fillRect/>
          </a:stretch>
        </p:blipFill>
        <p:spPr>
          <a:xfrm>
            <a:off x="76200" y="3731400"/>
            <a:ext cx="3962400" cy="2974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6" descr="bootyful-view-sp_md.jpg"/>
          <p:cNvPicPr>
            <a:picLocks noChangeAspect="1"/>
          </p:cNvPicPr>
          <p:nvPr/>
        </p:nvPicPr>
        <p:blipFill>
          <a:blip r:embed="rId6" cstate="print"/>
          <a:stretch>
            <a:fillRect/>
          </a:stretch>
        </p:blipFill>
        <p:spPr>
          <a:xfrm>
            <a:off x="4191000" y="3657600"/>
            <a:ext cx="4524404" cy="306294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oys-on-the-side-sp-md.jpg"/>
          <p:cNvPicPr>
            <a:picLocks noGrp="1" noChangeAspect="1"/>
          </p:cNvPicPr>
          <p:nvPr>
            <p:ph idx="1"/>
          </p:nvPr>
        </p:nvPicPr>
        <p:blipFill>
          <a:blip r:embed="rId2" cstate="print"/>
          <a:stretch>
            <a:fillRect/>
          </a:stretch>
        </p:blipFill>
        <p:spPr>
          <a:xfrm>
            <a:off x="4267200" y="3505200"/>
            <a:ext cx="4448204" cy="3124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descr="bucking-bronco-sp_md.jpg"/>
          <p:cNvPicPr>
            <a:picLocks noChangeAspect="1"/>
          </p:cNvPicPr>
          <p:nvPr/>
        </p:nvPicPr>
        <p:blipFill>
          <a:blip r:embed="rId3" cstate="print"/>
          <a:stretch>
            <a:fillRect/>
          </a:stretch>
        </p:blipFill>
        <p:spPr>
          <a:xfrm>
            <a:off x="152400" y="3505200"/>
            <a:ext cx="3886200" cy="3124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descr="electric-slide-sp-md.jpg"/>
          <p:cNvPicPr>
            <a:picLocks noChangeAspect="1"/>
          </p:cNvPicPr>
          <p:nvPr/>
        </p:nvPicPr>
        <p:blipFill>
          <a:blip r:embed="rId4" cstate="print"/>
          <a:stretch>
            <a:fillRect/>
          </a:stretch>
        </p:blipFill>
        <p:spPr>
          <a:xfrm>
            <a:off x="152400" y="76200"/>
            <a:ext cx="3886200" cy="3276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6" descr="face-to-face-fandango-sp-md.jpg"/>
          <p:cNvPicPr>
            <a:picLocks noChangeAspect="1"/>
          </p:cNvPicPr>
          <p:nvPr/>
        </p:nvPicPr>
        <p:blipFill>
          <a:blip r:embed="rId5" cstate="print"/>
          <a:stretch>
            <a:fillRect/>
          </a:stretch>
        </p:blipFill>
        <p:spPr>
          <a:xfrm>
            <a:off x="4191000" y="76200"/>
            <a:ext cx="4524404" cy="3276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igure-eight-sp-md.jpg"/>
          <p:cNvPicPr>
            <a:picLocks noGrp="1" noChangeAspect="1"/>
          </p:cNvPicPr>
          <p:nvPr>
            <p:ph idx="1"/>
          </p:nvPr>
        </p:nvPicPr>
        <p:blipFill>
          <a:blip r:embed="rId2" cstate="print"/>
          <a:stretch>
            <a:fillRect/>
          </a:stretch>
        </p:blipFill>
        <p:spPr>
          <a:xfrm>
            <a:off x="152400" y="152400"/>
            <a:ext cx="3886200" cy="3352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descr="hang-ten-sp_md.jpg"/>
          <p:cNvPicPr>
            <a:picLocks noChangeAspect="1"/>
          </p:cNvPicPr>
          <p:nvPr/>
        </p:nvPicPr>
        <p:blipFill>
          <a:blip r:embed="rId3" cstate="print"/>
          <a:stretch>
            <a:fillRect/>
          </a:stretch>
        </p:blipFill>
        <p:spPr>
          <a:xfrm>
            <a:off x="4191000" y="152400"/>
            <a:ext cx="4667280" cy="3352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descr="head-over-heels-sp-md.jpg"/>
          <p:cNvPicPr>
            <a:picLocks noChangeAspect="1"/>
          </p:cNvPicPr>
          <p:nvPr/>
        </p:nvPicPr>
        <p:blipFill>
          <a:blip r:embed="rId4" cstate="print"/>
          <a:stretch>
            <a:fillRect/>
          </a:stretch>
        </p:blipFill>
        <p:spPr>
          <a:xfrm>
            <a:off x="152400" y="3657600"/>
            <a:ext cx="3886200" cy="304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6" descr="lap-limbo-sp-md.jpg"/>
          <p:cNvPicPr>
            <a:picLocks noChangeAspect="1"/>
          </p:cNvPicPr>
          <p:nvPr/>
        </p:nvPicPr>
        <p:blipFill>
          <a:blip r:embed="rId5" cstate="print"/>
          <a:stretch>
            <a:fillRect/>
          </a:stretch>
        </p:blipFill>
        <p:spPr>
          <a:xfrm>
            <a:off x="4191000" y="3657600"/>
            <a:ext cx="4667280" cy="304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leg-lock-sp_md.jpg"/>
          <p:cNvPicPr>
            <a:picLocks noGrp="1" noChangeAspect="1"/>
          </p:cNvPicPr>
          <p:nvPr>
            <p:ph idx="1"/>
          </p:nvPr>
        </p:nvPicPr>
        <p:blipFill>
          <a:blip r:embed="rId2" cstate="print"/>
          <a:stretch>
            <a:fillRect/>
          </a:stretch>
        </p:blipFill>
        <p:spPr>
          <a:xfrm>
            <a:off x="152400" y="152400"/>
            <a:ext cx="3886200" cy="3200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descr="lusty-lean-sp-md.jpg"/>
          <p:cNvPicPr>
            <a:picLocks noChangeAspect="1"/>
          </p:cNvPicPr>
          <p:nvPr/>
        </p:nvPicPr>
        <p:blipFill>
          <a:blip r:embed="rId3" cstate="print"/>
          <a:stretch>
            <a:fillRect/>
          </a:stretch>
        </p:blipFill>
        <p:spPr>
          <a:xfrm>
            <a:off x="4191000" y="3505200"/>
            <a:ext cx="4381528" cy="3200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descr="magic-mountain-sp-md.jpg"/>
          <p:cNvPicPr>
            <a:picLocks noChangeAspect="1"/>
          </p:cNvPicPr>
          <p:nvPr/>
        </p:nvPicPr>
        <p:blipFill>
          <a:blip r:embed="rId4" cstate="print"/>
          <a:stretch>
            <a:fillRect/>
          </a:stretch>
        </p:blipFill>
        <p:spPr>
          <a:xfrm>
            <a:off x="152400" y="3505200"/>
            <a:ext cx="3886200" cy="3200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6" descr="rock-a-bye-booty-sp_md.jpg"/>
          <p:cNvPicPr>
            <a:picLocks noChangeAspect="1"/>
          </p:cNvPicPr>
          <p:nvPr/>
        </p:nvPicPr>
        <p:blipFill>
          <a:blip r:embed="rId5" cstate="print"/>
          <a:stretch>
            <a:fillRect/>
          </a:stretch>
        </p:blipFill>
        <p:spPr>
          <a:xfrm>
            <a:off x="4191000" y="152400"/>
            <a:ext cx="4381528" cy="3200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ead-game-sp-md.jpg"/>
          <p:cNvPicPr>
            <a:picLocks noGrp="1" noChangeAspect="1"/>
          </p:cNvPicPr>
          <p:nvPr>
            <p:ph idx="1"/>
          </p:nvPr>
        </p:nvPicPr>
        <p:blipFill>
          <a:blip r:embed="rId2" cstate="print"/>
          <a:stretch>
            <a:fillRect/>
          </a:stretch>
        </p:blipFill>
        <p:spPr>
          <a:xfrm>
            <a:off x="500034" y="142852"/>
            <a:ext cx="3733800" cy="3276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descr="love-seat-sp-md.jpg"/>
          <p:cNvPicPr>
            <a:picLocks noChangeAspect="1"/>
          </p:cNvPicPr>
          <p:nvPr/>
        </p:nvPicPr>
        <p:blipFill>
          <a:blip r:embed="rId3" cstate="print"/>
          <a:stretch>
            <a:fillRect/>
          </a:stretch>
        </p:blipFill>
        <p:spPr>
          <a:xfrm>
            <a:off x="4286248" y="3500438"/>
            <a:ext cx="4105276" cy="3200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descr="mermaid-sp-md.jpg"/>
          <p:cNvPicPr>
            <a:picLocks noChangeAspect="1"/>
          </p:cNvPicPr>
          <p:nvPr/>
        </p:nvPicPr>
        <p:blipFill>
          <a:blip r:embed="rId4" cstate="print"/>
          <a:stretch>
            <a:fillRect/>
          </a:stretch>
        </p:blipFill>
        <p:spPr>
          <a:xfrm>
            <a:off x="500034" y="3500438"/>
            <a:ext cx="3733800" cy="3200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6" descr="row-his-boat-sp-md.jpg"/>
          <p:cNvPicPr>
            <a:picLocks noChangeAspect="1"/>
          </p:cNvPicPr>
          <p:nvPr/>
        </p:nvPicPr>
        <p:blipFill>
          <a:blip r:embed="rId5" cstate="print"/>
          <a:stretch>
            <a:fillRect/>
          </a:stretch>
        </p:blipFill>
        <p:spPr>
          <a:xfrm>
            <a:off x="4357686" y="142852"/>
            <a:ext cx="4038600" cy="3276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239000" cy="777240"/>
          </a:xfrm>
        </p:spPr>
        <p:txBody>
          <a:bodyPr/>
          <a:lstStyle/>
          <a:p>
            <a:pPr algn="ctr"/>
            <a:r>
              <a:rPr lang="fa-IR" dirty="0" smtClean="0">
                <a:solidFill>
                  <a:schemeClr val="tx2">
                    <a:lumMod val="75000"/>
                  </a:schemeClr>
                </a:solidFill>
                <a:cs typeface="B Titr" pitchFamily="2" charset="-78"/>
              </a:rPr>
              <a:t>پوزیشن های داخل آب</a:t>
            </a:r>
            <a:endParaRPr lang="en-US" dirty="0">
              <a:solidFill>
                <a:schemeClr val="tx2">
                  <a:lumMod val="75000"/>
                </a:schemeClr>
              </a:solidFill>
              <a:cs typeface="B Titr" pitchFamily="2" charset="-78"/>
            </a:endParaRPr>
          </a:p>
        </p:txBody>
      </p:sp>
      <p:pic>
        <p:nvPicPr>
          <p:cNvPr id="4" name="Content Placeholder 3" descr="slippery-when-wet-sp_md.jpg"/>
          <p:cNvPicPr>
            <a:picLocks noGrp="1" noChangeAspect="1"/>
          </p:cNvPicPr>
          <p:nvPr>
            <p:ph idx="1"/>
          </p:nvPr>
        </p:nvPicPr>
        <p:blipFill>
          <a:blip r:embed="rId2" cstate="print"/>
          <a:stretch>
            <a:fillRect/>
          </a:stretch>
        </p:blipFill>
        <p:spPr>
          <a:xfrm>
            <a:off x="4572000" y="3929066"/>
            <a:ext cx="3962400" cy="2743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descr="the-hot-rod-sp_md.jpg"/>
          <p:cNvPicPr>
            <a:picLocks noChangeAspect="1"/>
          </p:cNvPicPr>
          <p:nvPr/>
        </p:nvPicPr>
        <p:blipFill>
          <a:blip r:embed="rId3" cstate="print"/>
          <a:stretch>
            <a:fillRect/>
          </a:stretch>
        </p:blipFill>
        <p:spPr>
          <a:xfrm>
            <a:off x="4572000" y="1214422"/>
            <a:ext cx="3962400" cy="261667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descr="the-rub-a-dub-sp2_md.jpg"/>
          <p:cNvPicPr>
            <a:picLocks noChangeAspect="1"/>
          </p:cNvPicPr>
          <p:nvPr/>
        </p:nvPicPr>
        <p:blipFill>
          <a:blip r:embed="rId4" cstate="print"/>
          <a:stretch>
            <a:fillRect/>
          </a:stretch>
        </p:blipFill>
        <p:spPr>
          <a:xfrm>
            <a:off x="428596" y="3929066"/>
            <a:ext cx="3657600" cy="2743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6" descr="tub-tangle-sp-md.jpg"/>
          <p:cNvPicPr>
            <a:picLocks noChangeAspect="1"/>
          </p:cNvPicPr>
          <p:nvPr/>
        </p:nvPicPr>
        <p:blipFill>
          <a:blip r:embed="rId5" cstate="print"/>
          <a:stretch>
            <a:fillRect/>
          </a:stretch>
        </p:blipFill>
        <p:spPr>
          <a:xfrm>
            <a:off x="428596" y="1285860"/>
            <a:ext cx="3657600" cy="2590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239000" cy="777240"/>
          </a:xfrm>
        </p:spPr>
        <p:txBody>
          <a:bodyPr/>
          <a:lstStyle/>
          <a:p>
            <a:pPr algn="ctr"/>
            <a:r>
              <a:rPr lang="fa-IR" dirty="0" smtClean="0">
                <a:solidFill>
                  <a:schemeClr val="tx2">
                    <a:lumMod val="75000"/>
                  </a:schemeClr>
                </a:solidFill>
                <a:cs typeface="B Titr" pitchFamily="2" charset="-78"/>
              </a:rPr>
              <a:t>پوزیشن های مناسب دوران بارداری</a:t>
            </a:r>
            <a:endParaRPr lang="en-US" dirty="0">
              <a:solidFill>
                <a:schemeClr val="tx2">
                  <a:lumMod val="75000"/>
                </a:schemeClr>
              </a:solidFill>
              <a:cs typeface="B Titr" pitchFamily="2" charset="-78"/>
            </a:endParaRPr>
          </a:p>
        </p:txBody>
      </p:sp>
      <p:pic>
        <p:nvPicPr>
          <p:cNvPr id="4" name="Content Placeholder 3" descr="or_4e437e1512282380215226.jpg"/>
          <p:cNvPicPr>
            <a:picLocks noGrp="1" noChangeAspect="1"/>
          </p:cNvPicPr>
          <p:nvPr>
            <p:ph idx="1"/>
          </p:nvPr>
        </p:nvPicPr>
        <p:blipFill>
          <a:blip r:embed="rId2" cstate="print"/>
          <a:stretch>
            <a:fillRect/>
          </a:stretch>
        </p:blipFill>
        <p:spPr>
          <a:xfrm>
            <a:off x="1600200" y="1371600"/>
            <a:ext cx="4572000" cy="5486400"/>
          </a:xfrm>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or_b1480144122823800524406.jpg"/>
          <p:cNvPicPr>
            <a:picLocks noGrp="1" noChangeAspect="1"/>
          </p:cNvPicPr>
          <p:nvPr>
            <p:ph idx="1"/>
          </p:nvPr>
        </p:nvPicPr>
        <p:blipFill>
          <a:blip r:embed="rId2" cstate="print"/>
          <a:stretch>
            <a:fillRect/>
          </a:stretch>
        </p:blipFill>
        <p:spPr>
          <a:xfrm>
            <a:off x="1981200" y="609600"/>
            <a:ext cx="4478470" cy="5374164"/>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cs typeface="B Nazanin" pitchFamily="2" charset="-78"/>
              </a:rPr>
              <a:t>پژوهش هاي زيادي نشان مي دهد بينبين ارتباط جنسي و رضايت زناشويي وجود دارد(هالگينو همكاران،1988)</a:t>
            </a:r>
            <a:endParaRPr lang="fa-IR" dirty="0">
              <a:cs typeface="B Nazanin" pitchFamily="2" charset="-78"/>
            </a:endParaRPr>
          </a:p>
        </p:txBody>
      </p:sp>
      <p:graphicFrame>
        <p:nvGraphicFramePr>
          <p:cNvPr id="4" name="Diagram 3"/>
          <p:cNvGraphicFramePr/>
          <p:nvPr/>
        </p:nvGraphicFramePr>
        <p:xfrm>
          <a:off x="1785918" y="2786058"/>
          <a:ext cx="5357850" cy="2674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or_cc643cbf1228237990475.jpg"/>
          <p:cNvPicPr>
            <a:picLocks noGrp="1" noChangeAspect="1"/>
          </p:cNvPicPr>
          <p:nvPr>
            <p:ph idx="1"/>
          </p:nvPr>
        </p:nvPicPr>
        <p:blipFill>
          <a:blip r:embed="rId2" cstate="print"/>
          <a:stretch>
            <a:fillRect/>
          </a:stretch>
        </p:blipFill>
        <p:spPr>
          <a:xfrm>
            <a:off x="1524000" y="609600"/>
            <a:ext cx="4953000" cy="59436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a:t>Block Diagram</a:t>
            </a:r>
          </a:p>
        </p:txBody>
      </p:sp>
      <p:sp>
        <p:nvSpPr>
          <p:cNvPr id="31" name="Date Placeholder 4"/>
          <p:cNvSpPr>
            <a:spLocks noGrp="1"/>
          </p:cNvSpPr>
          <p:nvPr>
            <p:ph type="dt" sz="half" idx="4294967295"/>
          </p:nvPr>
        </p:nvSpPr>
        <p:spPr>
          <a:xfrm>
            <a:off x="0" y="6251575"/>
            <a:ext cx="2133600" cy="476250"/>
          </a:xfrm>
          <a:prstGeom prst="rect">
            <a:avLst/>
          </a:prstGeom>
        </p:spPr>
        <p:txBody>
          <a:bodyPr/>
          <a:lstStyle/>
          <a:p>
            <a:r>
              <a:rPr lang="en-US"/>
              <a:t>www.themegallery.com</a:t>
            </a:r>
          </a:p>
        </p:txBody>
      </p:sp>
      <p:sp>
        <p:nvSpPr>
          <p:cNvPr id="30" name="Footer Placeholder 2"/>
          <p:cNvSpPr>
            <a:spLocks noGrp="1"/>
          </p:cNvSpPr>
          <p:nvPr>
            <p:ph type="ftr" sz="quarter" idx="4294967295"/>
          </p:nvPr>
        </p:nvSpPr>
        <p:spPr>
          <a:xfrm>
            <a:off x="0" y="6248400"/>
            <a:ext cx="2895600" cy="476250"/>
          </a:xfrm>
          <a:prstGeom prst="rect">
            <a:avLst/>
          </a:prstGeom>
        </p:spPr>
        <p:txBody>
          <a:bodyPr/>
          <a:lstStyle/>
          <a:p>
            <a:r>
              <a:rPr lang="en-US"/>
              <a:t>Company Logo</a:t>
            </a:r>
          </a:p>
        </p:txBody>
      </p:sp>
      <p:grpSp>
        <p:nvGrpSpPr>
          <p:cNvPr id="2" name="Group 29"/>
          <p:cNvGrpSpPr>
            <a:grpSpLocks/>
          </p:cNvGrpSpPr>
          <p:nvPr/>
        </p:nvGrpSpPr>
        <p:grpSpPr bwMode="auto">
          <a:xfrm>
            <a:off x="914400" y="1447800"/>
            <a:ext cx="7391400" cy="4724400"/>
            <a:chOff x="576" y="912"/>
            <a:chExt cx="4656" cy="2976"/>
          </a:xfrm>
        </p:grpSpPr>
        <p:sp>
          <p:nvSpPr>
            <p:cNvPr id="118787" name="AutoShape 3"/>
            <p:cNvSpPr>
              <a:spLocks noChangeArrowheads="1"/>
            </p:cNvSpPr>
            <p:nvPr/>
          </p:nvSpPr>
          <p:spPr bwMode="gray">
            <a:xfrm>
              <a:off x="1104" y="1392"/>
              <a:ext cx="3484" cy="1728"/>
            </a:xfrm>
            <a:prstGeom prst="upArrow">
              <a:avLst>
                <a:gd name="adj1" fmla="val 57824"/>
                <a:gd name="adj2" fmla="val 54398"/>
              </a:avLst>
            </a:prstGeom>
            <a:gradFill rotWithShape="1">
              <a:gsLst>
                <a:gs pos="0">
                  <a:schemeClr val="bg2"/>
                </a:gs>
                <a:gs pos="100000">
                  <a:schemeClr val="bg2">
                    <a:gamma/>
                    <a:tint val="0"/>
                    <a:invGamma/>
                  </a:schemeClr>
                </a:gs>
              </a:gsLst>
              <a:lin ang="5400000" scaled="1"/>
            </a:gradFill>
            <a:ln w="9525" algn="ctr">
              <a:noFill/>
              <a:miter lim="800000"/>
              <a:headEnd/>
              <a:tailEnd/>
            </a:ln>
            <a:effectLst/>
          </p:spPr>
          <p:txBody>
            <a:bodyPr wrap="none" anchor="ctr"/>
            <a:lstStyle/>
            <a:p>
              <a:endParaRPr lang="en-US"/>
            </a:p>
          </p:txBody>
        </p:sp>
        <p:sp>
          <p:nvSpPr>
            <p:cNvPr id="118788" name="AutoShape 4"/>
            <p:cNvSpPr>
              <a:spLocks noChangeArrowheads="1"/>
            </p:cNvSpPr>
            <p:nvPr/>
          </p:nvSpPr>
          <p:spPr bwMode="gray">
            <a:xfrm>
              <a:off x="1440" y="912"/>
              <a:ext cx="2784" cy="362"/>
            </a:xfrm>
            <a:prstGeom prst="roundRect">
              <a:avLst>
                <a:gd name="adj" fmla="val 50000"/>
              </a:avLst>
            </a:prstGeom>
            <a:gradFill rotWithShape="1">
              <a:gsLst>
                <a:gs pos="0">
                  <a:schemeClr val="accent1">
                    <a:gamma/>
                    <a:shade val="69804"/>
                    <a:invGamma/>
                  </a:schemeClr>
                </a:gs>
                <a:gs pos="50000">
                  <a:schemeClr val="accent1"/>
                </a:gs>
                <a:gs pos="100000">
                  <a:schemeClr val="accent1">
                    <a:gamma/>
                    <a:shade val="69804"/>
                    <a:invGamma/>
                  </a:schemeClr>
                </a:gs>
              </a:gsLst>
              <a:lin ang="0" scaled="1"/>
            </a:gradFill>
            <a:ln w="38100" algn="ctr">
              <a:solidFill>
                <a:srgbClr val="FFFFFF"/>
              </a:solidFill>
              <a:round/>
              <a:headEnd/>
              <a:tailEnd/>
            </a:ln>
            <a:effectLst>
              <a:outerShdw dist="63500" dir="3187806" algn="ctr" rotWithShape="0">
                <a:srgbClr val="001D3A"/>
              </a:outerShdw>
            </a:effectLst>
          </p:spPr>
          <p:txBody>
            <a:bodyPr wrap="none" anchor="ctr"/>
            <a:lstStyle/>
            <a:p>
              <a:pPr algn="ctr" eaLnBrk="0" hangingPunct="0"/>
              <a:r>
                <a:rPr lang="fa-IR" sz="3200" dirty="0" smtClean="0">
                  <a:effectLst>
                    <a:outerShdw blurRad="38100" dist="38100" dir="2700000" algn="tl">
                      <a:srgbClr val="000000"/>
                    </a:outerShdw>
                  </a:effectLst>
                  <a:latin typeface="Verdana" pitchFamily="34" charset="0"/>
                </a:rPr>
                <a:t>اختلالات جنسی</a:t>
              </a:r>
              <a:endParaRPr lang="en-US" sz="3200" dirty="0">
                <a:effectLst>
                  <a:outerShdw blurRad="38100" dist="38100" dir="2700000" algn="tl">
                    <a:srgbClr val="000000"/>
                  </a:outerShdw>
                </a:effectLst>
                <a:latin typeface="Verdana" pitchFamily="34" charset="0"/>
              </a:endParaRPr>
            </a:p>
          </p:txBody>
        </p:sp>
        <p:sp>
          <p:nvSpPr>
            <p:cNvPr id="118789" name="Text Box 5"/>
            <p:cNvSpPr txBox="1">
              <a:spLocks noChangeArrowheads="1"/>
            </p:cNvSpPr>
            <p:nvPr/>
          </p:nvSpPr>
          <p:spPr bwMode="gray">
            <a:xfrm>
              <a:off x="2793" y="1776"/>
              <a:ext cx="116" cy="252"/>
            </a:xfrm>
            <a:prstGeom prst="rect">
              <a:avLst/>
            </a:prstGeom>
            <a:noFill/>
            <a:ln w="9525" algn="ctr">
              <a:noFill/>
              <a:miter lim="800000"/>
              <a:headEnd/>
              <a:tailEnd/>
            </a:ln>
            <a:effectLst/>
          </p:spPr>
          <p:txBody>
            <a:bodyPr wrap="none">
              <a:spAutoFit/>
            </a:bodyPr>
            <a:lstStyle/>
            <a:p>
              <a:pPr algn="ctr" eaLnBrk="0" hangingPunct="0"/>
              <a:endParaRPr lang="en-US" sz="2000" b="1" dirty="0"/>
            </a:p>
          </p:txBody>
        </p:sp>
        <p:grpSp>
          <p:nvGrpSpPr>
            <p:cNvPr id="3" name="Group 6"/>
            <p:cNvGrpSpPr>
              <a:grpSpLocks/>
            </p:cNvGrpSpPr>
            <p:nvPr/>
          </p:nvGrpSpPr>
          <p:grpSpPr bwMode="auto">
            <a:xfrm>
              <a:off x="576" y="2572"/>
              <a:ext cx="936" cy="938"/>
              <a:chOff x="624" y="1583"/>
              <a:chExt cx="1248" cy="1274"/>
            </a:xfrm>
          </p:grpSpPr>
          <p:grpSp>
            <p:nvGrpSpPr>
              <p:cNvPr id="4" name="Group 7"/>
              <p:cNvGrpSpPr>
                <a:grpSpLocks/>
              </p:cNvGrpSpPr>
              <p:nvPr/>
            </p:nvGrpSpPr>
            <p:grpSpPr bwMode="auto">
              <a:xfrm>
                <a:off x="624" y="1583"/>
                <a:ext cx="1248" cy="1274"/>
                <a:chOff x="2016" y="1918"/>
                <a:chExt cx="1680" cy="1651"/>
              </a:xfrm>
            </p:grpSpPr>
            <p:sp>
              <p:nvSpPr>
                <p:cNvPr id="118792" name="Oval 8"/>
                <p:cNvSpPr>
                  <a:spLocks noChangeArrowheads="1"/>
                </p:cNvSpPr>
                <p:nvPr/>
              </p:nvSpPr>
              <p:spPr bwMode="gray">
                <a:xfrm>
                  <a:off x="2016" y="1918"/>
                  <a:ext cx="1680" cy="1651"/>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endParaRPr lang="en-US" dirty="0"/>
                </a:p>
              </p:txBody>
            </p:sp>
            <p:sp>
              <p:nvSpPr>
                <p:cNvPr id="118793" name="Freeform 9"/>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chemeClr val="accent2"/>
                    </a:gs>
                  </a:gsLst>
                  <a:lin ang="5400000" scaled="1"/>
                </a:gradFill>
                <a:ln w="0">
                  <a:noFill/>
                  <a:prstDash val="solid"/>
                  <a:round/>
                  <a:headEnd/>
                  <a:tailEnd/>
                </a:ln>
              </p:spPr>
              <p:txBody>
                <a:bodyPr/>
                <a:lstStyle/>
                <a:p>
                  <a:endParaRPr lang="en-US"/>
                </a:p>
              </p:txBody>
            </p:sp>
          </p:grpSp>
          <p:sp>
            <p:nvSpPr>
              <p:cNvPr id="118794" name="Text Box 10"/>
              <p:cNvSpPr txBox="1">
                <a:spLocks noChangeArrowheads="1"/>
              </p:cNvSpPr>
              <p:nvPr/>
            </p:nvSpPr>
            <p:spPr bwMode="gray">
              <a:xfrm>
                <a:off x="869" y="2001"/>
                <a:ext cx="749" cy="448"/>
              </a:xfrm>
              <a:prstGeom prst="rect">
                <a:avLst/>
              </a:prstGeom>
              <a:noFill/>
              <a:ln w="9525">
                <a:noFill/>
                <a:miter lim="800000"/>
                <a:headEnd/>
                <a:tailEnd/>
              </a:ln>
              <a:effectLst/>
            </p:spPr>
            <p:txBody>
              <a:bodyPr wrap="square">
                <a:spAutoFit/>
              </a:bodyPr>
              <a:lstStyle/>
              <a:p>
                <a:pPr algn="ctr" eaLnBrk="0" hangingPunct="0"/>
                <a:r>
                  <a:rPr lang="fa-IR" sz="2800" b="1" dirty="0" smtClean="0">
                    <a:solidFill>
                      <a:schemeClr val="bg2">
                        <a:lumMod val="95000"/>
                        <a:lumOff val="5000"/>
                      </a:schemeClr>
                    </a:solidFill>
                    <a:effectLst>
                      <a:outerShdw blurRad="38100" dist="38100" dir="2700000" algn="tl">
                        <a:srgbClr val="C0C0C0"/>
                      </a:outerShdw>
                    </a:effectLst>
                  </a:rPr>
                  <a:t>درمان</a:t>
                </a:r>
                <a:endParaRPr lang="en-US" sz="2800" b="1" dirty="0">
                  <a:solidFill>
                    <a:schemeClr val="bg2">
                      <a:lumMod val="95000"/>
                      <a:lumOff val="5000"/>
                    </a:schemeClr>
                  </a:solidFill>
                  <a:effectLst>
                    <a:outerShdw blurRad="38100" dist="38100" dir="2700000" algn="tl">
                      <a:srgbClr val="C0C0C0"/>
                    </a:outerShdw>
                  </a:effectLst>
                </a:endParaRPr>
              </a:p>
            </p:txBody>
          </p:sp>
        </p:grpSp>
        <p:sp>
          <p:nvSpPr>
            <p:cNvPr id="118795" name="Oval 11"/>
            <p:cNvSpPr>
              <a:spLocks noChangeArrowheads="1"/>
            </p:cNvSpPr>
            <p:nvPr/>
          </p:nvSpPr>
          <p:spPr bwMode="gray">
            <a:xfrm>
              <a:off x="672" y="3580"/>
              <a:ext cx="760" cy="245"/>
            </a:xfrm>
            <a:prstGeom prst="ellipse">
              <a:avLst/>
            </a:prstGeom>
            <a:gradFill rotWithShape="1">
              <a:gsLst>
                <a:gs pos="0">
                  <a:srgbClr val="CECECE"/>
                </a:gs>
                <a:gs pos="100000">
                  <a:srgbClr val="CECECE">
                    <a:gamma/>
                    <a:tint val="0"/>
                    <a:invGamma/>
                  </a:srgbClr>
                </a:gs>
              </a:gsLst>
              <a:path path="shape">
                <a:fillToRect l="50000" t="50000" r="50000" b="50000"/>
              </a:path>
            </a:gradFill>
            <a:ln w="9525" algn="ctr">
              <a:noFill/>
              <a:round/>
              <a:headEnd/>
              <a:tailEnd/>
            </a:ln>
            <a:effectLst/>
          </p:spPr>
          <p:txBody>
            <a:bodyPr wrap="none" anchor="ctr"/>
            <a:lstStyle/>
            <a:p>
              <a:endParaRPr lang="en-US"/>
            </a:p>
          </p:txBody>
        </p:sp>
        <p:grpSp>
          <p:nvGrpSpPr>
            <p:cNvPr id="5" name="Group 12"/>
            <p:cNvGrpSpPr>
              <a:grpSpLocks/>
            </p:cNvGrpSpPr>
            <p:nvPr/>
          </p:nvGrpSpPr>
          <p:grpSpPr bwMode="auto">
            <a:xfrm>
              <a:off x="4272" y="2544"/>
              <a:ext cx="960" cy="965"/>
              <a:chOff x="2400" y="1488"/>
              <a:chExt cx="1152" cy="1152"/>
            </a:xfrm>
          </p:grpSpPr>
          <p:grpSp>
            <p:nvGrpSpPr>
              <p:cNvPr id="6" name="Group 13"/>
              <p:cNvGrpSpPr>
                <a:grpSpLocks/>
              </p:cNvGrpSpPr>
              <p:nvPr/>
            </p:nvGrpSpPr>
            <p:grpSpPr bwMode="auto">
              <a:xfrm>
                <a:off x="2400" y="1488"/>
                <a:ext cx="1152" cy="1152"/>
                <a:chOff x="2016" y="1920"/>
                <a:chExt cx="1680" cy="1680"/>
              </a:xfrm>
            </p:grpSpPr>
            <p:sp>
              <p:nvSpPr>
                <p:cNvPr id="118798" name="Oval 14"/>
                <p:cNvSpPr>
                  <a:spLocks noChangeArrowheads="1"/>
                </p:cNvSpPr>
                <p:nvPr/>
              </p:nvSpPr>
              <p:spPr bwMode="gray">
                <a:xfrm>
                  <a:off x="2016" y="1920"/>
                  <a:ext cx="1680" cy="1680"/>
                </a:xfrm>
                <a:prstGeom prst="ellipse">
                  <a:avLst/>
                </a:prstGeom>
                <a:gradFill rotWithShape="1">
                  <a:gsLst>
                    <a:gs pos="0">
                      <a:schemeClr val="folHlink"/>
                    </a:gs>
                    <a:gs pos="100000">
                      <a:schemeClr val="folHlink">
                        <a:gamma/>
                        <a:shade val="24314"/>
                        <a:invGamma/>
                      </a:schemeClr>
                    </a:gs>
                  </a:gsLst>
                  <a:lin ang="5400000" scaled="1"/>
                </a:gradFill>
                <a:ln w="9525">
                  <a:noFill/>
                  <a:round/>
                  <a:headEnd/>
                  <a:tailEnd/>
                </a:ln>
                <a:effectLst/>
              </p:spPr>
              <p:txBody>
                <a:bodyPr wrap="none" anchor="ctr"/>
                <a:lstStyle/>
                <a:p>
                  <a:r>
                    <a:rPr lang="fa-IR" sz="2400" dirty="0" smtClean="0">
                      <a:solidFill>
                        <a:schemeClr val="bg2"/>
                      </a:solidFill>
                    </a:rPr>
                    <a:t>طبقه بندی</a:t>
                  </a:r>
                  <a:endParaRPr lang="en-US" sz="2400" dirty="0">
                    <a:solidFill>
                      <a:schemeClr val="bg2"/>
                    </a:solidFill>
                  </a:endParaRPr>
                </a:p>
              </p:txBody>
            </p:sp>
            <p:sp>
              <p:nvSpPr>
                <p:cNvPr id="118799" name="Freeform 15"/>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chemeClr val="folHlink"/>
                    </a:gs>
                  </a:gsLst>
                  <a:lin ang="5400000" scaled="1"/>
                </a:gradFill>
                <a:ln w="0">
                  <a:noFill/>
                  <a:prstDash val="solid"/>
                  <a:round/>
                  <a:headEnd/>
                  <a:tailEnd/>
                </a:ln>
              </p:spPr>
              <p:txBody>
                <a:bodyPr/>
                <a:lstStyle/>
                <a:p>
                  <a:endParaRPr lang="en-US"/>
                </a:p>
              </p:txBody>
            </p:sp>
          </p:grpSp>
          <p:sp>
            <p:nvSpPr>
              <p:cNvPr id="118800" name="Text Box 16"/>
              <p:cNvSpPr txBox="1">
                <a:spLocks noChangeArrowheads="1"/>
              </p:cNvSpPr>
              <p:nvPr/>
            </p:nvSpPr>
            <p:spPr bwMode="gray">
              <a:xfrm>
                <a:off x="2892" y="2025"/>
                <a:ext cx="140" cy="301"/>
              </a:xfrm>
              <a:prstGeom prst="rect">
                <a:avLst/>
              </a:prstGeom>
              <a:noFill/>
              <a:ln w="9525">
                <a:noFill/>
                <a:miter lim="800000"/>
                <a:headEnd/>
                <a:tailEnd/>
              </a:ln>
              <a:effectLst/>
            </p:spPr>
            <p:txBody>
              <a:bodyPr wrap="none">
                <a:spAutoFit/>
              </a:bodyPr>
              <a:lstStyle/>
              <a:p>
                <a:pPr algn="ctr" eaLnBrk="0" hangingPunct="0"/>
                <a:endParaRPr lang="en-US" sz="2000" b="1" dirty="0">
                  <a:solidFill>
                    <a:srgbClr val="FFFFFF"/>
                  </a:solidFill>
                  <a:effectLst>
                    <a:outerShdw blurRad="38100" dist="38100" dir="2700000" algn="tl">
                      <a:srgbClr val="C0C0C0"/>
                    </a:outerShdw>
                  </a:effectLst>
                </a:endParaRPr>
              </a:p>
            </p:txBody>
          </p:sp>
        </p:grpSp>
        <p:sp>
          <p:nvSpPr>
            <p:cNvPr id="118801" name="Oval 17"/>
            <p:cNvSpPr>
              <a:spLocks noChangeArrowheads="1"/>
            </p:cNvSpPr>
            <p:nvPr/>
          </p:nvSpPr>
          <p:spPr bwMode="gray">
            <a:xfrm>
              <a:off x="4272" y="3539"/>
              <a:ext cx="917" cy="307"/>
            </a:xfrm>
            <a:prstGeom prst="ellipse">
              <a:avLst/>
            </a:prstGeom>
            <a:gradFill rotWithShape="1">
              <a:gsLst>
                <a:gs pos="0">
                  <a:srgbClr val="CECECE"/>
                </a:gs>
                <a:gs pos="100000">
                  <a:srgbClr val="CECECE">
                    <a:gamma/>
                    <a:tint val="0"/>
                    <a:invGamma/>
                  </a:srgbClr>
                </a:gs>
              </a:gsLst>
              <a:path path="shape">
                <a:fillToRect l="50000" t="50000" r="50000" b="50000"/>
              </a:path>
            </a:gradFill>
            <a:ln w="9525" algn="ctr">
              <a:noFill/>
              <a:round/>
              <a:headEnd/>
              <a:tailEnd/>
            </a:ln>
            <a:effectLst/>
          </p:spPr>
          <p:txBody>
            <a:bodyPr wrap="none" anchor="ctr"/>
            <a:lstStyle/>
            <a:p>
              <a:endParaRPr lang="en-US"/>
            </a:p>
          </p:txBody>
        </p:sp>
        <p:grpSp>
          <p:nvGrpSpPr>
            <p:cNvPr id="7" name="Group 18"/>
            <p:cNvGrpSpPr>
              <a:grpSpLocks/>
            </p:cNvGrpSpPr>
            <p:nvPr/>
          </p:nvGrpSpPr>
          <p:grpSpPr bwMode="auto">
            <a:xfrm>
              <a:off x="1776" y="2572"/>
              <a:ext cx="960" cy="958"/>
              <a:chOff x="2016" y="1920"/>
              <a:chExt cx="1680" cy="1680"/>
            </a:xfrm>
          </p:grpSpPr>
          <p:sp>
            <p:nvSpPr>
              <p:cNvPr id="118803" name="Oval 19"/>
              <p:cNvSpPr>
                <a:spLocks noChangeArrowheads="1"/>
              </p:cNvSpPr>
              <p:nvPr/>
            </p:nvSpPr>
            <p:spPr bwMode="gray">
              <a:xfrm>
                <a:off x="2016" y="1920"/>
                <a:ext cx="1680" cy="1680"/>
              </a:xfrm>
              <a:prstGeom prst="ellipse">
                <a:avLst/>
              </a:prstGeom>
              <a:gradFill rotWithShape="1">
                <a:gsLst>
                  <a:gs pos="0">
                    <a:schemeClr val="hlink"/>
                  </a:gs>
                  <a:gs pos="100000">
                    <a:schemeClr val="hlink">
                      <a:gamma/>
                      <a:shade val="51373"/>
                      <a:invGamma/>
                    </a:schemeClr>
                  </a:gs>
                </a:gsLst>
                <a:lin ang="5400000" scaled="1"/>
              </a:gradFill>
              <a:ln w="9525">
                <a:noFill/>
                <a:round/>
                <a:headEnd/>
                <a:tailEnd/>
              </a:ln>
              <a:effectLst/>
            </p:spPr>
            <p:txBody>
              <a:bodyPr wrap="none" anchor="ctr"/>
              <a:lstStyle/>
              <a:p>
                <a:endParaRPr lang="en-US"/>
              </a:p>
            </p:txBody>
          </p:sp>
          <p:sp>
            <p:nvSpPr>
              <p:cNvPr id="118804" name="Freeform 2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chemeClr val="hlink">
                      <a:gamma/>
                      <a:tint val="0"/>
                      <a:invGamma/>
                    </a:schemeClr>
                  </a:gs>
                  <a:gs pos="100000">
                    <a:schemeClr val="hlink"/>
                  </a:gs>
                </a:gsLst>
                <a:lin ang="5400000" scaled="1"/>
              </a:gradFill>
              <a:ln w="0">
                <a:noFill/>
                <a:prstDash val="solid"/>
                <a:round/>
                <a:headEnd/>
                <a:tailEnd/>
              </a:ln>
              <a:effectLst/>
            </p:spPr>
            <p:txBody>
              <a:bodyPr/>
              <a:lstStyle/>
              <a:p>
                <a:endParaRPr lang="en-US"/>
              </a:p>
            </p:txBody>
          </p:sp>
        </p:grpSp>
        <p:sp>
          <p:nvSpPr>
            <p:cNvPr id="118805" name="Text Box 21"/>
            <p:cNvSpPr txBox="1">
              <a:spLocks noChangeArrowheads="1"/>
            </p:cNvSpPr>
            <p:nvPr/>
          </p:nvSpPr>
          <p:spPr bwMode="gray">
            <a:xfrm>
              <a:off x="1824" y="2790"/>
              <a:ext cx="864" cy="368"/>
            </a:xfrm>
            <a:prstGeom prst="rect">
              <a:avLst/>
            </a:prstGeom>
            <a:noFill/>
            <a:ln w="9525">
              <a:noFill/>
              <a:miter lim="800000"/>
              <a:headEnd/>
              <a:tailEnd/>
            </a:ln>
            <a:effectLst/>
          </p:spPr>
          <p:txBody>
            <a:bodyPr wrap="square">
              <a:spAutoFit/>
            </a:bodyPr>
            <a:lstStyle/>
            <a:p>
              <a:pPr algn="ctr" eaLnBrk="0" hangingPunct="0"/>
              <a:r>
                <a:rPr lang="fa-IR" sz="3200" b="1" dirty="0" smtClean="0">
                  <a:solidFill>
                    <a:schemeClr val="bg2"/>
                  </a:solidFill>
                  <a:effectLst>
                    <a:outerShdw blurRad="38100" dist="38100" dir="2700000" algn="tl">
                      <a:srgbClr val="C0C0C0"/>
                    </a:outerShdw>
                  </a:effectLst>
                </a:rPr>
                <a:t>سنجش</a:t>
              </a:r>
              <a:endParaRPr lang="en-US" sz="3200" b="1" dirty="0">
                <a:solidFill>
                  <a:schemeClr val="bg2"/>
                </a:solidFill>
                <a:effectLst>
                  <a:outerShdw blurRad="38100" dist="38100" dir="2700000" algn="tl">
                    <a:srgbClr val="C0C0C0"/>
                  </a:outerShdw>
                </a:effectLst>
              </a:endParaRPr>
            </a:p>
          </p:txBody>
        </p:sp>
        <p:sp>
          <p:nvSpPr>
            <p:cNvPr id="118806" name="Oval 22"/>
            <p:cNvSpPr>
              <a:spLocks noChangeArrowheads="1"/>
            </p:cNvSpPr>
            <p:nvPr/>
          </p:nvSpPr>
          <p:spPr bwMode="gray">
            <a:xfrm>
              <a:off x="1776" y="3580"/>
              <a:ext cx="916" cy="308"/>
            </a:xfrm>
            <a:prstGeom prst="ellipse">
              <a:avLst/>
            </a:prstGeom>
            <a:gradFill rotWithShape="1">
              <a:gsLst>
                <a:gs pos="0">
                  <a:srgbClr val="CECECE"/>
                </a:gs>
                <a:gs pos="100000">
                  <a:srgbClr val="CECECE">
                    <a:gamma/>
                    <a:tint val="0"/>
                    <a:invGamma/>
                  </a:srgbClr>
                </a:gs>
              </a:gsLst>
              <a:path path="shape">
                <a:fillToRect l="50000" t="50000" r="50000" b="50000"/>
              </a:path>
            </a:gradFill>
            <a:ln w="9525" algn="ctr">
              <a:noFill/>
              <a:round/>
              <a:headEnd/>
              <a:tailEnd/>
            </a:ln>
            <a:effectLst/>
          </p:spPr>
          <p:txBody>
            <a:bodyPr wrap="none" anchor="ctr"/>
            <a:lstStyle/>
            <a:p>
              <a:endParaRPr lang="en-US"/>
            </a:p>
          </p:txBody>
        </p:sp>
        <p:grpSp>
          <p:nvGrpSpPr>
            <p:cNvPr id="8" name="Group 23"/>
            <p:cNvGrpSpPr>
              <a:grpSpLocks/>
            </p:cNvGrpSpPr>
            <p:nvPr/>
          </p:nvGrpSpPr>
          <p:grpSpPr bwMode="auto">
            <a:xfrm>
              <a:off x="3060" y="2520"/>
              <a:ext cx="960" cy="958"/>
              <a:chOff x="3060" y="2520"/>
              <a:chExt cx="960" cy="958"/>
            </a:xfrm>
          </p:grpSpPr>
          <p:grpSp>
            <p:nvGrpSpPr>
              <p:cNvPr id="9" name="Group 24"/>
              <p:cNvGrpSpPr>
                <a:grpSpLocks/>
              </p:cNvGrpSpPr>
              <p:nvPr/>
            </p:nvGrpSpPr>
            <p:grpSpPr bwMode="auto">
              <a:xfrm>
                <a:off x="3060" y="2520"/>
                <a:ext cx="960" cy="958"/>
                <a:chOff x="1995" y="1878"/>
                <a:chExt cx="1680" cy="1680"/>
              </a:xfrm>
            </p:grpSpPr>
            <p:sp>
              <p:nvSpPr>
                <p:cNvPr id="118809" name="Oval 25"/>
                <p:cNvSpPr>
                  <a:spLocks noChangeArrowheads="1"/>
                </p:cNvSpPr>
                <p:nvPr/>
              </p:nvSpPr>
              <p:spPr bwMode="gray">
                <a:xfrm>
                  <a:off x="1995" y="1878"/>
                  <a:ext cx="1680" cy="1680"/>
                </a:xfrm>
                <a:prstGeom prst="ellipse">
                  <a:avLst/>
                </a:prstGeom>
                <a:gradFill rotWithShape="1">
                  <a:gsLst>
                    <a:gs pos="0">
                      <a:schemeClr val="accent1"/>
                    </a:gs>
                    <a:gs pos="100000">
                      <a:schemeClr val="accent1">
                        <a:gamma/>
                        <a:shade val="51373"/>
                        <a:invGamma/>
                      </a:schemeClr>
                    </a:gs>
                  </a:gsLst>
                  <a:lin ang="5400000" scaled="1"/>
                </a:gradFill>
                <a:ln w="9525">
                  <a:noFill/>
                  <a:round/>
                  <a:headEnd/>
                  <a:tailEnd/>
                </a:ln>
                <a:effectLst/>
              </p:spPr>
              <p:txBody>
                <a:bodyPr wrap="none" anchor="ctr"/>
                <a:lstStyle/>
                <a:p>
                  <a:endParaRPr lang="en-US"/>
                </a:p>
              </p:txBody>
            </p:sp>
            <p:sp>
              <p:nvSpPr>
                <p:cNvPr id="118810" name="Freeform 26"/>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chemeClr val="accent1">
                        <a:gamma/>
                        <a:tint val="0"/>
                        <a:invGamma/>
                      </a:schemeClr>
                    </a:gs>
                    <a:gs pos="100000">
                      <a:schemeClr val="accent1"/>
                    </a:gs>
                  </a:gsLst>
                  <a:lin ang="5400000" scaled="1"/>
                </a:gradFill>
                <a:ln w="0">
                  <a:noFill/>
                  <a:prstDash val="solid"/>
                  <a:round/>
                  <a:headEnd/>
                  <a:tailEnd/>
                </a:ln>
                <a:effectLst/>
              </p:spPr>
              <p:txBody>
                <a:bodyPr/>
                <a:lstStyle/>
                <a:p>
                  <a:endParaRPr lang="en-US"/>
                </a:p>
              </p:txBody>
            </p:sp>
          </p:grpSp>
          <p:sp>
            <p:nvSpPr>
              <p:cNvPr id="118811" name="Text Box 27"/>
              <p:cNvSpPr txBox="1">
                <a:spLocks noChangeArrowheads="1"/>
              </p:cNvSpPr>
              <p:nvPr/>
            </p:nvSpPr>
            <p:spPr bwMode="gray">
              <a:xfrm>
                <a:off x="3120" y="2880"/>
                <a:ext cx="864" cy="252"/>
              </a:xfrm>
              <a:prstGeom prst="rect">
                <a:avLst/>
              </a:prstGeom>
              <a:noFill/>
              <a:ln w="9525">
                <a:noFill/>
                <a:miter lim="800000"/>
                <a:headEnd/>
                <a:tailEnd/>
              </a:ln>
              <a:effectLst/>
            </p:spPr>
            <p:txBody>
              <a:bodyPr wrap="square">
                <a:spAutoFit/>
              </a:bodyPr>
              <a:lstStyle/>
              <a:p>
                <a:pPr algn="ctr" eaLnBrk="0" hangingPunct="0"/>
                <a:r>
                  <a:rPr lang="fa-IR" sz="2000" b="1" dirty="0" smtClean="0">
                    <a:solidFill>
                      <a:schemeClr val="bg2"/>
                    </a:solidFill>
                    <a:effectLst>
                      <a:outerShdw blurRad="38100" dist="38100" dir="2700000" algn="tl">
                        <a:srgbClr val="C0C0C0"/>
                      </a:outerShdw>
                    </a:effectLst>
                  </a:rPr>
                  <a:t>سبب شناسی</a:t>
                </a:r>
                <a:endParaRPr lang="en-US" sz="2000" b="1" dirty="0">
                  <a:solidFill>
                    <a:schemeClr val="bg2"/>
                  </a:solidFill>
                  <a:effectLst>
                    <a:outerShdw blurRad="38100" dist="38100" dir="2700000" algn="tl">
                      <a:srgbClr val="C0C0C0"/>
                    </a:outerShdw>
                  </a:effectLst>
                </a:endParaRPr>
              </a:p>
            </p:txBody>
          </p:sp>
        </p:grpSp>
        <p:sp>
          <p:nvSpPr>
            <p:cNvPr id="118812" name="Oval 28"/>
            <p:cNvSpPr>
              <a:spLocks noChangeArrowheads="1"/>
            </p:cNvSpPr>
            <p:nvPr/>
          </p:nvSpPr>
          <p:spPr bwMode="gray">
            <a:xfrm>
              <a:off x="3072" y="3552"/>
              <a:ext cx="916" cy="308"/>
            </a:xfrm>
            <a:prstGeom prst="ellipse">
              <a:avLst/>
            </a:prstGeom>
            <a:gradFill rotWithShape="1">
              <a:gsLst>
                <a:gs pos="0">
                  <a:srgbClr val="CECECE"/>
                </a:gs>
                <a:gs pos="100000">
                  <a:srgbClr val="CECECE">
                    <a:gamma/>
                    <a:tint val="0"/>
                    <a:invGamma/>
                  </a:srgbClr>
                </a:gs>
              </a:gsLst>
              <a:path path="shape">
                <a:fillToRect l="50000" t="50000" r="50000" b="50000"/>
              </a:path>
            </a:gradFill>
            <a:ln w="9525" algn="ctr">
              <a:noFill/>
              <a:round/>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غالب مشكلات جنسي چند عاملي هستند</a:t>
            </a:r>
            <a:endParaRPr lang="fa-IR"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idx="1"/>
          </p:nvPr>
        </p:nvGraphicFramePr>
        <p:xfrm>
          <a:off x="457200" y="14478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0B5533EA-5E7E-4081-9D66-314CD2DDA5A0}" type="datetime1">
              <a:rPr lang="en-US" smtClean="0"/>
              <a:pPr/>
              <a:t>7/10/2013</a:t>
            </a:fld>
            <a:endParaRPr lang="en-US"/>
          </a:p>
        </p:txBody>
      </p:sp>
      <p:sp>
        <p:nvSpPr>
          <p:cNvPr id="5" name="Slide Number Placeholder 4"/>
          <p:cNvSpPr>
            <a:spLocks noGrp="1"/>
          </p:cNvSpPr>
          <p:nvPr>
            <p:ph type="sldNum" sz="quarter" idx="12"/>
          </p:nvPr>
        </p:nvSpPr>
        <p:spPr/>
        <p:txBody>
          <a:bodyPr/>
          <a:lstStyle/>
          <a:p>
            <a:fld id="{099E371C-EA1A-482D-9912-38712382CF94}" type="slidenum">
              <a:rPr lang="en-US" smtClean="0"/>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fa-IR" dirty="0" smtClean="0"/>
              <a:t>نکات کلی در فرایند ارزیابی</a:t>
            </a:r>
            <a:endParaRPr lang="en-US" dirty="0"/>
          </a:p>
        </p:txBody>
      </p:sp>
      <p:sp>
        <p:nvSpPr>
          <p:cNvPr id="3" name="Content Placeholder 2"/>
          <p:cNvSpPr>
            <a:spLocks noGrp="1"/>
          </p:cNvSpPr>
          <p:nvPr>
            <p:ph idx="1"/>
          </p:nvPr>
        </p:nvSpPr>
        <p:spPr/>
        <p:txBody>
          <a:bodyPr/>
          <a:lstStyle/>
          <a:p>
            <a:r>
              <a:rPr lang="fa-IR" dirty="0" smtClean="0">
                <a:cs typeface="B Nazanin" pitchFamily="2" charset="-78"/>
              </a:rPr>
              <a:t>مراجع کنند باید ارتباط منظمی با همسر داشته باشد</a:t>
            </a:r>
          </a:p>
          <a:p>
            <a:r>
              <a:rPr lang="fa-IR" dirty="0" smtClean="0">
                <a:cs typeface="B Nazanin" pitchFamily="2" charset="-78"/>
              </a:rPr>
              <a:t>مشکل باید خانوادگی در نظر گرفته شود نه فردی</a:t>
            </a:r>
          </a:p>
          <a:p>
            <a:r>
              <a:rPr lang="fa-IR" dirty="0" smtClean="0">
                <a:cs typeface="B Nazanin" pitchFamily="2" charset="-78"/>
              </a:rPr>
              <a:t>ارزیابی باید منعطف باشد</a:t>
            </a:r>
          </a:p>
          <a:p>
            <a:r>
              <a:rPr lang="fa-IR" dirty="0" smtClean="0">
                <a:cs typeface="B Nazanin" pitchFamily="2" charset="-78"/>
              </a:rPr>
              <a:t>در  سراسر فرایند ارزیابی  باید تلاش  شود تا مراجع نترسدواحساس آرامش داشته باشد</a:t>
            </a:r>
          </a:p>
          <a:p>
            <a:r>
              <a:rPr lang="fa-IR" dirty="0" smtClean="0">
                <a:cs typeface="B Nazanin" pitchFamily="2" charset="-78"/>
              </a:rPr>
              <a:t>اجتناب از اصطلاحات فنی</a:t>
            </a:r>
          </a:p>
          <a:p>
            <a:r>
              <a:rPr lang="fa-IR" dirty="0" smtClean="0">
                <a:cs typeface="B Nazanin" pitchFamily="2" charset="-78"/>
              </a:rPr>
              <a:t>درمان گر باید از هرگونه قضاوت جنسی پرهیز نمایید</a:t>
            </a:r>
          </a:p>
          <a:p>
            <a:pPr>
              <a:buNone/>
            </a:pPr>
            <a:r>
              <a:rPr lang="fa-IR"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Garamond" pitchFamily="18" charset="0"/>
            <a:cs typeface="2  Zar"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Garamond" pitchFamily="18" charset="0"/>
            <a:cs typeface="2  Zar" pitchFamily="2" charset="-78"/>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Copy of سوزاك</Template>
  <TotalTime>647</TotalTime>
  <Words>1442</Words>
  <Application>Microsoft Office PowerPoint</Application>
  <PresentationFormat>On-screen Show (4:3)</PresentationFormat>
  <Paragraphs>205</Paragraphs>
  <Slides>50</Slides>
  <Notes>1</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Stream</vt:lpstr>
      <vt:lpstr>اختلالات جنسي تشخيص،درمان</vt:lpstr>
      <vt:lpstr>Slide 2</vt:lpstr>
      <vt:lpstr>Slide 3</vt:lpstr>
      <vt:lpstr>Slide 4</vt:lpstr>
      <vt:lpstr>Slide 5</vt:lpstr>
      <vt:lpstr>Block Diagram</vt:lpstr>
      <vt:lpstr>غالب مشكلات جنسي چند عاملي هستند</vt:lpstr>
      <vt:lpstr>Slide 8</vt:lpstr>
      <vt:lpstr>نکات کلی در فرایند ارزیابی</vt:lpstr>
      <vt:lpstr>شیوه های ارزیابی</vt:lpstr>
      <vt:lpstr>Slide 11</vt:lpstr>
      <vt:lpstr>Slide 12</vt:lpstr>
      <vt:lpstr>Slide 13</vt:lpstr>
      <vt:lpstr>Slide 14</vt:lpstr>
      <vt:lpstr>Slide 15</vt:lpstr>
      <vt:lpstr>Specific techniques</vt:lpstr>
      <vt:lpstr>Slide 17</vt:lpstr>
      <vt:lpstr>Slide 18</vt:lpstr>
      <vt:lpstr>1- مصاحبه بالینی: درمصاحبه بالینی سنجش مشکلات جنسی به پاره ای از مشکلات اشاره میشود: ” الزام دربیان موضوعات محرمانه و مسائل خصوصی برای یک ناآشنا (درمانگر) میتواند بیمار را آشفته خاطر سازد مراجعه بیماربرای درمان الزاما بیانگر توانایی او برای گفتگوی راحت در مورد سکس نیست.به همین دلیل درمانگرباید نسبت به این مشکل آگاه بوده و با برقراری تفاهم ، مصاحبه را با پرسش در مورد موضوعات عمومی تر آغاز کند. ”زبان مصاحبه باید ساده و درک آن برای بیمار آسان باشد.اصطلاحات تخصصی ممکن است برای بیمار ناآشنا باشد. ” بازخورد بیطرف درمانگر نسبت به رفتارها بسیار مهم است.تقبیح یا تعجب بیمار را به موضع دفاعی میکشاند. ”ممکن است بدلیل دستپاچگی و خجالت بیمار از ارائه برخی اطلاعات در جلسه اول دریغ کند، در اینصورت به بیمار اجازه داده شودتا درصورت عدم آمادگی ،جزئیات بیشتر را در جلسات بعدی مطرح کند.</vt:lpstr>
      <vt:lpstr>درمصاحبه بالینی در باره این موضوعات تحقیق می شود:  - ماهیت مشکل و عوامل وابسته  مثل:اضطراب و متغیرهای موقعیتی - سابقه مشکل و آغاز آن - واکنش همسر نسبت به مشکل چه در موقعیت های جنسی و چه درموقعیت غیرجنسی - دانش ،باورهای جنسی فرد. - امورجنسی مورد علاقه و تنفر،ترجیح های شخصی و خیال پردازی های جنسی. - عوامل پزشکی و روانشناختی شامل: داروها و افسردگی  - سابقه قاعدگی - کیفیت روابط غیرجنسی  - اقدامات و درمانهای قبلی.</vt:lpstr>
      <vt:lpstr>مصاحبه فردی و زوجی: یک موضوع مهم درمصاحبه بیمارانی که مشکل جنسی دارند این است که آیا زوجین با هم مصاحبه شوند یا جداگانه.دیدگاه های متفاوتی وجود دارد . طبق نظر مسترزو جانسون شاید مناسب باشد در ابتدا زوجین با هم دیده شوند و سپس مصاحبه های بالینی انفرادی انجام شود.  جلسات مصاحبه انفرادی به زوجین فرصت می دهد تا به تفسیر شخصی از مشکل بپردازند.                     </vt:lpstr>
      <vt:lpstr>شناسایی و تشخیص مشکل </vt:lpstr>
      <vt:lpstr>شناسای تعیین کننده ها </vt:lpstr>
      <vt:lpstr>عوامل زمینه ای مربوط</vt:lpstr>
      <vt:lpstr>آزمونها</vt:lpstr>
      <vt:lpstr>نکات کلی در درمان</vt:lpstr>
      <vt:lpstr>درمان را از کجا باید آغاز کنیم</vt:lpstr>
      <vt:lpstr>نا بهنجاري جنسي چيست؟</vt:lpstr>
      <vt:lpstr>تعيين كنندهاي زيست شناختي نابهنجاري هاي جنسي</vt:lpstr>
      <vt:lpstr>10 اسطوره جنسي</vt:lpstr>
      <vt:lpstr>چگونگي تاثير عوامل روانزاد زيست شناختي بر چرخه جنسي</vt:lpstr>
      <vt:lpstr>درمـان زود انــزالی:   یک فرد زود انزال نباید 4 دقیقه یک کله جلو رود بلکه باید با طمئانینه و آرامش سکس کند.پس مرد باید بتواند سکس را مدیریت کند تا قبل ازارگاسم زن به انزال نرسد و هر دو ازسکس لذت ببرند.  . </vt:lpstr>
      <vt:lpstr>درمان</vt:lpstr>
      <vt:lpstr>Slide 34</vt:lpstr>
      <vt:lpstr>مرحله 2- این تمرین را با دست کاملا تر( استفاده از body oilیا لوسیون) انجام دهد. فرد باید آنقدر تمرین کند تا بتواند 10 دقیقه تحمل کند تا آمادگی مرحله بعد را داشته باشد. مرحله 3-عین همان کار را باید زن با دست خشک برای همسرش انجام دهد. مرحله 4-عین همان کار را باید زن با دست کاملا تـــربرای همسرش انجام دهد. اگر فردی تمایل به این کار نداشت باید روی بازخوردهای او کارکنیم تا این مسئله را بعنوان درمان بپذیرد. </vt:lpstr>
      <vt:lpstr>مرحله5- در این تکنیک باید مطمئن باشیم که زن از سکس دهانی رضایت دارد، باید در جلسه درمان منظوراز سکس دهانی را برایش روشن کنیم .اینکار باید همان عمل دست را انجام دهد همچنین ترکیب دست و دهان هر دو موثراست.زن باید بداند که در تحریک دهانی مرد قبل از انزال او را مطلع می کند. در اینجا زن با دو انگشت آلت مرد را محکم فشار میدهد تا برانگیختگی وی فروکش کند( تکنیک چلاندن). و دوباره تمرین را شروع میکند. هریک از این 5 مرحله حداقل باید 2 بار با موفقیت صورت بگیردتا وارد مرحله 6 شوند. </vt:lpstr>
      <vt:lpstr>مرحله6</vt:lpstr>
      <vt:lpstr>    مرحله7 باز هم زن بالا قرار می گیرد با این تفاوت که در مرحله 6 مرد حق حرکت نداشت ولی در این مرحله 3 تا 5 دقیقه سکون، کم کم مرد شروع به حرکت آرام میکند.مانند مرحله قبل باید 10 دقیقه مانع انزال شود .دو بار تکرار پیاپی بعد انزال صورت بگیرد.  </vt:lpstr>
      <vt:lpstr>مرحله8</vt:lpstr>
      <vt:lpstr>بیماریهایی که انزال زودرس ایجاد می کنند؟  سردسته این بیماریها عفونت یا التهاب پروستات است.این بیماری با بزرگ شدن پروستات درسنین بعد از 50 سالگی شروع میشود. اینگونه افراد تا زمانیکه پروستاتیت شان درمان نشود،بهبود پیدا نمیکنند. علت دیگر زودانزالی موارد روحی – روانی هستند.مثلا گاه مردی که دچار اضطراب است،دچار انزال زودرس نیز میشود. گاه انزال زودرس منشا هورمونی دارد.مثلا افرادی که از پرکاری تیروئید رنج میبرند ممکن است دچار انزال زودرس شوند. گاهی ممکن است افراد انتظارات متفاوت از خود یا باورهای نادرست داشته باشند که با اینها باید صحبت کرد و توضیح داد که بیماری خاصی ندارند. در حال حاضربیشترین داروهایی که برای درمان انزال زودرس تجویز میشود از خانواده داروهایی هستند که میزان سروتونین را در مغز بالا میبرند.و برای درمان افسردگی تجویز میشوند.</vt:lpstr>
      <vt:lpstr>پوزیشن های شایع</vt:lpstr>
      <vt:lpstr>Slide 42</vt:lpstr>
      <vt:lpstr>Slide 43</vt:lpstr>
      <vt:lpstr>Slide 44</vt:lpstr>
      <vt:lpstr>Slide 45</vt:lpstr>
      <vt:lpstr>Slide 46</vt:lpstr>
      <vt:lpstr>پوزیشن های داخل آب</vt:lpstr>
      <vt:lpstr>پوزیشن های مناسب دوران بارداری</vt:lpstr>
      <vt:lpstr>Slide 49</vt:lpstr>
      <vt:lpstr>Slide 50</vt:lpstr>
    </vt:vector>
  </TitlesOfParts>
  <Company>Tell : 76241930</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اختلالات جنسي تشخيص،درمان</dc:title>
  <dc:creator>Mahmood Jalali</dc:creator>
  <cp:lastModifiedBy>admin</cp:lastModifiedBy>
  <cp:revision>70</cp:revision>
  <dcterms:created xsi:type="dcterms:W3CDTF">2013-01-21T11:41:32Z</dcterms:created>
  <dcterms:modified xsi:type="dcterms:W3CDTF">2013-07-10T19:35:11Z</dcterms:modified>
</cp:coreProperties>
</file>