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6" r:id="rId11"/>
    <p:sldId id="317" r:id="rId12"/>
    <p:sldId id="318" r:id="rId13"/>
    <p:sldId id="319" r:id="rId14"/>
    <p:sldId id="320" r:id="rId15"/>
    <p:sldId id="313" r:id="rId16"/>
    <p:sldId id="314" r:id="rId17"/>
    <p:sldId id="315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265" autoAdjust="0"/>
    <p:restoredTop sz="94660"/>
  </p:normalViewPr>
  <p:slideViewPr>
    <p:cSldViewPr snapToGrid="0">
      <p:cViewPr>
        <p:scale>
          <a:sx n="81" d="100"/>
          <a:sy n="81" d="100"/>
        </p:scale>
        <p:origin x="-710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552" y="1479176"/>
            <a:ext cx="78261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فارسی نهم </a:t>
            </a:r>
          </a:p>
          <a:p>
            <a:pPr algn="ctr"/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عجایب صنع حق تعالی</a:t>
            </a:r>
            <a:endParaRPr lang="fa-IR" sz="3200" b="1" dirty="0">
              <a:solidFill>
                <a:srgbClr val="FF0000"/>
              </a:solidFill>
              <a:cs typeface="B Titr" pitchFamily="2" charset="-78"/>
            </a:endParaRPr>
          </a:p>
          <a:p>
            <a:pPr algn="ctr"/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مدرس: زهرا بردبار 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72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157" y="1979629"/>
            <a:ext cx="109162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نکته دستوری :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هر یکی و همه = ضمیر مبهم / دیگر ( دوباره تکرار شده ) = صفت مبهم / نیکوتر = صفت تفضیلی / آنچه = ضمیر اشاره / آنچه = مفعول / هریکی = متمم ( آنچه را به هر یکی ... ) / چون ( = چگونه ) = قید پرسشی 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اگر در خانه ای شوی که به نقش و گچ ، کنده کرده باشند ، روزگاری دراز ، صفت آن گویی و تعجب کنی و همیشه در خانه خدایی ، هیچ تعجب نکنی . و این عالم ، خانه خداست و فرش وی زمین است ولکن سقفی بی ستون و این عجیب تر است و چراغ وی ماه است و شعله وی آفتاب ، و قندیل های وی ستارگان و تو از عجایب این ، غافل ، که خانه بس بزرگ است و چشم تو بس مختصر و در وی نمی گنجد .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endParaRPr lang="en-US" sz="24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024" y="1568823"/>
            <a:ext cx="105066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آرایه : </a:t>
            </a:r>
            <a:r>
              <a:rPr lang="fa-IR" sz="2800" b="1" dirty="0" smtClean="0">
                <a:cs typeface="B Nazanin" pitchFamily="2" charset="-78"/>
              </a:rPr>
              <a:t>خانه ی خدا ( همیشه در خانه خدایی ) = استعاره از دنیا / این عالم ( مانند ) خانه ی خدا = تشبیه / زمین مانند فرش = تشبیه / سقف = استعاره از آسمان / ماه ( مانند ) چراغ = تشبیه / آفتاب ( مانند ) شعله = تشبیه / ستارگان ( مانند ) قندیل = تشبیه / ماه ، آفتاب و ستاره = مراعات نظیر / مختصر بودن چشم و در وی نگنجیدن = کنایه از کوتاه نظر بودن و درک نکردن .</a:t>
            </a:r>
            <a:endParaRPr lang="fa-IR" sz="2800" b="1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024" y="1568823"/>
            <a:ext cx="105066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نکته دستوری : 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شوی ، به معنی « بروی » فعل غیر اسنادی / دراز = صفت بیانی پسین / آن = ضمیر اشاره ( = صفت آن ) / هیچ = ضمیر پرسشی است و نقش قیدی دارد / این صفت اشاره /این = ضمیر اشاره (=این ، عجیب تراست ) / این = ضمیر اشاره (=از عجایب این ) / «است » بعد از ختصر ، به قرینه لفظی حذف شده است .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024" y="1568823"/>
            <a:ext cx="105066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و مثل تو چون مورچه ای است که در قصر ملکی سوراخی دارد جز غذای خویش و یاران خویش چیزی نمی بیند ، و از جمال صورت قصر و بسیاری غلامان و سربر ملک وی ، هیچ چیز چیز ندارد.اگر خواهی به درجه مورچه قناعت کنی ، می باش و و اگر نه راهت داده اند تا در بستان معرفت حق تعالی ، تماساکنی و بیرون آیی ، چشم باز کن تا عجایب بینی که مدهوش و متحیر شوی . 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901" y="1691371"/>
            <a:ext cx="113181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آرایه ها :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مثل تو چون مورچه = تشبیه / قصر ، ملک و غلام = مراعات نظیر / بستان معرفت = تشبیه ( معرفت مانند بستان ) اما بستان معرفت در این درس ، کلا استعاره از دنیا می باشد /چشم و دیدن (= بینی ) = مراعات نظیر 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نکته دستوری :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مورچه = متمم / سوراخی = مفعول / در قصر ملکی سوراخی دارد = جمله سه جزئی با مفعول است که در قصر ملکی ، متمم قیدی است و جز اجزای اصلی جمله به حساب نمی آید / غذا = متمم ( جز = حرف اضافه ) / هیچ چیز = ترکیب وصفی ( هیچ = وابسته پیشین / چیز = هسته)/ راهت=(را = مفعول /  َ ت = متمم ( راه را به تو دادند ) / مرجع ضمیر ( وی ) ، ملک (=پادشاه) است .</a:t>
            </a:r>
            <a:endParaRPr lang="en-US" sz="24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036" t="40412" r="37139" b="13402"/>
          <a:stretch>
            <a:fillRect/>
          </a:stretch>
        </p:blipFill>
        <p:spPr bwMode="auto">
          <a:xfrm>
            <a:off x="2045616" y="377071"/>
            <a:ext cx="6174557" cy="621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0129" t="18144" r="37448" b="59588"/>
          <a:stretch>
            <a:fillRect/>
          </a:stretch>
        </p:blipFill>
        <p:spPr bwMode="auto">
          <a:xfrm>
            <a:off x="2309565" y="1527141"/>
            <a:ext cx="8418138" cy="470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8737" t="53333" r="37185" b="16687"/>
          <a:stretch>
            <a:fillRect/>
          </a:stretch>
        </p:blipFill>
        <p:spPr bwMode="auto">
          <a:xfrm>
            <a:off x="1696824" y="1112362"/>
            <a:ext cx="7362335" cy="515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2145" y="2266682"/>
            <a:ext cx="87061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600" dirty="0" smtClean="0">
                <a:solidFill>
                  <a:srgbClr val="C00000"/>
                </a:solidFill>
                <a:cs typeface="B Titr" panose="00000700000000000000" pitchFamily="2" charset="-78"/>
              </a:rPr>
              <a:t>پایان</a:t>
            </a:r>
            <a:endParaRPr lang="en-US" sz="16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11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4024" y="1568823"/>
            <a:ext cx="105066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بدان که هر چه در وجود است ، همه صنع خدای تعالی است . آسمان و کتاب و ماه و ستارگان و زمین آنچه بر وی است ، چون کوه و بیابان و نهرها و آنچه در کوه هاست از جواهر و معادن و آن چه بر روی زمین است از انواع نباتات و آنچه در بر و بحر است از انواع حیوانات و آنچه میان آسمان و زمین است چون میغ و باران و برف و تگرگ و رعد و برق و قوس و قزح و علاماتی که در هوا پدید آید ، همه عجایب صنع حق تعالی است که تو را فرموده است تا در آن نظر کنی . پس اندر این آیات تفکر کن .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4024" y="1568823"/>
            <a:ext cx="105066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معنی :</a:t>
            </a:r>
          </a:p>
          <a:p>
            <a:pPr algn="r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آگاه باش که هر چه در جهان هستی وجود دارد . همه را خداوند بلند مرتبه آفریده است . آسمان ، آفتاب ، ماه ، ستارگان و زمین ، آنچه بر روی زمین است مانند کوه ، بیابان و رودخانه و آنچه در کوه هاست از سنگ های قیمتی و معدن ها و آنچه که بر روی زمین وجود دارد . از گیاهان گوناگون و آنچه که در خشکی و دریا وجود دارد از انواع حیوانات و آنچه که در میان  آسمان و زمین است . مانند ابر ، ،باران ، برف ، تگرگ ، رعد ، برق ، رنگین کمان و نشانه هایی که در هوا آشکار می شود . همه ، شگفتی های آفرینش خداوند بلند مرتبه است و این ها ، نشانه هایی از خداوند بلند مرتبه است که به تو فرمان داده است که در آن ها نگاه کنی . پس در این نشانه های خداوند ، فکر و اندیشه کن .</a:t>
            </a:r>
            <a:endParaRPr lang="en-US" sz="24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4024" y="1568823"/>
            <a:ext cx="105066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آرایه ها :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آفتاب ، ماه و ستارگان = مراعات نظیر / زمین ، کوه و بیابان = مراعات نظیر / جواهر و معادن = مراعات نظیر / میغ ، باران ، تگرگ و قوس قزح = مراعات نظیر( در قسمت آغازین درس ، چون چند مجموعه مراعات نظیر با هم به کار رفته است .شبکه معنایی به وجود آمده است )/ آسمان و زمین = تضاد / برّ و بحر = تضاد / این عبارت ، تلمیح دارد به آیه های 6 تا 11 سوره «ق»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4024" y="1568823"/>
            <a:ext cx="105066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افلم بنظروا الی السماء فوقهم کیف بنیناها و زیّناها و مالها من فروج والارض مددناها والقینا فیها رواسی و انبتنا فیها من کل زوج بهیج تبصره و ذکری لکل عبد...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یاد آوری : </a:t>
            </a:r>
            <a:r>
              <a:rPr lang="fa-IR" sz="2800" b="1" dirty="0" smtClean="0">
                <a:cs typeface="B Nazanin" pitchFamily="2" charset="-78"/>
              </a:rPr>
              <a:t>دراین عبارت ، تشبیه وجود ندارد ( چون کوه و بیابان و ....) تشبیه نیست .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نکته دستوری : </a:t>
            </a:r>
            <a:r>
              <a:rPr lang="fa-IR" sz="2800" b="1" dirty="0" smtClean="0">
                <a:cs typeface="B Nazanin" pitchFamily="2" charset="-78"/>
              </a:rPr>
              <a:t>( وی ) در ( بر وی است ) ضمیر شخصی است که به زمین بر می گردد . این کاربرد ، قدیمی است و در گذشته برای غیر انسان هم از ضمیر شخصی استفاده می کردند .</a:t>
            </a:r>
            <a:endParaRPr lang="en-US" sz="28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4024" y="1568823"/>
            <a:ext cx="1050663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در زمین ، نگاه کن که چگونه بساط تو ساخته ست و جوانب وی فراخ ، گسترانیده و از زیر سنگ های سخت ، آب های لطیف ، روان کرده تا بر روی زمین می رود و به تدریج بیرون می آید و در وقت بهار بنگر و تفکر کن که زمین ، چگونه زنده شود و چون دیبای هفت رنگ گردد ، بلکه هزار رنگ شود .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4024" y="1568823"/>
            <a:ext cx="105066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آرایه ها :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سنگ ، آب ، لطیف و روان = مراعات نظیر / زمین ( =چون) دیبای هفت رنگ = تشبیه 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نکته دستوری :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چگونه = قید / سخت ، لطیف و هفت رنگ = صفت پسین بیانی / هزار رنگ = صفت مرکب که این جا نقش مسندی دارد 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4024" y="1568823"/>
            <a:ext cx="1050663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نگاه کن مرغان هوا و حشرات زمین را هر یکی بر شکلی دیگر و بر صورتی دیگر و همه از یکدیگر نیکوتر ، هریکی را آنچه به کار باید داد ، و هر یکی را بیاموخته که غذای خویش چون به دست آورد و بچه را چون نگاه دارد تا بزرگ شود آشیان خویش کند . در مورچه ، نگاه کن که به وقت خویش ، غذا چون جمع کند .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4024" y="1568823"/>
            <a:ext cx="105066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آرایه : </a:t>
            </a:r>
          </a:p>
          <a:p>
            <a:pPr algn="r">
              <a:lnSpc>
                <a:spcPct val="200000"/>
              </a:lnSpc>
            </a:pPr>
            <a:r>
              <a:rPr lang="fa-IR" sz="2800" b="1" dirty="0" smtClean="0">
                <a:cs typeface="B Nazanin" pitchFamily="2" charset="-78"/>
              </a:rPr>
              <a:t>هوا ( = آسمان ) و زمین = تضاد دارد .</a:t>
            </a:r>
            <a:endParaRPr lang="en-US" sz="2800" b="1" dirty="0">
              <a:cs typeface="B Nazanin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1218</Words>
  <Application>Microsoft Office PowerPoint</Application>
  <PresentationFormat>Custom</PresentationFormat>
  <Paragraphs>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148</cp:revision>
  <dcterms:created xsi:type="dcterms:W3CDTF">2015-07-06T05:06:21Z</dcterms:created>
  <dcterms:modified xsi:type="dcterms:W3CDTF">2015-11-12T09:25:01Z</dcterms:modified>
</cp:coreProperties>
</file>