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1" r:id="rId3"/>
    <p:sldId id="262" r:id="rId4"/>
    <p:sldId id="264" r:id="rId5"/>
    <p:sldId id="265" r:id="rId6"/>
    <p:sldId id="270" r:id="rId7"/>
    <p:sldId id="263" r:id="rId8"/>
    <p:sldId id="268" r:id="rId9"/>
    <p:sldId id="269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8" r:id="rId20"/>
    <p:sldId id="280" r:id="rId21"/>
    <p:sldId id="281" r:id="rId22"/>
    <p:sldId id="282" r:id="rId23"/>
    <p:sldId id="259" r:id="rId24"/>
    <p:sldId id="283" r:id="rId25"/>
    <p:sldId id="260" r:id="rId26"/>
    <p:sldId id="261" r:id="rId27"/>
    <p:sldId id="284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3B77E9-4697-4021-B6B9-98D74C343085}">
          <p14:sldIdLst>
            <p14:sldId id="256"/>
            <p14:sldId id="291"/>
            <p14:sldId id="262"/>
            <p14:sldId id="264"/>
            <p14:sldId id="265"/>
            <p14:sldId id="270"/>
            <p14:sldId id="263"/>
            <p14:sldId id="268"/>
            <p14:sldId id="269"/>
            <p14:sldId id="266"/>
            <p14:sldId id="267"/>
            <p14:sldId id="271"/>
            <p14:sldId id="272"/>
            <p14:sldId id="273"/>
            <p14:sldId id="274"/>
            <p14:sldId id="275"/>
            <p14:sldId id="276"/>
            <p14:sldId id="279"/>
            <p14:sldId id="278"/>
            <p14:sldId id="280"/>
            <p14:sldId id="281"/>
            <p14:sldId id="282"/>
            <p14:sldId id="259"/>
            <p14:sldId id="283"/>
            <p14:sldId id="260"/>
            <p14:sldId id="261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364"/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41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7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02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1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8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5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4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4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8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4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6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90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363" y="474454"/>
            <a:ext cx="8001000" cy="298474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Aseman" panose="00000400000000000000" pitchFamily="2" charset="-78"/>
              </a:rPr>
              <a:t/>
            </a:r>
            <a:br>
              <a:rPr lang="fa-IR" dirty="0" smtClean="0">
                <a:cs typeface="2  Aseman" panose="00000400000000000000" pitchFamily="2" charset="-78"/>
              </a:rPr>
            </a:br>
            <a:r>
              <a:rPr lang="fa-IR" dirty="0">
                <a:cs typeface="2  Aseman" panose="00000400000000000000" pitchFamily="2" charset="-78"/>
              </a:rPr>
              <a:t/>
            </a:r>
            <a:br>
              <a:rPr lang="fa-IR" dirty="0">
                <a:cs typeface="2  Aseman" panose="00000400000000000000" pitchFamily="2" charset="-78"/>
              </a:rPr>
            </a:br>
            <a:r>
              <a:rPr lang="fa-IR" dirty="0" smtClean="0">
                <a:cs typeface="2  Aseman" panose="00000400000000000000" pitchFamily="2" charset="-78"/>
              </a:rPr>
              <a:t/>
            </a:r>
            <a:br>
              <a:rPr lang="fa-IR" dirty="0" smtClean="0">
                <a:cs typeface="2  Aseman" panose="00000400000000000000" pitchFamily="2" charset="-78"/>
              </a:rPr>
            </a:br>
            <a:r>
              <a:rPr lang="fa-IR" dirty="0">
                <a:cs typeface="2  Aseman" panose="00000400000000000000" pitchFamily="2" charset="-78"/>
              </a:rPr>
              <a:t/>
            </a:r>
            <a:br>
              <a:rPr lang="fa-IR" dirty="0">
                <a:cs typeface="2  Aseman" panose="00000400000000000000" pitchFamily="2" charset="-78"/>
              </a:rPr>
            </a:br>
            <a:endParaRPr lang="en-US" dirty="0">
              <a:cs typeface="2  Asem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8122" y="474454"/>
            <a:ext cx="10443863" cy="492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به نام خدا                                                                                     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موضوع:دانشگاه ایووا                                                                                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57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18" y="133350"/>
            <a:ext cx="6120914" cy="406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4" y="446855"/>
            <a:ext cx="1383912" cy="1450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88938"/>
            <a:ext cx="1383912" cy="156680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797221" y="4123777"/>
            <a:ext cx="3810019" cy="2734223"/>
          </a:xfrm>
          <a:custGeom>
            <a:avLst/>
            <a:gdLst>
              <a:gd name="connsiteX0" fmla="*/ 4391891 w 5140036"/>
              <a:gd name="connsiteY0" fmla="*/ 3546764 h 3671455"/>
              <a:gd name="connsiteX1" fmla="*/ 3837709 w 5140036"/>
              <a:gd name="connsiteY1" fmla="*/ 3671455 h 3671455"/>
              <a:gd name="connsiteX2" fmla="*/ 3131127 w 5140036"/>
              <a:gd name="connsiteY2" fmla="*/ 1163782 h 3671455"/>
              <a:gd name="connsiteX3" fmla="*/ 2078182 w 5140036"/>
              <a:gd name="connsiteY3" fmla="*/ 1468582 h 3671455"/>
              <a:gd name="connsiteX4" fmla="*/ 1177636 w 5140036"/>
              <a:gd name="connsiteY4" fmla="*/ 1468582 h 3671455"/>
              <a:gd name="connsiteX5" fmla="*/ 1108363 w 5140036"/>
              <a:gd name="connsiteY5" fmla="*/ 831273 h 3671455"/>
              <a:gd name="connsiteX6" fmla="*/ 374073 w 5140036"/>
              <a:gd name="connsiteY6" fmla="*/ 1440873 h 3671455"/>
              <a:gd name="connsiteX7" fmla="*/ 0 w 5140036"/>
              <a:gd name="connsiteY7" fmla="*/ 969819 h 3671455"/>
              <a:gd name="connsiteX8" fmla="*/ 180109 w 5140036"/>
              <a:gd name="connsiteY8" fmla="*/ 831273 h 3671455"/>
              <a:gd name="connsiteX9" fmla="*/ 152400 w 5140036"/>
              <a:gd name="connsiteY9" fmla="*/ 720437 h 3671455"/>
              <a:gd name="connsiteX10" fmla="*/ 415636 w 5140036"/>
              <a:gd name="connsiteY10" fmla="*/ 554182 h 3671455"/>
              <a:gd name="connsiteX11" fmla="*/ 401782 w 5140036"/>
              <a:gd name="connsiteY11" fmla="*/ 332509 h 3671455"/>
              <a:gd name="connsiteX12" fmla="*/ 207818 w 5140036"/>
              <a:gd name="connsiteY12" fmla="*/ 346364 h 3671455"/>
              <a:gd name="connsiteX13" fmla="*/ 207818 w 5140036"/>
              <a:gd name="connsiteY13" fmla="*/ 0 h 3671455"/>
              <a:gd name="connsiteX14" fmla="*/ 4003963 w 5140036"/>
              <a:gd name="connsiteY14" fmla="*/ 69273 h 3671455"/>
              <a:gd name="connsiteX15" fmla="*/ 4045527 w 5140036"/>
              <a:gd name="connsiteY15" fmla="*/ 263237 h 3671455"/>
              <a:gd name="connsiteX16" fmla="*/ 4378036 w 5140036"/>
              <a:gd name="connsiteY16" fmla="*/ 277091 h 3671455"/>
              <a:gd name="connsiteX17" fmla="*/ 4765963 w 5140036"/>
              <a:gd name="connsiteY17" fmla="*/ 484909 h 3671455"/>
              <a:gd name="connsiteX18" fmla="*/ 4973782 w 5140036"/>
              <a:gd name="connsiteY18" fmla="*/ 665019 h 3671455"/>
              <a:gd name="connsiteX19" fmla="*/ 5112327 w 5140036"/>
              <a:gd name="connsiteY19" fmla="*/ 997528 h 3671455"/>
              <a:gd name="connsiteX20" fmla="*/ 5140036 w 5140036"/>
              <a:gd name="connsiteY20" fmla="*/ 1357746 h 3671455"/>
              <a:gd name="connsiteX21" fmla="*/ 4793673 w 5140036"/>
              <a:gd name="connsiteY21" fmla="*/ 2189019 h 3671455"/>
              <a:gd name="connsiteX22" fmla="*/ 4087091 w 5140036"/>
              <a:gd name="connsiteY22" fmla="*/ 1911928 h 3671455"/>
              <a:gd name="connsiteX23" fmla="*/ 4114800 w 5140036"/>
              <a:gd name="connsiteY23" fmla="*/ 1413164 h 3671455"/>
              <a:gd name="connsiteX24" fmla="*/ 3810000 w 5140036"/>
              <a:gd name="connsiteY24" fmla="*/ 1510146 h 3671455"/>
              <a:gd name="connsiteX25" fmla="*/ 4405745 w 5140036"/>
              <a:gd name="connsiteY25" fmla="*/ 3546764 h 3671455"/>
              <a:gd name="connsiteX26" fmla="*/ 4391891 w 5140036"/>
              <a:gd name="connsiteY26" fmla="*/ 3546764 h 367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0036" h="3671455">
                <a:moveTo>
                  <a:pt x="4391891" y="3546764"/>
                </a:moveTo>
                <a:lnTo>
                  <a:pt x="3837709" y="3671455"/>
                </a:lnTo>
                <a:lnTo>
                  <a:pt x="3131127" y="1163782"/>
                </a:lnTo>
                <a:cubicBezTo>
                  <a:pt x="2780509" y="1266630"/>
                  <a:pt x="2443573" y="1468582"/>
                  <a:pt x="2078182" y="1468582"/>
                </a:cubicBezTo>
                <a:lnTo>
                  <a:pt x="1177636" y="1468582"/>
                </a:lnTo>
                <a:lnTo>
                  <a:pt x="1108363" y="831273"/>
                </a:lnTo>
                <a:lnTo>
                  <a:pt x="374073" y="1440873"/>
                </a:lnTo>
                <a:lnTo>
                  <a:pt x="0" y="969819"/>
                </a:lnTo>
                <a:cubicBezTo>
                  <a:pt x="233422" y="823930"/>
                  <a:pt x="308809" y="831273"/>
                  <a:pt x="180109" y="831273"/>
                </a:cubicBezTo>
                <a:lnTo>
                  <a:pt x="152400" y="720437"/>
                </a:lnTo>
                <a:lnTo>
                  <a:pt x="415636" y="554182"/>
                </a:lnTo>
                <a:lnTo>
                  <a:pt x="401782" y="332509"/>
                </a:lnTo>
                <a:lnTo>
                  <a:pt x="207818" y="346364"/>
                </a:lnTo>
                <a:lnTo>
                  <a:pt x="207818" y="0"/>
                </a:lnTo>
                <a:lnTo>
                  <a:pt x="4003963" y="69273"/>
                </a:lnTo>
                <a:lnTo>
                  <a:pt x="4045527" y="263237"/>
                </a:lnTo>
                <a:lnTo>
                  <a:pt x="4378036" y="277091"/>
                </a:lnTo>
                <a:lnTo>
                  <a:pt x="4765963" y="484909"/>
                </a:lnTo>
                <a:lnTo>
                  <a:pt x="4973782" y="665019"/>
                </a:lnTo>
                <a:lnTo>
                  <a:pt x="5112327" y="997528"/>
                </a:lnTo>
                <a:lnTo>
                  <a:pt x="5140036" y="1357746"/>
                </a:lnTo>
                <a:cubicBezTo>
                  <a:pt x="5028551" y="1636458"/>
                  <a:pt x="5093855" y="2189019"/>
                  <a:pt x="4793673" y="2189019"/>
                </a:cubicBezTo>
                <a:lnTo>
                  <a:pt x="4087091" y="1911928"/>
                </a:lnTo>
                <a:lnTo>
                  <a:pt x="4114800" y="1413164"/>
                </a:lnTo>
                <a:lnTo>
                  <a:pt x="3810000" y="1510146"/>
                </a:lnTo>
                <a:cubicBezTo>
                  <a:pt x="4008582" y="2189019"/>
                  <a:pt x="4218846" y="2864583"/>
                  <a:pt x="4405745" y="3546764"/>
                </a:cubicBezTo>
                <a:cubicBezTo>
                  <a:pt x="4409604" y="3560849"/>
                  <a:pt x="4364182" y="3532909"/>
                  <a:pt x="4391891" y="3546764"/>
                </a:cubicBez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1795" y="3514610"/>
            <a:ext cx="200086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شکل کلی پلان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13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75" y="1498295"/>
            <a:ext cx="3249450" cy="410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73" y="1940790"/>
            <a:ext cx="4848225" cy="3224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081524" y="97003"/>
            <a:ext cx="2949846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48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هارمونی با محیط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04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33" y="332578"/>
            <a:ext cx="4005419" cy="2786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9772"/>
            <a:ext cx="2200274" cy="3131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852" y="4451423"/>
            <a:ext cx="4499975" cy="1978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C:\Documents and Settings\XPro\Desktop\New Folder (2)\ا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46" y="3879239"/>
            <a:ext cx="3552776" cy="26645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896476" y="1581150"/>
            <a:ext cx="2085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حذف گوشه ها</a:t>
            </a:r>
            <a:endParaRPr lang="en-US" sz="3600" dirty="0">
              <a:cs typeface="2  Asema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8568588" y="1764920"/>
            <a:ext cx="1169873" cy="27878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45183" y="1889967"/>
            <a:ext cx="1118085" cy="1537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65498" y="3387408"/>
            <a:ext cx="386195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نمایش مصالح همان گونه که هست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9521416" y="4644037"/>
            <a:ext cx="1563749" cy="1781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9490631" y="5261221"/>
            <a:ext cx="905452" cy="358501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3611" y="5419725"/>
            <a:ext cx="502396" cy="1904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7675" y="883072"/>
            <a:ext cx="6096000" cy="1680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دید به بیرون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تصویر پانورامایی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دعوت فضای بیرون به داخل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  <p:pic>
        <p:nvPicPr>
          <p:cNvPr id="3" name="Picture 2" descr="C:\Documents and Settings\XPro\Desktop\New Folder (2)\ا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09584"/>
            <a:ext cx="4724372" cy="3543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XPro\Desktop\New Folder (2)\هنر امریگ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33" y="2697010"/>
            <a:ext cx="4098142" cy="3579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708293" y="5657708"/>
            <a:ext cx="198483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دیده شدن فعالیت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86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40" y="3043633"/>
            <a:ext cx="5368792" cy="3566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8" y="458581"/>
            <a:ext cx="5440780" cy="3618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67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3487" y="1783915"/>
            <a:ext cx="498405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رنگ سبز محیط مکمل رنگ قرمز بنا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81" y="234079"/>
            <a:ext cx="3203572" cy="3099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443" y="2671784"/>
            <a:ext cx="4804064" cy="3895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744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764" y="1569660"/>
            <a:ext cx="6096528" cy="40968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18654" y="-76472"/>
            <a:ext cx="13147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نور</a:t>
            </a:r>
            <a:endParaRPr lang="en-US" sz="9600" dirty="0">
              <a:cs typeface="2  Asem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3934" y="3294927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نورگیری</a:t>
            </a:r>
            <a:endParaRPr lang="en-US" sz="3600" dirty="0"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88" y="2911149"/>
            <a:ext cx="1450974" cy="166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95030" y="2456092"/>
            <a:ext cx="920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شفاف</a:t>
            </a:r>
            <a:endParaRPr lang="en-US" sz="3600" dirty="0">
              <a:cs typeface="2  Asem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15540" y="4384227"/>
            <a:ext cx="71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مات</a:t>
            </a:r>
            <a:endParaRPr lang="en-US" sz="3600" dirty="0">
              <a:cs typeface="2  Asem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33" y="2233079"/>
            <a:ext cx="977655" cy="112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370513" y="1753961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نورگیری</a:t>
            </a:r>
            <a:endParaRPr lang="en-US" sz="3200" dirty="0">
              <a:cs typeface="2  Asema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33" y="309699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 دید</a:t>
            </a:r>
            <a:endParaRPr lang="en-US" sz="3600" dirty="0">
              <a:cs typeface="2  Asema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796" y="4501583"/>
            <a:ext cx="1182727" cy="54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635408" y="4445783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 فقط نور </a:t>
            </a:r>
            <a:endParaRPr lang="en-US" sz="3200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87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Pro\Desktop\New Folder (2)\اع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50" y="495288"/>
            <a:ext cx="5248300" cy="3722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C:\Documents and Settings\XPro\Desktop\New Folder (2)\ا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200" y="2775841"/>
            <a:ext cx="4369041" cy="3395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212206" y="348734"/>
            <a:ext cx="23583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نور طبیعی</a:t>
            </a:r>
            <a:endParaRPr lang="en-US" sz="6600" dirty="0">
              <a:cs typeface="2  Asem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6787" y="5101707"/>
            <a:ext cx="39998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نور گیری کتابخانه</a:t>
            </a:r>
            <a:endParaRPr lang="en-US" sz="6000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670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610" y="572666"/>
            <a:ext cx="4589090" cy="4991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543675" y="2482493"/>
            <a:ext cx="5266185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5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شیشه مات به علت نور گیری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721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Pro\Desktop\New Folder (2)\schoolofartiowa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482" y="1889794"/>
            <a:ext cx="3690968" cy="3072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3" descr="C:\Documents and Settings\XPro\Desktop\New Folder (2)\هغحخ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81" y="319076"/>
            <a:ext cx="3397730" cy="2319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4" descr="C:\Documents and Settings\XPro\Desktop\New Folder (2)\هنر امریگا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721" y="3600454"/>
            <a:ext cx="4022879" cy="2543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30049" y="520027"/>
            <a:ext cx="759053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ساختمان دارای دو بال یکی روی زمین و یکی معلق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557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8" y="1043674"/>
            <a:ext cx="5350245" cy="1972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894717" y="152100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محل قرارگیری مدرسه هنر و تاریخ هنر، دانشگاه آیووا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Lowa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) تمامی مشخصات سایتی ایده آل را دارد؛ زمینی وسیع و گسترده، خارج از بافت فشرده شهری و در میان طبیعتی پوشیده از درختان با چشم اندازهای زیبا و در مجاورت رودخانه ای عریض.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2  Aseman" panose="00000400000000000000" pitchFamily="2" charset="-78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طرح ساختمان جدید این دانشکده توسط دفتر معماری استیون هال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Steven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Holl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) معمار برجسته آمریکایی طراحی شده و در فهرست برترین ساختمان های آموزشی ایالات متحده آمریکا قرار دارد. نحوه گستردگی ساختمان در زمین به نحوی است که ارتباط بصری مناسبی با تپه های آهکی مجاور ساختمان داشته و فضایی آرامش بخش و به دور از هرگونه آلودگی صوتی را برای تحصیل دانشجویان رشته های هنر و تاریخ هنر فراهم آورده است. به موجب این موفقیت هاست که هیات داوری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AIA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 نیز به عنوان یکی از معتبرترین انجمن های معماری، از ترکیب هوشمندانه ساختار این بنا با سایت پیرامون تقدیر نموده است.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2  Asem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8" y="3286665"/>
            <a:ext cx="2196204" cy="2950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52" y="3388028"/>
            <a:ext cx="2098751" cy="2966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089380" y="357819"/>
            <a:ext cx="30299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dirty="0">
                <a:latin typeface="Times New Roman" panose="02020603050405020304" pitchFamily="18" charset="0"/>
                <a:ea typeface="Times New Roman" panose="02020603050405020304" pitchFamily="18" charset="0"/>
                <a:cs typeface="2  Aseman" panose="00000400000000000000" pitchFamily="2" charset="-78"/>
              </a:rPr>
              <a:t>دانشگاه آیووا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193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07" y="949114"/>
            <a:ext cx="1159644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شیشه ها توسط صفحه های اهنی نگه داشته شده اند لامپ های مهتابی زیر صفحه ها نمایش خطوط و سطوح بنا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  <p:pic>
        <p:nvPicPr>
          <p:cNvPr id="3" name="Picture 2" descr="C:\Documents and Settings\XPro\Desktop\New Folder (2)\Picture-2-School-of-Art-and-Art-History-University-of-Iowa-by-Steven-Holl-Architec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2029" y="2341637"/>
            <a:ext cx="8128000" cy="3930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220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48549" y="1647810"/>
            <a:ext cx="1285884" cy="1071570"/>
          </a:xfrm>
          <a:prstGeom prst="ellipse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ادارات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  <a:lumOff val="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62599" y="1433496"/>
            <a:ext cx="1285884" cy="1071570"/>
          </a:xfrm>
          <a:prstGeom prst="ellipse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جتماعات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90963" y="1647810"/>
            <a:ext cx="1285884" cy="1143008"/>
          </a:xfrm>
          <a:prstGeom prst="ellipse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کافه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  <a:lumOff val="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 rot="19277934">
            <a:off x="2613152" y="2360794"/>
            <a:ext cx="1285884" cy="1071570"/>
          </a:xfrm>
          <a:prstGeom prst="ellipse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مسیر حرکت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  <a:lumOff val="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092862" y="3086104"/>
            <a:ext cx="3500896" cy="3447589"/>
          </a:xfrm>
          <a:prstGeom prst="cloud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برکه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  <a:lumOff val="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 rot="5400000">
            <a:off x="7042770" y="2582480"/>
            <a:ext cx="514120" cy="474065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rot="16200000" flipH="1">
            <a:off x="5613216" y="2485833"/>
            <a:ext cx="729226" cy="453835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/>
          <p:cNvCxnSpPr>
            <a:stCxn id="4" idx="4"/>
          </p:cNvCxnSpPr>
          <p:nvPr/>
        </p:nvCxnSpPr>
        <p:spPr>
          <a:xfrm rot="16200000" flipH="1">
            <a:off x="4741062" y="2683661"/>
            <a:ext cx="357190" cy="571504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3704417" y="3148802"/>
            <a:ext cx="572298" cy="356396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>
            <a:stCxn id="2" idx="4"/>
          </p:cNvCxnSpPr>
          <p:nvPr/>
        </p:nvCxnSpPr>
        <p:spPr>
          <a:xfrm rot="5400000">
            <a:off x="7348549" y="2586030"/>
            <a:ext cx="509593" cy="776293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stCxn id="3" idx="5"/>
          </p:cNvCxnSpPr>
          <p:nvPr/>
        </p:nvCxnSpPr>
        <p:spPr>
          <a:xfrm rot="5400000">
            <a:off x="6211515" y="2556479"/>
            <a:ext cx="656996" cy="240315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>
            <a:stCxn id="4" idx="5"/>
          </p:cNvCxnSpPr>
          <p:nvPr/>
        </p:nvCxnSpPr>
        <p:spPr>
          <a:xfrm rot="16200000" flipH="1">
            <a:off x="5063275" y="2648686"/>
            <a:ext cx="381706" cy="331189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stCxn id="5" idx="4"/>
          </p:cNvCxnSpPr>
          <p:nvPr/>
        </p:nvCxnSpPr>
        <p:spPr>
          <a:xfrm rot="16200000" flipH="1">
            <a:off x="3695789" y="3210023"/>
            <a:ext cx="333359" cy="542741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8774470" y="-296564"/>
            <a:ext cx="1168910" cy="1541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88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دید</a:t>
            </a:r>
            <a:endParaRPr lang="en-U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31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951685" y="1100124"/>
            <a:ext cx="4987636" cy="4503138"/>
          </a:xfrm>
          <a:custGeom>
            <a:avLst/>
            <a:gdLst>
              <a:gd name="connsiteX0" fmla="*/ 27709 w 4987636"/>
              <a:gd name="connsiteY0" fmla="*/ 13855 h 4503138"/>
              <a:gd name="connsiteX1" fmla="*/ 1399309 w 4987636"/>
              <a:gd name="connsiteY1" fmla="*/ 0 h 4503138"/>
              <a:gd name="connsiteX2" fmla="*/ 1399309 w 4987636"/>
              <a:gd name="connsiteY2" fmla="*/ 900546 h 4503138"/>
              <a:gd name="connsiteX3" fmla="*/ 2757055 w 4987636"/>
              <a:gd name="connsiteY3" fmla="*/ 845128 h 4503138"/>
              <a:gd name="connsiteX4" fmla="*/ 2770909 w 4987636"/>
              <a:gd name="connsiteY4" fmla="*/ 2008910 h 4503138"/>
              <a:gd name="connsiteX5" fmla="*/ 3394364 w 4987636"/>
              <a:gd name="connsiteY5" fmla="*/ 1995055 h 4503138"/>
              <a:gd name="connsiteX6" fmla="*/ 3408218 w 4987636"/>
              <a:gd name="connsiteY6" fmla="*/ 2313710 h 4503138"/>
              <a:gd name="connsiteX7" fmla="*/ 3934691 w 4987636"/>
              <a:gd name="connsiteY7" fmla="*/ 2313710 h 4503138"/>
              <a:gd name="connsiteX8" fmla="*/ 3934691 w 4987636"/>
              <a:gd name="connsiteY8" fmla="*/ 2424546 h 4503138"/>
              <a:gd name="connsiteX9" fmla="*/ 4973782 w 4987636"/>
              <a:gd name="connsiteY9" fmla="*/ 2424546 h 4503138"/>
              <a:gd name="connsiteX10" fmla="*/ 4987636 w 4987636"/>
              <a:gd name="connsiteY10" fmla="*/ 2951019 h 4503138"/>
              <a:gd name="connsiteX11" fmla="*/ 0 w 4987636"/>
              <a:gd name="connsiteY11" fmla="*/ 2840182 h 4503138"/>
              <a:gd name="connsiteX12" fmla="*/ 27709 w 4987636"/>
              <a:gd name="connsiteY12" fmla="*/ 13855 h 450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7636" h="4503138">
                <a:moveTo>
                  <a:pt x="27709" y="13855"/>
                </a:moveTo>
                <a:lnTo>
                  <a:pt x="1399309" y="0"/>
                </a:lnTo>
                <a:lnTo>
                  <a:pt x="1399309" y="900546"/>
                </a:lnTo>
                <a:lnTo>
                  <a:pt x="2757055" y="845128"/>
                </a:lnTo>
                <a:lnTo>
                  <a:pt x="2770909" y="2008910"/>
                </a:lnTo>
                <a:lnTo>
                  <a:pt x="3394364" y="1995055"/>
                </a:lnTo>
                <a:lnTo>
                  <a:pt x="3408218" y="2313710"/>
                </a:lnTo>
                <a:lnTo>
                  <a:pt x="3934691" y="2313710"/>
                </a:lnTo>
                <a:lnTo>
                  <a:pt x="3934691" y="2424546"/>
                </a:lnTo>
                <a:lnTo>
                  <a:pt x="4973782" y="2424546"/>
                </a:lnTo>
                <a:lnTo>
                  <a:pt x="4987636" y="2951019"/>
                </a:lnTo>
                <a:cubicBezTo>
                  <a:pt x="3324994" y="2918690"/>
                  <a:pt x="0" y="4503138"/>
                  <a:pt x="0" y="2840182"/>
                </a:cubicBezTo>
                <a:lnTo>
                  <a:pt x="27709" y="13855"/>
                </a:ln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ساختمان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  <a:lumOff val="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586015" y="3957644"/>
            <a:ext cx="7786710" cy="1914532"/>
          </a:xfrm>
          <a:prstGeom prst="cloud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برکه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  <a:lumOff val="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86411" y="1100124"/>
            <a:ext cx="2357454" cy="1857388"/>
          </a:xfrm>
          <a:prstGeom prst="straightConnector1">
            <a:avLst/>
          </a:pr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6479370" y="1472420"/>
            <a:ext cx="45544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ایجاد مکانی عریض برای نشستن </a:t>
            </a:r>
            <a:endParaRPr lang="fa-IR" sz="4000" dirty="0" smtClean="0"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  <a:p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در </a:t>
            </a: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کنار برکه</a:t>
            </a:r>
            <a:endParaRPr lang="en-US" sz="4000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52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194" y="2494799"/>
            <a:ext cx="789709" cy="678873"/>
          </a:xfrm>
          <a:custGeom>
            <a:avLst/>
            <a:gdLst>
              <a:gd name="connsiteX0" fmla="*/ 720437 w 789709"/>
              <a:gd name="connsiteY0" fmla="*/ 0 h 678873"/>
              <a:gd name="connsiteX1" fmla="*/ 0 w 789709"/>
              <a:gd name="connsiteY1" fmla="*/ 415636 h 678873"/>
              <a:gd name="connsiteX2" fmla="*/ 83127 w 789709"/>
              <a:gd name="connsiteY2" fmla="*/ 678873 h 678873"/>
              <a:gd name="connsiteX3" fmla="*/ 789709 w 789709"/>
              <a:gd name="connsiteY3" fmla="*/ 249382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709" h="678873">
                <a:moveTo>
                  <a:pt x="720437" y="0"/>
                </a:moveTo>
                <a:lnTo>
                  <a:pt x="0" y="415636"/>
                </a:lnTo>
                <a:lnTo>
                  <a:pt x="83127" y="678873"/>
                </a:lnTo>
                <a:lnTo>
                  <a:pt x="789709" y="249382"/>
                </a:lnTo>
              </a:path>
            </a:pathLst>
          </a:cu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77558" y="4018799"/>
            <a:ext cx="888311" cy="762000"/>
          </a:xfrm>
          <a:custGeom>
            <a:avLst/>
            <a:gdLst>
              <a:gd name="connsiteX0" fmla="*/ 568036 w 888311"/>
              <a:gd name="connsiteY0" fmla="*/ 0 h 762000"/>
              <a:gd name="connsiteX1" fmla="*/ 0 w 888311"/>
              <a:gd name="connsiteY1" fmla="*/ 498764 h 762000"/>
              <a:gd name="connsiteX2" fmla="*/ 249382 w 888311"/>
              <a:gd name="connsiteY2" fmla="*/ 762000 h 762000"/>
              <a:gd name="connsiteX3" fmla="*/ 762000 w 888311"/>
              <a:gd name="connsiteY3" fmla="*/ 193964 h 762000"/>
              <a:gd name="connsiteX4" fmla="*/ 568036 w 888311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311" h="762000">
                <a:moveTo>
                  <a:pt x="568036" y="0"/>
                </a:moveTo>
                <a:lnTo>
                  <a:pt x="0" y="498764"/>
                </a:lnTo>
                <a:lnTo>
                  <a:pt x="249382" y="762000"/>
                </a:lnTo>
                <a:cubicBezTo>
                  <a:pt x="783060" y="214277"/>
                  <a:pt x="888311" y="446595"/>
                  <a:pt x="762000" y="193964"/>
                </a:cubicBezTo>
                <a:lnTo>
                  <a:pt x="568036" y="0"/>
                </a:lnTo>
                <a:close/>
              </a:path>
            </a:pathLst>
          </a:custGeom>
          <a:solidFill>
            <a:srgbClr val="69676D">
              <a:lumMod val="5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دسترسی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9925" y="2494799"/>
            <a:ext cx="777124" cy="692727"/>
          </a:xfrm>
          <a:custGeom>
            <a:avLst/>
            <a:gdLst>
              <a:gd name="connsiteX0" fmla="*/ 749415 w 777124"/>
              <a:gd name="connsiteY0" fmla="*/ 0 h 692727"/>
              <a:gd name="connsiteX1" fmla="*/ 777124 w 777124"/>
              <a:gd name="connsiteY1" fmla="*/ 304800 h 692727"/>
              <a:gd name="connsiteX2" fmla="*/ 84396 w 777124"/>
              <a:gd name="connsiteY2" fmla="*/ 692727 h 692727"/>
              <a:gd name="connsiteX3" fmla="*/ 1269 w 777124"/>
              <a:gd name="connsiteY3" fmla="*/ 387927 h 692727"/>
              <a:gd name="connsiteX4" fmla="*/ 749415 w 777124"/>
              <a:gd name="connsiteY4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24" h="692727">
                <a:moveTo>
                  <a:pt x="749415" y="0"/>
                </a:moveTo>
                <a:lnTo>
                  <a:pt x="777124" y="304800"/>
                </a:lnTo>
                <a:lnTo>
                  <a:pt x="84396" y="692727"/>
                </a:lnTo>
                <a:cubicBezTo>
                  <a:pt x="0" y="397341"/>
                  <a:pt x="1269" y="502644"/>
                  <a:pt x="1269" y="387927"/>
                </a:cubicBezTo>
                <a:lnTo>
                  <a:pt x="749415" y="0"/>
                </a:lnTo>
                <a:close/>
              </a:path>
            </a:pathLst>
          </a:custGeom>
          <a:solidFill>
            <a:srgbClr val="69676D">
              <a:lumMod val="5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55485" y="1899053"/>
            <a:ext cx="5043055" cy="484910"/>
          </a:xfrm>
          <a:custGeom>
            <a:avLst/>
            <a:gdLst>
              <a:gd name="connsiteX0" fmla="*/ 0 w 5043055"/>
              <a:gd name="connsiteY0" fmla="*/ 387928 h 484910"/>
              <a:gd name="connsiteX1" fmla="*/ 4987636 w 5043055"/>
              <a:gd name="connsiteY1" fmla="*/ 484910 h 484910"/>
              <a:gd name="connsiteX2" fmla="*/ 5043055 w 5043055"/>
              <a:gd name="connsiteY2" fmla="*/ 484910 h 484910"/>
              <a:gd name="connsiteX3" fmla="*/ 4835236 w 5043055"/>
              <a:gd name="connsiteY3" fmla="*/ 166255 h 484910"/>
              <a:gd name="connsiteX4" fmla="*/ 4599709 w 5043055"/>
              <a:gd name="connsiteY4" fmla="*/ 41564 h 484910"/>
              <a:gd name="connsiteX5" fmla="*/ 0 w 5043055"/>
              <a:gd name="connsiteY5" fmla="*/ 0 h 484910"/>
              <a:gd name="connsiteX6" fmla="*/ 0 w 5043055"/>
              <a:gd name="connsiteY6" fmla="*/ 387928 h 4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055" h="484910">
                <a:moveTo>
                  <a:pt x="0" y="387928"/>
                </a:moveTo>
                <a:lnTo>
                  <a:pt x="4987636" y="484910"/>
                </a:lnTo>
                <a:lnTo>
                  <a:pt x="5043055" y="484910"/>
                </a:lnTo>
                <a:lnTo>
                  <a:pt x="4835236" y="166255"/>
                </a:lnTo>
                <a:lnTo>
                  <a:pt x="4599709" y="41564"/>
                </a:lnTo>
                <a:lnTo>
                  <a:pt x="0" y="0"/>
                </a:lnTo>
                <a:lnTo>
                  <a:pt x="0" y="387928"/>
                </a:ln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دفتر تجهیزات بصری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10903" y="2813453"/>
            <a:ext cx="3611484" cy="665019"/>
          </a:xfrm>
          <a:custGeom>
            <a:avLst/>
            <a:gdLst>
              <a:gd name="connsiteX0" fmla="*/ 0 w 3611484"/>
              <a:gd name="connsiteY0" fmla="*/ 0 h 665019"/>
              <a:gd name="connsiteX1" fmla="*/ 27709 w 3611484"/>
              <a:gd name="connsiteY1" fmla="*/ 443346 h 665019"/>
              <a:gd name="connsiteX2" fmla="*/ 720437 w 3611484"/>
              <a:gd name="connsiteY2" fmla="*/ 443346 h 665019"/>
              <a:gd name="connsiteX3" fmla="*/ 1537855 w 3611484"/>
              <a:gd name="connsiteY3" fmla="*/ 665019 h 665019"/>
              <a:gd name="connsiteX4" fmla="*/ 3435928 w 3611484"/>
              <a:gd name="connsiteY4" fmla="*/ 665019 h 665019"/>
              <a:gd name="connsiteX5" fmla="*/ 3435928 w 3611484"/>
              <a:gd name="connsiteY5" fmla="*/ 180110 h 665019"/>
              <a:gd name="connsiteX6" fmla="*/ 0 w 3611484"/>
              <a:gd name="connsiteY6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1484" h="665019">
                <a:moveTo>
                  <a:pt x="0" y="0"/>
                </a:moveTo>
                <a:lnTo>
                  <a:pt x="27709" y="443346"/>
                </a:lnTo>
                <a:lnTo>
                  <a:pt x="720437" y="443346"/>
                </a:lnTo>
                <a:cubicBezTo>
                  <a:pt x="992586" y="518422"/>
                  <a:pt x="1255541" y="665019"/>
                  <a:pt x="1537855" y="665019"/>
                </a:cubicBezTo>
                <a:lnTo>
                  <a:pt x="3435928" y="665019"/>
                </a:lnTo>
                <a:cubicBezTo>
                  <a:pt x="3449914" y="175494"/>
                  <a:pt x="3611484" y="180110"/>
                  <a:pt x="3435928" y="180110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  <a:lumOff val="2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مسیرهای حرکت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32976" y="3007417"/>
            <a:ext cx="1219200" cy="1371600"/>
          </a:xfrm>
          <a:custGeom>
            <a:avLst/>
            <a:gdLst>
              <a:gd name="connsiteX0" fmla="*/ 110836 w 1219200"/>
              <a:gd name="connsiteY0" fmla="*/ 0 h 1371600"/>
              <a:gd name="connsiteX1" fmla="*/ 1219200 w 1219200"/>
              <a:gd name="connsiteY1" fmla="*/ 1371600 h 1371600"/>
              <a:gd name="connsiteX2" fmla="*/ 817418 w 1219200"/>
              <a:gd name="connsiteY2" fmla="*/ 1357746 h 1371600"/>
              <a:gd name="connsiteX3" fmla="*/ 0 w 1219200"/>
              <a:gd name="connsiteY3" fmla="*/ 484909 h 1371600"/>
              <a:gd name="connsiteX4" fmla="*/ 110836 w 12192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371600">
                <a:moveTo>
                  <a:pt x="110836" y="0"/>
                </a:moveTo>
                <a:lnTo>
                  <a:pt x="1219200" y="1371600"/>
                </a:lnTo>
                <a:lnTo>
                  <a:pt x="817418" y="1357746"/>
                </a:lnTo>
                <a:lnTo>
                  <a:pt x="0" y="484909"/>
                </a:lnTo>
                <a:lnTo>
                  <a:pt x="110836" y="0"/>
                </a:lnTo>
                <a:close/>
              </a:path>
            </a:pathLst>
          </a:custGeom>
          <a:solidFill>
            <a:srgbClr val="69676D">
              <a:lumMod val="5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52126" y="2403442"/>
            <a:ext cx="1000132" cy="631684"/>
          </a:xfrm>
          <a:custGeom>
            <a:avLst/>
            <a:gdLst>
              <a:gd name="connsiteX0" fmla="*/ 581891 w 762000"/>
              <a:gd name="connsiteY0" fmla="*/ 0 h 665018"/>
              <a:gd name="connsiteX1" fmla="*/ 0 w 762000"/>
              <a:gd name="connsiteY1" fmla="*/ 13855 h 665018"/>
              <a:gd name="connsiteX2" fmla="*/ 27709 w 762000"/>
              <a:gd name="connsiteY2" fmla="*/ 637309 h 665018"/>
              <a:gd name="connsiteX3" fmla="*/ 762000 w 762000"/>
              <a:gd name="connsiteY3" fmla="*/ 665018 h 665018"/>
              <a:gd name="connsiteX4" fmla="*/ 748145 w 762000"/>
              <a:gd name="connsiteY4" fmla="*/ 526473 h 665018"/>
              <a:gd name="connsiteX5" fmla="*/ 720436 w 762000"/>
              <a:gd name="connsiteY5" fmla="*/ 290945 h 665018"/>
              <a:gd name="connsiteX6" fmla="*/ 581891 w 762000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665018">
                <a:moveTo>
                  <a:pt x="581891" y="0"/>
                </a:moveTo>
                <a:lnTo>
                  <a:pt x="0" y="13855"/>
                </a:lnTo>
                <a:lnTo>
                  <a:pt x="27709" y="637309"/>
                </a:lnTo>
                <a:lnTo>
                  <a:pt x="762000" y="665018"/>
                </a:lnTo>
                <a:lnTo>
                  <a:pt x="748145" y="526473"/>
                </a:lnTo>
                <a:lnTo>
                  <a:pt x="720436" y="290945"/>
                </a:lnTo>
                <a:lnTo>
                  <a:pt x="581891" y="0"/>
                </a:lnTo>
                <a:close/>
              </a:path>
            </a:pathLst>
          </a:custGeom>
          <a:solidFill>
            <a:srgbClr val="9CB084">
              <a:lumMod val="40000"/>
              <a:lumOff val="6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ورودی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02794" y="3021272"/>
            <a:ext cx="748146" cy="540327"/>
          </a:xfrm>
          <a:custGeom>
            <a:avLst/>
            <a:gdLst>
              <a:gd name="connsiteX0" fmla="*/ 748146 w 748146"/>
              <a:gd name="connsiteY0" fmla="*/ 0 h 540327"/>
              <a:gd name="connsiteX1" fmla="*/ 0 w 748146"/>
              <a:gd name="connsiteY1" fmla="*/ 0 h 540327"/>
              <a:gd name="connsiteX2" fmla="*/ 13855 w 748146"/>
              <a:gd name="connsiteY2" fmla="*/ 498763 h 540327"/>
              <a:gd name="connsiteX3" fmla="*/ 720437 w 748146"/>
              <a:gd name="connsiteY3" fmla="*/ 540327 h 540327"/>
              <a:gd name="connsiteX4" fmla="*/ 748146 w 748146"/>
              <a:gd name="connsiteY4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146" h="540327">
                <a:moveTo>
                  <a:pt x="748146" y="0"/>
                </a:moveTo>
                <a:lnTo>
                  <a:pt x="0" y="0"/>
                </a:lnTo>
                <a:lnTo>
                  <a:pt x="13855" y="498763"/>
                </a:lnTo>
                <a:lnTo>
                  <a:pt x="720437" y="540327"/>
                </a:lnTo>
                <a:lnTo>
                  <a:pt x="748146" y="0"/>
                </a:lnTo>
                <a:close/>
              </a:path>
            </a:pathLst>
          </a:cu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گالری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30503" y="3520035"/>
            <a:ext cx="678873" cy="443346"/>
          </a:xfrm>
          <a:custGeom>
            <a:avLst/>
            <a:gdLst>
              <a:gd name="connsiteX0" fmla="*/ 0 w 678873"/>
              <a:gd name="connsiteY0" fmla="*/ 0 h 443346"/>
              <a:gd name="connsiteX1" fmla="*/ 27709 w 678873"/>
              <a:gd name="connsiteY1" fmla="*/ 387928 h 443346"/>
              <a:gd name="connsiteX2" fmla="*/ 665018 w 678873"/>
              <a:gd name="connsiteY2" fmla="*/ 443346 h 443346"/>
              <a:gd name="connsiteX3" fmla="*/ 678873 w 678873"/>
              <a:gd name="connsiteY3" fmla="*/ 41564 h 443346"/>
              <a:gd name="connsiteX4" fmla="*/ 0 w 678873"/>
              <a:gd name="connsiteY4" fmla="*/ 0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3" h="443346">
                <a:moveTo>
                  <a:pt x="0" y="0"/>
                </a:moveTo>
                <a:lnTo>
                  <a:pt x="27709" y="387928"/>
                </a:lnTo>
                <a:lnTo>
                  <a:pt x="665018" y="443346"/>
                </a:lnTo>
                <a:lnTo>
                  <a:pt x="678873" y="41564"/>
                </a:lnTo>
                <a:lnTo>
                  <a:pt x="0" y="0"/>
                </a:lnTo>
                <a:close/>
              </a:path>
            </a:pathLst>
          </a:custGeom>
          <a:solidFill>
            <a:srgbClr val="6BB1C9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اداری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93740" y="3921817"/>
            <a:ext cx="415636" cy="290946"/>
          </a:xfrm>
          <a:custGeom>
            <a:avLst/>
            <a:gdLst>
              <a:gd name="connsiteX0" fmla="*/ 401781 w 415636"/>
              <a:gd name="connsiteY0" fmla="*/ 55418 h 290946"/>
              <a:gd name="connsiteX1" fmla="*/ 166254 w 415636"/>
              <a:gd name="connsiteY1" fmla="*/ 0 h 290946"/>
              <a:gd name="connsiteX2" fmla="*/ 0 w 415636"/>
              <a:gd name="connsiteY2" fmla="*/ 0 h 290946"/>
              <a:gd name="connsiteX3" fmla="*/ 55418 w 415636"/>
              <a:gd name="connsiteY3" fmla="*/ 290946 h 290946"/>
              <a:gd name="connsiteX4" fmla="*/ 415636 w 415636"/>
              <a:gd name="connsiteY4" fmla="*/ 290946 h 290946"/>
              <a:gd name="connsiteX5" fmla="*/ 401781 w 415636"/>
              <a:gd name="connsiteY5" fmla="*/ 55418 h 29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290946">
                <a:moveTo>
                  <a:pt x="401781" y="55418"/>
                </a:moveTo>
                <a:lnTo>
                  <a:pt x="166254" y="0"/>
                </a:lnTo>
                <a:lnTo>
                  <a:pt x="0" y="0"/>
                </a:lnTo>
                <a:lnTo>
                  <a:pt x="55418" y="290946"/>
                </a:lnTo>
                <a:lnTo>
                  <a:pt x="415636" y="290946"/>
                </a:lnTo>
                <a:lnTo>
                  <a:pt x="401781" y="55418"/>
                </a:lnTo>
                <a:close/>
              </a:path>
            </a:pathLst>
          </a:custGeom>
          <a:solidFill>
            <a:srgbClr val="69676D">
              <a:lumMod val="5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63849" y="234239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27776" y="2273126"/>
            <a:ext cx="1856564" cy="609600"/>
          </a:xfrm>
          <a:custGeom>
            <a:avLst/>
            <a:gdLst>
              <a:gd name="connsiteX0" fmla="*/ 0 w 1856564"/>
              <a:gd name="connsiteY0" fmla="*/ 0 h 609600"/>
              <a:gd name="connsiteX1" fmla="*/ 110836 w 1856564"/>
              <a:gd name="connsiteY1" fmla="*/ 595746 h 609600"/>
              <a:gd name="connsiteX2" fmla="*/ 1676400 w 1856564"/>
              <a:gd name="connsiteY2" fmla="*/ 609600 h 609600"/>
              <a:gd name="connsiteX3" fmla="*/ 1634836 w 1856564"/>
              <a:gd name="connsiteY3" fmla="*/ 27709 h 609600"/>
              <a:gd name="connsiteX4" fmla="*/ 0 w 1856564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64" h="609600">
                <a:moveTo>
                  <a:pt x="0" y="0"/>
                </a:moveTo>
                <a:lnTo>
                  <a:pt x="110836" y="595746"/>
                </a:lnTo>
                <a:lnTo>
                  <a:pt x="1676400" y="609600"/>
                </a:lnTo>
                <a:cubicBezTo>
                  <a:pt x="1662325" y="18475"/>
                  <a:pt x="1856564" y="27709"/>
                  <a:pt x="1634836" y="27709"/>
                </a:cubicBezTo>
                <a:lnTo>
                  <a:pt x="0" y="0"/>
                </a:lnTo>
                <a:close/>
              </a:path>
            </a:pathLst>
          </a:cu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مشاوران دانشجویان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17800" y="2300835"/>
            <a:ext cx="1067031" cy="637309"/>
          </a:xfrm>
          <a:custGeom>
            <a:avLst/>
            <a:gdLst>
              <a:gd name="connsiteX0" fmla="*/ 14085 w 1067031"/>
              <a:gd name="connsiteY0" fmla="*/ 568037 h 637309"/>
              <a:gd name="connsiteX1" fmla="*/ 1067031 w 1067031"/>
              <a:gd name="connsiteY1" fmla="*/ 637309 h 637309"/>
              <a:gd name="connsiteX2" fmla="*/ 1067031 w 1067031"/>
              <a:gd name="connsiteY2" fmla="*/ 55418 h 637309"/>
              <a:gd name="connsiteX3" fmla="*/ 27940 w 1067031"/>
              <a:gd name="connsiteY3" fmla="*/ 0 h 637309"/>
              <a:gd name="connsiteX4" fmla="*/ 231 w 1067031"/>
              <a:gd name="connsiteY4" fmla="*/ 568037 h 637309"/>
              <a:gd name="connsiteX5" fmla="*/ 14085 w 1067031"/>
              <a:gd name="connsiteY5" fmla="*/ 568037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031" h="637309">
                <a:moveTo>
                  <a:pt x="14085" y="568037"/>
                </a:moveTo>
                <a:lnTo>
                  <a:pt x="1067031" y="637309"/>
                </a:lnTo>
                <a:lnTo>
                  <a:pt x="1067031" y="55418"/>
                </a:lnTo>
                <a:lnTo>
                  <a:pt x="27940" y="0"/>
                </a:lnTo>
                <a:cubicBezTo>
                  <a:pt x="18704" y="189346"/>
                  <a:pt x="9698" y="378703"/>
                  <a:pt x="231" y="568037"/>
                </a:cubicBezTo>
                <a:cubicBezTo>
                  <a:pt x="0" y="572650"/>
                  <a:pt x="231" y="558800"/>
                  <a:pt x="14085" y="568037"/>
                </a:cubicBez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کافه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84831" y="2356253"/>
            <a:ext cx="1510145" cy="665019"/>
          </a:xfrm>
          <a:custGeom>
            <a:avLst/>
            <a:gdLst>
              <a:gd name="connsiteX0" fmla="*/ 0 w 1510145"/>
              <a:gd name="connsiteY0" fmla="*/ 0 h 665019"/>
              <a:gd name="connsiteX1" fmla="*/ 1496290 w 1510145"/>
              <a:gd name="connsiteY1" fmla="*/ 13855 h 665019"/>
              <a:gd name="connsiteX2" fmla="*/ 1510145 w 1510145"/>
              <a:gd name="connsiteY2" fmla="*/ 665019 h 665019"/>
              <a:gd name="connsiteX3" fmla="*/ 0 w 1510145"/>
              <a:gd name="connsiteY3" fmla="*/ 581891 h 665019"/>
              <a:gd name="connsiteX4" fmla="*/ 0 w 1510145"/>
              <a:gd name="connsiteY4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145" h="665019">
                <a:moveTo>
                  <a:pt x="0" y="0"/>
                </a:moveTo>
                <a:lnTo>
                  <a:pt x="1496290" y="13855"/>
                </a:lnTo>
                <a:lnTo>
                  <a:pt x="1510145" y="665019"/>
                </a:lnTo>
                <a:lnTo>
                  <a:pt x="0" y="58189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اجتماعات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08831" y="2370108"/>
            <a:ext cx="900545" cy="290945"/>
          </a:xfrm>
          <a:custGeom>
            <a:avLst/>
            <a:gdLst>
              <a:gd name="connsiteX0" fmla="*/ 0 w 900545"/>
              <a:gd name="connsiteY0" fmla="*/ 27709 h 290945"/>
              <a:gd name="connsiteX1" fmla="*/ 789709 w 900545"/>
              <a:gd name="connsiteY1" fmla="*/ 0 h 290945"/>
              <a:gd name="connsiteX2" fmla="*/ 900545 w 900545"/>
              <a:gd name="connsiteY2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545" h="290945">
                <a:moveTo>
                  <a:pt x="0" y="27709"/>
                </a:moveTo>
                <a:lnTo>
                  <a:pt x="789709" y="0"/>
                </a:lnTo>
                <a:lnTo>
                  <a:pt x="900545" y="290945"/>
                </a:lnTo>
              </a:path>
            </a:pathLst>
          </a:custGeom>
          <a:solidFill>
            <a:srgbClr val="9CB084">
              <a:lumMod val="40000"/>
              <a:lumOff val="60000"/>
            </a:srgbClr>
          </a:solidFill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429958" y="2965853"/>
            <a:ext cx="1686293" cy="1440734"/>
          </a:xfrm>
          <a:custGeom>
            <a:avLst/>
            <a:gdLst>
              <a:gd name="connsiteX0" fmla="*/ 41563 w 1686293"/>
              <a:gd name="connsiteY0" fmla="*/ 0 h 1440734"/>
              <a:gd name="connsiteX1" fmla="*/ 858982 w 1686293"/>
              <a:gd name="connsiteY1" fmla="*/ 69273 h 1440734"/>
              <a:gd name="connsiteX2" fmla="*/ 942109 w 1686293"/>
              <a:gd name="connsiteY2" fmla="*/ 900546 h 1440734"/>
              <a:gd name="connsiteX3" fmla="*/ 1149927 w 1686293"/>
              <a:gd name="connsiteY3" fmla="*/ 914400 h 1440734"/>
              <a:gd name="connsiteX4" fmla="*/ 1219200 w 1686293"/>
              <a:gd name="connsiteY4" fmla="*/ 1246910 h 1440734"/>
              <a:gd name="connsiteX5" fmla="*/ 1607127 w 1686293"/>
              <a:gd name="connsiteY5" fmla="*/ 1233055 h 1440734"/>
              <a:gd name="connsiteX6" fmla="*/ 1593273 w 1686293"/>
              <a:gd name="connsiteY6" fmla="*/ 1233055 h 1440734"/>
              <a:gd name="connsiteX7" fmla="*/ 1579418 w 1686293"/>
              <a:gd name="connsiteY7" fmla="*/ 1427019 h 1440734"/>
              <a:gd name="connsiteX8" fmla="*/ 1108363 w 1686293"/>
              <a:gd name="connsiteY8" fmla="*/ 1413164 h 1440734"/>
              <a:gd name="connsiteX9" fmla="*/ 55418 w 1686293"/>
              <a:gd name="connsiteY9" fmla="*/ 83128 h 1440734"/>
              <a:gd name="connsiteX10" fmla="*/ 0 w 1686293"/>
              <a:gd name="connsiteY10" fmla="*/ 55419 h 1440734"/>
              <a:gd name="connsiteX11" fmla="*/ 41563 w 1686293"/>
              <a:gd name="connsiteY11" fmla="*/ 0 h 144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6293" h="1440734">
                <a:moveTo>
                  <a:pt x="41563" y="0"/>
                </a:moveTo>
                <a:lnTo>
                  <a:pt x="858982" y="69273"/>
                </a:lnTo>
                <a:lnTo>
                  <a:pt x="942109" y="900546"/>
                </a:lnTo>
                <a:lnTo>
                  <a:pt x="1149927" y="914400"/>
                </a:lnTo>
                <a:cubicBezTo>
                  <a:pt x="1206104" y="1251465"/>
                  <a:pt x="1092979" y="1246910"/>
                  <a:pt x="1219200" y="1246910"/>
                </a:cubicBezTo>
                <a:lnTo>
                  <a:pt x="1607127" y="1233055"/>
                </a:lnTo>
                <a:cubicBezTo>
                  <a:pt x="1611742" y="1232884"/>
                  <a:pt x="1597891" y="1233055"/>
                  <a:pt x="1593273" y="1233055"/>
                </a:cubicBezTo>
                <a:cubicBezTo>
                  <a:pt x="1622941" y="1440734"/>
                  <a:pt x="1686293" y="1427019"/>
                  <a:pt x="1579418" y="1427019"/>
                </a:cubicBezTo>
                <a:cubicBezTo>
                  <a:pt x="1422404" y="1422261"/>
                  <a:pt x="1265449" y="1413164"/>
                  <a:pt x="1108363" y="1413164"/>
                </a:cubicBezTo>
                <a:lnTo>
                  <a:pt x="55418" y="83128"/>
                </a:lnTo>
                <a:lnTo>
                  <a:pt x="0" y="55419"/>
                </a:lnTo>
                <a:lnTo>
                  <a:pt x="41563" y="0"/>
                </a:lnTo>
                <a:close/>
              </a:path>
            </a:pathLst>
          </a:custGeom>
          <a:solidFill>
            <a:sysClr val="window" lastClr="FFFFFF">
              <a:lumMod val="75000"/>
              <a:lumOff val="2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05" y="1829546"/>
            <a:ext cx="4775526" cy="3653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4627957" y="479422"/>
            <a:ext cx="4157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5400" dirty="0">
                <a:cs typeface="2  Aseman" panose="00000400000000000000" pitchFamily="2" charset="-78"/>
              </a:rPr>
              <a:t>پلان طبقه همکف</a:t>
            </a:r>
            <a:endParaRPr lang="en-US" sz="5400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8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6029321" y="3643312"/>
            <a:ext cx="1143008" cy="1175024"/>
          </a:xfrm>
          <a:prstGeom prst="ellipse">
            <a:avLst/>
          </a:pr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اجتماعات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529123" y="285750"/>
            <a:ext cx="1143008" cy="1175024"/>
          </a:xfrm>
          <a:prstGeom prst="ellipse">
            <a:avLst/>
          </a:pr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تجهیزات بصری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243107" y="3500436"/>
            <a:ext cx="1143008" cy="1175024"/>
          </a:xfrm>
          <a:prstGeom prst="ellipse">
            <a:avLst/>
          </a:pr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اتاق های سخنرانی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528991" y="1785924"/>
            <a:ext cx="1143008" cy="1175024"/>
          </a:xfrm>
          <a:prstGeom prst="ellipse">
            <a:avLst/>
          </a:pr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مشاوران دانشجو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72131" y="1857362"/>
            <a:ext cx="1143008" cy="1175024"/>
          </a:xfrm>
          <a:prstGeom prst="ellipse">
            <a:avLst/>
          </a:pr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کافه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886313" y="5357824"/>
            <a:ext cx="1143008" cy="1175024"/>
          </a:xfrm>
          <a:prstGeom prst="ellipse">
            <a:avLst/>
          </a:pr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مسیرهای حرکتی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529519" y="5500700"/>
            <a:ext cx="1143008" cy="1175024"/>
          </a:xfrm>
          <a:prstGeom prst="ellipse">
            <a:avLst/>
          </a:pr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اداری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601089" y="3714750"/>
            <a:ext cx="1143008" cy="1175024"/>
          </a:xfrm>
          <a:prstGeom prst="ellipse">
            <a:avLst/>
          </a:pr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گالری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72329" y="1857362"/>
            <a:ext cx="1143008" cy="1175024"/>
          </a:xfrm>
          <a:prstGeom prst="ellipse">
            <a:avLst/>
          </a:pr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ورودی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1" name="Left-Right Arrow 50"/>
          <p:cNvSpPr/>
          <p:nvPr/>
        </p:nvSpPr>
        <p:spPr>
          <a:xfrm rot="2420695">
            <a:off x="8070223" y="3116246"/>
            <a:ext cx="977419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2" name="Left-Right Arrow 51"/>
          <p:cNvSpPr/>
          <p:nvPr/>
        </p:nvSpPr>
        <p:spPr>
          <a:xfrm>
            <a:off x="7315205" y="4071940"/>
            <a:ext cx="1216152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3" name="Left-Right Arrow 52"/>
          <p:cNvSpPr/>
          <p:nvPr/>
        </p:nvSpPr>
        <p:spPr>
          <a:xfrm rot="4205552">
            <a:off x="6030683" y="3092008"/>
            <a:ext cx="686807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4" name="Left-Right Arrow 53"/>
          <p:cNvSpPr/>
          <p:nvPr/>
        </p:nvSpPr>
        <p:spPr>
          <a:xfrm rot="18896378">
            <a:off x="6631101" y="3055397"/>
            <a:ext cx="962052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5" name="Left-Right Arrow 54"/>
          <p:cNvSpPr/>
          <p:nvPr/>
        </p:nvSpPr>
        <p:spPr>
          <a:xfrm rot="18396114">
            <a:off x="8332987" y="5040509"/>
            <a:ext cx="876201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6" name="Left-Right Arrow 55"/>
          <p:cNvSpPr/>
          <p:nvPr/>
        </p:nvSpPr>
        <p:spPr>
          <a:xfrm rot="2251780">
            <a:off x="6836902" y="4892278"/>
            <a:ext cx="1216152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7" name="Left-Right Arrow 56"/>
          <p:cNvSpPr/>
          <p:nvPr/>
        </p:nvSpPr>
        <p:spPr>
          <a:xfrm rot="18672061">
            <a:off x="5349325" y="4672556"/>
            <a:ext cx="866897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8" name="Left-Right Arrow 57"/>
          <p:cNvSpPr/>
          <p:nvPr/>
        </p:nvSpPr>
        <p:spPr>
          <a:xfrm>
            <a:off x="6172197" y="5929328"/>
            <a:ext cx="1216152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9" name="Left-Right Arrow 58"/>
          <p:cNvSpPr/>
          <p:nvPr/>
        </p:nvSpPr>
        <p:spPr>
          <a:xfrm>
            <a:off x="4671999" y="2143114"/>
            <a:ext cx="1000132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0" name="Left-Right Arrow 59"/>
          <p:cNvSpPr/>
          <p:nvPr/>
        </p:nvSpPr>
        <p:spPr>
          <a:xfrm rot="18672061">
            <a:off x="2991871" y="2958045"/>
            <a:ext cx="866897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1" name="Left-Right Arrow 60"/>
          <p:cNvSpPr/>
          <p:nvPr/>
        </p:nvSpPr>
        <p:spPr>
          <a:xfrm rot="4205552">
            <a:off x="5364841" y="1338705"/>
            <a:ext cx="756252" cy="484632"/>
          </a:xfrm>
          <a:prstGeom prst="leftRightArrow">
            <a:avLst/>
          </a:prstGeom>
          <a:solidFill>
            <a:srgbClr val="9CB084">
              <a:lumMod val="75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26893" y="1840923"/>
            <a:ext cx="5629564" cy="4710545"/>
          </a:xfrm>
          <a:custGeom>
            <a:avLst/>
            <a:gdLst>
              <a:gd name="connsiteX0" fmla="*/ 166255 w 5629564"/>
              <a:gd name="connsiteY0" fmla="*/ 1524000 h 4710545"/>
              <a:gd name="connsiteX1" fmla="*/ 0 w 5629564"/>
              <a:gd name="connsiteY1" fmla="*/ 720436 h 4710545"/>
              <a:gd name="connsiteX2" fmla="*/ 734291 w 5629564"/>
              <a:gd name="connsiteY2" fmla="*/ 346363 h 4710545"/>
              <a:gd name="connsiteX3" fmla="*/ 748146 w 5629564"/>
              <a:gd name="connsiteY3" fmla="*/ 0 h 4710545"/>
              <a:gd name="connsiteX4" fmla="*/ 4821382 w 5629564"/>
              <a:gd name="connsiteY4" fmla="*/ 41563 h 4710545"/>
              <a:gd name="connsiteX5" fmla="*/ 5043055 w 5629564"/>
              <a:gd name="connsiteY5" fmla="*/ 138545 h 4710545"/>
              <a:gd name="connsiteX6" fmla="*/ 5334000 w 5629564"/>
              <a:gd name="connsiteY6" fmla="*/ 471054 h 4710545"/>
              <a:gd name="connsiteX7" fmla="*/ 5417127 w 5629564"/>
              <a:gd name="connsiteY7" fmla="*/ 651163 h 4710545"/>
              <a:gd name="connsiteX8" fmla="*/ 5500255 w 5629564"/>
              <a:gd name="connsiteY8" fmla="*/ 983672 h 4710545"/>
              <a:gd name="connsiteX9" fmla="*/ 5527964 w 5629564"/>
              <a:gd name="connsiteY9" fmla="*/ 983672 h 4710545"/>
              <a:gd name="connsiteX10" fmla="*/ 5541818 w 5629564"/>
              <a:gd name="connsiteY10" fmla="*/ 983672 h 4710545"/>
              <a:gd name="connsiteX11" fmla="*/ 5597237 w 5629564"/>
              <a:gd name="connsiteY11" fmla="*/ 1163782 h 4710545"/>
              <a:gd name="connsiteX12" fmla="*/ 5597237 w 5629564"/>
              <a:gd name="connsiteY12" fmla="*/ 1399309 h 4710545"/>
              <a:gd name="connsiteX13" fmla="*/ 5583382 w 5629564"/>
              <a:gd name="connsiteY13" fmla="*/ 2424545 h 4710545"/>
              <a:gd name="connsiteX14" fmla="*/ 4544291 w 5629564"/>
              <a:gd name="connsiteY14" fmla="*/ 2424545 h 4710545"/>
              <a:gd name="connsiteX15" fmla="*/ 4003964 w 5629564"/>
              <a:gd name="connsiteY15" fmla="*/ 1607127 h 4710545"/>
              <a:gd name="connsiteX16" fmla="*/ 3920837 w 5629564"/>
              <a:gd name="connsiteY16" fmla="*/ 1634836 h 4710545"/>
              <a:gd name="connsiteX17" fmla="*/ 5167746 w 5629564"/>
              <a:gd name="connsiteY17" fmla="*/ 4502727 h 4710545"/>
              <a:gd name="connsiteX18" fmla="*/ 4655127 w 5629564"/>
              <a:gd name="connsiteY18" fmla="*/ 4710545 h 4710545"/>
              <a:gd name="connsiteX19" fmla="*/ 3228109 w 5629564"/>
              <a:gd name="connsiteY19" fmla="*/ 1995054 h 47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29564" h="4710545">
                <a:moveTo>
                  <a:pt x="166255" y="1524000"/>
                </a:moveTo>
                <a:lnTo>
                  <a:pt x="0" y="720436"/>
                </a:lnTo>
                <a:lnTo>
                  <a:pt x="734291" y="346363"/>
                </a:lnTo>
                <a:lnTo>
                  <a:pt x="748146" y="0"/>
                </a:lnTo>
                <a:lnTo>
                  <a:pt x="4821382" y="41563"/>
                </a:lnTo>
                <a:lnTo>
                  <a:pt x="5043055" y="138545"/>
                </a:lnTo>
                <a:lnTo>
                  <a:pt x="5334000" y="471054"/>
                </a:lnTo>
                <a:lnTo>
                  <a:pt x="5417127" y="651163"/>
                </a:lnTo>
                <a:cubicBezTo>
                  <a:pt x="5515402" y="988105"/>
                  <a:pt x="5629564" y="983672"/>
                  <a:pt x="5500255" y="983672"/>
                </a:cubicBezTo>
                <a:lnTo>
                  <a:pt x="5527964" y="983672"/>
                </a:lnTo>
                <a:lnTo>
                  <a:pt x="5541818" y="983672"/>
                </a:lnTo>
                <a:lnTo>
                  <a:pt x="5597237" y="1163782"/>
                </a:lnTo>
                <a:lnTo>
                  <a:pt x="5597237" y="1399309"/>
                </a:lnTo>
                <a:lnTo>
                  <a:pt x="5583382" y="2424545"/>
                </a:lnTo>
                <a:lnTo>
                  <a:pt x="4544291" y="2424545"/>
                </a:lnTo>
                <a:lnTo>
                  <a:pt x="4003964" y="1607127"/>
                </a:lnTo>
                <a:lnTo>
                  <a:pt x="3920837" y="1634836"/>
                </a:lnTo>
                <a:lnTo>
                  <a:pt x="5167746" y="4502727"/>
                </a:lnTo>
                <a:lnTo>
                  <a:pt x="4655127" y="4710545"/>
                </a:lnTo>
                <a:cubicBezTo>
                  <a:pt x="4183085" y="3803483"/>
                  <a:pt x="4250648" y="1995054"/>
                  <a:pt x="3228109" y="1995054"/>
                </a:cubicBezTo>
              </a:path>
            </a:pathLst>
          </a:cu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3148" y="3060123"/>
            <a:ext cx="4502727" cy="3491345"/>
          </a:xfrm>
          <a:custGeom>
            <a:avLst/>
            <a:gdLst>
              <a:gd name="connsiteX0" fmla="*/ 4502727 w 4502727"/>
              <a:gd name="connsiteY0" fmla="*/ 3491345 h 3491345"/>
              <a:gd name="connsiteX1" fmla="*/ 4502727 w 4502727"/>
              <a:gd name="connsiteY1" fmla="*/ 3491345 h 3491345"/>
              <a:gd name="connsiteX2" fmla="*/ 3311236 w 4502727"/>
              <a:gd name="connsiteY2" fmla="*/ 762000 h 3491345"/>
              <a:gd name="connsiteX3" fmla="*/ 2202872 w 4502727"/>
              <a:gd name="connsiteY3" fmla="*/ 762000 h 3491345"/>
              <a:gd name="connsiteX4" fmla="*/ 1468582 w 4502727"/>
              <a:gd name="connsiteY4" fmla="*/ 415636 h 3491345"/>
              <a:gd name="connsiteX5" fmla="*/ 762000 w 4502727"/>
              <a:gd name="connsiteY5" fmla="*/ 318654 h 3491345"/>
              <a:gd name="connsiteX6" fmla="*/ 720436 w 4502727"/>
              <a:gd name="connsiteY6" fmla="*/ 0 h 3491345"/>
              <a:gd name="connsiteX7" fmla="*/ 27709 w 4502727"/>
              <a:gd name="connsiteY7" fmla="*/ 290945 h 3491345"/>
              <a:gd name="connsiteX8" fmla="*/ 0 w 4502727"/>
              <a:gd name="connsiteY8" fmla="*/ 318654 h 349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2727" h="3491345">
                <a:moveTo>
                  <a:pt x="4502727" y="3491345"/>
                </a:moveTo>
                <a:lnTo>
                  <a:pt x="4502727" y="3491345"/>
                </a:lnTo>
                <a:lnTo>
                  <a:pt x="3311236" y="762000"/>
                </a:lnTo>
                <a:lnTo>
                  <a:pt x="2202872" y="762000"/>
                </a:lnTo>
                <a:lnTo>
                  <a:pt x="1468582" y="415636"/>
                </a:lnTo>
                <a:lnTo>
                  <a:pt x="762000" y="318654"/>
                </a:lnTo>
                <a:lnTo>
                  <a:pt x="720436" y="0"/>
                </a:lnTo>
                <a:lnTo>
                  <a:pt x="27709" y="290945"/>
                </a:lnTo>
                <a:lnTo>
                  <a:pt x="0" y="318654"/>
                </a:lnTo>
              </a:path>
            </a:pathLst>
          </a:cu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47171" y="2214995"/>
            <a:ext cx="855577" cy="595746"/>
          </a:xfrm>
          <a:custGeom>
            <a:avLst/>
            <a:gdLst>
              <a:gd name="connsiteX0" fmla="*/ 814013 w 855577"/>
              <a:gd name="connsiteY0" fmla="*/ 0 h 595746"/>
              <a:gd name="connsiteX1" fmla="*/ 855577 w 855577"/>
              <a:gd name="connsiteY1" fmla="*/ 249382 h 595746"/>
              <a:gd name="connsiteX2" fmla="*/ 121286 w 855577"/>
              <a:gd name="connsiteY2" fmla="*/ 595746 h 595746"/>
              <a:gd name="connsiteX3" fmla="*/ 93577 w 855577"/>
              <a:gd name="connsiteY3" fmla="*/ 360219 h 595746"/>
              <a:gd name="connsiteX4" fmla="*/ 814013 w 855577"/>
              <a:gd name="connsiteY4" fmla="*/ 0 h 5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7" h="595746">
                <a:moveTo>
                  <a:pt x="814013" y="0"/>
                </a:moveTo>
                <a:lnTo>
                  <a:pt x="855577" y="249382"/>
                </a:lnTo>
                <a:lnTo>
                  <a:pt x="121286" y="595746"/>
                </a:lnTo>
                <a:cubicBezTo>
                  <a:pt x="78919" y="355671"/>
                  <a:pt x="0" y="360219"/>
                  <a:pt x="93577" y="360219"/>
                </a:cubicBezTo>
                <a:lnTo>
                  <a:pt x="814013" y="0"/>
                </a:lnTo>
                <a:close/>
              </a:path>
            </a:pathLst>
          </a:custGeom>
          <a:solidFill>
            <a:srgbClr val="9CB084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82311" y="2478232"/>
            <a:ext cx="858982" cy="900545"/>
          </a:xfrm>
          <a:custGeom>
            <a:avLst/>
            <a:gdLst>
              <a:gd name="connsiteX0" fmla="*/ 720437 w 858982"/>
              <a:gd name="connsiteY0" fmla="*/ 0 h 900545"/>
              <a:gd name="connsiteX1" fmla="*/ 858982 w 858982"/>
              <a:gd name="connsiteY1" fmla="*/ 623454 h 900545"/>
              <a:gd name="connsiteX2" fmla="*/ 110837 w 858982"/>
              <a:gd name="connsiteY2" fmla="*/ 900545 h 900545"/>
              <a:gd name="connsiteX3" fmla="*/ 0 w 858982"/>
              <a:gd name="connsiteY3" fmla="*/ 318654 h 900545"/>
              <a:gd name="connsiteX4" fmla="*/ 720437 w 858982"/>
              <a:gd name="connsiteY4" fmla="*/ 0 h 9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982" h="900545">
                <a:moveTo>
                  <a:pt x="720437" y="0"/>
                </a:moveTo>
                <a:lnTo>
                  <a:pt x="858982" y="623454"/>
                </a:lnTo>
                <a:lnTo>
                  <a:pt x="110837" y="900545"/>
                </a:lnTo>
                <a:lnTo>
                  <a:pt x="0" y="318654"/>
                </a:lnTo>
                <a:lnTo>
                  <a:pt x="720437" y="0"/>
                </a:ln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کلاس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04384" y="3448050"/>
            <a:ext cx="1690255" cy="3103418"/>
          </a:xfrm>
          <a:custGeom>
            <a:avLst/>
            <a:gdLst>
              <a:gd name="connsiteX0" fmla="*/ 1177636 w 1690255"/>
              <a:gd name="connsiteY0" fmla="*/ 3103418 h 3103418"/>
              <a:gd name="connsiteX1" fmla="*/ 1690255 w 1690255"/>
              <a:gd name="connsiteY1" fmla="*/ 2895600 h 3103418"/>
              <a:gd name="connsiteX2" fmla="*/ 443346 w 1690255"/>
              <a:gd name="connsiteY2" fmla="*/ 0 h 3103418"/>
              <a:gd name="connsiteX3" fmla="*/ 0 w 1690255"/>
              <a:gd name="connsiteY3" fmla="*/ 346364 h 3103418"/>
              <a:gd name="connsiteX4" fmla="*/ 1177636 w 1690255"/>
              <a:gd name="connsiteY4" fmla="*/ 3103418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255" h="3103418">
                <a:moveTo>
                  <a:pt x="1177636" y="3103418"/>
                </a:moveTo>
                <a:lnTo>
                  <a:pt x="1690255" y="2895600"/>
                </a:lnTo>
                <a:lnTo>
                  <a:pt x="443346" y="0"/>
                </a:lnTo>
                <a:lnTo>
                  <a:pt x="0" y="346364"/>
                </a:lnTo>
                <a:lnTo>
                  <a:pt x="1177636" y="3103418"/>
                </a:ln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کلاس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61184" y="1840923"/>
            <a:ext cx="4724400" cy="789709"/>
          </a:xfrm>
          <a:custGeom>
            <a:avLst/>
            <a:gdLst>
              <a:gd name="connsiteX0" fmla="*/ 55418 w 4724400"/>
              <a:gd name="connsiteY0" fmla="*/ 651163 h 789709"/>
              <a:gd name="connsiteX1" fmla="*/ 4724400 w 4724400"/>
              <a:gd name="connsiteY1" fmla="*/ 789709 h 789709"/>
              <a:gd name="connsiteX2" fmla="*/ 4627418 w 4724400"/>
              <a:gd name="connsiteY2" fmla="*/ 526472 h 789709"/>
              <a:gd name="connsiteX3" fmla="*/ 4433455 w 4724400"/>
              <a:gd name="connsiteY3" fmla="*/ 304800 h 789709"/>
              <a:gd name="connsiteX4" fmla="*/ 4225636 w 4724400"/>
              <a:gd name="connsiteY4" fmla="*/ 96982 h 789709"/>
              <a:gd name="connsiteX5" fmla="*/ 4059382 w 4724400"/>
              <a:gd name="connsiteY5" fmla="*/ 27709 h 789709"/>
              <a:gd name="connsiteX6" fmla="*/ 13855 w 4724400"/>
              <a:gd name="connsiteY6" fmla="*/ 0 h 789709"/>
              <a:gd name="connsiteX7" fmla="*/ 0 w 4724400"/>
              <a:gd name="connsiteY7" fmla="*/ 637309 h 789709"/>
              <a:gd name="connsiteX8" fmla="*/ 55418 w 4724400"/>
              <a:gd name="connsiteY8" fmla="*/ 651163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4400" h="789709">
                <a:moveTo>
                  <a:pt x="55418" y="651163"/>
                </a:moveTo>
                <a:lnTo>
                  <a:pt x="4724400" y="789709"/>
                </a:lnTo>
                <a:lnTo>
                  <a:pt x="4627418" y="526472"/>
                </a:lnTo>
                <a:lnTo>
                  <a:pt x="4433455" y="304800"/>
                </a:lnTo>
                <a:lnTo>
                  <a:pt x="4225636" y="96982"/>
                </a:lnTo>
                <a:lnTo>
                  <a:pt x="4059382" y="27709"/>
                </a:lnTo>
                <a:lnTo>
                  <a:pt x="13855" y="0"/>
                </a:lnTo>
                <a:lnTo>
                  <a:pt x="0" y="637309"/>
                </a:lnTo>
                <a:lnTo>
                  <a:pt x="55418" y="651163"/>
                </a:lnTo>
                <a:close/>
              </a:path>
            </a:pathLst>
          </a:custGeom>
          <a:solidFill>
            <a:srgbClr val="6585CF">
              <a:lumMod val="75000"/>
            </a:srgbClr>
          </a:solidFill>
          <a:ln w="25400" cap="flat" cmpd="sng" algn="ctr">
            <a:solidFill>
              <a:srgbClr val="CEB9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دفتر دانشکده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88893" y="2519795"/>
            <a:ext cx="2576946" cy="1302328"/>
          </a:xfrm>
          <a:custGeom>
            <a:avLst/>
            <a:gdLst>
              <a:gd name="connsiteX0" fmla="*/ 0 w 2576946"/>
              <a:gd name="connsiteY0" fmla="*/ 0 h 1302328"/>
              <a:gd name="connsiteX1" fmla="*/ 2563091 w 2576946"/>
              <a:gd name="connsiteY1" fmla="*/ 41564 h 1302328"/>
              <a:gd name="connsiteX2" fmla="*/ 2576946 w 2576946"/>
              <a:gd name="connsiteY2" fmla="*/ 1302328 h 1302328"/>
              <a:gd name="connsiteX3" fmla="*/ 1579418 w 2576946"/>
              <a:gd name="connsiteY3" fmla="*/ 1302328 h 1302328"/>
              <a:gd name="connsiteX4" fmla="*/ 845127 w 2576946"/>
              <a:gd name="connsiteY4" fmla="*/ 955964 h 1302328"/>
              <a:gd name="connsiteX5" fmla="*/ 180109 w 2576946"/>
              <a:gd name="connsiteY5" fmla="*/ 872837 h 1302328"/>
              <a:gd name="connsiteX6" fmla="*/ 0 w 2576946"/>
              <a:gd name="connsiteY6" fmla="*/ 0 h 13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946" h="1302328">
                <a:moveTo>
                  <a:pt x="0" y="0"/>
                </a:moveTo>
                <a:lnTo>
                  <a:pt x="2563091" y="41564"/>
                </a:lnTo>
                <a:lnTo>
                  <a:pt x="2576946" y="1302328"/>
                </a:lnTo>
                <a:lnTo>
                  <a:pt x="1579418" y="1302328"/>
                </a:lnTo>
                <a:lnTo>
                  <a:pt x="845127" y="955964"/>
                </a:lnTo>
                <a:lnTo>
                  <a:pt x="180109" y="872837"/>
                </a:lnTo>
                <a:lnTo>
                  <a:pt x="0" y="0"/>
                </a:lnTo>
                <a:close/>
              </a:path>
            </a:pathLst>
          </a:custGeom>
          <a:solidFill>
            <a:srgbClr val="69676D">
              <a:lumMod val="5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96566" y="2561359"/>
            <a:ext cx="1177636" cy="1275128"/>
          </a:xfrm>
          <a:custGeom>
            <a:avLst/>
            <a:gdLst>
              <a:gd name="connsiteX0" fmla="*/ 83127 w 1177636"/>
              <a:gd name="connsiteY0" fmla="*/ 1260764 h 1275128"/>
              <a:gd name="connsiteX1" fmla="*/ 221673 w 1177636"/>
              <a:gd name="connsiteY1" fmla="*/ 1274618 h 1275128"/>
              <a:gd name="connsiteX2" fmla="*/ 762000 w 1177636"/>
              <a:gd name="connsiteY2" fmla="*/ 900546 h 1275128"/>
              <a:gd name="connsiteX3" fmla="*/ 1177636 w 1177636"/>
              <a:gd name="connsiteY3" fmla="*/ 665018 h 1275128"/>
              <a:gd name="connsiteX4" fmla="*/ 1163782 w 1177636"/>
              <a:gd name="connsiteY4" fmla="*/ 41564 h 1275128"/>
              <a:gd name="connsiteX5" fmla="*/ 96982 w 1177636"/>
              <a:gd name="connsiteY5" fmla="*/ 0 h 1275128"/>
              <a:gd name="connsiteX6" fmla="*/ 96982 w 1177636"/>
              <a:gd name="connsiteY6" fmla="*/ 0 h 1275128"/>
              <a:gd name="connsiteX7" fmla="*/ 0 w 1177636"/>
              <a:gd name="connsiteY7" fmla="*/ 0 h 1275128"/>
              <a:gd name="connsiteX8" fmla="*/ 41564 w 1177636"/>
              <a:gd name="connsiteY8" fmla="*/ 1219200 h 1275128"/>
              <a:gd name="connsiteX9" fmla="*/ 83127 w 1177636"/>
              <a:gd name="connsiteY9" fmla="*/ 1260764 h 12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636" h="1275128">
                <a:moveTo>
                  <a:pt x="83127" y="1260764"/>
                </a:moveTo>
                <a:cubicBezTo>
                  <a:pt x="212408" y="1275128"/>
                  <a:pt x="165999" y="1274618"/>
                  <a:pt x="221673" y="1274618"/>
                </a:cubicBezTo>
                <a:lnTo>
                  <a:pt x="762000" y="900546"/>
                </a:lnTo>
                <a:lnTo>
                  <a:pt x="1177636" y="665018"/>
                </a:lnTo>
                <a:lnTo>
                  <a:pt x="1163782" y="41564"/>
                </a:lnTo>
                <a:lnTo>
                  <a:pt x="96982" y="0"/>
                </a:lnTo>
                <a:lnTo>
                  <a:pt x="96982" y="0"/>
                </a:lnTo>
                <a:lnTo>
                  <a:pt x="0" y="0"/>
                </a:lnTo>
                <a:lnTo>
                  <a:pt x="41564" y="1219200"/>
                </a:lnTo>
                <a:lnTo>
                  <a:pt x="83127" y="1260764"/>
                </a:lnTo>
                <a:close/>
              </a:path>
            </a:pathLst>
          </a:custGeom>
          <a:solidFill>
            <a:sysClr val="window" lastClr="FFFFFF">
              <a:lumMod val="75000"/>
              <a:lumOff val="2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کتابخانه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58566" y="3240232"/>
            <a:ext cx="921313" cy="789709"/>
          </a:xfrm>
          <a:custGeom>
            <a:avLst/>
            <a:gdLst>
              <a:gd name="connsiteX0" fmla="*/ 429491 w 921313"/>
              <a:gd name="connsiteY0" fmla="*/ 0 h 789709"/>
              <a:gd name="connsiteX1" fmla="*/ 720436 w 921313"/>
              <a:gd name="connsiteY1" fmla="*/ 471054 h 789709"/>
              <a:gd name="connsiteX2" fmla="*/ 346364 w 921313"/>
              <a:gd name="connsiteY2" fmla="*/ 789709 h 789709"/>
              <a:gd name="connsiteX3" fmla="*/ 0 w 921313"/>
              <a:gd name="connsiteY3" fmla="*/ 207818 h 789709"/>
              <a:gd name="connsiteX4" fmla="*/ 429491 w 921313"/>
              <a:gd name="connsiteY4" fmla="*/ 0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313" h="789709">
                <a:moveTo>
                  <a:pt x="429491" y="0"/>
                </a:moveTo>
                <a:cubicBezTo>
                  <a:pt x="736800" y="474931"/>
                  <a:pt x="921313" y="471054"/>
                  <a:pt x="720436" y="471054"/>
                </a:cubicBezTo>
                <a:lnTo>
                  <a:pt x="346364" y="789709"/>
                </a:lnTo>
                <a:lnTo>
                  <a:pt x="0" y="207818"/>
                </a:lnTo>
                <a:lnTo>
                  <a:pt x="429491" y="0"/>
                </a:lnTo>
                <a:close/>
              </a:path>
            </a:pathLst>
          </a:custGeom>
          <a:solidFill>
            <a:srgbClr val="9CB084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دسترسی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18784" y="3697432"/>
            <a:ext cx="1205346" cy="595745"/>
          </a:xfrm>
          <a:custGeom>
            <a:avLst/>
            <a:gdLst>
              <a:gd name="connsiteX0" fmla="*/ 415636 w 1205346"/>
              <a:gd name="connsiteY0" fmla="*/ 0 h 595745"/>
              <a:gd name="connsiteX1" fmla="*/ 0 w 1205346"/>
              <a:gd name="connsiteY1" fmla="*/ 318654 h 595745"/>
              <a:gd name="connsiteX2" fmla="*/ 166255 w 1205346"/>
              <a:gd name="connsiteY2" fmla="*/ 595745 h 595745"/>
              <a:gd name="connsiteX3" fmla="*/ 1205346 w 1205346"/>
              <a:gd name="connsiteY3" fmla="*/ 581891 h 595745"/>
              <a:gd name="connsiteX4" fmla="*/ 1191491 w 1205346"/>
              <a:gd name="connsiteY4" fmla="*/ 124691 h 595745"/>
              <a:gd name="connsiteX5" fmla="*/ 429491 w 1205346"/>
              <a:gd name="connsiteY5" fmla="*/ 152400 h 595745"/>
              <a:gd name="connsiteX6" fmla="*/ 415636 w 1205346"/>
              <a:gd name="connsiteY6" fmla="*/ 0 h 59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5346" h="595745">
                <a:moveTo>
                  <a:pt x="415636" y="0"/>
                </a:moveTo>
                <a:lnTo>
                  <a:pt x="0" y="318654"/>
                </a:lnTo>
                <a:cubicBezTo>
                  <a:pt x="157785" y="576848"/>
                  <a:pt x="108831" y="480901"/>
                  <a:pt x="166255" y="595745"/>
                </a:cubicBezTo>
                <a:lnTo>
                  <a:pt x="1205346" y="581891"/>
                </a:lnTo>
                <a:lnTo>
                  <a:pt x="1191491" y="124691"/>
                </a:lnTo>
                <a:lnTo>
                  <a:pt x="429491" y="152400"/>
                </a:lnTo>
                <a:lnTo>
                  <a:pt x="415636" y="0"/>
                </a:lnTo>
                <a:close/>
              </a:path>
            </a:pathLst>
          </a:cu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اجتماعات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34420" y="3669723"/>
            <a:ext cx="789710" cy="180109"/>
          </a:xfrm>
          <a:custGeom>
            <a:avLst/>
            <a:gdLst>
              <a:gd name="connsiteX0" fmla="*/ 55419 w 789710"/>
              <a:gd name="connsiteY0" fmla="*/ 13854 h 180109"/>
              <a:gd name="connsiteX1" fmla="*/ 789710 w 789710"/>
              <a:gd name="connsiteY1" fmla="*/ 0 h 180109"/>
              <a:gd name="connsiteX2" fmla="*/ 775855 w 789710"/>
              <a:gd name="connsiteY2" fmla="*/ 152400 h 180109"/>
              <a:gd name="connsiteX3" fmla="*/ 0 w 789710"/>
              <a:gd name="connsiteY3" fmla="*/ 180109 h 180109"/>
              <a:gd name="connsiteX4" fmla="*/ 55419 w 789710"/>
              <a:gd name="connsiteY4" fmla="*/ 13854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10" h="180109">
                <a:moveTo>
                  <a:pt x="55419" y="13854"/>
                </a:moveTo>
                <a:lnTo>
                  <a:pt x="789710" y="0"/>
                </a:lnTo>
                <a:lnTo>
                  <a:pt x="775855" y="152400"/>
                </a:lnTo>
                <a:lnTo>
                  <a:pt x="0" y="180109"/>
                </a:lnTo>
                <a:lnTo>
                  <a:pt x="55419" y="13854"/>
                </a:lnTo>
                <a:close/>
              </a:path>
            </a:pathLst>
          </a:custGeom>
          <a:solidFill>
            <a:srgbClr val="9CB084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48235" y="2605080"/>
            <a:ext cx="1205346" cy="1122218"/>
          </a:xfrm>
          <a:custGeom>
            <a:avLst/>
            <a:gdLst>
              <a:gd name="connsiteX0" fmla="*/ 1052946 w 1205346"/>
              <a:gd name="connsiteY0" fmla="*/ 13854 h 1122218"/>
              <a:gd name="connsiteX1" fmla="*/ 0 w 1205346"/>
              <a:gd name="connsiteY1" fmla="*/ 0 h 1122218"/>
              <a:gd name="connsiteX2" fmla="*/ 69273 w 1205346"/>
              <a:gd name="connsiteY2" fmla="*/ 623454 h 1122218"/>
              <a:gd name="connsiteX3" fmla="*/ 443346 w 1205346"/>
              <a:gd name="connsiteY3" fmla="*/ 1122218 h 1122218"/>
              <a:gd name="connsiteX4" fmla="*/ 471055 w 1205346"/>
              <a:gd name="connsiteY4" fmla="*/ 1052945 h 1122218"/>
              <a:gd name="connsiteX5" fmla="*/ 1205346 w 1205346"/>
              <a:gd name="connsiteY5" fmla="*/ 1066800 h 1122218"/>
              <a:gd name="connsiteX6" fmla="*/ 1205346 w 1205346"/>
              <a:gd name="connsiteY6" fmla="*/ 443345 h 1122218"/>
              <a:gd name="connsiteX7" fmla="*/ 1149927 w 1205346"/>
              <a:gd name="connsiteY7" fmla="*/ 249382 h 1122218"/>
              <a:gd name="connsiteX8" fmla="*/ 1066800 w 1205346"/>
              <a:gd name="connsiteY8" fmla="*/ 83127 h 1122218"/>
              <a:gd name="connsiteX9" fmla="*/ 1052946 w 1205346"/>
              <a:gd name="connsiteY9" fmla="*/ 13854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346" h="1122218">
                <a:moveTo>
                  <a:pt x="1052946" y="13854"/>
                </a:moveTo>
                <a:lnTo>
                  <a:pt x="0" y="0"/>
                </a:lnTo>
                <a:lnTo>
                  <a:pt x="69273" y="623454"/>
                </a:lnTo>
                <a:lnTo>
                  <a:pt x="443346" y="1122218"/>
                </a:lnTo>
                <a:lnTo>
                  <a:pt x="471055" y="1052945"/>
                </a:lnTo>
                <a:lnTo>
                  <a:pt x="1205346" y="1066800"/>
                </a:lnTo>
                <a:lnTo>
                  <a:pt x="1205346" y="443345"/>
                </a:lnTo>
                <a:lnTo>
                  <a:pt x="1149927" y="249382"/>
                </a:lnTo>
                <a:lnTo>
                  <a:pt x="1066800" y="83127"/>
                </a:lnTo>
                <a:lnTo>
                  <a:pt x="1052946" y="13854"/>
                </a:lnTo>
                <a:close/>
              </a:path>
            </a:pathLst>
          </a:custGeom>
          <a:solidFill>
            <a:sysClr val="windowText" lastClr="000000">
              <a:lumMod val="6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تئاتر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19" y="1798957"/>
            <a:ext cx="5105911" cy="4101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019675" y="387979"/>
            <a:ext cx="2616422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پلان طبقه اول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3682" y="2072120"/>
            <a:ext cx="5430982" cy="4170219"/>
          </a:xfrm>
          <a:custGeom>
            <a:avLst/>
            <a:gdLst>
              <a:gd name="connsiteX0" fmla="*/ 457200 w 5430982"/>
              <a:gd name="connsiteY0" fmla="*/ 665019 h 4170219"/>
              <a:gd name="connsiteX1" fmla="*/ 457200 w 5430982"/>
              <a:gd name="connsiteY1" fmla="*/ 0 h 4170219"/>
              <a:gd name="connsiteX2" fmla="*/ 4946073 w 5430982"/>
              <a:gd name="connsiteY2" fmla="*/ 0 h 4170219"/>
              <a:gd name="connsiteX3" fmla="*/ 4918363 w 5430982"/>
              <a:gd name="connsiteY3" fmla="*/ 471055 h 4170219"/>
              <a:gd name="connsiteX4" fmla="*/ 734291 w 5430982"/>
              <a:gd name="connsiteY4" fmla="*/ 471055 h 4170219"/>
              <a:gd name="connsiteX5" fmla="*/ 734291 w 5430982"/>
              <a:gd name="connsiteY5" fmla="*/ 803564 h 4170219"/>
              <a:gd name="connsiteX6" fmla="*/ 0 w 5430982"/>
              <a:gd name="connsiteY6" fmla="*/ 1399310 h 4170219"/>
              <a:gd name="connsiteX7" fmla="*/ 457200 w 5430982"/>
              <a:gd name="connsiteY7" fmla="*/ 1995055 h 4170219"/>
              <a:gd name="connsiteX8" fmla="*/ 1122218 w 5430982"/>
              <a:gd name="connsiteY8" fmla="*/ 1440873 h 4170219"/>
              <a:gd name="connsiteX9" fmla="*/ 1122218 w 5430982"/>
              <a:gd name="connsiteY9" fmla="*/ 1898073 h 4170219"/>
              <a:gd name="connsiteX10" fmla="*/ 1898073 w 5430982"/>
              <a:gd name="connsiteY10" fmla="*/ 1925782 h 4170219"/>
              <a:gd name="connsiteX11" fmla="*/ 2563091 w 5430982"/>
              <a:gd name="connsiteY11" fmla="*/ 2092037 h 4170219"/>
              <a:gd name="connsiteX12" fmla="*/ 3214254 w 5430982"/>
              <a:gd name="connsiteY12" fmla="*/ 2022764 h 4170219"/>
              <a:gd name="connsiteX13" fmla="*/ 4752109 w 5430982"/>
              <a:gd name="connsiteY13" fmla="*/ 4170219 h 4170219"/>
              <a:gd name="connsiteX14" fmla="*/ 5264727 w 5430982"/>
              <a:gd name="connsiteY14" fmla="*/ 3837710 h 4170219"/>
              <a:gd name="connsiteX15" fmla="*/ 5334000 w 5430982"/>
              <a:gd name="connsiteY15" fmla="*/ 3823855 h 4170219"/>
              <a:gd name="connsiteX16" fmla="*/ 3920836 w 5430982"/>
              <a:gd name="connsiteY16" fmla="*/ 1787237 h 4170219"/>
              <a:gd name="connsiteX17" fmla="*/ 4045527 w 5430982"/>
              <a:gd name="connsiteY17" fmla="*/ 1773382 h 4170219"/>
              <a:gd name="connsiteX18" fmla="*/ 4461163 w 5430982"/>
              <a:gd name="connsiteY18" fmla="*/ 2064328 h 4170219"/>
              <a:gd name="connsiteX19" fmla="*/ 5417127 w 5430982"/>
              <a:gd name="connsiteY19" fmla="*/ 2050473 h 4170219"/>
              <a:gd name="connsiteX20" fmla="*/ 5430982 w 5430982"/>
              <a:gd name="connsiteY20" fmla="*/ 2064328 h 4170219"/>
              <a:gd name="connsiteX21" fmla="*/ 5417127 w 5430982"/>
              <a:gd name="connsiteY21" fmla="*/ 1343891 h 4170219"/>
              <a:gd name="connsiteX22" fmla="*/ 5417127 w 5430982"/>
              <a:gd name="connsiteY22" fmla="*/ 886691 h 4170219"/>
              <a:gd name="connsiteX23" fmla="*/ 5250873 w 5430982"/>
              <a:gd name="connsiteY23" fmla="*/ 637310 h 4170219"/>
              <a:gd name="connsiteX24" fmla="*/ 5112327 w 5430982"/>
              <a:gd name="connsiteY24" fmla="*/ 457200 h 4170219"/>
              <a:gd name="connsiteX25" fmla="*/ 4890654 w 5430982"/>
              <a:gd name="connsiteY25" fmla="*/ 457200 h 41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30982" h="4170219">
                <a:moveTo>
                  <a:pt x="457200" y="665019"/>
                </a:moveTo>
                <a:lnTo>
                  <a:pt x="457200" y="0"/>
                </a:lnTo>
                <a:lnTo>
                  <a:pt x="4946073" y="0"/>
                </a:lnTo>
                <a:lnTo>
                  <a:pt x="4918363" y="471055"/>
                </a:lnTo>
                <a:lnTo>
                  <a:pt x="734291" y="471055"/>
                </a:lnTo>
                <a:lnTo>
                  <a:pt x="734291" y="803564"/>
                </a:lnTo>
                <a:lnTo>
                  <a:pt x="0" y="1399310"/>
                </a:lnTo>
                <a:lnTo>
                  <a:pt x="457200" y="1995055"/>
                </a:lnTo>
                <a:lnTo>
                  <a:pt x="1122218" y="1440873"/>
                </a:lnTo>
                <a:lnTo>
                  <a:pt x="1122218" y="1898073"/>
                </a:lnTo>
                <a:lnTo>
                  <a:pt x="1898073" y="1925782"/>
                </a:lnTo>
                <a:lnTo>
                  <a:pt x="2563091" y="2092037"/>
                </a:lnTo>
                <a:lnTo>
                  <a:pt x="3214254" y="2022764"/>
                </a:lnTo>
                <a:lnTo>
                  <a:pt x="4752109" y="4170219"/>
                </a:lnTo>
                <a:lnTo>
                  <a:pt x="5264727" y="3837710"/>
                </a:lnTo>
                <a:lnTo>
                  <a:pt x="5334000" y="3823855"/>
                </a:lnTo>
                <a:lnTo>
                  <a:pt x="3920836" y="1787237"/>
                </a:lnTo>
                <a:lnTo>
                  <a:pt x="4045527" y="1773382"/>
                </a:lnTo>
                <a:cubicBezTo>
                  <a:pt x="4451049" y="2067037"/>
                  <a:pt x="4281955" y="2064328"/>
                  <a:pt x="4461163" y="2064328"/>
                </a:cubicBezTo>
                <a:lnTo>
                  <a:pt x="5417127" y="2050473"/>
                </a:lnTo>
                <a:lnTo>
                  <a:pt x="5430982" y="2064328"/>
                </a:lnTo>
                <a:lnTo>
                  <a:pt x="5417127" y="1343891"/>
                </a:lnTo>
                <a:lnTo>
                  <a:pt x="5417127" y="886691"/>
                </a:lnTo>
                <a:lnTo>
                  <a:pt x="5250873" y="637310"/>
                </a:lnTo>
                <a:lnTo>
                  <a:pt x="5112327" y="457200"/>
                </a:lnTo>
                <a:lnTo>
                  <a:pt x="4890654" y="457200"/>
                </a:lnTo>
              </a:path>
            </a:pathLst>
          </a:custGeom>
          <a:noFill/>
          <a:ln w="9525" cap="flat" cmpd="sng" algn="ctr">
            <a:solidFill>
              <a:srgbClr val="CEB966">
                <a:shade val="48000"/>
                <a:satMod val="1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93173" y="2737139"/>
            <a:ext cx="332509" cy="332509"/>
          </a:xfrm>
          <a:custGeom>
            <a:avLst/>
            <a:gdLst>
              <a:gd name="connsiteX0" fmla="*/ 0 w 332509"/>
              <a:gd name="connsiteY0" fmla="*/ 0 h 332509"/>
              <a:gd name="connsiteX1" fmla="*/ 332509 w 332509"/>
              <a:gd name="connsiteY1" fmla="*/ 13854 h 332509"/>
              <a:gd name="connsiteX2" fmla="*/ 290945 w 332509"/>
              <a:gd name="connsiteY2" fmla="*/ 152400 h 332509"/>
              <a:gd name="connsiteX3" fmla="*/ 96982 w 332509"/>
              <a:gd name="connsiteY3" fmla="*/ 332509 h 332509"/>
              <a:gd name="connsiteX4" fmla="*/ 0 w 332509"/>
              <a:gd name="connsiteY4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" h="332509">
                <a:moveTo>
                  <a:pt x="0" y="0"/>
                </a:moveTo>
                <a:lnTo>
                  <a:pt x="332509" y="13854"/>
                </a:lnTo>
                <a:lnTo>
                  <a:pt x="290945" y="152400"/>
                </a:lnTo>
                <a:lnTo>
                  <a:pt x="96982" y="332509"/>
                </a:lnTo>
                <a:lnTo>
                  <a:pt x="0" y="0"/>
                </a:ln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85900" y="2529320"/>
            <a:ext cx="1149927" cy="1676400"/>
          </a:xfrm>
          <a:custGeom>
            <a:avLst/>
            <a:gdLst>
              <a:gd name="connsiteX0" fmla="*/ 0 w 1149927"/>
              <a:gd name="connsiteY0" fmla="*/ 1468582 h 1676400"/>
              <a:gd name="connsiteX1" fmla="*/ 27709 w 1149927"/>
              <a:gd name="connsiteY1" fmla="*/ 13855 h 1676400"/>
              <a:gd name="connsiteX2" fmla="*/ 1149927 w 1149927"/>
              <a:gd name="connsiteY2" fmla="*/ 0 h 1676400"/>
              <a:gd name="connsiteX3" fmla="*/ 1136073 w 1149927"/>
              <a:gd name="connsiteY3" fmla="*/ 1565564 h 1676400"/>
              <a:gd name="connsiteX4" fmla="*/ 1122218 w 1149927"/>
              <a:gd name="connsiteY4" fmla="*/ 1676400 h 1676400"/>
              <a:gd name="connsiteX5" fmla="*/ 0 w 1149927"/>
              <a:gd name="connsiteY5" fmla="*/ 1579419 h 1676400"/>
              <a:gd name="connsiteX6" fmla="*/ 0 w 1149927"/>
              <a:gd name="connsiteY6" fmla="*/ 1413164 h 1676400"/>
              <a:gd name="connsiteX7" fmla="*/ 0 w 1149927"/>
              <a:gd name="connsiteY7" fmla="*/ 1163782 h 1676400"/>
              <a:gd name="connsiteX8" fmla="*/ 0 w 1149927"/>
              <a:gd name="connsiteY8" fmla="*/ 1468582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927" h="1676400">
                <a:moveTo>
                  <a:pt x="0" y="1468582"/>
                </a:moveTo>
                <a:lnTo>
                  <a:pt x="27709" y="13855"/>
                </a:lnTo>
                <a:lnTo>
                  <a:pt x="1149927" y="0"/>
                </a:lnTo>
                <a:lnTo>
                  <a:pt x="1136073" y="1565564"/>
                </a:lnTo>
                <a:lnTo>
                  <a:pt x="1122218" y="1676400"/>
                </a:lnTo>
                <a:lnTo>
                  <a:pt x="0" y="1579419"/>
                </a:lnTo>
                <a:lnTo>
                  <a:pt x="0" y="1413164"/>
                </a:lnTo>
                <a:lnTo>
                  <a:pt x="0" y="1163782"/>
                </a:lnTo>
                <a:lnTo>
                  <a:pt x="0" y="1468582"/>
                </a:lnTo>
                <a:close/>
              </a:path>
            </a:pathLst>
          </a:custGeom>
          <a:solidFill>
            <a:srgbClr val="9CB084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 نقاشی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21973" y="2529320"/>
            <a:ext cx="942109" cy="1648691"/>
          </a:xfrm>
          <a:custGeom>
            <a:avLst/>
            <a:gdLst>
              <a:gd name="connsiteX0" fmla="*/ 914400 w 942109"/>
              <a:gd name="connsiteY0" fmla="*/ 1579419 h 1648691"/>
              <a:gd name="connsiteX1" fmla="*/ 942109 w 942109"/>
              <a:gd name="connsiteY1" fmla="*/ 13855 h 1648691"/>
              <a:gd name="connsiteX2" fmla="*/ 0 w 942109"/>
              <a:gd name="connsiteY2" fmla="*/ 0 h 1648691"/>
              <a:gd name="connsiteX3" fmla="*/ 0 w 942109"/>
              <a:gd name="connsiteY3" fmla="*/ 1593273 h 1648691"/>
              <a:gd name="connsiteX4" fmla="*/ 304800 w 942109"/>
              <a:gd name="connsiteY4" fmla="*/ 1648691 h 1648691"/>
              <a:gd name="connsiteX5" fmla="*/ 914400 w 942109"/>
              <a:gd name="connsiteY5" fmla="*/ 1579419 h 164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109" h="1648691">
                <a:moveTo>
                  <a:pt x="914400" y="1579419"/>
                </a:moveTo>
                <a:lnTo>
                  <a:pt x="942109" y="13855"/>
                </a:lnTo>
                <a:lnTo>
                  <a:pt x="0" y="0"/>
                </a:lnTo>
                <a:lnTo>
                  <a:pt x="0" y="1593273"/>
                </a:lnTo>
                <a:lnTo>
                  <a:pt x="304800" y="1648691"/>
                </a:lnTo>
                <a:lnTo>
                  <a:pt x="914400" y="1579419"/>
                </a:lnTo>
                <a:close/>
              </a:path>
            </a:pathLst>
          </a:cu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 طراحی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64082" y="3859357"/>
            <a:ext cx="2147454" cy="2410691"/>
          </a:xfrm>
          <a:custGeom>
            <a:avLst/>
            <a:gdLst>
              <a:gd name="connsiteX0" fmla="*/ 0 w 2147454"/>
              <a:gd name="connsiteY0" fmla="*/ 263236 h 2410691"/>
              <a:gd name="connsiteX1" fmla="*/ 762000 w 2147454"/>
              <a:gd name="connsiteY1" fmla="*/ 0 h 2410691"/>
              <a:gd name="connsiteX2" fmla="*/ 2147454 w 2147454"/>
              <a:gd name="connsiteY2" fmla="*/ 2036618 h 2410691"/>
              <a:gd name="connsiteX3" fmla="*/ 1537854 w 2147454"/>
              <a:gd name="connsiteY3" fmla="*/ 2410691 h 2410691"/>
              <a:gd name="connsiteX4" fmla="*/ 0 w 2147454"/>
              <a:gd name="connsiteY4" fmla="*/ 263236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454" h="2410691">
                <a:moveTo>
                  <a:pt x="0" y="263236"/>
                </a:moveTo>
                <a:lnTo>
                  <a:pt x="762000" y="0"/>
                </a:lnTo>
                <a:lnTo>
                  <a:pt x="2147454" y="2036618"/>
                </a:lnTo>
                <a:lnTo>
                  <a:pt x="1537854" y="2410691"/>
                </a:lnTo>
                <a:lnTo>
                  <a:pt x="0" y="263236"/>
                </a:lnTo>
                <a:close/>
              </a:path>
            </a:pathLst>
          </a:custGeom>
          <a:solidFill>
            <a:srgbClr val="A379BB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دیجیتال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21282" y="3163060"/>
            <a:ext cx="665018" cy="682442"/>
          </a:xfrm>
          <a:custGeom>
            <a:avLst/>
            <a:gdLst>
              <a:gd name="connsiteX0" fmla="*/ 318654 w 665018"/>
              <a:gd name="connsiteY0" fmla="*/ 682442 h 682442"/>
              <a:gd name="connsiteX1" fmla="*/ 665018 w 665018"/>
              <a:gd name="connsiteY1" fmla="*/ 543897 h 682442"/>
              <a:gd name="connsiteX2" fmla="*/ 207818 w 665018"/>
              <a:gd name="connsiteY2" fmla="*/ 3570 h 682442"/>
              <a:gd name="connsiteX3" fmla="*/ 0 w 665018"/>
              <a:gd name="connsiteY3" fmla="*/ 114406 h 682442"/>
              <a:gd name="connsiteX4" fmla="*/ 318654 w 665018"/>
              <a:gd name="connsiteY4" fmla="*/ 682442 h 6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18" h="682442">
                <a:moveTo>
                  <a:pt x="318654" y="682442"/>
                </a:moveTo>
                <a:lnTo>
                  <a:pt x="665018" y="543897"/>
                </a:lnTo>
                <a:cubicBezTo>
                  <a:pt x="218744" y="0"/>
                  <a:pt x="454651" y="3570"/>
                  <a:pt x="207818" y="3570"/>
                </a:cubicBezTo>
                <a:lnTo>
                  <a:pt x="0" y="114406"/>
                </a:lnTo>
                <a:lnTo>
                  <a:pt x="318654" y="682442"/>
                </a:lnTo>
                <a:close/>
              </a:path>
            </a:pathLst>
          </a:custGeom>
          <a:solidFill>
            <a:srgbClr val="C9C2D1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42955" y="2834120"/>
            <a:ext cx="1374925" cy="845128"/>
          </a:xfrm>
          <a:custGeom>
            <a:avLst/>
            <a:gdLst>
              <a:gd name="connsiteX0" fmla="*/ 443345 w 1374925"/>
              <a:gd name="connsiteY0" fmla="*/ 845128 h 845128"/>
              <a:gd name="connsiteX1" fmla="*/ 1163781 w 1374925"/>
              <a:gd name="connsiteY1" fmla="*/ 429491 h 845128"/>
              <a:gd name="connsiteX2" fmla="*/ 678872 w 1374925"/>
              <a:gd name="connsiteY2" fmla="*/ 0 h 845128"/>
              <a:gd name="connsiteX3" fmla="*/ 0 w 1374925"/>
              <a:gd name="connsiteY3" fmla="*/ 332510 h 845128"/>
              <a:gd name="connsiteX4" fmla="*/ 443345 w 1374925"/>
              <a:gd name="connsiteY4" fmla="*/ 845128 h 84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925" h="845128">
                <a:moveTo>
                  <a:pt x="443345" y="845128"/>
                </a:moveTo>
                <a:cubicBezTo>
                  <a:pt x="1183366" y="440211"/>
                  <a:pt x="1374925" y="640635"/>
                  <a:pt x="1163781" y="429491"/>
                </a:cubicBezTo>
                <a:lnTo>
                  <a:pt x="678872" y="0"/>
                </a:lnTo>
                <a:lnTo>
                  <a:pt x="0" y="332510"/>
                </a:lnTo>
                <a:lnTo>
                  <a:pt x="443345" y="845128"/>
                </a:lnTo>
                <a:close/>
              </a:path>
            </a:pathLst>
          </a:custGeom>
          <a:solidFill>
            <a:srgbClr val="6585CF">
              <a:lumMod val="60000"/>
              <a:lumOff val="40000"/>
            </a:srgb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طراحی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81500" y="2522393"/>
            <a:ext cx="775855" cy="496198"/>
          </a:xfrm>
          <a:custGeom>
            <a:avLst/>
            <a:gdLst>
              <a:gd name="connsiteX0" fmla="*/ 512618 w 775855"/>
              <a:gd name="connsiteY0" fmla="*/ 6927 h 496198"/>
              <a:gd name="connsiteX1" fmla="*/ 775855 w 775855"/>
              <a:gd name="connsiteY1" fmla="*/ 228600 h 496198"/>
              <a:gd name="connsiteX2" fmla="*/ 138545 w 775855"/>
              <a:gd name="connsiteY2" fmla="*/ 491837 h 496198"/>
              <a:gd name="connsiteX3" fmla="*/ 110836 w 775855"/>
              <a:gd name="connsiteY3" fmla="*/ 464127 h 496198"/>
              <a:gd name="connsiteX4" fmla="*/ 83127 w 775855"/>
              <a:gd name="connsiteY4" fmla="*/ 450273 h 496198"/>
              <a:gd name="connsiteX5" fmla="*/ 0 w 775855"/>
              <a:gd name="connsiteY5" fmla="*/ 187037 h 496198"/>
              <a:gd name="connsiteX6" fmla="*/ 512618 w 775855"/>
              <a:gd name="connsiteY6" fmla="*/ 6927 h 49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55" h="496198">
                <a:moveTo>
                  <a:pt x="512618" y="6927"/>
                </a:moveTo>
                <a:cubicBezTo>
                  <a:pt x="641927" y="13854"/>
                  <a:pt x="688109" y="154709"/>
                  <a:pt x="775855" y="228600"/>
                </a:cubicBezTo>
                <a:cubicBezTo>
                  <a:pt x="563418" y="316346"/>
                  <a:pt x="355203" y="415104"/>
                  <a:pt x="138545" y="491837"/>
                </a:cubicBezTo>
                <a:cubicBezTo>
                  <a:pt x="126232" y="496198"/>
                  <a:pt x="121286" y="471964"/>
                  <a:pt x="110836" y="464127"/>
                </a:cubicBezTo>
                <a:cubicBezTo>
                  <a:pt x="102575" y="457931"/>
                  <a:pt x="92363" y="454891"/>
                  <a:pt x="83127" y="450273"/>
                </a:cubicBezTo>
                <a:lnTo>
                  <a:pt x="0" y="187037"/>
                </a:lnTo>
                <a:cubicBezTo>
                  <a:pt x="489238" y="5319"/>
                  <a:pt x="383309" y="0"/>
                  <a:pt x="512618" y="6927"/>
                </a:cubicBezTo>
                <a:close/>
              </a:path>
            </a:pathLst>
          </a:cu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دسترسی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5900" y="32106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fa-IR" dirty="0" smtClean="0">
                <a:solidFill>
                  <a:prstClr val="black"/>
                </a:solidFill>
                <a:latin typeface="Book Antiqua"/>
                <a:cs typeface="Times New Roman" panose="02020603050405020304" pitchFamily="18" charset="0"/>
              </a:rPr>
              <a:t/>
            </a:r>
            <a:br>
              <a:rPr lang="fa-IR" dirty="0" smtClean="0">
                <a:solidFill>
                  <a:prstClr val="black"/>
                </a:solidFill>
                <a:latin typeface="Book Antiqua"/>
                <a:cs typeface="Times New Roman" panose="02020603050405020304" pitchFamily="18" charset="0"/>
              </a:rPr>
            </a:br>
            <a:endParaRPr lang="fa-IR" dirty="0">
              <a:solidFill>
                <a:prstClr val="white"/>
              </a:solidFill>
              <a:latin typeface="Book Antiqu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7809" y="565777"/>
            <a:ext cx="2648482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پلان طبقه دوم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23" y="2143125"/>
            <a:ext cx="5317025" cy="4271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29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796358" y="5314959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ادارات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582044" y="4457703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کلاس ها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23996" y="5386397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تجهیزات بصری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938442" y="5386397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اتاق سخنرانی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152888" y="5314959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مشاوران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295896" y="5314959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کافه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438904" y="5314959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اجتماعات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581912" y="5314959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گالری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724128" y="3600447"/>
            <a:ext cx="142876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 نقاشی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581516" y="3600447"/>
            <a:ext cx="142876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 طراحی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6296028" y="3600447"/>
            <a:ext cx="1357322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 دیجیتال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7939102" y="3600447"/>
            <a:ext cx="1357322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استودیو طراحی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224062" y="4457703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کلاس ها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509946" y="4457703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کتابخانه هنر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4795830" y="4457703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تئاتر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081714" y="4457703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سالن اجتماعات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7367598" y="4457703"/>
            <a:ext cx="1071570" cy="714380"/>
          </a:xfrm>
          <a:prstGeom prst="round2Diag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Times New Roman" panose="02020603050405020304" pitchFamily="18" charset="0"/>
              </a:rPr>
              <a:t>دفتر دانشکده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9954768" y="2457439"/>
            <a:ext cx="484632" cy="3621614"/>
          </a:xfrm>
          <a:prstGeom prst="upArrow">
            <a:avLst/>
          </a:prstGeom>
          <a:solidFill>
            <a:sysClr val="window" lastClr="FFFFFF">
              <a:lumMod val="75000"/>
              <a:lumOff val="2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295400" y="2528877"/>
            <a:ext cx="484632" cy="3621614"/>
          </a:xfrm>
          <a:prstGeom prst="upArrow">
            <a:avLst/>
          </a:prstGeom>
          <a:solidFill>
            <a:sysClr val="window" lastClr="FFFFFF">
              <a:lumMod val="75000"/>
              <a:lumOff val="2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1652558" y="6100777"/>
            <a:ext cx="8286808" cy="484632"/>
          </a:xfrm>
          <a:prstGeom prst="leftRightArrow">
            <a:avLst/>
          </a:prstGeom>
          <a:solidFill>
            <a:sysClr val="window" lastClr="FFFFFF">
              <a:lumMod val="75000"/>
              <a:lumOff val="25000"/>
            </a:sysClr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0710" y="382427"/>
            <a:ext cx="3233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2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نمودار وزنی</a:t>
            </a:r>
            <a:endParaRPr lang="en-US" sz="7200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017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Pro\Desktop\New Folder (2)\ه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75" y="1814502"/>
            <a:ext cx="7019950" cy="4258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819375" y="472559"/>
            <a:ext cx="75264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برخلاف پلان ساده مقطع پیچیده است</a:t>
            </a:r>
            <a:endParaRPr lang="en-US" sz="6000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59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0" y="800099"/>
            <a:ext cx="3484263" cy="492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429250" y="9984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3200" dirty="0">
                <a:cs typeface="2  Aseman" panose="00000400000000000000" pitchFamily="2" charset="-78"/>
              </a:rPr>
              <a:t>در آمیختن سایت</a:t>
            </a:r>
            <a:br>
              <a:rPr lang="fa-IR" sz="3200" dirty="0">
                <a:cs typeface="2  Aseman" panose="00000400000000000000" pitchFamily="2" charset="-78"/>
              </a:rPr>
            </a:br>
            <a:r>
              <a:rPr lang="fa-IR" sz="3200" dirty="0">
                <a:cs typeface="2  Aseman" panose="00000400000000000000" pitchFamily="2" charset="-78"/>
              </a:rPr>
              <a:t> دانشگاه با شبکه  شهری</a:t>
            </a:r>
            <a:br>
              <a:rPr lang="fa-IR" sz="3200" dirty="0">
                <a:cs typeface="2  Aseman" panose="00000400000000000000" pitchFamily="2" charset="-78"/>
              </a:rPr>
            </a:br>
            <a:r>
              <a:rPr lang="fa-IR" sz="3200" dirty="0">
                <a:cs typeface="2  Aseman" panose="00000400000000000000" pitchFamily="2" charset="-78"/>
              </a:rPr>
              <a:t/>
            </a:r>
            <a:br>
              <a:rPr lang="fa-IR" sz="3200" dirty="0">
                <a:cs typeface="2  Aseman" panose="00000400000000000000" pitchFamily="2" charset="-78"/>
              </a:rPr>
            </a:br>
            <a:endParaRPr lang="en-US" sz="3200" dirty="0">
              <a:cs typeface="2  Aseman" panose="00000400000000000000" pitchFamily="2" charset="-78"/>
            </a:endParaRPr>
          </a:p>
          <a:p>
            <a:r>
              <a:rPr lang="fa-IR" sz="3200" dirty="0">
                <a:cs typeface="2  Aseman" panose="00000400000000000000" pitchFamily="2" charset="-78"/>
              </a:rPr>
              <a:t/>
            </a:r>
            <a:br>
              <a:rPr lang="fa-IR" sz="3200" dirty="0">
                <a:cs typeface="2  Aseman" panose="00000400000000000000" pitchFamily="2" charset="-78"/>
              </a:rPr>
            </a:br>
            <a:r>
              <a:rPr lang="fa-IR" sz="3200" dirty="0">
                <a:cs typeface="2  Aseman" panose="00000400000000000000" pitchFamily="2" charset="-78"/>
              </a:rPr>
              <a:t>ارگانیک بودن</a:t>
            </a:r>
            <a:br>
              <a:rPr lang="fa-IR" sz="3200" dirty="0">
                <a:cs typeface="2  Aseman" panose="00000400000000000000" pitchFamily="2" charset="-78"/>
              </a:rPr>
            </a:br>
            <a:r>
              <a:rPr lang="fa-IR" sz="3200" dirty="0">
                <a:cs typeface="2  Aseman" panose="00000400000000000000" pitchFamily="2" charset="-78"/>
              </a:rPr>
              <a:t> سایت دانشکده</a:t>
            </a:r>
            <a:br>
              <a:rPr lang="fa-IR" sz="3200" dirty="0">
                <a:cs typeface="2  Aseman" panose="00000400000000000000" pitchFamily="2" charset="-78"/>
              </a:rPr>
            </a:br>
            <a:r>
              <a:rPr lang="fa-IR" sz="3200" dirty="0">
                <a:cs typeface="2  Aseman" panose="00000400000000000000" pitchFamily="2" charset="-78"/>
              </a:rPr>
              <a:t/>
            </a:r>
            <a:br>
              <a:rPr lang="fa-IR" sz="3200" dirty="0">
                <a:cs typeface="2  Aseman" panose="00000400000000000000" pitchFamily="2" charset="-78"/>
              </a:rPr>
            </a:br>
            <a:endParaRPr lang="en-US" sz="3200" dirty="0">
              <a:cs typeface="2  Asema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10025" y="1485900"/>
            <a:ext cx="1419225" cy="31432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10024" y="3829050"/>
            <a:ext cx="1419225" cy="31432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565" y="0"/>
            <a:ext cx="28392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تحلیل سایت</a:t>
            </a:r>
            <a:endParaRPr lang="en-US" sz="6600" dirty="0">
              <a:cs typeface="2  Asem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03" y="1914039"/>
            <a:ext cx="2972447" cy="4458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54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8" y="1290531"/>
            <a:ext cx="5348627" cy="3830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37809" y="463508"/>
            <a:ext cx="461536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ترکیب شدن ساختمان با عناصر طبیعی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4845" y="4317189"/>
            <a:ext cx="165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برکه</a:t>
            </a:r>
            <a:endParaRPr lang="en-US" sz="4000" dirty="0">
              <a:cs typeface="2  Asem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0191" y="1945243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دانشگاه </a:t>
            </a:r>
            <a:endParaRPr lang="en-US" sz="4000" dirty="0">
              <a:cs typeface="2  Asem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1302" y="3206008"/>
            <a:ext cx="1085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صخره</a:t>
            </a:r>
            <a:endParaRPr lang="en-US" sz="4000" dirty="0">
              <a:cs typeface="2  Aseman" panose="00000400000000000000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544378" y="2245727"/>
            <a:ext cx="1420467" cy="25717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97780" y="4553364"/>
            <a:ext cx="967065" cy="235537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835308" y="3541105"/>
            <a:ext cx="545816" cy="25936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78" y="1290531"/>
            <a:ext cx="2944497" cy="4191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792899" y="5481532"/>
            <a:ext cx="415209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اب به عنوان عنصر اصلی سایت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36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539" y="0"/>
            <a:ext cx="479820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01" y="3944115"/>
            <a:ext cx="4390487" cy="291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4" y="1699450"/>
            <a:ext cx="4305301" cy="2863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98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5443" y="2758559"/>
            <a:ext cx="3935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معماری پاسخ گو: </a:t>
            </a:r>
            <a:endParaRPr lang="en-US" sz="6000" dirty="0">
              <a:cs typeface="2  Asem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6966" y="1129784"/>
            <a:ext cx="2996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اتصال به گذشته</a:t>
            </a:r>
            <a:endParaRPr lang="en-US" sz="5400" dirty="0">
              <a:cs typeface="2  Asem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8869" y="2850892"/>
            <a:ext cx="2834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مورد نیاز حال </a:t>
            </a:r>
            <a:endParaRPr lang="en-US" sz="5400" dirty="0">
              <a:cs typeface="2  Asem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4775" y="4572000"/>
            <a:ext cx="3738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پاسخگو به نیاز اینده</a:t>
            </a:r>
            <a:endParaRPr lang="en-US" sz="5400" dirty="0">
              <a:cs typeface="2  Asem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417082"/>
            <a:ext cx="2843212" cy="379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531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21" y="3649877"/>
            <a:ext cx="5432007" cy="2377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72" y="273451"/>
            <a:ext cx="5261304" cy="2462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112118" y="1795462"/>
            <a:ext cx="1963999" cy="167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مدرن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Asem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118" y="4838700"/>
            <a:ext cx="32255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600" dirty="0">
                <a:latin typeface="Calibri" panose="020F0502020204030204" pitchFamily="34" charset="0"/>
                <a:ea typeface="Calibri" panose="020F0502020204030204" pitchFamily="34" charset="0"/>
                <a:cs typeface="2  Aseman" panose="00000400000000000000" pitchFamily="2" charset="-78"/>
              </a:rPr>
              <a:t> ارگانیک</a:t>
            </a:r>
            <a:endParaRPr lang="en-US" sz="9600" dirty="0">
              <a:cs typeface="2  Asema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726028" y="1600200"/>
            <a:ext cx="2638010" cy="39052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30803" y="4838700"/>
            <a:ext cx="1894097" cy="39052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93" y="1411809"/>
            <a:ext cx="6120914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01" y="1286070"/>
            <a:ext cx="615139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327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1068</TotalTime>
  <Words>404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2  Aseman</vt:lpstr>
      <vt:lpstr>Arial</vt:lpstr>
      <vt:lpstr>Book Antiqua</vt:lpstr>
      <vt:lpstr>Calibri</vt:lpstr>
      <vt:lpstr>Century Gothic</vt:lpstr>
      <vt:lpstr>Times New Roman</vt:lpstr>
      <vt:lpstr>Wingdings 3</vt:lpstr>
      <vt:lpstr>Slice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</dc:creator>
  <cp:lastModifiedBy>parsacad</cp:lastModifiedBy>
  <cp:revision>62</cp:revision>
  <dcterms:created xsi:type="dcterms:W3CDTF">2015-10-09T15:09:54Z</dcterms:created>
  <dcterms:modified xsi:type="dcterms:W3CDTF">2015-11-07T08:49:06Z</dcterms:modified>
</cp:coreProperties>
</file>