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entury Schoolbook" panose="020406040505050203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entury Schoolbook" panose="020406040505050203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entury Schoolbook" panose="020406040505050203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entury Schoolbook" panose="020406040505050203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entury Schoolbook" panose="02040604050505020304" pitchFamily="18" charset="0"/>
        <a:ea typeface="+mn-ea"/>
        <a:cs typeface="Arial" panose="020B0604020202020204" pitchFamily="34" charset="0"/>
      </a:defRPr>
    </a:lvl5pPr>
    <a:lvl6pPr marL="2286000" algn="r" defTabSz="914400" rtl="1" eaLnBrk="1" latinLnBrk="0" hangingPunct="1">
      <a:defRPr kern="1200">
        <a:solidFill>
          <a:schemeClr val="tx1"/>
        </a:solidFill>
        <a:latin typeface="Century Schoolbook" panose="02040604050505020304" pitchFamily="18" charset="0"/>
        <a:ea typeface="+mn-ea"/>
        <a:cs typeface="Arial" panose="020B0604020202020204" pitchFamily="34" charset="0"/>
      </a:defRPr>
    </a:lvl6pPr>
    <a:lvl7pPr marL="2743200" algn="r" defTabSz="914400" rtl="1" eaLnBrk="1" latinLnBrk="0" hangingPunct="1">
      <a:defRPr kern="1200">
        <a:solidFill>
          <a:schemeClr val="tx1"/>
        </a:solidFill>
        <a:latin typeface="Century Schoolbook" panose="02040604050505020304" pitchFamily="18" charset="0"/>
        <a:ea typeface="+mn-ea"/>
        <a:cs typeface="Arial" panose="020B0604020202020204" pitchFamily="34" charset="0"/>
      </a:defRPr>
    </a:lvl7pPr>
    <a:lvl8pPr marL="3200400" algn="r" defTabSz="914400" rtl="1" eaLnBrk="1" latinLnBrk="0" hangingPunct="1">
      <a:defRPr kern="1200">
        <a:solidFill>
          <a:schemeClr val="tx1"/>
        </a:solidFill>
        <a:latin typeface="Century Schoolbook" panose="02040604050505020304" pitchFamily="18" charset="0"/>
        <a:ea typeface="+mn-ea"/>
        <a:cs typeface="Arial" panose="020B0604020202020204" pitchFamily="34" charset="0"/>
      </a:defRPr>
    </a:lvl8pPr>
    <a:lvl9pPr marL="3657600" algn="r" defTabSz="914400" rtl="1" eaLnBrk="1" latinLnBrk="0" hangingPunct="1">
      <a:defRPr kern="1200">
        <a:solidFill>
          <a:schemeClr val="tx1"/>
        </a:solidFill>
        <a:latin typeface="Century Schoolbook" panose="020406040505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9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A42226FC-77E7-4114-8240-8127B0A4AA66}" type="datetimeFigureOut">
              <a:rPr lang="en-US"/>
              <a:pPr>
                <a:defRPr/>
              </a:pPr>
              <a:t>7/21/2018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AF16521-2330-4D18-A33E-07BCDFF11C64}" type="slidenum">
              <a:rPr lang="en-US" altLang="fa-IR"/>
              <a:pPr>
                <a:defRPr/>
              </a:pPr>
              <a:t>‹#›</a:t>
            </a:fld>
            <a:endParaRPr lang="en-US" altLang="fa-IR"/>
          </a:p>
        </p:txBody>
      </p:sp>
    </p:spTree>
    <p:extLst>
      <p:ext uri="{BB962C8B-B14F-4D97-AF65-F5344CB8AC3E}">
        <p14:creationId xmlns:p14="http://schemas.microsoft.com/office/powerpoint/2010/main" val="17575573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Schoolbook" panose="02040604050505020304" pitchFamily="18" charset="0"/>
                <a:cs typeface="Arial" panose="020B0604020202020204" pitchFamily="34" charset="0"/>
              </a:defRPr>
            </a:lvl1pPr>
            <a:lvl2pPr marL="742950" indent="-285750">
              <a:defRPr>
                <a:solidFill>
                  <a:schemeClr val="tx1"/>
                </a:solidFill>
                <a:latin typeface="Century Schoolbook" panose="02040604050505020304" pitchFamily="18" charset="0"/>
                <a:cs typeface="Arial" panose="020B0604020202020204" pitchFamily="34" charset="0"/>
              </a:defRPr>
            </a:lvl2pPr>
            <a:lvl3pPr marL="1143000" indent="-228600">
              <a:defRPr>
                <a:solidFill>
                  <a:schemeClr val="tx1"/>
                </a:solidFill>
                <a:latin typeface="Century Schoolbook" panose="02040604050505020304" pitchFamily="18" charset="0"/>
                <a:cs typeface="Arial" panose="020B0604020202020204" pitchFamily="34" charset="0"/>
              </a:defRPr>
            </a:lvl3pPr>
            <a:lvl4pPr marL="1600200" indent="-228600">
              <a:defRPr>
                <a:solidFill>
                  <a:schemeClr val="tx1"/>
                </a:solidFill>
                <a:latin typeface="Century Schoolbook" panose="02040604050505020304" pitchFamily="18" charset="0"/>
                <a:cs typeface="Arial" panose="020B0604020202020204" pitchFamily="34" charset="0"/>
              </a:defRPr>
            </a:lvl4pPr>
            <a:lvl5pPr marL="2057400" indent="-228600">
              <a:defRPr>
                <a:solidFill>
                  <a:schemeClr val="tx1"/>
                </a:solidFill>
                <a:latin typeface="Century Schoolbook" panose="02040604050505020304"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fld id="{AE19D0FC-FED6-4882-AB11-5D87E07D33A9}" type="slidenum">
              <a:rPr lang="fa-IR" altLang="fa-IR" smtClean="0">
                <a:solidFill>
                  <a:srgbClr val="000000"/>
                </a:solidFill>
                <a:latin typeface="Arial" panose="020B0604020202020204" pitchFamily="34" charset="0"/>
              </a:rPr>
              <a:pPr/>
              <a:t>2</a:t>
            </a:fld>
            <a:endParaRPr lang="fa-IR" altLang="fa-IR"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271181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black"/>
              </a:solidFill>
              <a:latin typeface="+mn-lt"/>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black"/>
              </a:solidFill>
              <a:latin typeface="+mn-lt"/>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black"/>
              </a:solidFill>
              <a:latin typeface="+mn-lt"/>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black"/>
              </a:solidFill>
              <a:latin typeface="+mn-lt"/>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black"/>
              </a:solidFill>
              <a:latin typeface="+mn-lt"/>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black"/>
              </a:solidFill>
              <a:latin typeface="+mn-lt"/>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22" name="TextBox 1"/>
          <p:cNvSpPr txBox="1">
            <a:spLocks noChangeArrowheads="1"/>
          </p:cNvSpPr>
          <p:nvPr userDrawn="1"/>
        </p:nvSpPr>
        <p:spPr bwMode="auto">
          <a:xfrm>
            <a:off x="161925" y="63500"/>
            <a:ext cx="3600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cs typeface="Arial" panose="020B0604020202020204" pitchFamily="34" charset="0"/>
              </a:defRPr>
            </a:lvl1pPr>
            <a:lvl2pPr marL="742950" indent="-285750" algn="r">
              <a:defRPr sz="2400">
                <a:solidFill>
                  <a:schemeClr val="tx1"/>
                </a:solidFill>
                <a:latin typeface="Arial" panose="020B0604020202020204" pitchFamily="34" charset="0"/>
                <a:cs typeface="Arial" panose="020B0604020202020204" pitchFamily="34" charset="0"/>
              </a:defRPr>
            </a:lvl2pPr>
            <a:lvl3pPr marL="1143000" indent="-228600" algn="r">
              <a:defRPr sz="2400">
                <a:solidFill>
                  <a:schemeClr val="tx1"/>
                </a:solidFill>
                <a:latin typeface="Arial" panose="020B0604020202020204" pitchFamily="34" charset="0"/>
                <a:cs typeface="Arial" panose="020B0604020202020204" pitchFamily="34" charset="0"/>
              </a:defRPr>
            </a:lvl3pPr>
            <a:lvl4pPr marL="1600200" indent="-228600" algn="r">
              <a:defRPr sz="2400">
                <a:solidFill>
                  <a:schemeClr val="tx1"/>
                </a:solidFill>
                <a:latin typeface="Arial" panose="020B0604020202020204" pitchFamily="34" charset="0"/>
                <a:cs typeface="Arial" panose="020B0604020202020204" pitchFamily="34" charset="0"/>
              </a:defRPr>
            </a:lvl4pPr>
            <a:lvl5pPr marL="2057400" indent="-228600" algn="r">
              <a:defRPr sz="2400">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l" rtl="1" eaLnBrk="1" hangingPunct="1">
              <a:defRPr/>
            </a:pPr>
            <a:r>
              <a:rPr lang="fa-IR" altLang="fa-IR" dirty="0" smtClean="0">
                <a:solidFill>
                  <a:srgbClr val="FF0000"/>
                </a:solidFill>
                <a:latin typeface="Tahoma" panose="020B0604030504040204" pitchFamily="34" charset="0"/>
                <a:cs typeface="B Titr" panose="00000700000000000000" pitchFamily="2" charset="-78"/>
              </a:rPr>
              <a:t>بانک پاورپوینت: </a:t>
            </a:r>
            <a:r>
              <a:rPr lang="en-US" altLang="fa-IR" b="1" dirty="0" smtClean="0">
                <a:solidFill>
                  <a:srgbClr val="FF0000"/>
                </a:solidFill>
                <a:latin typeface="Tahoma" panose="020B0604030504040204" pitchFamily="34" charset="0"/>
                <a:cs typeface="B Titr" panose="00000700000000000000" pitchFamily="2" charset="-78"/>
              </a:rPr>
              <a:t>@</a:t>
            </a:r>
            <a:r>
              <a:rPr lang="en-US" altLang="fa-IR" b="1" dirty="0" err="1" smtClean="0">
                <a:solidFill>
                  <a:srgbClr val="FF0000"/>
                </a:solidFill>
                <a:latin typeface="Tahoma" panose="020B0604030504040204" pitchFamily="34" charset="0"/>
                <a:cs typeface="B Titr" panose="00000700000000000000" pitchFamily="2" charset="-78"/>
              </a:rPr>
              <a:t>PptBank</a:t>
            </a:r>
            <a:endParaRPr lang="fa-IR" altLang="fa-IR" b="1" dirty="0" smtClean="0">
              <a:solidFill>
                <a:srgbClr val="000000"/>
              </a:solidFill>
            </a:endParaRPr>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3"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407A62A9-F320-4E64-8D3D-FEECD42CC553}" type="datetimeFigureOut">
              <a:rPr lang="en-US"/>
              <a:pPr>
                <a:defRPr/>
              </a:pPr>
              <a:t>7/21/2018</a:t>
            </a:fld>
            <a:endParaRPr lang="en-US"/>
          </a:p>
        </p:txBody>
      </p:sp>
      <p:sp>
        <p:nvSpPr>
          <p:cNvPr id="24"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5"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E721161B-29D5-4801-9DEB-AB7A4E1BF5D5}" type="slidenum">
              <a:rPr lang="en-US" altLang="fa-IR"/>
              <a:pPr>
                <a:defRPr/>
              </a:pPr>
              <a:t>‹#›</a:t>
            </a:fld>
            <a:endParaRPr lang="en-US" altLang="fa-IR"/>
          </a:p>
        </p:txBody>
      </p:sp>
    </p:spTree>
    <p:extLst>
      <p:ext uri="{BB962C8B-B14F-4D97-AF65-F5344CB8AC3E}">
        <p14:creationId xmlns:p14="http://schemas.microsoft.com/office/powerpoint/2010/main" val="382292496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9F533DD-8832-49BB-A96F-724A771F2CB7}" type="datetimeFigureOut">
              <a:rPr lang="en-US"/>
              <a:pPr>
                <a:defRPr/>
              </a:pPr>
              <a:t>7/21/2018</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A761E4B-21DE-4E07-86C7-18390B6D7606}" type="slidenum">
              <a:rPr lang="en-US" altLang="fa-IR"/>
              <a:pPr>
                <a:defRPr/>
              </a:pPr>
              <a:t>‹#›</a:t>
            </a:fld>
            <a:endParaRPr lang="en-US" altLang="fa-IR"/>
          </a:p>
        </p:txBody>
      </p:sp>
    </p:spTree>
    <p:extLst>
      <p:ext uri="{BB962C8B-B14F-4D97-AF65-F5344CB8AC3E}">
        <p14:creationId xmlns:p14="http://schemas.microsoft.com/office/powerpoint/2010/main" val="467568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A1665E7-9699-47B3-90F6-7A6324265E62}" type="datetimeFigureOut">
              <a:rPr lang="en-US"/>
              <a:pPr>
                <a:defRPr/>
              </a:pPr>
              <a:t>7/21/2018</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4869821-BA9E-4C83-BF3A-C7DD927F7340}" type="slidenum">
              <a:rPr lang="en-US" altLang="fa-IR"/>
              <a:pPr>
                <a:defRPr/>
              </a:pPr>
              <a:t>‹#›</a:t>
            </a:fld>
            <a:endParaRPr lang="en-US" altLang="fa-IR"/>
          </a:p>
        </p:txBody>
      </p:sp>
    </p:spTree>
    <p:extLst>
      <p:ext uri="{BB962C8B-B14F-4D97-AF65-F5344CB8AC3E}">
        <p14:creationId xmlns:p14="http://schemas.microsoft.com/office/powerpoint/2010/main" val="346044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BE1184D0-8007-4869-B76B-68BBD53C69A0}" type="datetimeFigureOut">
              <a:rPr lang="en-US"/>
              <a:pPr>
                <a:defRPr/>
              </a:pPr>
              <a:t>7/21/2018</a:t>
            </a:fld>
            <a:endParaRPr lang="en-US"/>
          </a:p>
        </p:txBody>
      </p:sp>
      <p:sp>
        <p:nvSpPr>
          <p:cNvPr id="5" name="Slide Number Placeholder 8"/>
          <p:cNvSpPr>
            <a:spLocks noGrp="1"/>
          </p:cNvSpPr>
          <p:nvPr>
            <p:ph type="sldNum" sz="quarter" idx="11"/>
          </p:nvPr>
        </p:nvSpPr>
        <p:spPr/>
        <p:txBody>
          <a:bodyPr/>
          <a:lstStyle>
            <a:lvl1pPr>
              <a:defRPr/>
            </a:lvl1pPr>
          </a:lstStyle>
          <a:p>
            <a:pPr>
              <a:defRPr/>
            </a:pPr>
            <a:fld id="{9DE9C403-CE45-4CF6-B727-5376592DC143}" type="slidenum">
              <a:rPr lang="en-US" altLang="fa-IR"/>
              <a:pPr>
                <a:defRPr/>
              </a:pPr>
              <a:t>‹#›</a:t>
            </a:fld>
            <a:endParaRPr lang="en-US" altLang="fa-IR"/>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941365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white"/>
              </a:solidFill>
              <a:latin typeface="+mn-lt"/>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white"/>
              </a:solidFill>
              <a:latin typeface="+mn-lt"/>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white"/>
              </a:solidFill>
              <a:latin typeface="+mn-lt"/>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white"/>
              </a:solidFill>
              <a:latin typeface="+mn-lt"/>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white"/>
              </a:solidFill>
              <a:latin typeface="+mn-lt"/>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white"/>
              </a:solidFill>
              <a:latin typeface="+mn-lt"/>
            </a:endParaRPr>
          </a:p>
        </p:txBody>
      </p:sp>
      <p:sp>
        <p:nvSpPr>
          <p:cNvPr id="20" name="TextBox 1"/>
          <p:cNvSpPr txBox="1">
            <a:spLocks noChangeArrowheads="1"/>
          </p:cNvSpPr>
          <p:nvPr userDrawn="1"/>
        </p:nvSpPr>
        <p:spPr bwMode="auto">
          <a:xfrm>
            <a:off x="161925" y="63500"/>
            <a:ext cx="3600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cs typeface="Arial" panose="020B0604020202020204" pitchFamily="34" charset="0"/>
              </a:defRPr>
            </a:lvl1pPr>
            <a:lvl2pPr marL="742950" indent="-285750" algn="r">
              <a:defRPr sz="2400">
                <a:solidFill>
                  <a:schemeClr val="tx1"/>
                </a:solidFill>
                <a:latin typeface="Arial" panose="020B0604020202020204" pitchFamily="34" charset="0"/>
                <a:cs typeface="Arial" panose="020B0604020202020204" pitchFamily="34" charset="0"/>
              </a:defRPr>
            </a:lvl2pPr>
            <a:lvl3pPr marL="1143000" indent="-228600" algn="r">
              <a:defRPr sz="2400">
                <a:solidFill>
                  <a:schemeClr val="tx1"/>
                </a:solidFill>
                <a:latin typeface="Arial" panose="020B0604020202020204" pitchFamily="34" charset="0"/>
                <a:cs typeface="Arial" panose="020B0604020202020204" pitchFamily="34" charset="0"/>
              </a:defRPr>
            </a:lvl3pPr>
            <a:lvl4pPr marL="1600200" indent="-228600" algn="r">
              <a:defRPr sz="2400">
                <a:solidFill>
                  <a:schemeClr val="tx1"/>
                </a:solidFill>
                <a:latin typeface="Arial" panose="020B0604020202020204" pitchFamily="34" charset="0"/>
                <a:cs typeface="Arial" panose="020B0604020202020204" pitchFamily="34" charset="0"/>
              </a:defRPr>
            </a:lvl4pPr>
            <a:lvl5pPr marL="2057400" indent="-228600" algn="r">
              <a:defRPr sz="2400">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l" rtl="1" eaLnBrk="1" hangingPunct="1">
              <a:defRPr/>
            </a:pPr>
            <a:r>
              <a:rPr lang="fa-IR" altLang="fa-IR" dirty="0" smtClean="0">
                <a:solidFill>
                  <a:srgbClr val="FF0000"/>
                </a:solidFill>
                <a:latin typeface="Tahoma" panose="020B0604030504040204" pitchFamily="34" charset="0"/>
                <a:cs typeface="B Titr" panose="00000700000000000000" pitchFamily="2" charset="-78"/>
              </a:rPr>
              <a:t>بانک پاورپوینت: </a:t>
            </a:r>
            <a:r>
              <a:rPr lang="en-US" altLang="fa-IR" b="1" dirty="0" smtClean="0">
                <a:solidFill>
                  <a:srgbClr val="FF0000"/>
                </a:solidFill>
                <a:latin typeface="Tahoma" panose="020B0604030504040204" pitchFamily="34" charset="0"/>
                <a:cs typeface="B Titr" panose="00000700000000000000" pitchFamily="2" charset="-78"/>
              </a:rPr>
              <a:t>@</a:t>
            </a:r>
            <a:r>
              <a:rPr lang="en-US" altLang="fa-IR" b="1" dirty="0" err="1" smtClean="0">
                <a:solidFill>
                  <a:srgbClr val="FF0000"/>
                </a:solidFill>
                <a:latin typeface="Tahoma" panose="020B0604030504040204" pitchFamily="34" charset="0"/>
                <a:cs typeface="B Titr" panose="00000700000000000000" pitchFamily="2" charset="-78"/>
              </a:rPr>
              <a:t>PptBank</a:t>
            </a:r>
            <a:endParaRPr lang="fa-IR" altLang="fa-IR" b="1" dirty="0" smtClean="0">
              <a:solidFill>
                <a:srgbClr val="000000"/>
              </a:solidFill>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1" name="Date Placeholder 3"/>
          <p:cNvSpPr>
            <a:spLocks noGrp="1"/>
          </p:cNvSpPr>
          <p:nvPr>
            <p:ph type="dt" sz="half" idx="10"/>
          </p:nvPr>
        </p:nvSpPr>
        <p:spPr bwMode="auto">
          <a:xfrm rot="5400000">
            <a:off x="7762875" y="1169988"/>
            <a:ext cx="2286000" cy="381000"/>
          </a:xfrm>
        </p:spPr>
        <p:txBody>
          <a:bodyPr/>
          <a:lstStyle>
            <a:lvl1pPr>
              <a:defRPr>
                <a:solidFill>
                  <a:srgbClr val="FFF39D"/>
                </a:solidFill>
              </a:defRPr>
            </a:lvl1pPr>
          </a:lstStyle>
          <a:p>
            <a:pPr>
              <a:defRPr/>
            </a:pPr>
            <a:fld id="{57D0B151-1ED5-44BB-8CF7-C24F13B30408}" type="datetimeFigureOut">
              <a:rPr lang="en-US"/>
              <a:pPr>
                <a:defRPr/>
              </a:pPr>
              <a:t>7/21/2018</a:t>
            </a:fld>
            <a:endParaRPr lang="en-US"/>
          </a:p>
        </p:txBody>
      </p:sp>
      <p:sp>
        <p:nvSpPr>
          <p:cNvPr id="22" name="Footer Placeholder 4"/>
          <p:cNvSpPr>
            <a:spLocks noGrp="1"/>
          </p:cNvSpPr>
          <p:nvPr>
            <p:ph type="ftr" sz="quarter" idx="11"/>
          </p:nvPr>
        </p:nvSpPr>
        <p:spPr bwMode="auto">
          <a:xfrm rot="5400000">
            <a:off x="7077076" y="4178300"/>
            <a:ext cx="3657600" cy="384175"/>
          </a:xfrm>
        </p:spPr>
        <p:txBody>
          <a:bodyPr/>
          <a:lstStyle>
            <a:lvl1pPr>
              <a:defRPr>
                <a:solidFill>
                  <a:srgbClr val="FFF39D"/>
                </a:solidFill>
              </a:defRPr>
            </a:lvl1pPr>
          </a:lstStyle>
          <a:p>
            <a:pPr>
              <a:defRPr/>
            </a:pPr>
            <a:endParaRPr lang="en-US"/>
          </a:p>
        </p:txBody>
      </p:sp>
      <p:sp>
        <p:nvSpPr>
          <p:cNvPr id="23"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8E080EF2-824E-4262-8C51-F68ED1F7B363}" type="slidenum">
              <a:rPr lang="en-US" altLang="fa-IR"/>
              <a:pPr>
                <a:defRPr/>
              </a:pPr>
              <a:t>‹#›</a:t>
            </a:fld>
            <a:endParaRPr lang="en-US" altLang="fa-IR"/>
          </a:p>
        </p:txBody>
      </p:sp>
    </p:spTree>
    <p:extLst>
      <p:ext uri="{BB962C8B-B14F-4D97-AF65-F5344CB8AC3E}">
        <p14:creationId xmlns:p14="http://schemas.microsoft.com/office/powerpoint/2010/main" val="397608406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592FA90-6F7B-4D7B-895E-BED0F89B7F64}" type="datetimeFigureOut">
              <a:rPr lang="en-US"/>
              <a:pPr>
                <a:defRPr/>
              </a:pPr>
              <a:t>7/21/2018</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14060E0D-0357-4058-A868-8942E1323390}" type="slidenum">
              <a:rPr lang="en-US" altLang="fa-IR"/>
              <a:pPr>
                <a:defRPr/>
              </a:pPr>
              <a:t>‹#›</a:t>
            </a:fld>
            <a:endParaRPr lang="en-US" altLang="fa-IR"/>
          </a:p>
        </p:txBody>
      </p:sp>
    </p:spTree>
    <p:extLst>
      <p:ext uri="{BB962C8B-B14F-4D97-AF65-F5344CB8AC3E}">
        <p14:creationId xmlns:p14="http://schemas.microsoft.com/office/powerpoint/2010/main" val="283840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F62337EE-A287-48D0-8B90-14C95BA3EAAD}" type="datetimeFigureOut">
              <a:rPr lang="en-US"/>
              <a:pPr>
                <a:defRPr/>
              </a:pPr>
              <a:t>7/21/2018</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0D9347E6-0A85-4410-B70F-3ED948AED28F}" type="slidenum">
              <a:rPr lang="en-US" altLang="fa-IR"/>
              <a:pPr>
                <a:defRPr/>
              </a:pPr>
              <a:t>‹#›</a:t>
            </a:fld>
            <a:endParaRPr lang="en-US" altLang="fa-IR"/>
          </a:p>
        </p:txBody>
      </p:sp>
    </p:spTree>
    <p:extLst>
      <p:ext uri="{BB962C8B-B14F-4D97-AF65-F5344CB8AC3E}">
        <p14:creationId xmlns:p14="http://schemas.microsoft.com/office/powerpoint/2010/main" val="253646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026A7740-8B11-4816-A4F3-11991621C06D}" type="datetimeFigureOut">
              <a:rPr lang="en-US"/>
              <a:pPr>
                <a:defRPr/>
              </a:pPr>
              <a:t>7/21/2018</a:t>
            </a:fld>
            <a:endParaRPr lang="en-US"/>
          </a:p>
        </p:txBody>
      </p:sp>
      <p:sp>
        <p:nvSpPr>
          <p:cNvPr id="4" name="Slide Number Placeholder 6"/>
          <p:cNvSpPr>
            <a:spLocks noGrp="1"/>
          </p:cNvSpPr>
          <p:nvPr>
            <p:ph type="sldNum" sz="quarter" idx="11"/>
          </p:nvPr>
        </p:nvSpPr>
        <p:spPr/>
        <p:txBody>
          <a:bodyPr/>
          <a:lstStyle>
            <a:lvl1pPr>
              <a:defRPr/>
            </a:lvl1pPr>
          </a:lstStyle>
          <a:p>
            <a:pPr>
              <a:defRPr/>
            </a:pPr>
            <a:fld id="{714815B4-87D2-4313-9C97-9D91C244E03D}" type="slidenum">
              <a:rPr lang="en-US" altLang="fa-IR"/>
              <a:pPr>
                <a:defRPr/>
              </a:pPr>
              <a:t>‹#›</a:t>
            </a:fld>
            <a:endParaRPr lang="en-US" altLang="fa-IR"/>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814494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CD1E6D30-AD1D-4E01-B7B6-DC2E0894482D}" type="datetimeFigureOut">
              <a:rPr lang="en-US"/>
              <a:pPr>
                <a:defRPr/>
              </a:pPr>
              <a:t>7/21/2018</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F7D27A98-C2C3-481B-BF4B-ED51B994DC7E}" type="slidenum">
              <a:rPr lang="en-US" altLang="fa-IR"/>
              <a:pPr>
                <a:defRPr/>
              </a:pPr>
              <a:t>‹#›</a:t>
            </a:fld>
            <a:endParaRPr lang="en-US" altLang="fa-IR"/>
          </a:p>
        </p:txBody>
      </p:sp>
    </p:spTree>
    <p:extLst>
      <p:ext uri="{BB962C8B-B14F-4D97-AF65-F5344CB8AC3E}">
        <p14:creationId xmlns:p14="http://schemas.microsoft.com/office/powerpoint/2010/main" val="356139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solidFill>
                <a:prstClr val="black"/>
              </a:solidFill>
              <a:latin typeface="+mn-lt"/>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solidFill>
                <a:prstClr val="black"/>
              </a:solidFill>
              <a:latin typeface="+mn-lt"/>
            </a:endParaRPr>
          </a:p>
        </p:txBody>
      </p:sp>
      <p:sp>
        <p:nvSpPr>
          <p:cNvPr id="7" name="Straight Connector 17"/>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8" name="Straight Connector 1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10" name="Straight Connector 2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8E04ED96-A8DB-4E72-817A-635E279B2A6A}" type="datetimeFigureOut">
              <a:rPr lang="en-US"/>
              <a:pPr>
                <a:defRPr/>
              </a:pPr>
              <a:t>7/21/2018</a:t>
            </a:fld>
            <a:endParaRPr lang="en-US"/>
          </a:p>
        </p:txBody>
      </p:sp>
      <p:sp>
        <p:nvSpPr>
          <p:cNvPr id="13" name="Slide Number Placeholder 21"/>
          <p:cNvSpPr>
            <a:spLocks noGrp="1"/>
          </p:cNvSpPr>
          <p:nvPr>
            <p:ph type="sldNum" sz="quarter" idx="11"/>
          </p:nvPr>
        </p:nvSpPr>
        <p:spPr/>
        <p:txBody>
          <a:bodyPr/>
          <a:lstStyle>
            <a:lvl1pPr>
              <a:defRPr/>
            </a:lvl1pPr>
          </a:lstStyle>
          <a:p>
            <a:pPr>
              <a:defRPr/>
            </a:pPr>
            <a:fld id="{0CC56C94-C910-4B8F-A488-203828E0AF89}" type="slidenum">
              <a:rPr lang="en-US" altLang="fa-IR"/>
              <a:pPr>
                <a:defRPr/>
              </a:pPr>
              <a:t>‹#›</a:t>
            </a:fld>
            <a:endParaRPr lang="en-US" altLang="fa-IR"/>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46750903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black"/>
              </a:solidFill>
              <a:latin typeface="+mn-lt"/>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7" name="Straight Connector 17"/>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9" name="Straight Connector 19"/>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solidFill>
                <a:prstClr val="black"/>
              </a:solidFill>
              <a:latin typeface="+mn-lt"/>
            </a:endParaRPr>
          </a:p>
        </p:txBody>
      </p:sp>
      <p:sp>
        <p:nvSpPr>
          <p:cNvPr id="11" name="Straight Connector 23"/>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ABF0DB87-59CD-4D92-AAE8-BB0B061514C3}" type="datetimeFigureOut">
              <a:rPr lang="en-US"/>
              <a:pPr>
                <a:defRPr/>
              </a:pPr>
              <a:t>7/21/2018</a:t>
            </a:fld>
            <a:endParaRPr lang="en-US"/>
          </a:p>
        </p:txBody>
      </p:sp>
      <p:sp>
        <p:nvSpPr>
          <p:cNvPr id="13" name="Slide Number Placeholder 17"/>
          <p:cNvSpPr>
            <a:spLocks noGrp="1"/>
          </p:cNvSpPr>
          <p:nvPr>
            <p:ph type="sldNum" sz="quarter" idx="11"/>
          </p:nvPr>
        </p:nvSpPr>
        <p:spPr/>
        <p:txBody>
          <a:bodyPr/>
          <a:lstStyle>
            <a:lvl1pPr>
              <a:defRPr/>
            </a:lvl1pPr>
          </a:lstStyle>
          <a:p>
            <a:pPr>
              <a:defRPr/>
            </a:pPr>
            <a:fld id="{D83D6644-D811-46D8-BA60-FEA253620F1D}" type="slidenum">
              <a:rPr lang="en-US" altLang="fa-IR"/>
              <a:pPr>
                <a:defRPr/>
              </a:pPr>
              <a:t>‹#›</a:t>
            </a:fld>
            <a:endParaRPr lang="en-US" altLang="fa-IR"/>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008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solidFill>
                <a:prstClr val="black"/>
              </a:solidFill>
              <a:latin typeface="+mn-lt"/>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rgbClr val="575F6D"/>
                </a:solidFill>
                <a:latin typeface="+mn-lt"/>
                <a:cs typeface="+mn-cs"/>
              </a:defRPr>
            </a:lvl1pPr>
          </a:lstStyle>
          <a:p>
            <a:pPr>
              <a:defRPr/>
            </a:pPr>
            <a:fld id="{C83D4E7B-A0E9-4ADF-A023-65B883D4399F}" type="datetimeFigureOut">
              <a:rPr lang="en-US"/>
              <a:pPr>
                <a:defRPr/>
              </a:pPr>
              <a:t>7/21/2018</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rgbClr val="575F6D"/>
                </a:solidFill>
                <a:latin typeface="+mn-lt"/>
                <a:cs typeface="+mn-cs"/>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solidFill>
                <a:prstClr val="black"/>
              </a:solidFill>
              <a:latin typeface="+mn-lt"/>
            </a:endParaRPr>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a:solidFill>
                  <a:srgbClr val="FFFFFF"/>
                </a:solidFill>
              </a:defRPr>
            </a:lvl1pPr>
          </a:lstStyle>
          <a:p>
            <a:pPr>
              <a:defRPr/>
            </a:pPr>
            <a:fld id="{5A1F53D0-03BA-4FA9-BC15-EA5D0F0FB788}" type="slidenum">
              <a:rPr lang="en-US" altLang="fa-IR"/>
              <a:pPr>
                <a:defRPr/>
              </a:pPr>
              <a:t>‹#›</a:t>
            </a:fld>
            <a:endParaRPr lang="en-US" altLang="fa-IR"/>
          </a:p>
        </p:txBody>
      </p:sp>
      <p:sp>
        <p:nvSpPr>
          <p:cNvPr id="13" name="TextBox 1"/>
          <p:cNvSpPr txBox="1">
            <a:spLocks noChangeArrowheads="1"/>
          </p:cNvSpPr>
          <p:nvPr userDrawn="1"/>
        </p:nvSpPr>
        <p:spPr bwMode="auto">
          <a:xfrm>
            <a:off x="161925" y="63500"/>
            <a:ext cx="3600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cs typeface="Arial" panose="020B0604020202020204" pitchFamily="34" charset="0"/>
              </a:defRPr>
            </a:lvl1pPr>
            <a:lvl2pPr marL="742950" indent="-285750" algn="r">
              <a:defRPr sz="2400">
                <a:solidFill>
                  <a:schemeClr val="tx1"/>
                </a:solidFill>
                <a:latin typeface="Arial" panose="020B0604020202020204" pitchFamily="34" charset="0"/>
                <a:cs typeface="Arial" panose="020B0604020202020204" pitchFamily="34" charset="0"/>
              </a:defRPr>
            </a:lvl2pPr>
            <a:lvl3pPr marL="1143000" indent="-228600" algn="r">
              <a:defRPr sz="2400">
                <a:solidFill>
                  <a:schemeClr val="tx1"/>
                </a:solidFill>
                <a:latin typeface="Arial" panose="020B0604020202020204" pitchFamily="34" charset="0"/>
                <a:cs typeface="Arial" panose="020B0604020202020204" pitchFamily="34" charset="0"/>
              </a:defRPr>
            </a:lvl3pPr>
            <a:lvl4pPr marL="1600200" indent="-228600" algn="r">
              <a:defRPr sz="2400">
                <a:solidFill>
                  <a:schemeClr val="tx1"/>
                </a:solidFill>
                <a:latin typeface="Arial" panose="020B0604020202020204" pitchFamily="34" charset="0"/>
                <a:cs typeface="Arial" panose="020B0604020202020204" pitchFamily="34" charset="0"/>
              </a:defRPr>
            </a:lvl4pPr>
            <a:lvl5pPr marL="2057400" indent="-228600" algn="r">
              <a:defRPr sz="2400">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l" rtl="1" eaLnBrk="1" hangingPunct="1">
              <a:defRPr/>
            </a:pPr>
            <a:r>
              <a:rPr lang="fa-IR" altLang="fa-IR" dirty="0" smtClean="0">
                <a:solidFill>
                  <a:srgbClr val="FF0000"/>
                </a:solidFill>
                <a:latin typeface="Tahoma" panose="020B0604030504040204" pitchFamily="34" charset="0"/>
                <a:cs typeface="B Titr" panose="00000700000000000000" pitchFamily="2" charset="-78"/>
              </a:rPr>
              <a:t>بانک پاورپوینت: </a:t>
            </a:r>
            <a:r>
              <a:rPr lang="en-US" altLang="fa-IR" b="1" dirty="0" smtClean="0">
                <a:solidFill>
                  <a:srgbClr val="FF0000"/>
                </a:solidFill>
                <a:latin typeface="Tahoma" panose="020B0604030504040204" pitchFamily="34" charset="0"/>
                <a:cs typeface="B Titr" panose="00000700000000000000" pitchFamily="2" charset="-78"/>
              </a:rPr>
              <a:t>@</a:t>
            </a:r>
            <a:r>
              <a:rPr lang="en-US" altLang="fa-IR" b="1" dirty="0" err="1" smtClean="0">
                <a:solidFill>
                  <a:srgbClr val="FF0000"/>
                </a:solidFill>
                <a:latin typeface="Tahoma" panose="020B0604030504040204" pitchFamily="34" charset="0"/>
                <a:cs typeface="B Titr" panose="00000700000000000000" pitchFamily="2" charset="-78"/>
              </a:rPr>
              <a:t>PptBank</a:t>
            </a:r>
            <a:endParaRPr lang="fa-IR" altLang="fa-IR" b="1" dirty="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12" r:id="rId4"/>
    <p:sldLayoutId id="2147483713" r:id="rId5"/>
    <p:sldLayoutId id="2147483720" r:id="rId6"/>
    <p:sldLayoutId id="2147483714" r:id="rId7"/>
    <p:sldLayoutId id="2147483721" r:id="rId8"/>
    <p:sldLayoutId id="2147483722" r:id="rId9"/>
    <p:sldLayoutId id="2147483715" r:id="rId10"/>
    <p:sldLayoutId id="2147483716"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09600"/>
            <a:ext cx="8763000" cy="1295400"/>
          </a:xfrm>
        </p:spPr>
        <p:txBody>
          <a:bodyPr>
            <a:noAutofit/>
          </a:bodyPr>
          <a:lstStyle/>
          <a:p>
            <a:pPr eaLnBrk="1" fontAlgn="auto" hangingPunct="1">
              <a:spcAft>
                <a:spcPts val="0"/>
              </a:spcAft>
              <a:defRPr/>
            </a:pPr>
            <a:r>
              <a:rPr lang="fa-IR" sz="8800" i="1" dirty="0" smtClean="0">
                <a:cs typeface="B Badr" pitchFamily="2" charset="-78"/>
              </a:rPr>
              <a:t>مدیر بازاریابی و تبلیغات</a:t>
            </a:r>
            <a:endParaRPr lang="en-US" sz="8800" i="1" dirty="0">
              <a:cs typeface="B Badr" pitchFamily="2" charset="-78"/>
            </a:endParaRPr>
          </a:p>
        </p:txBody>
      </p:sp>
      <p:sp>
        <p:nvSpPr>
          <p:cNvPr id="13315" name="Subtitle 2"/>
          <p:cNvSpPr>
            <a:spLocks noGrp="1"/>
          </p:cNvSpPr>
          <p:nvPr>
            <p:ph type="subTitle" idx="1"/>
          </p:nvPr>
        </p:nvSpPr>
        <p:spPr>
          <a:xfrm>
            <a:off x="1524000" y="2819400"/>
            <a:ext cx="6096000" cy="2667000"/>
          </a:xfrm>
        </p:spPr>
        <p:txBody>
          <a:bodyPr/>
          <a:lstStyle/>
          <a:p>
            <a:pPr algn="ctr" eaLnBrk="1" hangingPunct="1"/>
            <a:r>
              <a:rPr lang="fa-IR" altLang="fa-IR" sz="3600" smtClean="0"/>
              <a:t>سعید عدالت </a:t>
            </a:r>
          </a:p>
          <a:p>
            <a:pPr algn="ctr" eaLnBrk="1" hangingPunct="1"/>
            <a:r>
              <a:rPr lang="fa-IR" altLang="fa-IR" sz="3600" smtClean="0"/>
              <a:t>دوره مسئولین روابط عمومی و </a:t>
            </a:r>
          </a:p>
          <a:p>
            <a:pPr algn="ctr" eaLnBrk="1" hangingPunct="1"/>
            <a:r>
              <a:rPr lang="fa-IR" altLang="fa-IR" sz="3600" smtClean="0"/>
              <a:t>مدیران بخش خصوصی</a:t>
            </a:r>
          </a:p>
          <a:p>
            <a:pPr algn="ctr" eaLnBrk="1" hangingPunct="1"/>
            <a:r>
              <a:rPr lang="fa-IR" altLang="fa-IR" sz="3200" smtClean="0">
                <a:solidFill>
                  <a:srgbClr val="FF0000"/>
                </a:solidFill>
              </a:rPr>
              <a:t>دانشگاه صنعتی خاتم الانبیا</a:t>
            </a:r>
            <a:endParaRPr lang="en-US" altLang="fa-IR" sz="320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3586" name="Title 1"/>
          <p:cNvSpPr>
            <a:spLocks noGrp="1"/>
          </p:cNvSpPr>
          <p:nvPr>
            <p:ph type="title"/>
          </p:nvPr>
        </p:nvSpPr>
        <p:spPr/>
        <p:txBody>
          <a:bodyPr>
            <a:normAutofit fontScale="90000"/>
          </a:bodyPr>
          <a:lstStyle/>
          <a:p>
            <a:pPr algn="ctr" eaLnBrk="1" fontAlgn="auto" hangingPunct="1">
              <a:spcAft>
                <a:spcPts val="0"/>
              </a:spcAft>
              <a:defRPr/>
            </a:pPr>
            <a:r>
              <a:rPr lang="fa-IR" sz="7200" b="1" smtClean="0">
                <a:cs typeface="B Nazanin" pitchFamily="2" charset="-78"/>
              </a:rPr>
              <a:t>بازار داری</a:t>
            </a:r>
            <a:endParaRPr lang="en-US" sz="7200" b="1" smtClean="0">
              <a:cs typeface="B Nazanin" pitchFamily="2" charset="-78"/>
            </a:endParaRPr>
          </a:p>
        </p:txBody>
      </p:sp>
      <p:sp>
        <p:nvSpPr>
          <p:cNvPr id="23555" name="Content Placeholder 2"/>
          <p:cNvSpPr>
            <a:spLocks noGrp="1"/>
          </p:cNvSpPr>
          <p:nvPr>
            <p:ph sz="quarter" idx="1"/>
          </p:nvPr>
        </p:nvSpPr>
        <p:spPr>
          <a:xfrm>
            <a:off x="457200" y="1600200"/>
            <a:ext cx="7467600" cy="4873625"/>
          </a:xfrm>
        </p:spPr>
        <p:txBody>
          <a:bodyPr/>
          <a:lstStyle/>
          <a:p>
            <a:pPr algn="ctr" rtl="1" eaLnBrk="1" hangingPunct="1"/>
            <a:r>
              <a:rPr lang="fa-IR" altLang="fa-IR" sz="4000" b="1" smtClean="0">
                <a:cs typeface="B Nazanin" panose="00000400000000000000" pitchFamily="2" charset="-78"/>
              </a:rPr>
              <a:t>روشها , تکنیک ها و ابزارهایی را بکار برد تا سهم بازار و مشتریان حفظ شوند و روابطی بلندمدت و توأم با وفاداری برای ایجاد صادرات پایدار بوجود آورد </a:t>
            </a:r>
            <a:endParaRPr lang="en-US" altLang="fa-IR" sz="4000" b="1" smtClean="0">
              <a:cs typeface="B Nazanin" panose="00000400000000000000"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4610" name="Title 1"/>
          <p:cNvSpPr>
            <a:spLocks noGrp="1"/>
          </p:cNvSpPr>
          <p:nvPr>
            <p:ph type="title"/>
          </p:nvPr>
        </p:nvSpPr>
        <p:spPr/>
        <p:txBody>
          <a:bodyPr/>
          <a:lstStyle/>
          <a:p>
            <a:pPr eaLnBrk="1" fontAlgn="auto" hangingPunct="1">
              <a:spcAft>
                <a:spcPts val="0"/>
              </a:spcAft>
              <a:defRPr/>
            </a:pPr>
            <a:endParaRPr lang="en-US" smtClean="0"/>
          </a:p>
        </p:txBody>
      </p:sp>
      <p:sp>
        <p:nvSpPr>
          <p:cNvPr id="24579" name="Content Placeholder 2"/>
          <p:cNvSpPr>
            <a:spLocks noGrp="1"/>
          </p:cNvSpPr>
          <p:nvPr>
            <p:ph sz="quarter" idx="1"/>
          </p:nvPr>
        </p:nvSpPr>
        <p:spPr>
          <a:xfrm>
            <a:off x="457200" y="1600200"/>
            <a:ext cx="7467600" cy="4873625"/>
          </a:xfrm>
        </p:spPr>
        <p:txBody>
          <a:bodyPr/>
          <a:lstStyle/>
          <a:p>
            <a:pPr algn="ctr" rtl="1" eaLnBrk="1" hangingPunct="1"/>
            <a:r>
              <a:rPr lang="fa-IR" altLang="fa-IR" sz="4000" b="1" smtClean="0">
                <a:cs typeface="B Nazanin" panose="00000400000000000000" pitchFamily="2" charset="-78"/>
              </a:rPr>
              <a:t>مجموعه بازارشناسی ، بازار سازی و بازار داری را بازارگردانی می گویند</a:t>
            </a:r>
            <a:endParaRPr lang="en-US" altLang="fa-IR" sz="4000" b="1" smtClean="0">
              <a:cs typeface="B Nazanin" panose="00000400000000000000"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802" name="Title 1"/>
          <p:cNvSpPr>
            <a:spLocks noGrp="1"/>
          </p:cNvSpPr>
          <p:nvPr>
            <p:ph type="title"/>
          </p:nvPr>
        </p:nvSpPr>
        <p:spPr/>
        <p:txBody>
          <a:bodyPr/>
          <a:lstStyle/>
          <a:p>
            <a:pPr algn="ctr" eaLnBrk="1" fontAlgn="auto" hangingPunct="1">
              <a:spcAft>
                <a:spcPts val="0"/>
              </a:spcAft>
              <a:defRPr/>
            </a:pPr>
            <a:r>
              <a:rPr lang="fa-IR" sz="5400" smtClean="0">
                <a:cs typeface="B Nazanin" pitchFamily="2" charset="-78"/>
              </a:rPr>
              <a:t>تاکتیک و تکنیک تبلیغاتی</a:t>
            </a:r>
            <a:endParaRPr lang="en-US" sz="5400" smtClean="0">
              <a:cs typeface="B Nazanin" pitchFamily="2" charset="-78"/>
            </a:endParaRPr>
          </a:p>
        </p:txBody>
      </p:sp>
      <p:sp>
        <p:nvSpPr>
          <p:cNvPr id="25603" name="Content Placeholder 2"/>
          <p:cNvSpPr>
            <a:spLocks noGrp="1"/>
          </p:cNvSpPr>
          <p:nvPr>
            <p:ph sz="quarter" idx="1"/>
          </p:nvPr>
        </p:nvSpPr>
        <p:spPr>
          <a:xfrm>
            <a:off x="457200" y="1600200"/>
            <a:ext cx="7467600" cy="4873625"/>
          </a:xfrm>
        </p:spPr>
        <p:txBody>
          <a:bodyPr/>
          <a:lstStyle/>
          <a:p>
            <a:pPr algn="ctr" rtl="1" eaLnBrk="1" hangingPunct="1"/>
            <a:r>
              <a:rPr lang="fa-IR" altLang="fa-IR" smtClean="0"/>
              <a:t> </a:t>
            </a:r>
            <a:r>
              <a:rPr lang="fa-IR" altLang="fa-IR" sz="7200" smtClean="0">
                <a:cs typeface="B Nazanin" panose="00000400000000000000" pitchFamily="2" charset="-78"/>
              </a:rPr>
              <a:t>تبلیغات به طور خلاصه به معنی رساندن پیام است </a:t>
            </a:r>
            <a:endParaRPr lang="en-US" altLang="fa-IR" smtClean="0">
              <a:cs typeface="B Nazanin" panose="00000400000000000000"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4850" name="Title 1"/>
          <p:cNvSpPr>
            <a:spLocks noGrp="1"/>
          </p:cNvSpPr>
          <p:nvPr>
            <p:ph type="title"/>
          </p:nvPr>
        </p:nvSpPr>
        <p:spPr/>
        <p:txBody>
          <a:bodyPr/>
          <a:lstStyle/>
          <a:p>
            <a:pPr eaLnBrk="1" fontAlgn="auto" hangingPunct="1">
              <a:spcAft>
                <a:spcPts val="0"/>
              </a:spcAft>
              <a:defRPr/>
            </a:pPr>
            <a:endParaRPr lang="en-US" smtClean="0"/>
          </a:p>
        </p:txBody>
      </p:sp>
      <p:sp>
        <p:nvSpPr>
          <p:cNvPr id="26627" name="Content Placeholder 2"/>
          <p:cNvSpPr>
            <a:spLocks noGrp="1"/>
          </p:cNvSpPr>
          <p:nvPr>
            <p:ph sz="quarter" idx="1"/>
          </p:nvPr>
        </p:nvSpPr>
        <p:spPr>
          <a:xfrm>
            <a:off x="457200" y="1600200"/>
            <a:ext cx="7467600" cy="4873625"/>
          </a:xfrm>
        </p:spPr>
        <p:txBody>
          <a:bodyPr/>
          <a:lstStyle/>
          <a:p>
            <a:pPr algn="ctr" rtl="1" eaLnBrk="1" hangingPunct="1"/>
            <a:r>
              <a:rPr lang="fa-IR" altLang="fa-IR" sz="6000" smtClean="0">
                <a:cs typeface="B Nazanin" panose="00000400000000000000" pitchFamily="2" charset="-78"/>
              </a:rPr>
              <a:t>در واقع می توان تبلیغات را تاکتیک و تکنیک های نفوذ در عقاید و افکار مردم نیز تعریف کرد</a:t>
            </a:r>
            <a:endParaRPr lang="en-US" altLang="fa-IR" sz="6000" smtClean="0">
              <a:cs typeface="B Nazanin" panose="00000400000000000000"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3826" name="Title 1"/>
          <p:cNvSpPr>
            <a:spLocks noGrp="1"/>
          </p:cNvSpPr>
          <p:nvPr>
            <p:ph type="title"/>
          </p:nvPr>
        </p:nvSpPr>
        <p:spPr/>
        <p:txBody>
          <a:bodyPr/>
          <a:lstStyle/>
          <a:p>
            <a:pPr eaLnBrk="1" fontAlgn="auto" hangingPunct="1">
              <a:spcAft>
                <a:spcPts val="0"/>
              </a:spcAft>
              <a:defRPr/>
            </a:pPr>
            <a:endParaRPr lang="en-US" smtClean="0"/>
          </a:p>
        </p:txBody>
      </p:sp>
      <p:sp>
        <p:nvSpPr>
          <p:cNvPr id="27651" name="Content Placeholder 2"/>
          <p:cNvSpPr>
            <a:spLocks noGrp="1"/>
          </p:cNvSpPr>
          <p:nvPr>
            <p:ph sz="quarter" idx="1"/>
          </p:nvPr>
        </p:nvSpPr>
        <p:spPr>
          <a:xfrm>
            <a:off x="457200" y="1600200"/>
            <a:ext cx="7467600" cy="4873625"/>
          </a:xfrm>
        </p:spPr>
        <p:txBody>
          <a:bodyPr/>
          <a:lstStyle/>
          <a:p>
            <a:pPr algn="ctr" rtl="1" eaLnBrk="1" hangingPunct="1"/>
            <a:r>
              <a:rPr lang="fa-IR" altLang="fa-IR" sz="4000" smtClean="0">
                <a:cs typeface="B Nazanin" panose="00000400000000000000" pitchFamily="2" charset="-78"/>
              </a:rPr>
              <a:t>می توان شیوه ها و فوت و فن های ارایه این تبلیغ را تکنیک های تبلیغات تعریف کرد و راه هایی که بتوان تبلیغ را پیش برده و ادامه حیات آن را تضمین و اثر بخشی خود را همچنان حفظ نمود؛ تاکتیک تبلیغاتی تعریف کرد</a:t>
            </a:r>
            <a:endParaRPr lang="en-US" altLang="fa-IR" sz="4000" smtClean="0">
              <a:cs typeface="B Nazanin" panose="00000400000000000000"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sp>
        <p:nvSpPr>
          <p:cNvPr id="28675" name="Content Placeholder 2"/>
          <p:cNvSpPr>
            <a:spLocks noGrp="1"/>
          </p:cNvSpPr>
          <p:nvPr>
            <p:ph sz="quarter" idx="1"/>
          </p:nvPr>
        </p:nvSpPr>
        <p:spPr>
          <a:xfrm>
            <a:off x="457200" y="1600200"/>
            <a:ext cx="7467600" cy="4873625"/>
          </a:xfrm>
        </p:spPr>
        <p:txBody>
          <a:bodyPr/>
          <a:lstStyle/>
          <a:p>
            <a:pPr algn="ctr" rtl="1" eaLnBrk="1" hangingPunct="1"/>
            <a:r>
              <a:rPr lang="fa-IR" altLang="fa-IR" sz="6600" b="1" smtClean="0">
                <a:cs typeface="B Badr" panose="00000400000000000000" pitchFamily="2" charset="-78"/>
              </a:rPr>
              <a:t>تکنیک در علوم مختلف کاربرد دارد. شیوه ها و روش هاي انجام یک کار یا یک فن را تکنیک می گویند</a:t>
            </a:r>
            <a:endParaRPr lang="en-US" altLang="fa-IR" sz="6600" b="1" smtClean="0">
              <a:cs typeface="B Badr" panose="00000400000000000000"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1234" name="Title 1"/>
          <p:cNvSpPr>
            <a:spLocks noGrp="1"/>
          </p:cNvSpPr>
          <p:nvPr>
            <p:ph type="title"/>
          </p:nvPr>
        </p:nvSpPr>
        <p:spPr/>
        <p:txBody>
          <a:bodyPr/>
          <a:lstStyle/>
          <a:p>
            <a:pPr eaLnBrk="1" fontAlgn="auto" hangingPunct="1">
              <a:spcAft>
                <a:spcPts val="0"/>
              </a:spcAft>
              <a:defRPr/>
            </a:pPr>
            <a:endParaRPr lang="en-US" smtClean="0"/>
          </a:p>
        </p:txBody>
      </p:sp>
      <p:sp>
        <p:nvSpPr>
          <p:cNvPr id="29699" name="Content Placeholder 2"/>
          <p:cNvSpPr>
            <a:spLocks noGrp="1"/>
          </p:cNvSpPr>
          <p:nvPr>
            <p:ph sz="quarter" idx="1"/>
          </p:nvPr>
        </p:nvSpPr>
        <p:spPr>
          <a:xfrm>
            <a:off x="1116013" y="1981200"/>
            <a:ext cx="7570787" cy="4543425"/>
          </a:xfrm>
        </p:spPr>
        <p:txBody>
          <a:bodyPr/>
          <a:lstStyle/>
          <a:p>
            <a:pPr algn="r" rtl="1" eaLnBrk="1" hangingPunct="1"/>
            <a:r>
              <a:rPr lang="fa-IR" altLang="fa-IR" sz="3200" smtClean="0">
                <a:cs typeface="B Nazanin" panose="00000400000000000000" pitchFamily="2" charset="-78"/>
              </a:rPr>
              <a:t>با پیشرفت هر هنرمند متخصص یا دانشمند در یک علم او می تواند تکنیک های ویژه خود را داشته باشد و می تواند تکنیک های ویژه خود را یافته و خود را با آن تکنیک پیوند بزند. برای نمونه تکنیک پیکاسو در نقاشی بیشتر با تکنیک او در طراحی آمیخته شده بود. تکنيک های کارگردانانی مانند ابراهیم حاتمی کیا و یا پیتر جسکون کاملاًً مشخص است</a:t>
            </a:r>
            <a:endParaRPr lang="en-US" altLang="fa-IR" sz="3200" smtClean="0">
              <a:cs typeface="B Nazanin" panose="00000400000000000000"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2258" name="Title 1"/>
          <p:cNvSpPr>
            <a:spLocks noGrp="1"/>
          </p:cNvSpPr>
          <p:nvPr>
            <p:ph type="title"/>
          </p:nvPr>
        </p:nvSpPr>
        <p:spPr/>
        <p:txBody>
          <a:bodyPr/>
          <a:lstStyle/>
          <a:p>
            <a:pPr eaLnBrk="1" fontAlgn="auto" hangingPunct="1">
              <a:spcAft>
                <a:spcPts val="0"/>
              </a:spcAft>
              <a:defRPr/>
            </a:pPr>
            <a:endParaRPr lang="en-US" smtClean="0"/>
          </a:p>
        </p:txBody>
      </p:sp>
      <p:sp>
        <p:nvSpPr>
          <p:cNvPr id="30723" name="Content Placeholder 2"/>
          <p:cNvSpPr>
            <a:spLocks noGrp="1"/>
          </p:cNvSpPr>
          <p:nvPr>
            <p:ph sz="quarter" idx="1"/>
          </p:nvPr>
        </p:nvSpPr>
        <p:spPr>
          <a:xfrm>
            <a:off x="457200" y="1600200"/>
            <a:ext cx="7467600" cy="4873625"/>
          </a:xfrm>
        </p:spPr>
        <p:txBody>
          <a:bodyPr/>
          <a:lstStyle/>
          <a:p>
            <a:pPr algn="ctr" rtl="1" eaLnBrk="1" hangingPunct="1"/>
            <a:r>
              <a:rPr lang="fa-IR" altLang="fa-IR" sz="3600" smtClean="0">
                <a:cs typeface="B Nazanin" panose="00000400000000000000" pitchFamily="2" charset="-78"/>
              </a:rPr>
              <a:t>مخاطبان می توانند با دیدن چند صحنه از هر اثر به تکنیک آن اثر و حتی شخصی که آن تکنیک را به کار برده است؛ پی ببرند. تفاوت تکنیک و تاکتیک تبلیغاتی اما تفاوت تاکتیک با تکنیک چیست؟ برخی از تفاوت های تاکتیک و تکنیک تبلیغاتی عبارتند از : </a:t>
            </a:r>
            <a:endParaRPr lang="en-US" altLang="fa-IR" sz="3600" smtClean="0">
              <a:cs typeface="B Nazanin" panose="00000400000000000000"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Content Placeholder 2"/>
          <p:cNvSpPr>
            <a:spLocks noGrp="1"/>
          </p:cNvSpPr>
          <p:nvPr>
            <p:ph sz="quarter" idx="1"/>
          </p:nvPr>
        </p:nvSpPr>
        <p:spPr>
          <a:xfrm>
            <a:off x="395288" y="404813"/>
            <a:ext cx="8291512" cy="6192837"/>
          </a:xfrm>
        </p:spPr>
        <p:txBody>
          <a:bodyPr/>
          <a:lstStyle/>
          <a:p>
            <a:pPr marL="0" indent="0" algn="ctr" rtl="1" eaLnBrk="1" hangingPunct="1">
              <a:buFont typeface="Wingdings" panose="05000000000000000000" pitchFamily="2" charset="2"/>
              <a:buNone/>
            </a:pPr>
            <a:r>
              <a:rPr lang="fa-IR" altLang="fa-IR" sz="3600" smtClean="0">
                <a:cs typeface="B Nazanin" panose="00000400000000000000" pitchFamily="2" charset="-78"/>
              </a:rPr>
              <a:t>1 - تکنیک اصطلاحی است که حوزه کوچک و درونی است ولی تاکتیک مربوط به حوزه وسیع تر و بیرونی است . برای نمونه تکنیک های مدیریت با تاکتیک های مدیریت تفاوت دارد. یک مدیر برای کنترل کارمندان خود تکنیک هایی دارد؛ ولی برای کنترل شرکت خود در بین رقبا، تاکتیک های خاص خود را اجرا می کند. 2 - تاکتیک معمولاً با اهداف بلند مدت تر و تکنیک با اهداف کوتاه مدت تر مرتبط است. تاکتیک با فضای بیرونی شرکت، سازمان یا شخص مرتبط است ولی تکنیک بر فضای درونی تر و شخصی تری مرتبط می شود. </a:t>
            </a:r>
            <a:endParaRPr lang="en-US" altLang="fa-IR" sz="3600" smtClean="0">
              <a:cs typeface="B Nazanin" panose="00000400000000000000"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4306" name="Title 1"/>
          <p:cNvSpPr>
            <a:spLocks noGrp="1"/>
          </p:cNvSpPr>
          <p:nvPr>
            <p:ph type="title"/>
          </p:nvPr>
        </p:nvSpPr>
        <p:spPr/>
        <p:txBody>
          <a:bodyPr/>
          <a:lstStyle/>
          <a:p>
            <a:pPr eaLnBrk="1" fontAlgn="auto" hangingPunct="1">
              <a:spcAft>
                <a:spcPts val="0"/>
              </a:spcAft>
              <a:defRPr/>
            </a:pPr>
            <a:endParaRPr lang="en-US" smtClean="0"/>
          </a:p>
        </p:txBody>
      </p:sp>
      <p:sp>
        <p:nvSpPr>
          <p:cNvPr id="32771" name="Content Placeholder 2"/>
          <p:cNvSpPr>
            <a:spLocks noGrp="1"/>
          </p:cNvSpPr>
          <p:nvPr>
            <p:ph sz="quarter" idx="1"/>
          </p:nvPr>
        </p:nvSpPr>
        <p:spPr>
          <a:xfrm>
            <a:off x="457200" y="1600200"/>
            <a:ext cx="7467600" cy="4873625"/>
          </a:xfrm>
        </p:spPr>
        <p:txBody>
          <a:bodyPr/>
          <a:lstStyle/>
          <a:p>
            <a:pPr algn="ctr" rtl="1" eaLnBrk="1" hangingPunct="1"/>
            <a:r>
              <a:rPr lang="fa-IR" altLang="fa-IR" sz="3200" smtClean="0">
                <a:cs typeface="B Nazanin" panose="00000400000000000000" pitchFamily="2" charset="-78"/>
              </a:rPr>
              <a:t>در تکنیک، توانایی های فردی و شخصی بسیار دخیل است ولی در تاکتیک باید توانایی های جمعی و گروهی مدنظر گرفته شود. در جدول زیر به طور خلاصه تفاوت هاي این دو واژه نشان داده شده است. تفکر تاکتیکی و تکنیکی: برای درک بیشتر مفاهیم تاکتیک و تکنیک بهتر است نگاهی گذرا وکلی به تفکر تاکتیکی و تکنیکی داشته باشیم</a:t>
            </a:r>
            <a:endParaRPr lang="en-US" altLang="fa-IR" sz="3200" smtClean="0">
              <a:cs typeface="B Nazanin" panose="00000400000000000000"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hevron 3"/>
          <p:cNvSpPr/>
          <p:nvPr/>
        </p:nvSpPr>
        <p:spPr>
          <a:xfrm>
            <a:off x="1966913" y="890588"/>
            <a:ext cx="1657350" cy="179387"/>
          </a:xfrm>
          <a:prstGeom prst="chevron">
            <a:avLst/>
          </a:prstGeom>
        </p:spPr>
        <p:style>
          <a:lnRef idx="1">
            <a:schemeClr val="accent6"/>
          </a:lnRef>
          <a:fillRef idx="2">
            <a:schemeClr val="accent6"/>
          </a:fillRef>
          <a:effectRef idx="1">
            <a:schemeClr val="accent6"/>
          </a:effectRef>
          <a:fontRef idx="minor">
            <a:schemeClr val="dk1"/>
          </a:fontRef>
        </p:style>
        <p:txBody>
          <a:bodyPr anchor="ctr"/>
          <a:lstStyle/>
          <a:p>
            <a:pPr algn="ctr" eaLnBrk="1" fontAlgn="auto" hangingPunct="1">
              <a:spcBef>
                <a:spcPts val="0"/>
              </a:spcBef>
              <a:spcAft>
                <a:spcPts val="0"/>
              </a:spcAft>
              <a:defRPr/>
            </a:pPr>
            <a:endParaRPr lang="en-US">
              <a:solidFill>
                <a:prstClr val="black"/>
              </a:solidFill>
            </a:endParaRPr>
          </a:p>
        </p:txBody>
      </p:sp>
      <p:sp>
        <p:nvSpPr>
          <p:cNvPr id="5" name="Rounded Rectangle 4"/>
          <p:cNvSpPr/>
          <p:nvPr/>
        </p:nvSpPr>
        <p:spPr>
          <a:xfrm>
            <a:off x="323850" y="279400"/>
            <a:ext cx="1584325" cy="1349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dirty="0">
                <a:solidFill>
                  <a:prstClr val="white"/>
                </a:solidFill>
                <a:latin typeface="Zar"/>
              </a:rPr>
              <a:t>انجام روانشناسی و جامعه شناسی تبلیغات</a:t>
            </a:r>
            <a:endParaRPr lang="en-US" dirty="0">
              <a:solidFill>
                <a:prstClr val="white"/>
              </a:solidFill>
              <a:latin typeface="Zar"/>
            </a:endParaRPr>
          </a:p>
        </p:txBody>
      </p:sp>
      <p:sp>
        <p:nvSpPr>
          <p:cNvPr id="7" name="Rounded Rectangle 6"/>
          <p:cNvSpPr/>
          <p:nvPr/>
        </p:nvSpPr>
        <p:spPr>
          <a:xfrm>
            <a:off x="3665538" y="152400"/>
            <a:ext cx="1582737" cy="1331913"/>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eaLnBrk="1" fontAlgn="auto" hangingPunct="1">
              <a:spcBef>
                <a:spcPts val="0"/>
              </a:spcBef>
              <a:spcAft>
                <a:spcPts val="0"/>
              </a:spcAft>
              <a:defRPr/>
            </a:pPr>
            <a:r>
              <a:rPr lang="fa-IR" dirty="0">
                <a:solidFill>
                  <a:prstClr val="black"/>
                </a:solidFill>
              </a:rPr>
              <a:t>خلق و ارتقای نام تجاری (برند)</a:t>
            </a:r>
            <a:endParaRPr lang="en-US" dirty="0">
              <a:solidFill>
                <a:prstClr val="black"/>
              </a:solidFill>
            </a:endParaRPr>
          </a:p>
        </p:txBody>
      </p:sp>
      <p:pic>
        <p:nvPicPr>
          <p:cNvPr id="1434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8275" y="725488"/>
            <a:ext cx="176212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ounded Rectangle 7"/>
          <p:cNvSpPr/>
          <p:nvPr/>
        </p:nvSpPr>
        <p:spPr>
          <a:xfrm>
            <a:off x="7049232" y="151932"/>
            <a:ext cx="1627224" cy="1476868"/>
          </a:xfrm>
          <a:prstGeom prst="roundRect">
            <a:avLst/>
          </a:prstGeom>
        </p:spPr>
        <p:style>
          <a:lnRef idx="0">
            <a:schemeClr val="accent5"/>
          </a:lnRef>
          <a:fillRef idx="3">
            <a:schemeClr val="accent5"/>
          </a:fillRef>
          <a:effectRef idx="3">
            <a:schemeClr val="accent5"/>
          </a:effectRef>
          <a:fontRef idx="minor">
            <a:schemeClr val="lt1"/>
          </a:fontRef>
        </p:style>
        <p:txBody>
          <a:bodyPr anchor="ctr"/>
          <a:lstStyle/>
          <a:p>
            <a:pPr algn="ctr" eaLnBrk="1" fontAlgn="auto" hangingPunct="1">
              <a:spcBef>
                <a:spcPts val="0"/>
              </a:spcBef>
              <a:spcAft>
                <a:spcPts val="0"/>
              </a:spcAft>
              <a:defRPr/>
            </a:pPr>
            <a:r>
              <a:rPr lang="fa-IR" dirty="0">
                <a:solidFill>
                  <a:prstClr val="white"/>
                </a:solidFill>
              </a:rPr>
              <a:t>مفاهیم و تکنیکهای خلاقیت</a:t>
            </a:r>
            <a:endParaRPr lang="en-US" dirty="0">
              <a:solidFill>
                <a:prstClr val="white"/>
              </a:solidFill>
            </a:endParaRPr>
          </a:p>
        </p:txBody>
      </p:sp>
      <p:sp>
        <p:nvSpPr>
          <p:cNvPr id="10" name="Bent-Up Arrow 9"/>
          <p:cNvSpPr/>
          <p:nvPr/>
        </p:nvSpPr>
        <p:spPr>
          <a:xfrm rot="5400000" flipV="1">
            <a:off x="7263245" y="1703923"/>
            <a:ext cx="945098" cy="1064895"/>
          </a:xfrm>
          <a:prstGeom prst="bentUpArrow">
            <a:avLst>
              <a:gd name="adj1" fmla="val 25000"/>
              <a:gd name="adj2" fmla="val 23186"/>
              <a:gd name="adj3" fmla="val 25000"/>
            </a:avLst>
          </a:prstGeom>
        </p:spPr>
        <p:style>
          <a:lnRef idx="0">
            <a:schemeClr val="accent6"/>
          </a:lnRef>
          <a:fillRef idx="3">
            <a:schemeClr val="accent6"/>
          </a:fillRef>
          <a:effectRef idx="3">
            <a:schemeClr val="accent6"/>
          </a:effectRef>
          <a:fontRef idx="minor">
            <a:schemeClr val="lt1"/>
          </a:fontRef>
        </p:style>
        <p:txBody>
          <a:bodyPr anchor="ctr"/>
          <a:lstStyle/>
          <a:p>
            <a:pPr algn="ctr" eaLnBrk="1" fontAlgn="auto" hangingPunct="1">
              <a:spcBef>
                <a:spcPts val="0"/>
              </a:spcBef>
              <a:spcAft>
                <a:spcPts val="0"/>
              </a:spcAft>
              <a:defRPr/>
            </a:pPr>
            <a:endParaRPr lang="en-US" b="1">
              <a:ln w="12700">
                <a:solidFill>
                  <a:srgbClr val="575F6D">
                    <a:satMod val="155000"/>
                  </a:srgbClr>
                </a:solidFill>
                <a:prstDash val="solid"/>
              </a:ln>
              <a:solidFill>
                <a:srgbClr val="FFF39D">
                  <a:tint val="85000"/>
                  <a:satMod val="155000"/>
                </a:srgbClr>
              </a:solidFill>
              <a:effectLst>
                <a:outerShdw blurRad="41275" dist="20320" dir="1800000" algn="tl" rotWithShape="0">
                  <a:srgbClr val="000000">
                    <a:alpha val="40000"/>
                  </a:srgbClr>
                </a:outerShdw>
              </a:effectLst>
            </a:endParaRPr>
          </a:p>
        </p:txBody>
      </p:sp>
      <p:sp>
        <p:nvSpPr>
          <p:cNvPr id="13" name="Rounded Rectangle 12"/>
          <p:cNvSpPr/>
          <p:nvPr/>
        </p:nvSpPr>
        <p:spPr>
          <a:xfrm>
            <a:off x="5424488" y="1601788"/>
            <a:ext cx="1709737" cy="14414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r>
              <a:rPr lang="fa-IR" dirty="0">
                <a:solidFill>
                  <a:prstClr val="white"/>
                </a:solidFill>
              </a:rPr>
              <a:t>تهیه پیام تبلیغاتی</a:t>
            </a:r>
            <a:endParaRPr lang="en-US" dirty="0">
              <a:solidFill>
                <a:prstClr val="white"/>
              </a:solidFill>
            </a:endParaRPr>
          </a:p>
        </p:txBody>
      </p:sp>
      <p:pic>
        <p:nvPicPr>
          <p:cNvPr id="14353"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4838" y="2008188"/>
            <a:ext cx="2424112" cy="70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ounded Rectangle 13"/>
          <p:cNvSpPr/>
          <p:nvPr/>
        </p:nvSpPr>
        <p:spPr>
          <a:xfrm>
            <a:off x="1890713" y="1628775"/>
            <a:ext cx="1657350" cy="1169988"/>
          </a:xfrm>
          <a:prstGeom prst="roundRect">
            <a:avLst/>
          </a:prstGeom>
        </p:spPr>
        <p:style>
          <a:lnRef idx="3">
            <a:schemeClr val="lt1"/>
          </a:lnRef>
          <a:fillRef idx="1002">
            <a:schemeClr val="lt2"/>
          </a:fillRef>
          <a:effectRef idx="1">
            <a:schemeClr val="accent2"/>
          </a:effectRef>
          <a:fontRef idx="minor">
            <a:schemeClr val="lt1"/>
          </a:fontRef>
        </p:style>
        <p:txBody>
          <a:bodyPr anchor="ctr"/>
          <a:lstStyle/>
          <a:p>
            <a:pPr algn="ctr" eaLnBrk="1" fontAlgn="auto" hangingPunct="1">
              <a:spcBef>
                <a:spcPts val="0"/>
              </a:spcBef>
              <a:spcAft>
                <a:spcPts val="0"/>
              </a:spcAft>
              <a:defRPr/>
            </a:pPr>
            <a:r>
              <a:rPr lang="fa-IR" dirty="0">
                <a:solidFill>
                  <a:prstClr val="white"/>
                </a:solidFill>
              </a:rPr>
              <a:t>کار با رسانه ها</a:t>
            </a:r>
            <a:endParaRPr lang="en-US" dirty="0">
              <a:solidFill>
                <a:prstClr val="white"/>
              </a:solidFill>
            </a:endParaRPr>
          </a:p>
        </p:txBody>
      </p:sp>
      <p:pic>
        <p:nvPicPr>
          <p:cNvPr id="1435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300" y="1995488"/>
            <a:ext cx="105410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ounded Rectangle 14"/>
          <p:cNvSpPr/>
          <p:nvPr/>
        </p:nvSpPr>
        <p:spPr>
          <a:xfrm>
            <a:off x="179512" y="3278360"/>
            <a:ext cx="1512168" cy="1268199"/>
          </a:xfrm>
          <a:prstGeom prst="roundRect">
            <a:avLst/>
          </a:prstGeom>
        </p:spPr>
        <p:style>
          <a:lnRef idx="1">
            <a:schemeClr val="accent1"/>
          </a:lnRef>
          <a:fillRef idx="1003">
            <a:schemeClr val="lt1"/>
          </a:fillRef>
          <a:effectRef idx="1">
            <a:schemeClr val="accent1"/>
          </a:effectRef>
          <a:fontRef idx="minor">
            <a:schemeClr val="dk1"/>
          </a:fontRef>
        </p:style>
        <p:txBody>
          <a:bodyPr anchor="ctr"/>
          <a:lstStyle/>
          <a:p>
            <a:pPr algn="ctr" eaLnBrk="1" fontAlgn="auto" hangingPunct="1">
              <a:spcBef>
                <a:spcPts val="0"/>
              </a:spcBef>
              <a:spcAft>
                <a:spcPts val="0"/>
              </a:spcAft>
              <a:defRPr/>
            </a:pPr>
            <a:r>
              <a:rPr lang="fa-IR" dirty="0">
                <a:solidFill>
                  <a:prstClr val="black"/>
                </a:solidFill>
              </a:rPr>
              <a:t>برنامه ریزی رسانه ای</a:t>
            </a:r>
            <a:endParaRPr lang="en-US" dirty="0">
              <a:solidFill>
                <a:prstClr val="black"/>
              </a:solidFill>
            </a:endParaRPr>
          </a:p>
        </p:txBody>
      </p:sp>
      <p:pic>
        <p:nvPicPr>
          <p:cNvPr id="14359"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8125" y="3616325"/>
            <a:ext cx="2354263"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ounded Rectangle 15"/>
          <p:cNvSpPr/>
          <p:nvPr/>
        </p:nvSpPr>
        <p:spPr>
          <a:xfrm>
            <a:off x="3491880" y="3209405"/>
            <a:ext cx="1512168" cy="1313663"/>
          </a:xfrm>
          <a:prstGeom prst="roundRect">
            <a:avLst/>
          </a:prstGeom>
        </p:spPr>
        <p:style>
          <a:lnRef idx="1">
            <a:schemeClr val="accent6"/>
          </a:lnRef>
          <a:fillRef idx="1003">
            <a:schemeClr val="dk1"/>
          </a:fillRef>
          <a:effectRef idx="2">
            <a:schemeClr val="accent6"/>
          </a:effectRef>
          <a:fontRef idx="minor">
            <a:schemeClr val="lt1"/>
          </a:fontRef>
        </p:style>
        <p:txBody>
          <a:bodyPr anchor="ctr"/>
          <a:lstStyle/>
          <a:p>
            <a:pPr algn="ctr" eaLnBrk="1" fontAlgn="auto" hangingPunct="1">
              <a:spcBef>
                <a:spcPts val="0"/>
              </a:spcBef>
              <a:spcAft>
                <a:spcPts val="0"/>
              </a:spcAft>
              <a:defRPr/>
            </a:pPr>
            <a:r>
              <a:rPr lang="fa-IR" dirty="0">
                <a:solidFill>
                  <a:prstClr val="white"/>
                </a:solidFill>
              </a:rPr>
              <a:t>انجام سبکهای تبلیغات</a:t>
            </a:r>
            <a:endParaRPr lang="en-US" dirty="0">
              <a:solidFill>
                <a:prstClr val="white"/>
              </a:solidFill>
            </a:endParaRPr>
          </a:p>
        </p:txBody>
      </p:sp>
      <p:pic>
        <p:nvPicPr>
          <p:cNvPr id="14363"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51400" y="3595688"/>
            <a:ext cx="235267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Rounded Rectangle 17"/>
          <p:cNvSpPr/>
          <p:nvPr/>
        </p:nvSpPr>
        <p:spPr>
          <a:xfrm>
            <a:off x="6992821" y="2970604"/>
            <a:ext cx="1449275" cy="1522621"/>
          </a:xfrm>
          <a:prstGeom prst="roundRect">
            <a:avLst/>
          </a:prstGeom>
        </p:spPr>
        <p:style>
          <a:lnRef idx="1">
            <a:schemeClr val="accent1"/>
          </a:lnRef>
          <a:fillRef idx="1003">
            <a:schemeClr val="lt2"/>
          </a:fillRef>
          <a:effectRef idx="1">
            <a:schemeClr val="accent1"/>
          </a:effectRef>
          <a:fontRef idx="minor">
            <a:schemeClr val="dk1"/>
          </a:fontRef>
        </p:style>
        <p:txBody>
          <a:bodyPr anchor="ctr">
            <a:scene3d>
              <a:camera prst="orthographicFront"/>
              <a:lightRig rig="flat" dir="tl"/>
            </a:scene3d>
            <a:sp3d contourW="19050" prstMaterial="clear">
              <a:bevelT w="50800" h="50800"/>
              <a:contourClr>
                <a:schemeClr val="accent5">
                  <a:tint val="70000"/>
                  <a:satMod val="180000"/>
                  <a:alpha val="70000"/>
                </a:schemeClr>
              </a:contourClr>
            </a:sp3d>
          </a:bodyPr>
          <a:lstStyle/>
          <a:p>
            <a:pPr algn="ctr" eaLnBrk="1" fontAlgn="auto" hangingPunct="1">
              <a:spcBef>
                <a:spcPts val="0"/>
              </a:spcBef>
              <a:spcAft>
                <a:spcPts val="0"/>
              </a:spcAft>
              <a:defRPr/>
            </a:pPr>
            <a:r>
              <a:rPr lang="fa-IR" b="1" dirty="0">
                <a:ln/>
                <a:solidFill>
                  <a:srgbClr val="AEBAD5">
                    <a:tint val="50000"/>
                    <a:satMod val="180000"/>
                  </a:srgbClr>
                </a:solidFill>
              </a:rPr>
              <a:t>تکنیکها و تاکتیکهای تبلیغات و بازاریابی</a:t>
            </a:r>
            <a:endParaRPr lang="en-US" b="1" dirty="0">
              <a:ln/>
              <a:solidFill>
                <a:srgbClr val="AEBAD5">
                  <a:tint val="50000"/>
                  <a:satMod val="180000"/>
                </a:srgbClr>
              </a:solidFill>
            </a:endParaRPr>
          </a:p>
        </p:txBody>
      </p:sp>
      <p:pic>
        <p:nvPicPr>
          <p:cNvPr id="14365"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92900" y="4724400"/>
            <a:ext cx="1169988"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Rounded Rectangle 18"/>
          <p:cNvSpPr/>
          <p:nvPr/>
        </p:nvSpPr>
        <p:spPr>
          <a:xfrm>
            <a:off x="5228440" y="4493225"/>
            <a:ext cx="1440160" cy="1706227"/>
          </a:xfrm>
          <a:prstGeom prst="roundRect">
            <a:avLst/>
          </a:prstGeom>
        </p:spPr>
        <p:style>
          <a:lnRef idx="0">
            <a:schemeClr val="accent4"/>
          </a:lnRef>
          <a:fillRef idx="3">
            <a:schemeClr val="accent4"/>
          </a:fillRef>
          <a:effectRef idx="3">
            <a:schemeClr val="accent4"/>
          </a:effectRef>
          <a:fontRef idx="minor">
            <a:schemeClr val="lt1"/>
          </a:fontRef>
        </p:style>
        <p:txBody>
          <a:bodyPr anchor="ctr"/>
          <a:lstStyle/>
          <a:p>
            <a:pPr algn="ctr" eaLnBrk="1" fontAlgn="auto" hangingPunct="1">
              <a:spcBef>
                <a:spcPts val="0"/>
              </a:spcBef>
              <a:spcAft>
                <a:spcPts val="0"/>
              </a:spcAft>
              <a:defRPr/>
            </a:pPr>
            <a:r>
              <a:rPr lang="fa-IR" dirty="0">
                <a:solidFill>
                  <a:prstClr val="white"/>
                </a:solidFill>
              </a:rPr>
              <a:t>برنامه ریزی کمپین تبلیغاتی</a:t>
            </a:r>
            <a:endParaRPr lang="en-US" dirty="0">
              <a:solidFill>
                <a:prstClr val="white"/>
              </a:solidFill>
            </a:endParaRPr>
          </a:p>
        </p:txBody>
      </p:sp>
      <p:pic>
        <p:nvPicPr>
          <p:cNvPr id="14369"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36888" y="4941888"/>
            <a:ext cx="2420937"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Rounded Rectangle 19"/>
          <p:cNvSpPr/>
          <p:nvPr/>
        </p:nvSpPr>
        <p:spPr>
          <a:xfrm>
            <a:off x="1573213" y="4652963"/>
            <a:ext cx="1727200" cy="1546225"/>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r>
              <a:rPr lang="fa-IR" dirty="0">
                <a:solidFill>
                  <a:prstClr val="black"/>
                </a:solidFill>
              </a:rPr>
              <a:t>انجام پروژه برنامه ریزی و مدیریت راهبردی کمپین خلاقانه و هوشمند</a:t>
            </a:r>
            <a:endParaRPr lang="en-US" dirty="0">
              <a:solidFill>
                <a:prstClr val="black"/>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5330" name="Title 1"/>
          <p:cNvSpPr>
            <a:spLocks noGrp="1"/>
          </p:cNvSpPr>
          <p:nvPr>
            <p:ph type="title"/>
          </p:nvPr>
        </p:nvSpPr>
        <p:spPr/>
        <p:txBody>
          <a:bodyPr/>
          <a:lstStyle/>
          <a:p>
            <a:pPr eaLnBrk="1" fontAlgn="auto" hangingPunct="1">
              <a:spcAft>
                <a:spcPts val="0"/>
              </a:spcAft>
              <a:defRPr/>
            </a:pPr>
            <a:endParaRPr lang="en-US" smtClean="0"/>
          </a:p>
        </p:txBody>
      </p:sp>
      <p:sp>
        <p:nvSpPr>
          <p:cNvPr id="33795" name="Content Placeholder 2"/>
          <p:cNvSpPr>
            <a:spLocks noGrp="1"/>
          </p:cNvSpPr>
          <p:nvPr>
            <p:ph sz="quarter" idx="1"/>
          </p:nvPr>
        </p:nvSpPr>
        <p:spPr>
          <a:xfrm>
            <a:off x="457200" y="1600200"/>
            <a:ext cx="7467600" cy="4873625"/>
          </a:xfrm>
        </p:spPr>
        <p:txBody>
          <a:bodyPr/>
          <a:lstStyle/>
          <a:p>
            <a:pPr algn="ctr" rtl="1" eaLnBrk="1" hangingPunct="1"/>
            <a:r>
              <a:rPr lang="fa-IR" altLang="fa-IR" smtClean="0"/>
              <a:t> </a:t>
            </a:r>
            <a:r>
              <a:rPr lang="fa-IR" altLang="fa-IR" sz="4000" smtClean="0">
                <a:cs typeface="B Nazanin" panose="00000400000000000000" pitchFamily="2" charset="-78"/>
              </a:rPr>
              <a:t>برای آنکه این مسئله روشن تر شود، توجه شما را به تیم های فوتبال بزرگ خارجی معطوف می داریم که در این تیم ها علاوه بر مربی و سرپرست تیم متخصصانی فقط برای تاکتیک و تکنیک تیم تمرکز داشته و تیم را هدایت تاکتیکی و تکنیکی می کنند</a:t>
            </a:r>
            <a:endParaRPr lang="en-US" altLang="fa-IR" sz="4000" smtClean="0">
              <a:cs typeface="B Nazanin" panose="00000400000000000000"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6418" name="Title 1"/>
          <p:cNvSpPr>
            <a:spLocks noGrp="1"/>
          </p:cNvSpPr>
          <p:nvPr>
            <p:ph type="title"/>
          </p:nvPr>
        </p:nvSpPr>
        <p:spPr>
          <a:xfrm>
            <a:off x="539750" y="277813"/>
            <a:ext cx="8147050" cy="1143000"/>
          </a:xfrm>
        </p:spPr>
        <p:txBody>
          <a:bodyPr/>
          <a:lstStyle/>
          <a:p>
            <a:pPr algn="ctr" rtl="1" eaLnBrk="1" fontAlgn="auto" hangingPunct="1">
              <a:spcAft>
                <a:spcPts val="0"/>
              </a:spcAft>
              <a:defRPr/>
            </a:pPr>
            <a:r>
              <a:rPr lang="fa-IR" dirty="0" smtClean="0">
                <a:cs typeface="B Elham" pitchFamily="2" charset="-78"/>
              </a:rPr>
              <a:t>تعریف بازاریابی </a:t>
            </a:r>
            <a:r>
              <a:rPr lang="en-US" dirty="0" smtClean="0">
                <a:cs typeface="B Elham" pitchFamily="2" charset="-78"/>
              </a:rPr>
              <a:t>(MARKETING )</a:t>
            </a:r>
          </a:p>
        </p:txBody>
      </p:sp>
      <p:sp>
        <p:nvSpPr>
          <p:cNvPr id="16387" name="Content Placeholder 2"/>
          <p:cNvSpPr>
            <a:spLocks noGrp="1"/>
          </p:cNvSpPr>
          <p:nvPr>
            <p:ph sz="quarter" idx="1"/>
          </p:nvPr>
        </p:nvSpPr>
        <p:spPr>
          <a:xfrm>
            <a:off x="457200" y="1600200"/>
            <a:ext cx="7467600" cy="4873625"/>
          </a:xfrm>
        </p:spPr>
        <p:txBody>
          <a:bodyPr/>
          <a:lstStyle/>
          <a:p>
            <a:pPr marL="0" indent="0" algn="ctr" eaLnBrk="1" hangingPunct="1">
              <a:buFont typeface="Wingdings" panose="05000000000000000000" pitchFamily="2" charset="2"/>
              <a:buNone/>
            </a:pPr>
            <a:r>
              <a:rPr lang="fa-IR" altLang="fa-IR" sz="6000" b="1" smtClean="0">
                <a:cs typeface="B Nazanin" panose="00000400000000000000" pitchFamily="2" charset="-78"/>
              </a:rPr>
              <a:t>بازاریابی شامل شناخت نظام بازار, نیازها , خواسته ها ورفع آنها ازطریق مبادلات مطلوب است</a:t>
            </a:r>
            <a:endParaRPr lang="en-US" altLang="fa-IR" sz="6000" b="1" smtClean="0">
              <a:cs typeface="B Nazanin" panose="00000400000000000000"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8466" name="Title 1"/>
          <p:cNvSpPr>
            <a:spLocks noGrp="1"/>
          </p:cNvSpPr>
          <p:nvPr>
            <p:ph type="title"/>
          </p:nvPr>
        </p:nvSpPr>
        <p:spPr/>
        <p:txBody>
          <a:bodyPr/>
          <a:lstStyle/>
          <a:p>
            <a:pPr algn="ctr" eaLnBrk="1" fontAlgn="auto" hangingPunct="1">
              <a:spcAft>
                <a:spcPts val="0"/>
              </a:spcAft>
              <a:defRPr/>
            </a:pPr>
            <a:r>
              <a:rPr lang="fa-IR" sz="5400" b="1" smtClean="0">
                <a:cs typeface="B Nazanin" pitchFamily="2" charset="-78"/>
              </a:rPr>
              <a:t>بازاریابی دارای سه بعد است </a:t>
            </a:r>
            <a:endParaRPr lang="en-US" sz="5400" b="1" smtClean="0">
              <a:cs typeface="B Nazanin" pitchFamily="2" charset="-78"/>
            </a:endParaRPr>
          </a:p>
        </p:txBody>
      </p:sp>
      <p:sp>
        <p:nvSpPr>
          <p:cNvPr id="17411" name="Content Placeholder 2"/>
          <p:cNvSpPr>
            <a:spLocks noGrp="1"/>
          </p:cNvSpPr>
          <p:nvPr>
            <p:ph sz="quarter" idx="1"/>
          </p:nvPr>
        </p:nvSpPr>
        <p:spPr>
          <a:xfrm>
            <a:off x="457200" y="1600200"/>
            <a:ext cx="7467600" cy="4873625"/>
          </a:xfrm>
        </p:spPr>
        <p:txBody>
          <a:bodyPr/>
          <a:lstStyle/>
          <a:p>
            <a:pPr algn="ctr" rtl="1" eaLnBrk="1" hangingPunct="1"/>
            <a:r>
              <a:rPr lang="fa-IR" altLang="fa-IR" smtClean="0"/>
              <a:t> </a:t>
            </a:r>
            <a:r>
              <a:rPr lang="fa-IR" altLang="fa-IR" sz="8000" b="1" smtClean="0">
                <a:cs typeface="B Nazanin" panose="00000400000000000000" pitchFamily="2" charset="-78"/>
              </a:rPr>
              <a:t>بازارشناسی ، بازارسازی و بازارداری</a:t>
            </a:r>
            <a:endParaRPr lang="en-US" altLang="fa-IR" b="1" smtClean="0">
              <a:cs typeface="B Nazanin" panose="00000400000000000000"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9490" name="Title 1"/>
          <p:cNvSpPr>
            <a:spLocks noGrp="1"/>
          </p:cNvSpPr>
          <p:nvPr>
            <p:ph type="title"/>
          </p:nvPr>
        </p:nvSpPr>
        <p:spPr/>
        <p:txBody>
          <a:bodyPr/>
          <a:lstStyle/>
          <a:p>
            <a:pPr eaLnBrk="1" fontAlgn="auto" hangingPunct="1">
              <a:spcAft>
                <a:spcPts val="0"/>
              </a:spcAft>
              <a:defRPr/>
            </a:pPr>
            <a:endParaRPr lang="en-US" smtClean="0"/>
          </a:p>
        </p:txBody>
      </p:sp>
      <p:sp>
        <p:nvSpPr>
          <p:cNvPr id="18435" name="Content Placeholder 2"/>
          <p:cNvSpPr>
            <a:spLocks noGrp="1"/>
          </p:cNvSpPr>
          <p:nvPr>
            <p:ph sz="quarter" idx="1"/>
          </p:nvPr>
        </p:nvSpPr>
        <p:spPr>
          <a:xfrm>
            <a:off x="457200" y="1600200"/>
            <a:ext cx="7467600" cy="4873625"/>
          </a:xfrm>
        </p:spPr>
        <p:txBody>
          <a:bodyPr/>
          <a:lstStyle/>
          <a:p>
            <a:pPr algn="ctr" rtl="1" eaLnBrk="1" hangingPunct="1"/>
            <a:r>
              <a:rPr lang="fa-IR" altLang="fa-IR" sz="4400" b="1" smtClean="0">
                <a:cs typeface="B Nazanin" panose="00000400000000000000" pitchFamily="2" charset="-78"/>
              </a:rPr>
              <a:t>بازارشناسی یعنی انجام تحقیقات بازاریابی برای شناخت نظام بازار و نظام صادرات قبل از هرگونه انجام عملیات صادراتی </a:t>
            </a:r>
            <a:endParaRPr lang="en-US" altLang="fa-IR" sz="4400" b="1" smtClean="0">
              <a:cs typeface="B Nazanin" panose="00000400000000000000"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0514" name="Title 1"/>
          <p:cNvSpPr>
            <a:spLocks noGrp="1"/>
          </p:cNvSpPr>
          <p:nvPr>
            <p:ph type="title"/>
          </p:nvPr>
        </p:nvSpPr>
        <p:spPr/>
        <p:txBody>
          <a:bodyPr/>
          <a:lstStyle/>
          <a:p>
            <a:pPr algn="ctr" rtl="1" eaLnBrk="1" fontAlgn="auto" hangingPunct="1">
              <a:spcAft>
                <a:spcPts val="0"/>
              </a:spcAft>
              <a:defRPr/>
            </a:pPr>
            <a:r>
              <a:rPr lang="fa-IR" sz="4000" b="1" dirty="0" smtClean="0">
                <a:cs typeface="B Nazanin" pitchFamily="2" charset="-78"/>
              </a:rPr>
              <a:t>مدل 4</a:t>
            </a:r>
            <a:r>
              <a:rPr lang="en-US" sz="4000" b="1" dirty="0" smtClean="0">
                <a:cs typeface="B Nazanin" pitchFamily="2" charset="-78"/>
              </a:rPr>
              <a:t>C </a:t>
            </a:r>
            <a:r>
              <a:rPr lang="fa-IR" sz="4000" b="1" dirty="0" smtClean="0">
                <a:cs typeface="B Nazanin" pitchFamily="2" charset="-78"/>
              </a:rPr>
              <a:t>برای بازار شناسی وجود دارد :</a:t>
            </a:r>
            <a:endParaRPr lang="en-US" sz="4000" b="1" dirty="0" smtClean="0">
              <a:cs typeface="B Nazanin" pitchFamily="2" charset="-78"/>
            </a:endParaRPr>
          </a:p>
        </p:txBody>
      </p:sp>
      <p:sp>
        <p:nvSpPr>
          <p:cNvPr id="19459" name="Content Placeholder 2"/>
          <p:cNvSpPr>
            <a:spLocks noGrp="1"/>
          </p:cNvSpPr>
          <p:nvPr>
            <p:ph sz="quarter" idx="1"/>
          </p:nvPr>
        </p:nvSpPr>
        <p:spPr>
          <a:xfrm>
            <a:off x="1403350" y="1981200"/>
            <a:ext cx="7283450" cy="4471988"/>
          </a:xfrm>
        </p:spPr>
        <p:txBody>
          <a:bodyPr/>
          <a:lstStyle/>
          <a:p>
            <a:pPr algn="r" rtl="1" eaLnBrk="1" hangingPunct="1"/>
            <a:r>
              <a:rPr lang="fa-IR" altLang="fa-IR" sz="3600" b="1" smtClean="0">
                <a:cs typeface="B Nazanin" panose="00000400000000000000" pitchFamily="2" charset="-78"/>
              </a:rPr>
              <a:t>الف : شناخت خودمان ( شرکت ) </a:t>
            </a:r>
            <a:r>
              <a:rPr lang="en-US" altLang="fa-IR" sz="3600" b="1" smtClean="0">
                <a:cs typeface="B Nazanin" panose="00000400000000000000" pitchFamily="2" charset="-78"/>
              </a:rPr>
              <a:t>Company</a:t>
            </a:r>
          </a:p>
          <a:p>
            <a:pPr algn="r" rtl="1" eaLnBrk="1" hangingPunct="1"/>
            <a:r>
              <a:rPr lang="fa-IR" altLang="fa-IR" sz="3600" b="1" smtClean="0">
                <a:cs typeface="B Nazanin" panose="00000400000000000000" pitchFamily="2" charset="-78"/>
              </a:rPr>
              <a:t>ب : شناخت مشتری یا مخاطب </a:t>
            </a:r>
            <a:r>
              <a:rPr lang="en-US" altLang="fa-IR" sz="3600" b="1" smtClean="0">
                <a:cs typeface="B Nazanin" panose="00000400000000000000" pitchFamily="2" charset="-78"/>
              </a:rPr>
              <a:t>Costumer</a:t>
            </a:r>
          </a:p>
          <a:p>
            <a:pPr algn="r" rtl="1" eaLnBrk="1" hangingPunct="1"/>
            <a:r>
              <a:rPr lang="fa-IR" altLang="fa-IR" sz="3600" b="1" smtClean="0">
                <a:cs typeface="B Nazanin" panose="00000400000000000000" pitchFamily="2" charset="-78"/>
              </a:rPr>
              <a:t>ج : شناخت رقبا </a:t>
            </a:r>
            <a:r>
              <a:rPr lang="en-US" altLang="fa-IR" sz="3600" b="1" smtClean="0">
                <a:cs typeface="B Nazanin" panose="00000400000000000000" pitchFamily="2" charset="-78"/>
              </a:rPr>
              <a:t>Competitor</a:t>
            </a:r>
          </a:p>
          <a:p>
            <a:pPr algn="r" rtl="1" eaLnBrk="1" hangingPunct="1"/>
            <a:r>
              <a:rPr lang="fa-IR" altLang="fa-IR" sz="3600" b="1" smtClean="0">
                <a:cs typeface="B Nazanin" panose="00000400000000000000" pitchFamily="2" charset="-78"/>
              </a:rPr>
              <a:t>د : شناخت محیط و عوامل محیطی </a:t>
            </a:r>
            <a:r>
              <a:rPr lang="en-US" altLang="fa-IR" sz="3600" b="1" smtClean="0">
                <a:cs typeface="B Nazanin" panose="00000400000000000000" pitchFamily="2" charset="-78"/>
              </a:rPr>
              <a:t>Change Fuctor</a:t>
            </a:r>
          </a:p>
          <a:p>
            <a:pPr algn="r" rtl="1" eaLnBrk="1" hangingPunct="1"/>
            <a:endParaRPr lang="en-US" altLang="fa-IR"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1538" name="Title 1"/>
          <p:cNvSpPr>
            <a:spLocks noGrp="1"/>
          </p:cNvSpPr>
          <p:nvPr>
            <p:ph type="title"/>
          </p:nvPr>
        </p:nvSpPr>
        <p:spPr/>
        <p:txBody>
          <a:bodyPr/>
          <a:lstStyle/>
          <a:p>
            <a:pPr eaLnBrk="1" fontAlgn="auto" hangingPunct="1">
              <a:spcAft>
                <a:spcPts val="0"/>
              </a:spcAft>
              <a:defRPr/>
            </a:pPr>
            <a:endParaRPr lang="en-US" smtClean="0"/>
          </a:p>
        </p:txBody>
      </p:sp>
      <p:sp>
        <p:nvSpPr>
          <p:cNvPr id="20483" name="Content Placeholder 2"/>
          <p:cNvSpPr>
            <a:spLocks noGrp="1"/>
          </p:cNvSpPr>
          <p:nvPr>
            <p:ph sz="quarter" idx="1"/>
          </p:nvPr>
        </p:nvSpPr>
        <p:spPr>
          <a:xfrm>
            <a:off x="457200" y="1600200"/>
            <a:ext cx="7467600" cy="4873625"/>
          </a:xfrm>
        </p:spPr>
        <p:txBody>
          <a:bodyPr/>
          <a:lstStyle/>
          <a:p>
            <a:pPr algn="ctr" rtl="1" eaLnBrk="1" hangingPunct="1"/>
            <a:r>
              <a:rPr lang="fa-IR" altLang="fa-IR" sz="4800" b="1" smtClean="0">
                <a:cs typeface="B Nazanin" panose="00000400000000000000" pitchFamily="2" charset="-78"/>
              </a:rPr>
              <a:t>بازارسازی یعنی استفاده از کلیه عوامل تکنیک ها و استراتژی ها جهت ایجاد و افزایش سهم بازار</a:t>
            </a:r>
            <a:endParaRPr lang="en-US" altLang="fa-IR" sz="4800" b="1" smtClean="0">
              <a:cs typeface="B Nazanin" panose="00000400000000000000"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2562" name="Title 1"/>
          <p:cNvSpPr>
            <a:spLocks noGrp="1"/>
          </p:cNvSpPr>
          <p:nvPr>
            <p:ph type="title"/>
          </p:nvPr>
        </p:nvSpPr>
        <p:spPr/>
        <p:txBody>
          <a:bodyPr/>
          <a:lstStyle/>
          <a:p>
            <a:pPr algn="ctr" eaLnBrk="1" fontAlgn="auto" hangingPunct="1">
              <a:spcAft>
                <a:spcPts val="0"/>
              </a:spcAft>
              <a:defRPr/>
            </a:pPr>
            <a:r>
              <a:rPr lang="fa-IR" sz="4000" b="1" smtClean="0">
                <a:cs typeface="B Nazanin" pitchFamily="2" charset="-78"/>
              </a:rPr>
              <a:t>مدل 4</a:t>
            </a:r>
            <a:r>
              <a:rPr lang="en-US" sz="4000" b="1" smtClean="0">
                <a:cs typeface="B Nazanin" pitchFamily="2" charset="-78"/>
              </a:rPr>
              <a:t>P </a:t>
            </a:r>
            <a:r>
              <a:rPr lang="fa-IR" sz="4000" b="1" smtClean="0">
                <a:cs typeface="B Nazanin" pitchFamily="2" charset="-78"/>
              </a:rPr>
              <a:t>برای بازار سازی وجود دارد :</a:t>
            </a:r>
            <a:endParaRPr lang="en-US" sz="4000" b="1" smtClean="0">
              <a:cs typeface="B Nazanin" pitchFamily="2" charset="-78"/>
            </a:endParaRPr>
          </a:p>
        </p:txBody>
      </p:sp>
      <p:sp>
        <p:nvSpPr>
          <p:cNvPr id="15363" name="Content Placeholder 2"/>
          <p:cNvSpPr>
            <a:spLocks noGrp="1"/>
          </p:cNvSpPr>
          <p:nvPr>
            <p:ph sz="quarter" idx="1"/>
          </p:nvPr>
        </p:nvSpPr>
        <p:spPr>
          <a:xfrm>
            <a:off x="1187450" y="1981200"/>
            <a:ext cx="7499350" cy="4400550"/>
          </a:xfrm>
        </p:spPr>
        <p:txBody>
          <a:bodyPr/>
          <a:lstStyle/>
          <a:p>
            <a:pPr algn="r" rtl="1" eaLnBrk="1" hangingPunct="1">
              <a:defRPr/>
            </a:pPr>
            <a:r>
              <a:rPr lang="fa-IR" altLang="fa-IR" sz="4400" dirty="0" smtClean="0">
                <a:cs typeface="B Nazanin" panose="00000400000000000000" pitchFamily="2" charset="-78"/>
              </a:rPr>
              <a:t>الف : محصول خوب </a:t>
            </a:r>
            <a:r>
              <a:rPr lang="en-US" altLang="fa-IR" sz="4400" dirty="0" smtClean="0">
                <a:cs typeface="B Nazanin" panose="00000400000000000000" pitchFamily="2" charset="-78"/>
              </a:rPr>
              <a:t>Product</a:t>
            </a:r>
          </a:p>
          <a:p>
            <a:pPr algn="r" rtl="1" eaLnBrk="1" hangingPunct="1">
              <a:defRPr/>
            </a:pPr>
            <a:r>
              <a:rPr lang="fa-IR" altLang="fa-IR" sz="4400" dirty="0" smtClean="0">
                <a:cs typeface="B Nazanin" panose="00000400000000000000" pitchFamily="2" charset="-78"/>
              </a:rPr>
              <a:t>ب : قیمت مناسب </a:t>
            </a:r>
            <a:r>
              <a:rPr lang="en-US" altLang="fa-IR" sz="4400" dirty="0" smtClean="0">
                <a:cs typeface="B Nazanin" panose="00000400000000000000" pitchFamily="2" charset="-78"/>
              </a:rPr>
              <a:t>Price</a:t>
            </a:r>
          </a:p>
          <a:p>
            <a:pPr algn="r" rtl="1" eaLnBrk="1" hangingPunct="1">
              <a:defRPr/>
            </a:pPr>
            <a:r>
              <a:rPr lang="fa-IR" altLang="fa-IR" sz="4400" dirty="0" smtClean="0">
                <a:cs typeface="B Nazanin" panose="00000400000000000000" pitchFamily="2" charset="-78"/>
              </a:rPr>
              <a:t>ج : توزیع بموقع </a:t>
            </a:r>
            <a:r>
              <a:rPr lang="en-US" altLang="fa-IR" sz="4400" dirty="0" smtClean="0">
                <a:cs typeface="B Nazanin" panose="00000400000000000000" pitchFamily="2" charset="-78"/>
              </a:rPr>
              <a:t>Place</a:t>
            </a:r>
          </a:p>
          <a:p>
            <a:pPr algn="r" rtl="1" eaLnBrk="1" hangingPunct="1">
              <a:defRPr/>
            </a:pPr>
            <a:r>
              <a:rPr lang="fa-IR" altLang="fa-IR" sz="4400" dirty="0" smtClean="0">
                <a:cs typeface="B Nazanin" panose="00000400000000000000" pitchFamily="2" charset="-78"/>
              </a:rPr>
              <a:t>د : تبلیغ بجا </a:t>
            </a:r>
            <a:r>
              <a:rPr lang="en-US" altLang="fa-IR" sz="4400" dirty="0" err="1" smtClean="0">
                <a:cs typeface="B Nazanin" panose="00000400000000000000" pitchFamily="2" charset="-78"/>
              </a:rPr>
              <a:t>Promation</a:t>
            </a:r>
            <a:endParaRPr lang="en-US" altLang="fa-IR" sz="4400" dirty="0" smtClean="0">
              <a:cs typeface="B Nazanin" panose="00000400000000000000" pitchFamily="2" charset="-78"/>
            </a:endParaRPr>
          </a:p>
          <a:p>
            <a:pPr marL="0" indent="0" algn="r" rtl="1" eaLnBrk="1" hangingPunct="1">
              <a:buFont typeface="Wingdings" panose="05000000000000000000" pitchFamily="2" charset="2"/>
              <a:buNone/>
              <a:defRPr/>
            </a:pPr>
            <a:r>
              <a:rPr lang="fa-IR" altLang="fa-IR" sz="3200" dirty="0" smtClean="0">
                <a:cs typeface="B Nazanin" panose="00000400000000000000" pitchFamily="2" charset="-78"/>
              </a:rPr>
              <a:t>بایستی این چهار عامل را طوری ترکیب کنیم که مورد قبول مشتری قرار گیرد</a:t>
            </a:r>
            <a:endParaRPr lang="en-US" altLang="fa-IR" sz="3200" dirty="0" smtClean="0">
              <a:cs typeface="B Nazanin" panose="00000400000000000000"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a:xfrm>
            <a:off x="1265238" y="879475"/>
            <a:ext cx="6627812" cy="1236663"/>
          </a:xfrm>
          <a:solidFill>
            <a:schemeClr val="bg1"/>
          </a:solidFill>
        </p:spPr>
        <p:txBody>
          <a:bodyPr>
            <a:normAutofit/>
          </a:bodyPr>
          <a:lstStyle/>
          <a:p>
            <a:pPr eaLnBrk="1" fontAlgn="auto" hangingPunct="1">
              <a:spcAft>
                <a:spcPts val="0"/>
              </a:spcAft>
              <a:defRPr/>
            </a:pPr>
            <a:r>
              <a:rPr lang="en-US" sz="3200" b="1" smtClean="0">
                <a:solidFill>
                  <a:srgbClr val="FFFF66"/>
                </a:solidFill>
              </a:rPr>
              <a:t>Developing the Marketing Mix: </a:t>
            </a:r>
            <a:br>
              <a:rPr lang="en-US" sz="3200" b="1" smtClean="0">
                <a:solidFill>
                  <a:srgbClr val="FFFF66"/>
                </a:solidFill>
              </a:rPr>
            </a:br>
            <a:r>
              <a:rPr lang="en-US" sz="2800" i="1" smtClean="0">
                <a:solidFill>
                  <a:srgbClr val="FFFF66"/>
                </a:solidFill>
              </a:rPr>
              <a:t>Product, Price, Place, and Promotion</a:t>
            </a:r>
          </a:p>
        </p:txBody>
      </p:sp>
      <p:sp>
        <p:nvSpPr>
          <p:cNvPr id="22531" name="Text Box 3"/>
          <p:cNvSpPr txBox="1">
            <a:spLocks noChangeArrowheads="1"/>
          </p:cNvSpPr>
          <p:nvPr/>
        </p:nvSpPr>
        <p:spPr bwMode="auto">
          <a:xfrm>
            <a:off x="5791200" y="6324600"/>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cs typeface="Arial" panose="020B0604020202020204" pitchFamily="34" charset="0"/>
              </a:defRPr>
            </a:lvl1pPr>
            <a:lvl2pPr marL="742950" indent="-285750">
              <a:defRPr>
                <a:solidFill>
                  <a:schemeClr val="tx1"/>
                </a:solidFill>
                <a:latin typeface="Century Schoolbook" panose="02040604050505020304" pitchFamily="18" charset="0"/>
                <a:cs typeface="Arial" panose="020B0604020202020204" pitchFamily="34" charset="0"/>
              </a:defRPr>
            </a:lvl2pPr>
            <a:lvl3pPr marL="1143000" indent="-228600">
              <a:defRPr>
                <a:solidFill>
                  <a:schemeClr val="tx1"/>
                </a:solidFill>
                <a:latin typeface="Century Schoolbook" panose="02040604050505020304" pitchFamily="18" charset="0"/>
                <a:cs typeface="Arial" panose="020B0604020202020204" pitchFamily="34" charset="0"/>
              </a:defRPr>
            </a:lvl3pPr>
            <a:lvl4pPr marL="1600200" indent="-228600">
              <a:defRPr>
                <a:solidFill>
                  <a:schemeClr val="tx1"/>
                </a:solidFill>
                <a:latin typeface="Century Schoolbook" panose="02040604050505020304" pitchFamily="18" charset="0"/>
                <a:cs typeface="Arial" panose="020B0604020202020204" pitchFamily="34" charset="0"/>
              </a:defRPr>
            </a:lvl4pPr>
            <a:lvl5pPr marL="2057400" indent="-228600">
              <a:defRPr>
                <a:solidFill>
                  <a:schemeClr val="tx1"/>
                </a:solidFill>
                <a:latin typeface="Century Schoolbook" panose="02040604050505020304"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pPr algn="r" rtl="1"/>
            <a:endParaRPr lang="fa-IR" altLang="fa-IR" sz="1200" b="1" i="1">
              <a:solidFill>
                <a:srgbClr val="000000"/>
              </a:solidFill>
              <a:latin typeface="Book Antiqua" panose="02040602050305030304" pitchFamily="18" charset="0"/>
            </a:endParaRPr>
          </a:p>
        </p:txBody>
      </p:sp>
      <p:grpSp>
        <p:nvGrpSpPr>
          <p:cNvPr id="2" name="Group 4"/>
          <p:cNvGrpSpPr>
            <a:grpSpLocks/>
          </p:cNvGrpSpPr>
          <p:nvPr/>
        </p:nvGrpSpPr>
        <p:grpSpPr bwMode="auto">
          <a:xfrm>
            <a:off x="533400" y="152400"/>
            <a:ext cx="8229600" cy="6308725"/>
            <a:chOff x="1376" y="1552"/>
            <a:chExt cx="3736" cy="2208"/>
          </a:xfrm>
        </p:grpSpPr>
        <p:sp>
          <p:nvSpPr>
            <p:cNvPr id="22533" name="Oval 5"/>
            <p:cNvSpPr>
              <a:spLocks noChangeArrowheads="1"/>
            </p:cNvSpPr>
            <p:nvPr/>
          </p:nvSpPr>
          <p:spPr bwMode="auto">
            <a:xfrm>
              <a:off x="1376" y="1552"/>
              <a:ext cx="3736" cy="2208"/>
            </a:xfrm>
            <a:prstGeom prst="ellipse">
              <a:avLst/>
            </a:prstGeom>
            <a:solidFill>
              <a:srgbClr val="FF9900"/>
            </a:solidFill>
            <a:ln w="9525">
              <a:solidFill>
                <a:schemeClr val="tx1"/>
              </a:solidFill>
              <a:round/>
              <a:headEnd/>
              <a:tailEnd/>
            </a:ln>
          </p:spPr>
          <p:txBody>
            <a:bodyPr wrap="none" anchor="ctr"/>
            <a:lstStyle>
              <a:lvl1pPr>
                <a:defRPr>
                  <a:solidFill>
                    <a:schemeClr val="tx1"/>
                  </a:solidFill>
                  <a:latin typeface="Century Schoolbook" panose="02040604050505020304" pitchFamily="18" charset="0"/>
                  <a:cs typeface="Arial" panose="020B0604020202020204" pitchFamily="34" charset="0"/>
                </a:defRPr>
              </a:lvl1pPr>
              <a:lvl2pPr marL="742950" indent="-285750">
                <a:defRPr>
                  <a:solidFill>
                    <a:schemeClr val="tx1"/>
                  </a:solidFill>
                  <a:latin typeface="Century Schoolbook" panose="02040604050505020304" pitchFamily="18" charset="0"/>
                  <a:cs typeface="Arial" panose="020B0604020202020204" pitchFamily="34" charset="0"/>
                </a:defRPr>
              </a:lvl2pPr>
              <a:lvl3pPr marL="1143000" indent="-228600">
                <a:defRPr>
                  <a:solidFill>
                    <a:schemeClr val="tx1"/>
                  </a:solidFill>
                  <a:latin typeface="Century Schoolbook" panose="02040604050505020304" pitchFamily="18" charset="0"/>
                  <a:cs typeface="Arial" panose="020B0604020202020204" pitchFamily="34" charset="0"/>
                </a:defRPr>
              </a:lvl3pPr>
              <a:lvl4pPr marL="1600200" indent="-228600">
                <a:defRPr>
                  <a:solidFill>
                    <a:schemeClr val="tx1"/>
                  </a:solidFill>
                  <a:latin typeface="Century Schoolbook" panose="02040604050505020304" pitchFamily="18" charset="0"/>
                  <a:cs typeface="Arial" panose="020B0604020202020204" pitchFamily="34" charset="0"/>
                </a:defRPr>
              </a:lvl4pPr>
              <a:lvl5pPr marL="2057400" indent="-228600">
                <a:defRPr>
                  <a:solidFill>
                    <a:schemeClr val="tx1"/>
                  </a:solidFill>
                  <a:latin typeface="Century Schoolbook" panose="02040604050505020304"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pPr algn="r" rtl="1" eaLnBrk="1" hangingPunct="1"/>
              <a:endParaRPr lang="fa-IR" altLang="fa-IR">
                <a:solidFill>
                  <a:srgbClr val="000000"/>
                </a:solidFill>
                <a:cs typeface="Times New Roman" panose="02020603050405020304" pitchFamily="18" charset="0"/>
              </a:endParaRPr>
            </a:p>
          </p:txBody>
        </p:sp>
        <p:sp>
          <p:nvSpPr>
            <p:cNvPr id="22534" name="Oval 6"/>
            <p:cNvSpPr>
              <a:spLocks noChangeArrowheads="1"/>
            </p:cNvSpPr>
            <p:nvPr/>
          </p:nvSpPr>
          <p:spPr bwMode="auto">
            <a:xfrm>
              <a:off x="2528" y="2248"/>
              <a:ext cx="1432" cy="872"/>
            </a:xfrm>
            <a:prstGeom prst="ellipse">
              <a:avLst/>
            </a:prstGeom>
            <a:solidFill>
              <a:srgbClr val="00FF00"/>
            </a:solidFill>
            <a:ln w="9525">
              <a:solidFill>
                <a:schemeClr val="tx1"/>
              </a:solidFill>
              <a:round/>
              <a:headEnd/>
              <a:tailEnd/>
            </a:ln>
          </p:spPr>
          <p:txBody>
            <a:bodyPr wrap="none" anchor="ctr"/>
            <a:lstStyle>
              <a:lvl1pPr>
                <a:defRPr>
                  <a:solidFill>
                    <a:schemeClr val="tx1"/>
                  </a:solidFill>
                  <a:latin typeface="Century Schoolbook" panose="02040604050505020304" pitchFamily="18" charset="0"/>
                  <a:cs typeface="Arial" panose="020B0604020202020204" pitchFamily="34" charset="0"/>
                </a:defRPr>
              </a:lvl1pPr>
              <a:lvl2pPr marL="742950" indent="-285750">
                <a:defRPr>
                  <a:solidFill>
                    <a:schemeClr val="tx1"/>
                  </a:solidFill>
                  <a:latin typeface="Century Schoolbook" panose="02040604050505020304" pitchFamily="18" charset="0"/>
                  <a:cs typeface="Arial" panose="020B0604020202020204" pitchFamily="34" charset="0"/>
                </a:defRPr>
              </a:lvl2pPr>
              <a:lvl3pPr marL="1143000" indent="-228600">
                <a:defRPr>
                  <a:solidFill>
                    <a:schemeClr val="tx1"/>
                  </a:solidFill>
                  <a:latin typeface="Century Schoolbook" panose="02040604050505020304" pitchFamily="18" charset="0"/>
                  <a:cs typeface="Arial" panose="020B0604020202020204" pitchFamily="34" charset="0"/>
                </a:defRPr>
              </a:lvl3pPr>
              <a:lvl4pPr marL="1600200" indent="-228600">
                <a:defRPr>
                  <a:solidFill>
                    <a:schemeClr val="tx1"/>
                  </a:solidFill>
                  <a:latin typeface="Century Schoolbook" panose="02040604050505020304" pitchFamily="18" charset="0"/>
                  <a:cs typeface="Arial" panose="020B0604020202020204" pitchFamily="34" charset="0"/>
                </a:defRPr>
              </a:lvl4pPr>
              <a:lvl5pPr marL="2057400" indent="-228600">
                <a:defRPr>
                  <a:solidFill>
                    <a:schemeClr val="tx1"/>
                  </a:solidFill>
                  <a:latin typeface="Century Schoolbook" panose="02040604050505020304"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pPr algn="ctr" rtl="1"/>
              <a:r>
                <a:rPr lang="en-US" altLang="fa-IR">
                  <a:solidFill>
                    <a:srgbClr val="FFFFFF"/>
                  </a:solidFill>
                </a:rPr>
                <a:t>Customer</a:t>
              </a:r>
            </a:p>
          </p:txBody>
        </p:sp>
        <p:sp>
          <p:nvSpPr>
            <p:cNvPr id="22535" name="Line 7"/>
            <p:cNvSpPr>
              <a:spLocks noChangeShapeType="1"/>
            </p:cNvSpPr>
            <p:nvPr/>
          </p:nvSpPr>
          <p:spPr bwMode="auto">
            <a:xfrm flipH="1">
              <a:off x="2328" y="3056"/>
              <a:ext cx="488" cy="556"/>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fa-IR"/>
            </a:p>
          </p:txBody>
        </p:sp>
        <p:sp>
          <p:nvSpPr>
            <p:cNvPr id="22536" name="Line 8"/>
            <p:cNvSpPr>
              <a:spLocks noChangeShapeType="1"/>
            </p:cNvSpPr>
            <p:nvPr/>
          </p:nvSpPr>
          <p:spPr bwMode="auto">
            <a:xfrm flipH="1">
              <a:off x="3696" y="1728"/>
              <a:ext cx="541" cy="616"/>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fa-IR"/>
            </a:p>
          </p:txBody>
        </p:sp>
        <p:sp>
          <p:nvSpPr>
            <p:cNvPr id="22537" name="Line 9"/>
            <p:cNvSpPr>
              <a:spLocks noChangeShapeType="1"/>
            </p:cNvSpPr>
            <p:nvPr/>
          </p:nvSpPr>
          <p:spPr bwMode="auto">
            <a:xfrm rot="16477621" flipH="1">
              <a:off x="3832" y="2952"/>
              <a:ext cx="520" cy="592"/>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fa-IR"/>
            </a:p>
          </p:txBody>
        </p:sp>
        <p:sp>
          <p:nvSpPr>
            <p:cNvPr id="22538" name="Line 10"/>
            <p:cNvSpPr>
              <a:spLocks noChangeShapeType="1"/>
            </p:cNvSpPr>
            <p:nvPr/>
          </p:nvSpPr>
          <p:spPr bwMode="auto">
            <a:xfrm rot="16477621" flipH="1">
              <a:off x="2175" y="1748"/>
              <a:ext cx="559" cy="636"/>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fa-IR"/>
            </a:p>
          </p:txBody>
        </p:sp>
        <p:sp>
          <p:nvSpPr>
            <p:cNvPr id="22539" name="Text Box 11"/>
            <p:cNvSpPr txBox="1">
              <a:spLocks noChangeArrowheads="1"/>
            </p:cNvSpPr>
            <p:nvPr/>
          </p:nvSpPr>
          <p:spPr bwMode="auto">
            <a:xfrm>
              <a:off x="1525" y="2538"/>
              <a:ext cx="972" cy="257"/>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cs typeface="Arial" panose="020B0604020202020204" pitchFamily="34" charset="0"/>
                </a:defRPr>
              </a:lvl1pPr>
              <a:lvl2pPr marL="742950" indent="-285750">
                <a:defRPr>
                  <a:solidFill>
                    <a:schemeClr val="tx1"/>
                  </a:solidFill>
                  <a:latin typeface="Century Schoolbook" panose="02040604050505020304" pitchFamily="18" charset="0"/>
                  <a:cs typeface="Arial" panose="020B0604020202020204" pitchFamily="34" charset="0"/>
                </a:defRPr>
              </a:lvl2pPr>
              <a:lvl3pPr marL="1143000" indent="-228600">
                <a:defRPr>
                  <a:solidFill>
                    <a:schemeClr val="tx1"/>
                  </a:solidFill>
                  <a:latin typeface="Century Schoolbook" panose="02040604050505020304" pitchFamily="18" charset="0"/>
                  <a:cs typeface="Arial" panose="020B0604020202020204" pitchFamily="34" charset="0"/>
                </a:defRPr>
              </a:lvl3pPr>
              <a:lvl4pPr marL="1600200" indent="-228600">
                <a:defRPr>
                  <a:solidFill>
                    <a:schemeClr val="tx1"/>
                  </a:solidFill>
                  <a:latin typeface="Century Schoolbook" panose="02040604050505020304" pitchFamily="18" charset="0"/>
                  <a:cs typeface="Arial" panose="020B0604020202020204" pitchFamily="34" charset="0"/>
                </a:defRPr>
              </a:lvl4pPr>
              <a:lvl5pPr marL="2057400" indent="-228600">
                <a:defRPr>
                  <a:solidFill>
                    <a:schemeClr val="tx1"/>
                  </a:solidFill>
                  <a:latin typeface="Century Schoolbook" panose="02040604050505020304"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pPr algn="r" rtl="1"/>
              <a:r>
                <a:rPr lang="en-US" altLang="fa-IR">
                  <a:solidFill>
                    <a:srgbClr val="FFFFFF"/>
                  </a:solidFill>
                  <a:latin typeface="Arial" panose="020B0604020202020204" pitchFamily="34" charset="0"/>
                </a:rPr>
                <a:t>Promotion</a:t>
              </a:r>
            </a:p>
          </p:txBody>
        </p:sp>
        <p:sp>
          <p:nvSpPr>
            <p:cNvPr id="22540" name="Text Box 12"/>
            <p:cNvSpPr txBox="1">
              <a:spLocks noChangeArrowheads="1"/>
            </p:cNvSpPr>
            <p:nvPr/>
          </p:nvSpPr>
          <p:spPr bwMode="auto">
            <a:xfrm>
              <a:off x="4263" y="2506"/>
              <a:ext cx="535" cy="256"/>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cs typeface="Arial" panose="020B0604020202020204" pitchFamily="34" charset="0"/>
                </a:defRPr>
              </a:lvl1pPr>
              <a:lvl2pPr marL="742950" indent="-285750">
                <a:defRPr>
                  <a:solidFill>
                    <a:schemeClr val="tx1"/>
                  </a:solidFill>
                  <a:latin typeface="Century Schoolbook" panose="02040604050505020304" pitchFamily="18" charset="0"/>
                  <a:cs typeface="Arial" panose="020B0604020202020204" pitchFamily="34" charset="0"/>
                </a:defRPr>
              </a:lvl2pPr>
              <a:lvl3pPr marL="1143000" indent="-228600">
                <a:defRPr>
                  <a:solidFill>
                    <a:schemeClr val="tx1"/>
                  </a:solidFill>
                  <a:latin typeface="Century Schoolbook" panose="02040604050505020304" pitchFamily="18" charset="0"/>
                  <a:cs typeface="Arial" panose="020B0604020202020204" pitchFamily="34" charset="0"/>
                </a:defRPr>
              </a:lvl3pPr>
              <a:lvl4pPr marL="1600200" indent="-228600">
                <a:defRPr>
                  <a:solidFill>
                    <a:schemeClr val="tx1"/>
                  </a:solidFill>
                  <a:latin typeface="Century Schoolbook" panose="02040604050505020304" pitchFamily="18" charset="0"/>
                  <a:cs typeface="Arial" panose="020B0604020202020204" pitchFamily="34" charset="0"/>
                </a:defRPr>
              </a:lvl4pPr>
              <a:lvl5pPr marL="2057400" indent="-228600">
                <a:defRPr>
                  <a:solidFill>
                    <a:schemeClr val="tx1"/>
                  </a:solidFill>
                  <a:latin typeface="Century Schoolbook" panose="02040604050505020304"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pPr algn="r" rtl="1"/>
              <a:r>
                <a:rPr lang="en-US" altLang="fa-IR">
                  <a:solidFill>
                    <a:srgbClr val="FFFFFF"/>
                  </a:solidFill>
                  <a:latin typeface="Arial" panose="020B0604020202020204" pitchFamily="34" charset="0"/>
                </a:rPr>
                <a:t>Price</a:t>
              </a:r>
            </a:p>
          </p:txBody>
        </p:sp>
        <p:sp>
          <p:nvSpPr>
            <p:cNvPr id="22541" name="Text Box 13"/>
            <p:cNvSpPr txBox="1">
              <a:spLocks noChangeArrowheads="1"/>
            </p:cNvSpPr>
            <p:nvPr/>
          </p:nvSpPr>
          <p:spPr bwMode="auto">
            <a:xfrm>
              <a:off x="2845" y="3258"/>
              <a:ext cx="959" cy="393"/>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cs typeface="Arial" panose="020B0604020202020204" pitchFamily="34" charset="0"/>
                </a:defRPr>
              </a:lvl1pPr>
              <a:lvl2pPr marL="742950" indent="-285750">
                <a:defRPr>
                  <a:solidFill>
                    <a:schemeClr val="tx1"/>
                  </a:solidFill>
                  <a:latin typeface="Century Schoolbook" panose="02040604050505020304" pitchFamily="18" charset="0"/>
                  <a:cs typeface="Arial" panose="020B0604020202020204" pitchFamily="34" charset="0"/>
                </a:defRPr>
              </a:lvl2pPr>
              <a:lvl3pPr marL="1143000" indent="-228600">
                <a:defRPr>
                  <a:solidFill>
                    <a:schemeClr val="tx1"/>
                  </a:solidFill>
                  <a:latin typeface="Century Schoolbook" panose="02040604050505020304" pitchFamily="18" charset="0"/>
                  <a:cs typeface="Arial" panose="020B0604020202020204" pitchFamily="34" charset="0"/>
                </a:defRPr>
              </a:lvl3pPr>
              <a:lvl4pPr marL="1600200" indent="-228600">
                <a:defRPr>
                  <a:solidFill>
                    <a:schemeClr val="tx1"/>
                  </a:solidFill>
                  <a:latin typeface="Century Schoolbook" panose="02040604050505020304" pitchFamily="18" charset="0"/>
                  <a:cs typeface="Arial" panose="020B0604020202020204" pitchFamily="34" charset="0"/>
                </a:defRPr>
              </a:lvl4pPr>
              <a:lvl5pPr marL="2057400" indent="-228600">
                <a:defRPr>
                  <a:solidFill>
                    <a:schemeClr val="tx1"/>
                  </a:solidFill>
                  <a:latin typeface="Century Schoolbook" panose="02040604050505020304"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pPr algn="ctr" rtl="1"/>
              <a:r>
                <a:rPr lang="en-US" altLang="fa-IR">
                  <a:solidFill>
                    <a:srgbClr val="FFFFFF"/>
                  </a:solidFill>
                  <a:latin typeface="Arial" panose="020B0604020202020204" pitchFamily="34" charset="0"/>
                </a:rPr>
                <a:t>Placement</a:t>
              </a:r>
            </a:p>
            <a:p>
              <a:pPr algn="ctr" rtl="1"/>
              <a:r>
                <a:rPr lang="en-US" altLang="fa-IR" sz="1600">
                  <a:solidFill>
                    <a:srgbClr val="FFFF66"/>
                  </a:solidFill>
                  <a:latin typeface="Arial" panose="020B0604020202020204" pitchFamily="34" charset="0"/>
                </a:rPr>
                <a:t>(Distribution)</a:t>
              </a:r>
            </a:p>
          </p:txBody>
        </p:sp>
        <p:sp>
          <p:nvSpPr>
            <p:cNvPr id="22542" name="Text Box 14"/>
            <p:cNvSpPr txBox="1">
              <a:spLocks noChangeArrowheads="1"/>
            </p:cNvSpPr>
            <p:nvPr/>
          </p:nvSpPr>
          <p:spPr bwMode="auto">
            <a:xfrm>
              <a:off x="2886" y="1802"/>
              <a:ext cx="748" cy="257"/>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cs typeface="Arial" panose="020B0604020202020204" pitchFamily="34" charset="0"/>
                </a:defRPr>
              </a:lvl1pPr>
              <a:lvl2pPr marL="742950" indent="-285750">
                <a:defRPr>
                  <a:solidFill>
                    <a:schemeClr val="tx1"/>
                  </a:solidFill>
                  <a:latin typeface="Century Schoolbook" panose="02040604050505020304" pitchFamily="18" charset="0"/>
                  <a:cs typeface="Arial" panose="020B0604020202020204" pitchFamily="34" charset="0"/>
                </a:defRPr>
              </a:lvl2pPr>
              <a:lvl3pPr marL="1143000" indent="-228600">
                <a:defRPr>
                  <a:solidFill>
                    <a:schemeClr val="tx1"/>
                  </a:solidFill>
                  <a:latin typeface="Century Schoolbook" panose="02040604050505020304" pitchFamily="18" charset="0"/>
                  <a:cs typeface="Arial" panose="020B0604020202020204" pitchFamily="34" charset="0"/>
                </a:defRPr>
              </a:lvl3pPr>
              <a:lvl4pPr marL="1600200" indent="-228600">
                <a:defRPr>
                  <a:solidFill>
                    <a:schemeClr val="tx1"/>
                  </a:solidFill>
                  <a:latin typeface="Century Schoolbook" panose="02040604050505020304" pitchFamily="18" charset="0"/>
                  <a:cs typeface="Arial" panose="020B0604020202020204" pitchFamily="34" charset="0"/>
                </a:defRPr>
              </a:lvl4pPr>
              <a:lvl5pPr marL="2057400" indent="-228600">
                <a:defRPr>
                  <a:solidFill>
                    <a:schemeClr val="tx1"/>
                  </a:solidFill>
                  <a:latin typeface="Century Schoolbook" panose="02040604050505020304"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pPr algn="r" rtl="1"/>
              <a:r>
                <a:rPr lang="en-US" altLang="fa-IR">
                  <a:solidFill>
                    <a:srgbClr val="FFFFFF"/>
                  </a:solidFill>
                  <a:latin typeface="Arial" panose="020B0604020202020204" pitchFamily="34" charset="0"/>
                </a:rPr>
                <a:t>Product</a:t>
              </a:r>
            </a:p>
          </p:txBody>
        </p:sp>
      </p:grpSp>
    </p:spTree>
  </p:cSld>
  <p:clrMapOvr>
    <a:masterClrMapping/>
  </p:clrMapOvr>
  <p:transition spd="med">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otalTime>28</TotalTime>
  <Words>716</Words>
  <Application>Microsoft Office PowerPoint</Application>
  <PresentationFormat>On-screen Show (4:3)</PresentationFormat>
  <Paragraphs>53</Paragraphs>
  <Slides>20</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20</vt:i4>
      </vt:variant>
    </vt:vector>
  </HeadingPairs>
  <TitlesOfParts>
    <vt:vector size="34" baseType="lpstr">
      <vt:lpstr>Arial</vt:lpstr>
      <vt:lpstr>B Badr</vt:lpstr>
      <vt:lpstr>B Elham</vt:lpstr>
      <vt:lpstr>B Nazanin</vt:lpstr>
      <vt:lpstr>B Titr</vt:lpstr>
      <vt:lpstr>Book Antiqua</vt:lpstr>
      <vt:lpstr>Calibri</vt:lpstr>
      <vt:lpstr>Century Schoolbook</vt:lpstr>
      <vt:lpstr>Tahoma</vt:lpstr>
      <vt:lpstr>Times New Roman</vt:lpstr>
      <vt:lpstr>Wingdings</vt:lpstr>
      <vt:lpstr>Wingdings 2</vt:lpstr>
      <vt:lpstr>Zar</vt:lpstr>
      <vt:lpstr>Oriel</vt:lpstr>
      <vt:lpstr>مدیر بازاریابی و تبلیغات</vt:lpstr>
      <vt:lpstr>PowerPoint Presentation</vt:lpstr>
      <vt:lpstr>تعریف بازاریابی (MARKETING )</vt:lpstr>
      <vt:lpstr>بازاریابی دارای سه بعد است </vt:lpstr>
      <vt:lpstr>PowerPoint Presentation</vt:lpstr>
      <vt:lpstr>مدل 4C برای بازار شناسی وجود دارد :</vt:lpstr>
      <vt:lpstr>PowerPoint Presentation</vt:lpstr>
      <vt:lpstr>مدل 4P برای بازار سازی وجود دارد :</vt:lpstr>
      <vt:lpstr>Developing the Marketing Mix:  Product, Price, Place, and Promotion</vt:lpstr>
      <vt:lpstr>بازار داری</vt:lpstr>
      <vt:lpstr>PowerPoint Presentation</vt:lpstr>
      <vt:lpstr>تاکتیک و تکنیک تبلیغاتی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XPro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مدیر تبلیغات</dc:title>
  <dc:creator>XPro</dc:creator>
  <cp:lastModifiedBy>omid</cp:lastModifiedBy>
  <cp:revision>10</cp:revision>
  <dcterms:created xsi:type="dcterms:W3CDTF">2012-07-04T08:28:45Z</dcterms:created>
  <dcterms:modified xsi:type="dcterms:W3CDTF">2018-07-21T11:52:23Z</dcterms:modified>
</cp:coreProperties>
</file>