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9" r:id="rId3"/>
    <p:sldId id="283" r:id="rId4"/>
    <p:sldId id="282" r:id="rId5"/>
    <p:sldId id="281" r:id="rId6"/>
    <p:sldId id="286" r:id="rId7"/>
    <p:sldId id="285" r:id="rId8"/>
    <p:sldId id="284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2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4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7764" y="538893"/>
            <a:ext cx="77634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درس اول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زنگ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آفرنیش</a:t>
            </a:r>
            <a:endParaRPr lang="fa-IR" sz="4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فارسی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هفتم </a:t>
            </a:r>
            <a:endParaRPr lang="fa-IR" sz="4800" b="1" dirty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مدرس: محمد امین زمان وزیری </a:t>
            </a:r>
            <a:endParaRPr lang="en-US" sz="4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5341" y="2159798"/>
            <a:ext cx="100264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-بچه ها </a:t>
            </a:r>
            <a:r>
              <a:rPr lang="fa-IR" sz="2800" b="1" u="sng" dirty="0" smtClean="0">
                <a:cs typeface="B Nazanin" pitchFamily="2" charset="-78"/>
              </a:rPr>
              <a:t>گرم گفت و گو بودند</a:t>
            </a:r>
            <a:r>
              <a:rPr lang="fa-IR" sz="2800" b="1" dirty="0" smtClean="0">
                <a:cs typeface="B Nazanin" pitchFamily="2" charset="-78"/>
              </a:rPr>
              <a:t>/ باز هم در کلاس </a:t>
            </a:r>
            <a:r>
              <a:rPr lang="fa-IR" sz="2800" b="1" u="sng" dirty="0" smtClean="0">
                <a:cs typeface="B Nazanin" pitchFamily="2" charset="-78"/>
              </a:rPr>
              <a:t>غوغا</a:t>
            </a:r>
            <a:r>
              <a:rPr lang="fa-IR" sz="2800" b="1" dirty="0" smtClean="0">
                <a:cs typeface="B Nazanin" pitchFamily="2" charset="-78"/>
              </a:rPr>
              <a:t> بود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گرم کاری بودن: کنایه از سخت مشغول کاری بودن و در کاری غرق بودن.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+ غوغا: آشوب و سر و صدا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-تا معلم </a:t>
            </a:r>
            <a:r>
              <a:rPr lang="fa-IR" sz="2800" b="1" u="sng" dirty="0" smtClean="0">
                <a:cs typeface="B Nazanin" pitchFamily="2" charset="-78"/>
              </a:rPr>
              <a:t>ز گرد راه رسید</a:t>
            </a:r>
            <a:r>
              <a:rPr lang="fa-IR" sz="2800" b="1" dirty="0" smtClean="0">
                <a:cs typeface="B Nazanin" pitchFamily="2" charset="-78"/>
              </a:rPr>
              <a:t>/ گفت با چهره ای پر از خنده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از گرد راه رسیدن: کنایه از به تازگی رسیدن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-غنچه هم گفت: گر چه دلتنگم/ </a:t>
            </a:r>
            <a:r>
              <a:rPr lang="fa-IR" sz="2800" b="1" u="sng" dirty="0" smtClean="0">
                <a:cs typeface="B Nazanin" pitchFamily="2" charset="-78"/>
              </a:rPr>
              <a:t>مثل لبخند باز خواهم شد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12508" y="829993"/>
            <a:ext cx="30588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نکات کلیدی متن: </a:t>
            </a:r>
            <a:endParaRPr lang="en-US" sz="3600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8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508" y="2308165"/>
            <a:ext cx="9574306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این مصرع آرایه ی تشبیه دارد.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-جوجه گنجشک گفت: می خواهم/ </a:t>
            </a:r>
            <a:r>
              <a:rPr lang="fa-IR" sz="2800" b="1" u="sng" dirty="0" smtClean="0">
                <a:cs typeface="B Nazanin" pitchFamily="2" charset="-78"/>
              </a:rPr>
              <a:t>فارغ</a:t>
            </a:r>
            <a:r>
              <a:rPr lang="fa-IR" sz="2800" b="1" dirty="0" smtClean="0">
                <a:cs typeface="B Nazanin" pitchFamily="2" charset="-78"/>
              </a:rPr>
              <a:t> از سنگ بچه ها باشم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آسوده و راحت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-جوجه ی کوچک پرستو گفت:/ کاش با باد </a:t>
            </a:r>
            <a:r>
              <a:rPr lang="fa-IR" sz="2800" b="1" u="sng" dirty="0" smtClean="0">
                <a:cs typeface="B Nazanin" pitchFamily="2" charset="-78"/>
              </a:rPr>
              <a:t>رهسپار شوم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همراه شدن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-تا افق های دور کوچ کنم/ باز </a:t>
            </a:r>
            <a:r>
              <a:rPr lang="fa-IR" sz="2800" b="1" u="sng" dirty="0" smtClean="0">
                <a:cs typeface="B Nazanin" pitchFamily="2" charset="-78"/>
              </a:rPr>
              <a:t>پیغمبر بهار شوم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8870" y="2241352"/>
            <a:ext cx="1088315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پیام آور بهار شوم و خبر آمدن بهار را اعلام کنم.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-توی </a:t>
            </a:r>
            <a:r>
              <a:rPr lang="fa-IR" sz="2800" b="1" u="sng" dirty="0" smtClean="0">
                <a:cs typeface="B Nazanin" pitchFamily="2" charset="-78"/>
              </a:rPr>
              <a:t>گلدسته</a:t>
            </a:r>
            <a:r>
              <a:rPr lang="fa-IR" sz="2800" b="1" dirty="0" smtClean="0">
                <a:cs typeface="B Nazanin" pitchFamily="2" charset="-78"/>
              </a:rPr>
              <a:t> های یک گنبد/ روز و شب </a:t>
            </a:r>
            <a:r>
              <a:rPr lang="fa-IR" sz="2800" b="1" u="sng" dirty="0" smtClean="0">
                <a:cs typeface="B Nazanin" pitchFamily="2" charset="-78"/>
              </a:rPr>
              <a:t>زائر</a:t>
            </a:r>
            <a:r>
              <a:rPr lang="fa-IR" sz="2800" b="1" dirty="0" smtClean="0">
                <a:cs typeface="B Nazanin" pitchFamily="2" charset="-78"/>
              </a:rPr>
              <a:t> حرم باشیم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گلدسته: مناره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زائر: زیارت کننده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-کاش روزی به </a:t>
            </a:r>
            <a:r>
              <a:rPr lang="fa-IR" sz="2800" b="1" u="sng" dirty="0" smtClean="0">
                <a:cs typeface="B Nazanin" pitchFamily="2" charset="-78"/>
              </a:rPr>
              <a:t>کام</a:t>
            </a:r>
            <a:r>
              <a:rPr lang="fa-IR" sz="2800" b="1" dirty="0" smtClean="0">
                <a:cs typeface="B Nazanin" pitchFamily="2" charset="-78"/>
              </a:rPr>
              <a:t> خود برسید/ بچه ها آرزوی من این است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آرزو و خواسته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02706" y="1837765"/>
            <a:ext cx="3747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دانش های زبانی و </a:t>
            </a: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ادبی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63270" y="2707340"/>
            <a:ext cx="99239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الف) برای انتقال پیام به شنونده یا خواننده از جمله استفاده می کنیم. جمله دارای معنی کاملی است و پس از پایان آن به خواننده یا شنونده حالت اقناع دست می دهد.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هر یک از بچه ها به سویی رفت/ و معلم دوباره تنها شد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در بیت بالا، هر مصراع یک جمله است. </a:t>
            </a: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2659" y="2474259"/>
            <a:ext cx="107397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ب) هر گاه در شعر یا در نثر، ویژگی های انسان را به غیر انسان نسبت دهیم، به آن « شخصیت بخشی» یا « تشخیص » می گوییم.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جوجه های کبوتران گفتند:/ کاش می شد کنار هم باشیم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« گفتن » از ویژگی های انسان است و در این بیت به جوجه های کبوتران نسبت داده شده است. </a:t>
            </a: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0306" y="1882588"/>
            <a:ext cx="4034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واژگان کلیدی « حکایت» : </a:t>
            </a:r>
            <a:endParaRPr lang="en-US" sz="28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036" y="2581835"/>
            <a:ext cx="1115209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ایام طفولیت: روزهای کودکی – متعبّد: پارسا و عبادت کننده- مصحف عزیز: قرآن- طایفه: گروه- دوگانه: نماز صبح- غفلت: بی خبری- در پوستین خلق افتادن: در کار دیگران سرک </a:t>
            </a:r>
            <a:r>
              <a:rPr lang="fa-IR" sz="2800" b="1" dirty="0" smtClean="0">
                <a:cs typeface="B Nazanin" pitchFamily="2" charset="-78"/>
              </a:rPr>
              <a:t>کشیدن</a:t>
            </a: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3106" y="1963270"/>
            <a:ext cx="4383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تاریخ </a:t>
            </a: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ادبیات: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89530" y="2752164"/>
            <a:ext cx="96818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قیصر امین پور: از شاعران معاصر که در سال 1338 در خوزستان متولد شد و در سال 1386 بر اثر بیماری در تهران درگذشت.وی در دانشکده ی ادبیات دانشگاه تهران نیز تدریس </a:t>
            </a:r>
            <a:r>
              <a:rPr lang="fa-IR" sz="2400" b="1" dirty="0" smtClean="0">
                <a:cs typeface="B Nazanin" pitchFamily="2" charset="-78"/>
              </a:rPr>
              <a:t>می کرد</a:t>
            </a:r>
            <a:r>
              <a:rPr lang="fa-IR" sz="2400" b="1" dirty="0" smtClean="0">
                <a:cs typeface="B Nazanin" pitchFamily="2" charset="-78"/>
              </a:rPr>
              <a:t>. از آثار او می توان به « در کوچه ی آفتاب» ، « مثل چشمه مثل رود» و « آینه های ناگهان» اشاره کرد</a:t>
            </a:r>
            <a:r>
              <a:rPr lang="fa-IR" sz="2400" b="1" dirty="0" smtClean="0">
                <a:cs typeface="B Nazanin" pitchFamily="2" charset="-78"/>
              </a:rPr>
              <a:t>.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270" y="2397666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442</Words>
  <Application>Microsoft Office PowerPoint</Application>
  <PresentationFormat>Custom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54</cp:revision>
  <dcterms:created xsi:type="dcterms:W3CDTF">2015-07-06T05:06:21Z</dcterms:created>
  <dcterms:modified xsi:type="dcterms:W3CDTF">2015-09-27T06:06:32Z</dcterms:modified>
</cp:coreProperties>
</file>