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91"/>
  </p:notesMasterIdLst>
  <p:sldIdLst>
    <p:sldId id="372" r:id="rId3"/>
    <p:sldId id="563" r:id="rId4"/>
    <p:sldId id="653" r:id="rId5"/>
    <p:sldId id="667" r:id="rId6"/>
    <p:sldId id="654" r:id="rId7"/>
    <p:sldId id="566" r:id="rId8"/>
    <p:sldId id="567" r:id="rId9"/>
    <p:sldId id="569" r:id="rId10"/>
    <p:sldId id="570" r:id="rId11"/>
    <p:sldId id="655" r:id="rId12"/>
    <p:sldId id="605" r:id="rId13"/>
    <p:sldId id="606" r:id="rId14"/>
    <p:sldId id="607" r:id="rId15"/>
    <p:sldId id="600" r:id="rId16"/>
    <p:sldId id="572" r:id="rId17"/>
    <p:sldId id="571" r:id="rId18"/>
    <p:sldId id="573" r:id="rId19"/>
    <p:sldId id="574" r:id="rId20"/>
    <p:sldId id="575" r:id="rId21"/>
    <p:sldId id="578" r:id="rId22"/>
    <p:sldId id="601" r:id="rId23"/>
    <p:sldId id="587" r:id="rId24"/>
    <p:sldId id="597" r:id="rId25"/>
    <p:sldId id="598" r:id="rId26"/>
    <p:sldId id="599" r:id="rId27"/>
    <p:sldId id="602" r:id="rId28"/>
    <p:sldId id="603" r:id="rId29"/>
    <p:sldId id="604" r:id="rId30"/>
    <p:sldId id="656" r:id="rId31"/>
    <p:sldId id="608" r:id="rId32"/>
    <p:sldId id="609" r:id="rId33"/>
    <p:sldId id="611" r:id="rId34"/>
    <p:sldId id="612" r:id="rId35"/>
    <p:sldId id="615" r:id="rId36"/>
    <p:sldId id="616" r:id="rId37"/>
    <p:sldId id="617" r:id="rId38"/>
    <p:sldId id="618" r:id="rId39"/>
    <p:sldId id="610" r:id="rId40"/>
    <p:sldId id="659" r:id="rId41"/>
    <p:sldId id="619" r:id="rId42"/>
    <p:sldId id="627" r:id="rId43"/>
    <p:sldId id="620" r:id="rId44"/>
    <p:sldId id="621" r:id="rId45"/>
    <p:sldId id="623" r:id="rId46"/>
    <p:sldId id="624" r:id="rId47"/>
    <p:sldId id="625" r:id="rId48"/>
    <p:sldId id="626" r:id="rId49"/>
    <p:sldId id="660" r:id="rId50"/>
    <p:sldId id="628" r:id="rId51"/>
    <p:sldId id="629" r:id="rId52"/>
    <p:sldId id="630" r:id="rId53"/>
    <p:sldId id="631" r:id="rId54"/>
    <p:sldId id="632" r:id="rId55"/>
    <p:sldId id="633" r:id="rId56"/>
    <p:sldId id="634" r:id="rId57"/>
    <p:sldId id="635" r:id="rId58"/>
    <p:sldId id="636" r:id="rId59"/>
    <p:sldId id="637" r:id="rId60"/>
    <p:sldId id="638" r:id="rId61"/>
    <p:sldId id="639" r:id="rId62"/>
    <p:sldId id="640" r:id="rId63"/>
    <p:sldId id="644" r:id="rId64"/>
    <p:sldId id="661" r:id="rId65"/>
    <p:sldId id="645" r:id="rId66"/>
    <p:sldId id="642" r:id="rId67"/>
    <p:sldId id="643" r:id="rId68"/>
    <p:sldId id="646" r:id="rId69"/>
    <p:sldId id="662" r:id="rId70"/>
    <p:sldId id="663" r:id="rId71"/>
    <p:sldId id="647" r:id="rId72"/>
    <p:sldId id="648" r:id="rId73"/>
    <p:sldId id="649" r:id="rId74"/>
    <p:sldId id="666" r:id="rId75"/>
    <p:sldId id="665" r:id="rId76"/>
    <p:sldId id="664" r:id="rId77"/>
    <p:sldId id="670" r:id="rId78"/>
    <p:sldId id="678" r:id="rId79"/>
    <p:sldId id="671" r:id="rId80"/>
    <p:sldId id="677" r:id="rId81"/>
    <p:sldId id="672" r:id="rId82"/>
    <p:sldId id="673" r:id="rId83"/>
    <p:sldId id="675" r:id="rId84"/>
    <p:sldId id="676" r:id="rId85"/>
    <p:sldId id="668" r:id="rId86"/>
    <p:sldId id="679" r:id="rId87"/>
    <p:sldId id="669" r:id="rId88"/>
    <p:sldId id="657" r:id="rId89"/>
    <p:sldId id="652"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00000"/>
    <a:srgbClr val="660066"/>
    <a:srgbClr val="3399FF"/>
    <a:srgbClr val="FF3300"/>
    <a:srgbClr val="00CC00"/>
    <a:srgbClr val="FF00FF"/>
    <a:srgbClr val="D60093"/>
    <a:srgbClr val="FF7C80"/>
    <a:srgbClr val="471A1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89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8EF67D-99FA-47E8-9DC4-D8F8BA814D78}" type="datetimeFigureOut">
              <a:rPr lang="en-US" smtClean="0"/>
              <a:pPr/>
              <a:t>10/23/2019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9526E2-9E5E-45FE-9DAB-5B3FDEE6F59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a-IR" dirty="0" smtClean="0"/>
              <a:t>طی </a:t>
            </a:r>
            <a:endParaRPr lang="en-US" dirty="0"/>
          </a:p>
        </p:txBody>
      </p:sp>
      <p:sp>
        <p:nvSpPr>
          <p:cNvPr id="4" name="Slide Number Placeholder 3"/>
          <p:cNvSpPr>
            <a:spLocks noGrp="1"/>
          </p:cNvSpPr>
          <p:nvPr>
            <p:ph type="sldNum" sz="quarter" idx="10"/>
          </p:nvPr>
        </p:nvSpPr>
        <p:spPr/>
        <p:txBody>
          <a:bodyPr/>
          <a:lstStyle/>
          <a:p>
            <a:fld id="{E4F596D8-B47F-4426-8877-AEE0B52C9E5B}" type="slidenum">
              <a:rPr lang="en-US" smtClean="0"/>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a-IR" dirty="0" smtClean="0"/>
              <a:t>طی </a:t>
            </a:r>
            <a:endParaRPr lang="en-US" dirty="0"/>
          </a:p>
        </p:txBody>
      </p:sp>
      <p:sp>
        <p:nvSpPr>
          <p:cNvPr id="4" name="Slide Number Placeholder 3"/>
          <p:cNvSpPr>
            <a:spLocks noGrp="1"/>
          </p:cNvSpPr>
          <p:nvPr>
            <p:ph type="sldNum" sz="quarter" idx="10"/>
          </p:nvPr>
        </p:nvSpPr>
        <p:spPr/>
        <p:txBody>
          <a:bodyPr/>
          <a:lstStyle/>
          <a:p>
            <a:fld id="{E4F596D8-B47F-4426-8877-AEE0B52C9E5B}"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0D55F95-F4B9-4DAA-A26A-94705EA2BB4F}" type="datetime1">
              <a:rPr lang="en-US" smtClean="0"/>
              <a:pPr/>
              <a:t>10/23/2019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fa-IR" smtClean="0">
                <a:solidFill>
                  <a:srgbClr val="EEECE1"/>
                </a:solidFill>
              </a:rPr>
              <a:t>انگیزه و شکل گیری آن</a:t>
            </a:r>
            <a:endParaRPr lang="en-US">
              <a:solidFill>
                <a:srgbClr val="EEECE1"/>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86A6366-6285-40C7-BE09-FC3FA2DA8232}" type="slidenum">
              <a:rPr lang="en-US" smtClean="0">
                <a:solidFill>
                  <a:srgbClr val="EEECE1"/>
                </a:solidFill>
              </a:rPr>
              <a:pPr/>
              <a:t>‹#›</a:t>
            </a:fld>
            <a:endParaRPr lang="en-US">
              <a:solidFill>
                <a:srgbClr val="EEECE1"/>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AFCC86-E2C1-478C-8E60-CF70FEBC5C33}" type="datetime1">
              <a:rPr lang="en-US" smtClean="0">
                <a:solidFill>
                  <a:srgbClr val="1F497D"/>
                </a:solidFill>
              </a:rPr>
              <a:pPr/>
              <a:t>10/23/2019</a:t>
            </a:fld>
            <a:endParaRPr lang="en-US">
              <a:solidFill>
                <a:srgbClr val="1F497D"/>
              </a:solidFill>
            </a:endParaRPr>
          </a:p>
        </p:txBody>
      </p:sp>
      <p:sp>
        <p:nvSpPr>
          <p:cNvPr id="5" name="Footer Placeholder 4"/>
          <p:cNvSpPr>
            <a:spLocks noGrp="1"/>
          </p:cNvSpPr>
          <p:nvPr>
            <p:ph type="ftr" sz="quarter" idx="11"/>
          </p:nvPr>
        </p:nvSpPr>
        <p:spPr/>
        <p:txBody>
          <a:bodyPr/>
          <a:lstStyle/>
          <a:p>
            <a:r>
              <a:rPr lang="fa-IR" smtClean="0"/>
              <a:t>انگیزه و شکل گیری آن</a:t>
            </a:r>
            <a:endParaRPr lang="en-US"/>
          </a:p>
        </p:txBody>
      </p:sp>
      <p:sp>
        <p:nvSpPr>
          <p:cNvPr id="6" name="Slide Number Placeholder 5"/>
          <p:cNvSpPr>
            <a:spLocks noGrp="1"/>
          </p:cNvSpPr>
          <p:nvPr>
            <p:ph type="sldNum" sz="quarter" idx="12"/>
          </p:nvPr>
        </p:nvSpPr>
        <p:spPr/>
        <p:txBody>
          <a:bodyPr/>
          <a:lstStyle/>
          <a:p>
            <a:fld id="{F86A6366-6285-40C7-BE09-FC3FA2DA823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079B17FA-263E-4D35-BB4A-BA52E569D94C}" type="datetime1">
              <a:rPr lang="en-US" smtClean="0">
                <a:solidFill>
                  <a:srgbClr val="1F497D"/>
                </a:solidFill>
              </a:rPr>
              <a:pPr/>
              <a:t>10/23/2019</a:t>
            </a:fld>
            <a:endParaRPr lang="en-US">
              <a:solidFill>
                <a:srgbClr val="1F497D"/>
              </a:solidFill>
            </a:endParaRPr>
          </a:p>
        </p:txBody>
      </p:sp>
      <p:sp>
        <p:nvSpPr>
          <p:cNvPr id="5" name="Footer Placeholder 4"/>
          <p:cNvSpPr>
            <a:spLocks noGrp="1"/>
          </p:cNvSpPr>
          <p:nvPr>
            <p:ph type="ftr" sz="quarter" idx="11"/>
          </p:nvPr>
        </p:nvSpPr>
        <p:spPr>
          <a:xfrm>
            <a:off x="457201" y="6248207"/>
            <a:ext cx="5573483" cy="365125"/>
          </a:xfrm>
        </p:spPr>
        <p:txBody>
          <a:bodyPr/>
          <a:lstStyle/>
          <a:p>
            <a:r>
              <a:rPr lang="fa-IR" smtClean="0"/>
              <a:t>انگیزه و شکل گیری آن</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F86A6366-6285-40C7-BE09-FC3FA2DA823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rgbClr val="81430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DADDCDB-E49F-4629-AAF4-774868624485}" type="datetime1">
              <a:rPr lang="en-US" smtClean="0"/>
              <a:pPr/>
              <a:t>10/23/2019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fa-IR" smtClean="0">
                <a:solidFill>
                  <a:srgbClr val="E3DED1"/>
                </a:solidFill>
              </a:rPr>
              <a:t>انگیزه و شکل گیری آن</a:t>
            </a:r>
            <a:endParaRPr lang="en-US">
              <a:solidFill>
                <a:srgbClr val="E3DED1"/>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CECBC2C-8774-4CAD-B08A-C53DF664D02F}" type="slidenum">
              <a:rPr lang="en-US" smtClean="0">
                <a:solidFill>
                  <a:srgbClr val="E3DED1"/>
                </a:solidFill>
              </a:rPr>
              <a:pPr/>
              <a:t>‹#›</a:t>
            </a:fld>
            <a:endParaRPr lang="en-US">
              <a:solidFill>
                <a:srgbClr val="E3DED1"/>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79CC3E5-EFD6-4D23-BAAF-5B3E2A8F7643}" type="datetime1">
              <a:rPr lang="en-US" smtClean="0">
                <a:solidFill>
                  <a:srgbClr val="323232"/>
                </a:solidFill>
              </a:rPr>
              <a:pPr/>
              <a:t>10/23/2019</a:t>
            </a:fld>
            <a:endParaRPr lang="en-US">
              <a:solidFill>
                <a:srgbClr val="323232"/>
              </a:solidFill>
            </a:endParaRPr>
          </a:p>
        </p:txBody>
      </p:sp>
      <p:sp>
        <p:nvSpPr>
          <p:cNvPr id="5" name="Footer Placeholder 4"/>
          <p:cNvSpPr>
            <a:spLocks noGrp="1"/>
          </p:cNvSpPr>
          <p:nvPr>
            <p:ph type="ftr" sz="quarter" idx="11"/>
          </p:nvPr>
        </p:nvSpPr>
        <p:spPr/>
        <p:txBody>
          <a:bodyPr/>
          <a:lstStyle>
            <a:lvl1pPr>
              <a:defRPr>
                <a:cs typeface="B Koodak" pitchFamily="2" charset="-78"/>
              </a:defRPr>
            </a:lvl1pPr>
          </a:lstStyle>
          <a:p>
            <a:r>
              <a:rPr lang="fa-IR" smtClean="0"/>
              <a:t>انگیزه و شکل گیری آن</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CECBC2C-8774-4CAD-B08A-C53DF664D02F}"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1CFCE1D-0A3C-4D14-9250-64A29A0E4BBD}" type="datetime1">
              <a:rPr lang="en-US" smtClean="0">
                <a:solidFill>
                  <a:srgbClr val="323232"/>
                </a:solidFill>
              </a:rPr>
              <a:pPr/>
              <a:t>10/23/2019</a:t>
            </a:fld>
            <a:endParaRPr lang="en-US">
              <a:solidFill>
                <a:srgbClr val="323232"/>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ACECBC2C-8774-4CAD-B08A-C53DF664D02F}" type="slidenum">
              <a:rPr lang="en-US" smtClean="0"/>
              <a:pPr/>
              <a:t>‹#›</a:t>
            </a:fld>
            <a:endParaRPr lang="en-US"/>
          </a:p>
        </p:txBody>
      </p:sp>
      <p:sp>
        <p:nvSpPr>
          <p:cNvPr id="14" name="Footer Placeholder 13"/>
          <p:cNvSpPr>
            <a:spLocks noGrp="1"/>
          </p:cNvSpPr>
          <p:nvPr>
            <p:ph type="ftr" sz="quarter" idx="12"/>
          </p:nvPr>
        </p:nvSpPr>
        <p:spPr/>
        <p:txBody>
          <a:bodyPr/>
          <a:lstStyle/>
          <a:p>
            <a:r>
              <a:rPr lang="fa-IR" smtClean="0"/>
              <a:t>انگیزه و شکل گیری آن</a:t>
            </a: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C48A10D2-5E50-4FA7-A7DC-A5C3F432A77F}" type="datetime1">
              <a:rPr lang="en-US" smtClean="0">
                <a:solidFill>
                  <a:srgbClr val="323232"/>
                </a:solidFill>
              </a:rPr>
              <a:pPr/>
              <a:t>10/23/2019</a:t>
            </a:fld>
            <a:endParaRPr lang="en-US">
              <a:solidFill>
                <a:srgbClr val="323232"/>
              </a:solidFill>
            </a:endParaRPr>
          </a:p>
        </p:txBody>
      </p:sp>
      <p:sp>
        <p:nvSpPr>
          <p:cNvPr id="10" name="Slide Number Placeholder 9"/>
          <p:cNvSpPr>
            <a:spLocks noGrp="1"/>
          </p:cNvSpPr>
          <p:nvPr>
            <p:ph type="sldNum" sz="quarter" idx="16"/>
          </p:nvPr>
        </p:nvSpPr>
        <p:spPr/>
        <p:txBody>
          <a:bodyPr rtlCol="0"/>
          <a:lstStyle/>
          <a:p>
            <a:fld id="{ACECBC2C-8774-4CAD-B08A-C53DF664D02F}" type="slidenum">
              <a:rPr lang="en-US" smtClean="0"/>
              <a:pPr/>
              <a:t>‹#›</a:t>
            </a:fld>
            <a:endParaRPr lang="en-US"/>
          </a:p>
        </p:txBody>
      </p:sp>
      <p:sp>
        <p:nvSpPr>
          <p:cNvPr id="12" name="Footer Placeholder 11"/>
          <p:cNvSpPr>
            <a:spLocks noGrp="1"/>
          </p:cNvSpPr>
          <p:nvPr>
            <p:ph type="ftr" sz="quarter" idx="17"/>
          </p:nvPr>
        </p:nvSpPr>
        <p:spPr/>
        <p:txBody>
          <a:bodyPr rtlCol="0"/>
          <a:lstStyle/>
          <a:p>
            <a:r>
              <a:rPr lang="fa-IR" smtClean="0"/>
              <a:t>انگیزه و شکل گیری آن</a:t>
            </a:r>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55B4144E-2223-419E-A001-2A23751BBDE8}" type="datetime1">
              <a:rPr lang="en-US" smtClean="0">
                <a:solidFill>
                  <a:srgbClr val="323232"/>
                </a:solidFill>
              </a:rPr>
              <a:pPr/>
              <a:t>10/23/2019</a:t>
            </a:fld>
            <a:endParaRPr lang="en-US">
              <a:solidFill>
                <a:srgbClr val="323232"/>
              </a:solidFill>
            </a:endParaRPr>
          </a:p>
        </p:txBody>
      </p:sp>
      <p:sp>
        <p:nvSpPr>
          <p:cNvPr id="12" name="Slide Number Placeholder 11"/>
          <p:cNvSpPr>
            <a:spLocks noGrp="1"/>
          </p:cNvSpPr>
          <p:nvPr>
            <p:ph type="sldNum" sz="quarter" idx="16"/>
          </p:nvPr>
        </p:nvSpPr>
        <p:spPr/>
        <p:txBody>
          <a:bodyPr rtlCol="0"/>
          <a:lstStyle/>
          <a:p>
            <a:fld id="{ACECBC2C-8774-4CAD-B08A-C53DF664D02F}" type="slidenum">
              <a:rPr lang="en-US" smtClean="0"/>
              <a:pPr/>
              <a:t>‹#›</a:t>
            </a:fld>
            <a:endParaRPr lang="en-US"/>
          </a:p>
        </p:txBody>
      </p:sp>
      <p:sp>
        <p:nvSpPr>
          <p:cNvPr id="14" name="Footer Placeholder 13"/>
          <p:cNvSpPr>
            <a:spLocks noGrp="1"/>
          </p:cNvSpPr>
          <p:nvPr>
            <p:ph type="ftr" sz="quarter" idx="17"/>
          </p:nvPr>
        </p:nvSpPr>
        <p:spPr/>
        <p:txBody>
          <a:bodyPr rtlCol="0"/>
          <a:lstStyle/>
          <a:p>
            <a:r>
              <a:rPr lang="fa-IR" smtClean="0"/>
              <a:t>انگیزه و شکل گیری آن</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4E6E28A-662C-4642-8553-5D38284C0191}" type="datetime1">
              <a:rPr lang="en-US" smtClean="0">
                <a:solidFill>
                  <a:srgbClr val="323232"/>
                </a:solidFill>
              </a:rPr>
              <a:pPr/>
              <a:t>10/23/2019</a:t>
            </a:fld>
            <a:endParaRPr lang="en-US">
              <a:solidFill>
                <a:srgbClr val="323232"/>
              </a:solidFill>
            </a:endParaRPr>
          </a:p>
        </p:txBody>
      </p:sp>
      <p:sp>
        <p:nvSpPr>
          <p:cNvPr id="4" name="Footer Placeholder 3"/>
          <p:cNvSpPr>
            <a:spLocks noGrp="1"/>
          </p:cNvSpPr>
          <p:nvPr>
            <p:ph type="ftr" sz="quarter" idx="11"/>
          </p:nvPr>
        </p:nvSpPr>
        <p:spPr/>
        <p:txBody>
          <a:bodyPr/>
          <a:lstStyle/>
          <a:p>
            <a:r>
              <a:rPr lang="fa-IR" smtClean="0"/>
              <a:t>انگیزه و شکل گیری آن</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CECBC2C-8774-4CAD-B08A-C53DF664D02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E4467-9D7E-4467-A509-180E8C9A48AB}" type="datetime1">
              <a:rPr lang="en-US" smtClean="0">
                <a:solidFill>
                  <a:srgbClr val="323232"/>
                </a:solidFill>
              </a:rPr>
              <a:pPr/>
              <a:t>10/23/2019</a:t>
            </a:fld>
            <a:endParaRPr lang="en-US">
              <a:solidFill>
                <a:srgbClr val="323232"/>
              </a:solidFill>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ACECBC2C-8774-4CAD-B08A-C53DF664D02F}" type="slidenum">
              <a:rPr lang="en-US" smtClean="0">
                <a:solidFill>
                  <a:srgbClr val="323232"/>
                </a:solidFill>
              </a:rPr>
              <a:pPr/>
              <a:t>‹#›</a:t>
            </a:fld>
            <a:endParaRPr lang="en-US">
              <a:solidFill>
                <a:srgbClr val="32323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55EA191-3A4B-4FF6-AC59-A1EA2AF77DD0}" type="datetime1">
              <a:rPr lang="en-US" smtClean="0">
                <a:solidFill>
                  <a:srgbClr val="323232"/>
                </a:solidFill>
              </a:rPr>
              <a:pPr/>
              <a:t>10/23/2019</a:t>
            </a:fld>
            <a:endParaRPr lang="en-US">
              <a:solidFill>
                <a:srgbClr val="323232"/>
              </a:solidFill>
            </a:endParaRPr>
          </a:p>
        </p:txBody>
      </p:sp>
      <p:sp>
        <p:nvSpPr>
          <p:cNvPr id="6" name="Footer Placeholder 5"/>
          <p:cNvSpPr>
            <a:spLocks noGrp="1"/>
          </p:cNvSpPr>
          <p:nvPr>
            <p:ph type="ftr" sz="quarter" idx="11"/>
          </p:nvPr>
        </p:nvSpPr>
        <p:spPr/>
        <p:txBody>
          <a:bodyPr/>
          <a:lstStyle/>
          <a:p>
            <a:r>
              <a:rPr lang="fa-IR" smtClean="0"/>
              <a:t>انگیزه و شکل گیری آن</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CECBC2C-8774-4CAD-B08A-C53DF664D02F}"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5299E08-4FDE-4B0E-B32C-81972223AB1A}" type="datetime1">
              <a:rPr lang="en-US" smtClean="0">
                <a:solidFill>
                  <a:srgbClr val="1F497D"/>
                </a:solidFill>
              </a:rPr>
              <a:pPr/>
              <a:t>10/23/2019</a:t>
            </a:fld>
            <a:endParaRPr lang="en-US">
              <a:solidFill>
                <a:srgbClr val="1F497D"/>
              </a:solidFill>
            </a:endParaRPr>
          </a:p>
        </p:txBody>
      </p:sp>
      <p:sp>
        <p:nvSpPr>
          <p:cNvPr id="5" name="Footer Placeholder 4"/>
          <p:cNvSpPr>
            <a:spLocks noGrp="1"/>
          </p:cNvSpPr>
          <p:nvPr>
            <p:ph type="ftr" sz="quarter" idx="11"/>
          </p:nvPr>
        </p:nvSpPr>
        <p:spPr/>
        <p:txBody>
          <a:bodyPr/>
          <a:lstStyle/>
          <a:p>
            <a:r>
              <a:rPr lang="fa-IR" smtClean="0"/>
              <a:t>انگیزه و شکل گیری آن</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86A6366-6285-40C7-BE09-FC3FA2DA8232}"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CC50CDC7-A064-45AB-9BD4-23470DF0BC73}" type="datetime1">
              <a:rPr lang="en-US" smtClean="0">
                <a:solidFill>
                  <a:srgbClr val="323232"/>
                </a:solidFill>
              </a:rPr>
              <a:pPr/>
              <a:t>10/23/2019</a:t>
            </a:fld>
            <a:endParaRPr lang="en-US">
              <a:solidFill>
                <a:srgbClr val="323232"/>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ACECBC2C-8774-4CAD-B08A-C53DF664D02F}"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fa-IR" smtClean="0"/>
              <a:t>انگیزه و شکل گیری آن</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53188FE-D7F2-4598-9FEB-43853ED30B49}" type="datetime1">
              <a:rPr lang="en-US" smtClean="0">
                <a:solidFill>
                  <a:srgbClr val="323232"/>
                </a:solidFill>
              </a:rPr>
              <a:pPr/>
              <a:t>10/23/2019</a:t>
            </a:fld>
            <a:endParaRPr lang="en-US">
              <a:solidFill>
                <a:srgbClr val="323232"/>
              </a:solidFill>
            </a:endParaRPr>
          </a:p>
        </p:txBody>
      </p:sp>
      <p:sp>
        <p:nvSpPr>
          <p:cNvPr id="5" name="Footer Placeholder 4"/>
          <p:cNvSpPr>
            <a:spLocks noGrp="1"/>
          </p:cNvSpPr>
          <p:nvPr>
            <p:ph type="ftr" sz="quarter" idx="11"/>
          </p:nvPr>
        </p:nvSpPr>
        <p:spPr/>
        <p:txBody>
          <a:bodyPr/>
          <a:lstStyle/>
          <a:p>
            <a:r>
              <a:rPr lang="fa-IR" smtClean="0"/>
              <a:t>انگیزه و شکل گیری آن</a:t>
            </a:r>
            <a:endParaRPr lang="en-US"/>
          </a:p>
        </p:txBody>
      </p:sp>
      <p:sp>
        <p:nvSpPr>
          <p:cNvPr id="6" name="Slide Number Placeholder 5"/>
          <p:cNvSpPr>
            <a:spLocks noGrp="1"/>
          </p:cNvSpPr>
          <p:nvPr>
            <p:ph type="sldNum" sz="quarter" idx="12"/>
          </p:nvPr>
        </p:nvSpPr>
        <p:spPr/>
        <p:txBody>
          <a:bodyPr/>
          <a:lstStyle/>
          <a:p>
            <a:fld id="{ACECBC2C-8774-4CAD-B08A-C53DF664D02F}"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7179DE59-56CA-4CD8-84D7-0A5BAF91BF8C}" type="datetime1">
              <a:rPr lang="en-US" smtClean="0">
                <a:solidFill>
                  <a:srgbClr val="323232"/>
                </a:solidFill>
              </a:rPr>
              <a:pPr/>
              <a:t>10/23/2019</a:t>
            </a:fld>
            <a:endParaRPr lang="en-US">
              <a:solidFill>
                <a:srgbClr val="323232"/>
              </a:solidFill>
            </a:endParaRPr>
          </a:p>
        </p:txBody>
      </p:sp>
      <p:sp>
        <p:nvSpPr>
          <p:cNvPr id="5" name="Footer Placeholder 4"/>
          <p:cNvSpPr>
            <a:spLocks noGrp="1"/>
          </p:cNvSpPr>
          <p:nvPr>
            <p:ph type="ftr" sz="quarter" idx="11"/>
          </p:nvPr>
        </p:nvSpPr>
        <p:spPr>
          <a:xfrm>
            <a:off x="457201" y="6248207"/>
            <a:ext cx="5573483" cy="365125"/>
          </a:xfrm>
        </p:spPr>
        <p:txBody>
          <a:bodyPr/>
          <a:lstStyle/>
          <a:p>
            <a:r>
              <a:rPr lang="fa-IR" smtClean="0"/>
              <a:t>انگیزه و شکل گیری آن</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ACECBC2C-8774-4CAD-B08A-C53DF664D02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ED40EC7B-F8BD-4D57-A508-4C373B796B9A}" type="datetime1">
              <a:rPr lang="en-US" smtClean="0">
                <a:solidFill>
                  <a:srgbClr val="1F497D"/>
                </a:solidFill>
              </a:rPr>
              <a:pPr/>
              <a:t>10/23/2019</a:t>
            </a:fld>
            <a:endParaRPr lang="en-US">
              <a:solidFill>
                <a:srgbClr val="1F497D"/>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86A6366-6285-40C7-BE09-FC3FA2DA8232}" type="slidenum">
              <a:rPr lang="en-US" smtClean="0"/>
              <a:pPr/>
              <a:t>‹#›</a:t>
            </a:fld>
            <a:endParaRPr lang="en-US"/>
          </a:p>
        </p:txBody>
      </p:sp>
      <p:sp>
        <p:nvSpPr>
          <p:cNvPr id="14" name="Footer Placeholder 13"/>
          <p:cNvSpPr>
            <a:spLocks noGrp="1"/>
          </p:cNvSpPr>
          <p:nvPr>
            <p:ph type="ftr" sz="quarter" idx="12"/>
          </p:nvPr>
        </p:nvSpPr>
        <p:spPr/>
        <p:txBody>
          <a:bodyPr/>
          <a:lstStyle>
            <a:lvl1pPr>
              <a:defRPr sz="1600"/>
            </a:lvl1pPr>
          </a:lstStyle>
          <a:p>
            <a:r>
              <a:rPr lang="fa-IR" smtClean="0"/>
              <a:t>انگیزه و شکل گیری آن</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CACAA60C-9D34-4145-9863-112DECC15C98}" type="datetime1">
              <a:rPr lang="en-US" smtClean="0">
                <a:solidFill>
                  <a:srgbClr val="1F497D"/>
                </a:solidFill>
              </a:rPr>
              <a:pPr/>
              <a:t>10/23/2019</a:t>
            </a:fld>
            <a:endParaRPr lang="en-US">
              <a:solidFill>
                <a:srgbClr val="1F497D"/>
              </a:solidFill>
            </a:endParaRPr>
          </a:p>
        </p:txBody>
      </p:sp>
      <p:sp>
        <p:nvSpPr>
          <p:cNvPr id="10" name="Slide Number Placeholder 9"/>
          <p:cNvSpPr>
            <a:spLocks noGrp="1"/>
          </p:cNvSpPr>
          <p:nvPr>
            <p:ph type="sldNum" sz="quarter" idx="16"/>
          </p:nvPr>
        </p:nvSpPr>
        <p:spPr/>
        <p:txBody>
          <a:bodyPr rtlCol="0"/>
          <a:lstStyle/>
          <a:p>
            <a:fld id="{F86A6366-6285-40C7-BE09-FC3FA2DA8232}" type="slidenum">
              <a:rPr lang="en-US" smtClean="0"/>
              <a:pPr/>
              <a:t>‹#›</a:t>
            </a:fld>
            <a:endParaRPr lang="en-US"/>
          </a:p>
        </p:txBody>
      </p:sp>
      <p:sp>
        <p:nvSpPr>
          <p:cNvPr id="12" name="Footer Placeholder 11"/>
          <p:cNvSpPr>
            <a:spLocks noGrp="1"/>
          </p:cNvSpPr>
          <p:nvPr>
            <p:ph type="ftr" sz="quarter" idx="17"/>
          </p:nvPr>
        </p:nvSpPr>
        <p:spPr/>
        <p:txBody>
          <a:bodyPr rtlCol="0"/>
          <a:lstStyle/>
          <a:p>
            <a:r>
              <a:rPr lang="fa-IR" smtClean="0"/>
              <a:t>انگیزه و شکل گیری آن</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F3CE60D4-8579-4B56-B4FE-732089072D80}" type="datetime1">
              <a:rPr lang="en-US" smtClean="0">
                <a:solidFill>
                  <a:srgbClr val="1F497D"/>
                </a:solidFill>
              </a:rPr>
              <a:pPr/>
              <a:t>10/23/2019</a:t>
            </a:fld>
            <a:endParaRPr lang="en-US">
              <a:solidFill>
                <a:srgbClr val="1F497D"/>
              </a:solidFill>
            </a:endParaRPr>
          </a:p>
        </p:txBody>
      </p:sp>
      <p:sp>
        <p:nvSpPr>
          <p:cNvPr id="12" name="Slide Number Placeholder 11"/>
          <p:cNvSpPr>
            <a:spLocks noGrp="1"/>
          </p:cNvSpPr>
          <p:nvPr>
            <p:ph type="sldNum" sz="quarter" idx="16"/>
          </p:nvPr>
        </p:nvSpPr>
        <p:spPr/>
        <p:txBody>
          <a:bodyPr rtlCol="0"/>
          <a:lstStyle/>
          <a:p>
            <a:fld id="{F86A6366-6285-40C7-BE09-FC3FA2DA8232}" type="slidenum">
              <a:rPr lang="en-US" smtClean="0"/>
              <a:pPr/>
              <a:t>‹#›</a:t>
            </a:fld>
            <a:endParaRPr lang="en-US"/>
          </a:p>
        </p:txBody>
      </p:sp>
      <p:sp>
        <p:nvSpPr>
          <p:cNvPr id="14" name="Footer Placeholder 13"/>
          <p:cNvSpPr>
            <a:spLocks noGrp="1"/>
          </p:cNvSpPr>
          <p:nvPr>
            <p:ph type="ftr" sz="quarter" idx="17"/>
          </p:nvPr>
        </p:nvSpPr>
        <p:spPr/>
        <p:txBody>
          <a:bodyPr rtlCol="0"/>
          <a:lstStyle/>
          <a:p>
            <a:r>
              <a:rPr lang="fa-IR" smtClean="0"/>
              <a:t>انگیزه و شکل گیری آن</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C59394F-C746-4475-87CF-A37A077461CE}" type="datetime1">
              <a:rPr lang="en-US" smtClean="0">
                <a:solidFill>
                  <a:srgbClr val="1F497D"/>
                </a:solidFill>
              </a:rPr>
              <a:pPr/>
              <a:t>10/23/2019</a:t>
            </a:fld>
            <a:endParaRPr lang="en-US">
              <a:solidFill>
                <a:srgbClr val="1F497D"/>
              </a:solidFill>
            </a:endParaRPr>
          </a:p>
        </p:txBody>
      </p:sp>
      <p:sp>
        <p:nvSpPr>
          <p:cNvPr id="4" name="Footer Placeholder 3"/>
          <p:cNvSpPr>
            <a:spLocks noGrp="1"/>
          </p:cNvSpPr>
          <p:nvPr>
            <p:ph type="ftr" sz="quarter" idx="11"/>
          </p:nvPr>
        </p:nvSpPr>
        <p:spPr/>
        <p:txBody>
          <a:bodyPr/>
          <a:lstStyle/>
          <a:p>
            <a:r>
              <a:rPr lang="fa-IR" smtClean="0"/>
              <a:t>انگیزه و شکل گیری آن</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86A6366-6285-40C7-BE09-FC3FA2DA823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05CE9-2BB1-4454-8FEA-861AC9B7F9DD}" type="datetime1">
              <a:rPr lang="en-US" smtClean="0">
                <a:solidFill>
                  <a:srgbClr val="1F497D"/>
                </a:solidFill>
              </a:rPr>
              <a:pPr/>
              <a:t>10/23/2019</a:t>
            </a:fld>
            <a:endParaRPr lang="en-US">
              <a:solidFill>
                <a:srgbClr val="1F497D"/>
              </a:solidFill>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86A6366-6285-40C7-BE09-FC3FA2DA8232}" type="slidenum">
              <a:rPr lang="en-US" smtClean="0">
                <a:solidFill>
                  <a:srgbClr val="1F497D"/>
                </a:solidFill>
              </a:rPr>
              <a:pPr/>
              <a:t>‹#›</a:t>
            </a:fld>
            <a:endParaRPr lang="en-US">
              <a:solidFill>
                <a:srgbClr val="1F497D"/>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8535F52-EF3C-406A-BD1E-2A7D8DD657DB}" type="datetime1">
              <a:rPr lang="en-US" smtClean="0">
                <a:solidFill>
                  <a:srgbClr val="1F497D"/>
                </a:solidFill>
              </a:rPr>
              <a:pPr/>
              <a:t>10/23/2019</a:t>
            </a:fld>
            <a:endParaRPr lang="en-US">
              <a:solidFill>
                <a:srgbClr val="1F497D"/>
              </a:solidFill>
            </a:endParaRPr>
          </a:p>
        </p:txBody>
      </p:sp>
      <p:sp>
        <p:nvSpPr>
          <p:cNvPr id="6" name="Footer Placeholder 5"/>
          <p:cNvSpPr>
            <a:spLocks noGrp="1"/>
          </p:cNvSpPr>
          <p:nvPr>
            <p:ph type="ftr" sz="quarter" idx="11"/>
          </p:nvPr>
        </p:nvSpPr>
        <p:spPr/>
        <p:txBody>
          <a:bodyPr/>
          <a:lstStyle/>
          <a:p>
            <a:r>
              <a:rPr lang="fa-IR" smtClean="0"/>
              <a:t>انگیزه و شکل گیری آن</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86A6366-6285-40C7-BE09-FC3FA2DA8232}"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028E15D9-D20F-448B-A127-9BACF73F18D7}" type="datetime1">
              <a:rPr lang="en-US" smtClean="0">
                <a:solidFill>
                  <a:srgbClr val="1F497D"/>
                </a:solidFill>
              </a:rPr>
              <a:pPr/>
              <a:t>10/23/2019</a:t>
            </a:fld>
            <a:endParaRPr lang="en-US">
              <a:solidFill>
                <a:srgbClr val="1F497D"/>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86A6366-6285-40C7-BE09-FC3FA2DA8232}"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fa-IR" smtClean="0"/>
              <a:t>انگیزه و شکل گیری آن</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20022"/>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4CC2CF14-90A9-4708-9DC2-8A7CC87230D4}" type="datetime1">
              <a:rPr lang="en-US" smtClean="0">
                <a:solidFill>
                  <a:srgbClr val="1F497D"/>
                </a:solidFill>
              </a:rPr>
              <a:pPr/>
              <a:t>10/23/2019</a:t>
            </a:fld>
            <a:endParaRPr lang="en-US">
              <a:solidFill>
                <a:srgbClr val="1F497D"/>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800">
                <a:solidFill>
                  <a:srgbClr val="FFFF00"/>
                </a:solidFill>
                <a:latin typeface="Rockwell Condensed" pitchFamily="18" charset="0"/>
                <a:cs typeface="B Roya" pitchFamily="2" charset="-78"/>
              </a:defRPr>
            </a:lvl1pPr>
          </a:lstStyle>
          <a:p>
            <a:r>
              <a:rPr lang="fa-IR" smtClean="0"/>
              <a:t>انگیزه و شکل گیری آن</a:t>
            </a:r>
            <a:endParaRPr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86A6366-6285-40C7-BE09-FC3FA2DA823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F1727"/>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50DFC59-BBD2-4BD4-87C1-FEB0CA0EC1FF}" type="datetime1">
              <a:rPr lang="en-US" smtClean="0">
                <a:solidFill>
                  <a:srgbClr val="323232"/>
                </a:solidFill>
              </a:rPr>
              <a:pPr/>
              <a:t>10/23/2019</a:t>
            </a:fld>
            <a:endParaRPr lang="en-US">
              <a:solidFill>
                <a:srgbClr val="323232"/>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rgbClr val="FFFF00"/>
                </a:solidFill>
                <a:cs typeface="B Koodak" pitchFamily="2" charset="-78"/>
              </a:defRPr>
            </a:lvl1pPr>
          </a:lstStyle>
          <a:p>
            <a:r>
              <a:rPr lang="fa-IR" smtClean="0"/>
              <a:t>انگیزه و شکل گیری آن</a:t>
            </a:r>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00"/>
                </a:solidFill>
              </a:defRPr>
            </a:lvl1pPr>
          </a:lstStyle>
          <a:p>
            <a:fld id="{ACECBC2C-8774-4CAD-B08A-C53DF664D02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latin typeface="Narkisim" pitchFamily="34" charset="-79"/>
                <a:cs typeface="Narkisim" pitchFamily="34" charset="-79"/>
              </a:rPr>
              <a:t>Motivation and its Development</a:t>
            </a:r>
            <a:endParaRPr lang="en-US" dirty="0">
              <a:solidFill>
                <a:srgbClr val="FFFF00"/>
              </a:solidFill>
              <a:latin typeface="Narkisim" pitchFamily="34" charset="-79"/>
              <a:cs typeface="Narkisim" pitchFamily="34" charset="-79"/>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1</a:t>
            </a:fld>
            <a:endParaRPr lang="en-US"/>
          </a:p>
        </p:txBody>
      </p:sp>
      <p:sp>
        <p:nvSpPr>
          <p:cNvPr id="5" name="TextBox 4"/>
          <p:cNvSpPr txBox="1"/>
          <p:nvPr/>
        </p:nvSpPr>
        <p:spPr>
          <a:xfrm>
            <a:off x="1187624" y="3638634"/>
            <a:ext cx="6696744" cy="1107996"/>
          </a:xfrm>
          <a:prstGeom prst="rect">
            <a:avLst/>
          </a:prstGeom>
          <a:noFill/>
        </p:spPr>
        <p:txBody>
          <a:bodyPr wrap="square" rtlCol="0">
            <a:spAutoFit/>
          </a:bodyPr>
          <a:lstStyle/>
          <a:p>
            <a:pPr algn="ctr" rtl="1"/>
            <a:r>
              <a:rPr lang="fa-IR" sz="6600" dirty="0" smtClean="0">
                <a:solidFill>
                  <a:srgbClr val="FFFF00"/>
                </a:solidFill>
                <a:cs typeface="B Roya" pitchFamily="2" charset="-78"/>
              </a:rPr>
              <a:t>انگیزه و شکل گیری آن</a:t>
            </a:r>
            <a:endParaRPr lang="en-US" sz="1400" dirty="0">
              <a:solidFill>
                <a:srgbClr val="FFFF00"/>
              </a:solidFill>
              <a:cs typeface="B Roya" pitchFamily="2" charset="-7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solidFill>
                  <a:srgbClr val="FFFF00"/>
                </a:solidFill>
                <a:cs typeface="B Roya" pitchFamily="2" charset="-78"/>
              </a:rPr>
              <a:t>نکاتی که جالب است بدانیم</a:t>
            </a:r>
            <a:endParaRPr lang="en-US" sz="4000" dirty="0">
              <a:solidFill>
                <a:srgbClr val="FFFF00"/>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10</a:t>
            </a:fld>
            <a:endParaRPr lang="en-US"/>
          </a:p>
        </p:txBody>
      </p:sp>
      <p:sp>
        <p:nvSpPr>
          <p:cNvPr id="5" name="Rectangle 4"/>
          <p:cNvSpPr/>
          <p:nvPr/>
        </p:nvSpPr>
        <p:spPr>
          <a:xfrm>
            <a:off x="0" y="1628800"/>
            <a:ext cx="9071992" cy="86409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rtl="1"/>
            <a:r>
              <a:rPr lang="fa-IR" sz="3200" dirty="0" smtClean="0">
                <a:solidFill>
                  <a:schemeClr val="tx2">
                    <a:lumMod val="20000"/>
                    <a:lumOff val="80000"/>
                  </a:schemeClr>
                </a:solidFill>
                <a:cs typeface="B Roya" pitchFamily="2" charset="-78"/>
              </a:rPr>
              <a:t>توان ما در پیش بینی انگیزه و هیجان ضعیف است</a:t>
            </a:r>
            <a:endParaRPr lang="en-US" sz="3200" dirty="0">
              <a:solidFill>
                <a:schemeClr val="tx2">
                  <a:lumMod val="20000"/>
                  <a:lumOff val="80000"/>
                </a:schemeClr>
              </a:solidFill>
              <a:cs typeface="B Roya" pitchFamily="2" charset="-78"/>
            </a:endParaRPr>
          </a:p>
        </p:txBody>
      </p:sp>
      <p:sp>
        <p:nvSpPr>
          <p:cNvPr id="6" name="Rectangle 5"/>
          <p:cNvSpPr/>
          <p:nvPr/>
        </p:nvSpPr>
        <p:spPr>
          <a:xfrm>
            <a:off x="0" y="2536768"/>
            <a:ext cx="9071992" cy="8640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3200" dirty="0" smtClean="0">
                <a:cs typeface="B Roya" pitchFamily="2" charset="-78"/>
              </a:rPr>
              <a:t>بخش عمده انگیزش برای ما ناشناخته است</a:t>
            </a:r>
            <a:endParaRPr lang="en-US" sz="3200" dirty="0">
              <a:cs typeface="B Roya" pitchFamily="2" charset="-78"/>
            </a:endParaRPr>
          </a:p>
        </p:txBody>
      </p:sp>
      <p:sp>
        <p:nvSpPr>
          <p:cNvPr id="7" name="Hexagon 6"/>
          <p:cNvSpPr>
            <a:spLocks noChangeAspect="1"/>
          </p:cNvSpPr>
          <p:nvPr/>
        </p:nvSpPr>
        <p:spPr>
          <a:xfrm>
            <a:off x="7956376" y="1619292"/>
            <a:ext cx="1006416" cy="867600"/>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4000" dirty="0" smtClean="0"/>
              <a:t>1</a:t>
            </a:r>
            <a:endParaRPr lang="en-US" dirty="0"/>
          </a:p>
        </p:txBody>
      </p:sp>
      <p:sp>
        <p:nvSpPr>
          <p:cNvPr id="8" name="Hexagon 7"/>
          <p:cNvSpPr>
            <a:spLocks noChangeAspect="1"/>
          </p:cNvSpPr>
          <p:nvPr/>
        </p:nvSpPr>
        <p:spPr>
          <a:xfrm>
            <a:off x="7956376" y="2521032"/>
            <a:ext cx="1006416" cy="867600"/>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r>
              <a:rPr lang="fa-IR" sz="4000" dirty="0" smtClean="0"/>
              <a:t>2</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rtl="1"/>
            <a:r>
              <a:rPr lang="fa-IR" sz="4000" dirty="0" smtClean="0">
                <a:solidFill>
                  <a:schemeClr val="bg1">
                    <a:lumMod val="95000"/>
                  </a:schemeClr>
                </a:solidFill>
                <a:cs typeface="B Roya" pitchFamily="2" charset="-78"/>
              </a:rPr>
              <a:t>غریزه</a:t>
            </a:r>
            <a:r>
              <a:rPr lang="en-US" sz="4000" dirty="0" smtClean="0">
                <a:solidFill>
                  <a:schemeClr val="bg1">
                    <a:lumMod val="95000"/>
                  </a:schemeClr>
                </a:solidFill>
                <a:cs typeface="B Roya" pitchFamily="2" charset="-78"/>
              </a:rPr>
              <a:t> </a:t>
            </a:r>
            <a:r>
              <a:rPr lang="fa-IR" sz="4000" dirty="0" smtClean="0">
                <a:solidFill>
                  <a:schemeClr val="bg1">
                    <a:lumMod val="95000"/>
                  </a:schemeClr>
                </a:solidFill>
                <a:cs typeface="B Roya" pitchFamily="2" charset="-78"/>
              </a:rPr>
              <a:t> (</a:t>
            </a:r>
            <a:r>
              <a:rPr lang="en-US" sz="4000" dirty="0" smtClean="0">
                <a:solidFill>
                  <a:schemeClr val="bg1">
                    <a:lumMod val="95000"/>
                  </a:schemeClr>
                </a:solidFill>
                <a:cs typeface="B Roya" pitchFamily="2" charset="-78"/>
              </a:rPr>
              <a:t>Instinct</a:t>
            </a:r>
            <a:r>
              <a:rPr lang="fa-IR" sz="4000" dirty="0" smtClean="0">
                <a:solidFill>
                  <a:schemeClr val="bg1">
                    <a:lumMod val="95000"/>
                  </a:schemeClr>
                </a:solidFill>
                <a:cs typeface="B Roya" pitchFamily="2" charset="-78"/>
              </a:rPr>
              <a:t>)</a:t>
            </a:r>
            <a:endParaRPr lang="en-US" sz="3200" dirty="0">
              <a:solidFill>
                <a:schemeClr val="tx2">
                  <a:lumMod val="10000"/>
                  <a:lumOff val="90000"/>
                </a:schemeClr>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8125E498-8712-4D64-8C0E-41BFAB561C9C}" type="slidenum">
              <a:rPr lang="en-US" smtClean="0"/>
              <a:pPr/>
              <a:t>11</a:t>
            </a:fld>
            <a:endParaRPr lang="en-US"/>
          </a:p>
        </p:txBody>
      </p:sp>
      <p:sp>
        <p:nvSpPr>
          <p:cNvPr id="5" name="Content Placeholder 4"/>
          <p:cNvSpPr>
            <a:spLocks noGrp="1"/>
          </p:cNvSpPr>
          <p:nvPr>
            <p:ph sz="quarter" idx="1"/>
          </p:nvPr>
        </p:nvSpPr>
        <p:spPr/>
        <p:txBody>
          <a:bodyPr>
            <a:normAutofit/>
          </a:bodyPr>
          <a:lstStyle/>
          <a:p>
            <a:pPr marL="514350" indent="-514350" algn="r" rtl="1">
              <a:spcBef>
                <a:spcPts val="1200"/>
              </a:spcBef>
              <a:spcAft>
                <a:spcPts val="1200"/>
              </a:spcAft>
              <a:buClr>
                <a:srgbClr val="FFFF00"/>
              </a:buClr>
            </a:pPr>
            <a:r>
              <a:rPr lang="fa-IR" sz="4000" dirty="0" smtClean="0">
                <a:solidFill>
                  <a:schemeClr val="bg2">
                    <a:lumMod val="75000"/>
                  </a:schemeClr>
                </a:solidFill>
                <a:cs typeface="B Roya" pitchFamily="2" charset="-78"/>
              </a:rPr>
              <a:t>بشدت متاثر از داروین</a:t>
            </a:r>
          </a:p>
          <a:p>
            <a:pPr marL="514350" indent="-514350" algn="r" rtl="1">
              <a:spcBef>
                <a:spcPts val="1200"/>
              </a:spcBef>
              <a:spcAft>
                <a:spcPts val="1200"/>
              </a:spcAft>
              <a:buClr>
                <a:srgbClr val="FFFF00"/>
              </a:buClr>
            </a:pPr>
            <a:r>
              <a:rPr lang="fa-IR" sz="4000" dirty="0" smtClean="0">
                <a:solidFill>
                  <a:schemeClr val="bg2">
                    <a:lumMod val="75000"/>
                  </a:schemeClr>
                </a:solidFill>
                <a:cs typeface="B Roya" pitchFamily="2" charset="-78"/>
              </a:rPr>
              <a:t>تا حدی زیادی فیزیولوژیک و رفلکسی</a:t>
            </a:r>
          </a:p>
          <a:p>
            <a:pPr marL="514350" indent="-514350" algn="r" rtl="1">
              <a:spcBef>
                <a:spcPts val="1200"/>
              </a:spcBef>
              <a:spcAft>
                <a:spcPts val="1200"/>
              </a:spcAft>
              <a:buClr>
                <a:srgbClr val="FFFF00"/>
              </a:buClr>
            </a:pPr>
            <a:r>
              <a:rPr lang="fa-IR" sz="4000" dirty="0" smtClean="0">
                <a:solidFill>
                  <a:schemeClr val="bg2">
                    <a:lumMod val="75000"/>
                  </a:schemeClr>
                </a:solidFill>
                <a:cs typeface="B Roya" pitchFamily="2" charset="-78"/>
              </a:rPr>
              <a:t>ازدیاد سریع در اوایل قرن بیستم!</a:t>
            </a:r>
          </a:p>
          <a:p>
            <a:pPr marL="514350" indent="-514350" algn="r" rtl="1">
              <a:spcBef>
                <a:spcPts val="1200"/>
              </a:spcBef>
              <a:spcAft>
                <a:spcPts val="1200"/>
              </a:spcAft>
              <a:buClr>
                <a:srgbClr val="FFFF00"/>
              </a:buClr>
            </a:pPr>
            <a:r>
              <a:rPr lang="fa-IR" sz="4000" dirty="0" smtClean="0">
                <a:solidFill>
                  <a:schemeClr val="bg2">
                    <a:lumMod val="75000"/>
                  </a:schemeClr>
                </a:solidFill>
                <a:cs typeface="B Roya" pitchFamily="2" charset="-78"/>
              </a:rPr>
              <a:t>افول در اواسط قرن بیستم</a:t>
            </a:r>
          </a:p>
          <a:p>
            <a:pPr marL="514350" indent="-514350" algn="l">
              <a:spcBef>
                <a:spcPts val="1200"/>
              </a:spcBef>
              <a:spcAft>
                <a:spcPts val="1200"/>
              </a:spcAft>
              <a:buClr>
                <a:srgbClr val="FFFF00"/>
              </a:buClr>
            </a:pPr>
            <a:r>
              <a:rPr lang="en-US" sz="4000" dirty="0" smtClean="0">
                <a:solidFill>
                  <a:schemeClr val="bg2">
                    <a:lumMod val="75000"/>
                  </a:schemeClr>
                </a:solidFill>
                <a:cs typeface="B Roya" pitchFamily="2" charset="-78"/>
              </a:rPr>
              <a:t>Fixed action patterns</a:t>
            </a:r>
            <a:endParaRPr lang="en-US" sz="2800" dirty="0" smtClean="0">
              <a:solidFill>
                <a:srgbClr val="FFFF00"/>
              </a:solidFill>
              <a:cs typeface="B Roya" pitchFamily="2" charset="-78"/>
            </a:endParaRPr>
          </a:p>
        </p:txBody>
      </p:sp>
      <p:sp>
        <p:nvSpPr>
          <p:cNvPr id="8" name="Right Arrow Callout 7"/>
          <p:cNvSpPr/>
          <p:nvPr/>
        </p:nvSpPr>
        <p:spPr>
          <a:xfrm>
            <a:off x="611560" y="3212976"/>
            <a:ext cx="3168352" cy="1296144"/>
          </a:xfrm>
          <a:prstGeom prst="rightArrow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a-IR" sz="4400" dirty="0" smtClean="0">
                <a:solidFill>
                  <a:schemeClr val="tx1"/>
                </a:solidFill>
                <a:cs typeface="B Roya" pitchFamily="2" charset="-78"/>
              </a:rPr>
              <a:t>تا 6000</a:t>
            </a:r>
            <a:endParaRPr lang="en-US" dirty="0">
              <a:solidFill>
                <a:schemeClr val="tx1"/>
              </a:solidFill>
              <a:cs typeface="B Roya"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dirty="0" smtClean="0">
                <a:solidFill>
                  <a:schemeClr val="bg1">
                    <a:lumMod val="95000"/>
                  </a:schemeClr>
                </a:solidFill>
                <a:cs typeface="B Roya" pitchFamily="2" charset="-78"/>
              </a:rPr>
              <a:t>Drive</a:t>
            </a:r>
            <a:endParaRPr lang="en-US" sz="3200" dirty="0">
              <a:solidFill>
                <a:schemeClr val="tx2">
                  <a:lumMod val="10000"/>
                  <a:lumOff val="90000"/>
                </a:schemeClr>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8125E498-8712-4D64-8C0E-41BFAB561C9C}" type="slidenum">
              <a:rPr lang="en-US" smtClean="0"/>
              <a:pPr/>
              <a:t>12</a:t>
            </a:fld>
            <a:endParaRPr lang="en-US"/>
          </a:p>
        </p:txBody>
      </p:sp>
      <p:sp>
        <p:nvSpPr>
          <p:cNvPr id="5" name="Content Placeholder 4"/>
          <p:cNvSpPr>
            <a:spLocks noGrp="1"/>
          </p:cNvSpPr>
          <p:nvPr>
            <p:ph sz="quarter" idx="1"/>
          </p:nvPr>
        </p:nvSpPr>
        <p:spPr/>
        <p:txBody>
          <a:bodyPr>
            <a:normAutofit/>
          </a:bodyPr>
          <a:lstStyle/>
          <a:p>
            <a:pPr marL="514350" indent="-514350" algn="l">
              <a:spcBef>
                <a:spcPts val="1200"/>
              </a:spcBef>
              <a:spcAft>
                <a:spcPts val="1200"/>
              </a:spcAft>
              <a:buClr>
                <a:srgbClr val="FFFF00"/>
              </a:buClr>
            </a:pPr>
            <a:r>
              <a:rPr lang="en-US" sz="3600" dirty="0" smtClean="0">
                <a:solidFill>
                  <a:schemeClr val="bg2">
                    <a:lumMod val="75000"/>
                  </a:schemeClr>
                </a:solidFill>
                <a:cs typeface="B Roya" pitchFamily="2" charset="-78"/>
              </a:rPr>
              <a:t>Satisfaction of a need</a:t>
            </a:r>
            <a:endParaRPr lang="fa-IR" sz="3600" dirty="0" smtClean="0">
              <a:solidFill>
                <a:schemeClr val="bg2">
                  <a:lumMod val="75000"/>
                </a:schemeClr>
              </a:solidFill>
              <a:cs typeface="B Roya" pitchFamily="2" charset="-78"/>
            </a:endParaRPr>
          </a:p>
          <a:p>
            <a:pPr marL="514350" indent="-514350" algn="l">
              <a:spcBef>
                <a:spcPts val="1200"/>
              </a:spcBef>
              <a:spcAft>
                <a:spcPts val="1200"/>
              </a:spcAft>
              <a:buClr>
                <a:srgbClr val="FFFF00"/>
              </a:buClr>
            </a:pPr>
            <a:r>
              <a:rPr lang="en-US" sz="3600" dirty="0" smtClean="0">
                <a:solidFill>
                  <a:schemeClr val="bg2">
                    <a:lumMod val="75000"/>
                  </a:schemeClr>
                </a:solidFill>
                <a:cs typeface="B Roya" pitchFamily="2" charset="-78"/>
              </a:rPr>
              <a:t>Returning balance</a:t>
            </a:r>
            <a:endParaRPr lang="fa-IR" sz="3600" dirty="0" smtClean="0">
              <a:solidFill>
                <a:schemeClr val="bg2">
                  <a:lumMod val="75000"/>
                </a:schemeClr>
              </a:solidFill>
              <a:cs typeface="B Roya" pitchFamily="2" charset="-78"/>
            </a:endParaRPr>
          </a:p>
          <a:p>
            <a:pPr marL="514350" indent="-514350" algn="r" rtl="1">
              <a:spcBef>
                <a:spcPts val="1200"/>
              </a:spcBef>
              <a:spcAft>
                <a:spcPts val="1200"/>
              </a:spcAft>
              <a:buClr>
                <a:srgbClr val="FFFF00"/>
              </a:buClr>
            </a:pPr>
            <a:r>
              <a:rPr lang="fa-IR" sz="3400" dirty="0" smtClean="0">
                <a:solidFill>
                  <a:schemeClr val="bg2">
                    <a:lumMod val="75000"/>
                  </a:schemeClr>
                </a:solidFill>
                <a:cs typeface="B Roya" pitchFamily="2" charset="-78"/>
              </a:rPr>
              <a:t>کاهش یک </a:t>
            </a:r>
            <a:r>
              <a:rPr lang="fa-IR" sz="3400" dirty="0" smtClean="0">
                <a:solidFill>
                  <a:srgbClr val="FFFF00"/>
                </a:solidFill>
                <a:cs typeface="B Roya" pitchFamily="2" charset="-78"/>
              </a:rPr>
              <a:t>سائقه</a:t>
            </a:r>
            <a:r>
              <a:rPr lang="fa-IR" sz="3400" dirty="0" smtClean="0">
                <a:solidFill>
                  <a:schemeClr val="bg2">
                    <a:lumMod val="75000"/>
                  </a:schemeClr>
                </a:solidFill>
                <a:cs typeface="B Roya" pitchFamily="2" charset="-78"/>
              </a:rPr>
              <a:t> یا ارضاء آن یگانه اساس پاداش است</a:t>
            </a:r>
            <a:endParaRPr lang="en-US" sz="3400" dirty="0" smtClean="0">
              <a:solidFill>
                <a:schemeClr val="bg2">
                  <a:lumMod val="75000"/>
                </a:schemeClr>
              </a:solidFill>
              <a:cs typeface="B Roya" pitchFamily="2" charset="-78"/>
            </a:endParaRPr>
          </a:p>
          <a:p>
            <a:pPr marL="514350" indent="-514350">
              <a:spcBef>
                <a:spcPts val="1200"/>
              </a:spcBef>
              <a:spcAft>
                <a:spcPts val="1200"/>
              </a:spcAft>
              <a:buClr>
                <a:srgbClr val="FFFF00"/>
              </a:buClr>
            </a:pPr>
            <a:r>
              <a:rPr lang="en-US" sz="3600" dirty="0" smtClean="0">
                <a:solidFill>
                  <a:schemeClr val="bg2">
                    <a:lumMod val="75000"/>
                  </a:schemeClr>
                </a:solidFill>
                <a:cs typeface="B Roya" pitchFamily="2" charset="-78"/>
              </a:rPr>
              <a:t>Energizer not a guide</a:t>
            </a:r>
            <a:endParaRPr lang="fa-IR" sz="3600" dirty="0" smtClean="0">
              <a:solidFill>
                <a:schemeClr val="bg2">
                  <a:lumMod val="75000"/>
                </a:schemeClr>
              </a:solidFill>
              <a:cs typeface="B Roya" pitchFamily="2" charset="-78"/>
            </a:endParaRPr>
          </a:p>
          <a:p>
            <a:pPr marL="514350" indent="-514350">
              <a:spcBef>
                <a:spcPts val="1200"/>
              </a:spcBef>
              <a:spcAft>
                <a:spcPts val="1200"/>
              </a:spcAft>
              <a:buClr>
                <a:srgbClr val="FFFF00"/>
              </a:buClr>
            </a:pPr>
            <a:r>
              <a:rPr lang="en-US" sz="3600" dirty="0" smtClean="0">
                <a:solidFill>
                  <a:schemeClr val="bg2">
                    <a:lumMod val="75000"/>
                  </a:schemeClr>
                </a:solidFill>
                <a:cs typeface="B Roya" pitchFamily="2" charset="-78"/>
              </a:rPr>
              <a:t>Drive, cue, response, reward</a:t>
            </a:r>
            <a:endParaRPr lang="en-US" sz="2400" dirty="0" smtClean="0">
              <a:solidFill>
                <a:srgbClr val="FFFF00"/>
              </a:solidFill>
              <a:cs typeface="B Roya" pitchFamily="2" charset="-7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13</a:t>
            </a:fld>
            <a:endParaRPr lang="en-US"/>
          </a:p>
        </p:txBody>
      </p:sp>
      <p:sp>
        <p:nvSpPr>
          <p:cNvPr id="5" name="Cloud Callout 4"/>
          <p:cNvSpPr/>
          <p:nvPr/>
        </p:nvSpPr>
        <p:spPr>
          <a:xfrm rot="2145705">
            <a:off x="2886366" y="2054360"/>
            <a:ext cx="1944216" cy="1512168"/>
          </a:xfrm>
          <a:prstGeom prst="cloudCallout">
            <a:avLst>
              <a:gd name="adj1" fmla="val -18663"/>
              <a:gd name="adj2" fmla="val 2994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Drives</a:t>
            </a:r>
            <a:endParaRPr lang="en-US" dirty="0"/>
          </a:p>
        </p:txBody>
      </p:sp>
      <p:sp>
        <p:nvSpPr>
          <p:cNvPr id="6" name="Cloud Callout 5"/>
          <p:cNvSpPr/>
          <p:nvPr/>
        </p:nvSpPr>
        <p:spPr>
          <a:xfrm rot="237715">
            <a:off x="5046605" y="1406287"/>
            <a:ext cx="1944216" cy="1512168"/>
          </a:xfrm>
          <a:prstGeom prst="cloudCallout">
            <a:avLst>
              <a:gd name="adj1" fmla="val -18663"/>
              <a:gd name="adj2" fmla="val 2994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Libido</a:t>
            </a:r>
            <a:endParaRPr lang="en-US" dirty="0"/>
          </a:p>
        </p:txBody>
      </p:sp>
      <p:sp>
        <p:nvSpPr>
          <p:cNvPr id="7" name="Cloud Callout 6"/>
          <p:cNvSpPr/>
          <p:nvPr/>
        </p:nvSpPr>
        <p:spPr>
          <a:xfrm rot="20884514">
            <a:off x="4512748" y="3307520"/>
            <a:ext cx="2494768" cy="1777992"/>
          </a:xfrm>
          <a:prstGeom prst="cloudCallout">
            <a:avLst>
              <a:gd name="adj1" fmla="val -18663"/>
              <a:gd name="adj2" fmla="val 29940"/>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Complex</a:t>
            </a:r>
            <a:endParaRPr lang="en-US" dirty="0"/>
          </a:p>
        </p:txBody>
      </p:sp>
      <p:sp>
        <p:nvSpPr>
          <p:cNvPr id="8" name="Cloud Callout 7"/>
          <p:cNvSpPr/>
          <p:nvPr/>
        </p:nvSpPr>
        <p:spPr>
          <a:xfrm rot="1215017">
            <a:off x="2101065" y="3692917"/>
            <a:ext cx="2211124" cy="1512168"/>
          </a:xfrm>
          <a:prstGeom prst="cloudCallout">
            <a:avLst>
              <a:gd name="adj1" fmla="val -18663"/>
              <a:gd name="adj2" fmla="val 29940"/>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Energy</a:t>
            </a:r>
            <a:endParaRPr lang="en-US" dirty="0"/>
          </a:p>
        </p:txBody>
      </p:sp>
      <p:sp>
        <p:nvSpPr>
          <p:cNvPr id="9" name="24-Point Star 8"/>
          <p:cNvSpPr>
            <a:spLocks noChangeAspect="1"/>
          </p:cNvSpPr>
          <p:nvPr/>
        </p:nvSpPr>
        <p:spPr>
          <a:xfrm>
            <a:off x="827584" y="404664"/>
            <a:ext cx="1857709" cy="1857709"/>
          </a:xfrm>
          <a:prstGeom prst="star24">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smtClean="0">
                <a:solidFill>
                  <a:schemeClr val="bg2"/>
                </a:solidFill>
                <a:cs typeface="B Roya" pitchFamily="2" charset="-78"/>
              </a:rPr>
              <a:t>ارضاء</a:t>
            </a:r>
            <a:endParaRPr lang="en-US" dirty="0">
              <a:solidFill>
                <a:schemeClr val="bg2"/>
              </a:solidFill>
              <a:cs typeface="B Roya" pitchFamily="2" charset="-78"/>
            </a:endParaRPr>
          </a:p>
        </p:txBody>
      </p:sp>
      <p:sp>
        <p:nvSpPr>
          <p:cNvPr id="10" name="24-Point Star 9"/>
          <p:cNvSpPr>
            <a:spLocks noChangeAspect="1"/>
          </p:cNvSpPr>
          <p:nvPr/>
        </p:nvSpPr>
        <p:spPr>
          <a:xfrm>
            <a:off x="7020272" y="2204864"/>
            <a:ext cx="1857709" cy="1857709"/>
          </a:xfrm>
          <a:prstGeom prst="star24">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smtClean="0">
                <a:solidFill>
                  <a:schemeClr val="bg2"/>
                </a:solidFill>
                <a:cs typeface="B Roya" pitchFamily="2" charset="-78"/>
              </a:rPr>
              <a:t>اقناع</a:t>
            </a:r>
            <a:endParaRPr lang="en-US" dirty="0">
              <a:solidFill>
                <a:schemeClr val="bg2"/>
              </a:solidFill>
              <a:cs typeface="B Roya" pitchFamily="2" charset="-78"/>
            </a:endParaRPr>
          </a:p>
        </p:txBody>
      </p:sp>
      <p:sp>
        <p:nvSpPr>
          <p:cNvPr id="11" name="24-Point Star 10"/>
          <p:cNvSpPr>
            <a:spLocks noChangeAspect="1"/>
          </p:cNvSpPr>
          <p:nvPr/>
        </p:nvSpPr>
        <p:spPr>
          <a:xfrm>
            <a:off x="395536" y="4725144"/>
            <a:ext cx="1857709" cy="1857709"/>
          </a:xfrm>
          <a:prstGeom prst="star24">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fa-IR" sz="3200" dirty="0" smtClean="0">
                <a:solidFill>
                  <a:schemeClr val="bg2"/>
                </a:solidFill>
                <a:cs typeface="B Roya" pitchFamily="2" charset="-78"/>
              </a:rPr>
              <a:t>سرکوب</a:t>
            </a:r>
            <a:endParaRPr lang="en-US" dirty="0">
              <a:solidFill>
                <a:schemeClr val="bg2"/>
              </a:solidFill>
              <a:cs typeface="B Roya" pitchFamily="2" charset="-78"/>
            </a:endParaRPr>
          </a:p>
        </p:txBody>
      </p:sp>
      <p:sp>
        <p:nvSpPr>
          <p:cNvPr id="12" name="24-Point Star 11"/>
          <p:cNvSpPr>
            <a:spLocks noChangeAspect="1"/>
          </p:cNvSpPr>
          <p:nvPr/>
        </p:nvSpPr>
        <p:spPr>
          <a:xfrm>
            <a:off x="6876256" y="4365104"/>
            <a:ext cx="1857709" cy="1857709"/>
          </a:xfrm>
          <a:prstGeom prst="star24">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smtClean="0">
                <a:solidFill>
                  <a:schemeClr val="bg2"/>
                </a:solidFill>
                <a:cs typeface="B Roya" pitchFamily="2" charset="-78"/>
              </a:rPr>
              <a:t>مهار</a:t>
            </a:r>
            <a:endParaRPr lang="en-US" dirty="0">
              <a:solidFill>
                <a:schemeClr val="bg2"/>
              </a:solidFill>
              <a:cs typeface="B Roya" pitchFamily="2" charset="-78"/>
            </a:endParaRPr>
          </a:p>
        </p:txBody>
      </p:sp>
      <p:sp>
        <p:nvSpPr>
          <p:cNvPr id="13" name="24-Point Star 12"/>
          <p:cNvSpPr>
            <a:spLocks noChangeAspect="1"/>
          </p:cNvSpPr>
          <p:nvPr/>
        </p:nvSpPr>
        <p:spPr>
          <a:xfrm>
            <a:off x="3491880" y="0"/>
            <a:ext cx="1857709" cy="1857709"/>
          </a:xfrm>
          <a:prstGeom prst="star24">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fa-IR" sz="3200" dirty="0" smtClean="0">
                <a:solidFill>
                  <a:schemeClr val="bg2"/>
                </a:solidFill>
                <a:cs typeface="B Roya" pitchFamily="2" charset="-78"/>
              </a:rPr>
              <a:t>والایش</a:t>
            </a:r>
            <a:endParaRPr lang="en-US" dirty="0">
              <a:solidFill>
                <a:schemeClr val="bg2"/>
              </a:solidFill>
              <a:cs typeface="B Roya"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7744" y="134144"/>
            <a:ext cx="1886744" cy="990600"/>
          </a:xfrm>
        </p:spPr>
        <p:style>
          <a:lnRef idx="1">
            <a:schemeClr val="accent1"/>
          </a:lnRef>
          <a:fillRef idx="2">
            <a:schemeClr val="accent1"/>
          </a:fillRef>
          <a:effectRef idx="1">
            <a:schemeClr val="accent1"/>
          </a:effectRef>
          <a:fontRef idx="minor">
            <a:schemeClr val="dk1"/>
          </a:fontRef>
        </p:style>
        <p:txBody>
          <a:bodyPr>
            <a:noAutofit/>
          </a:bodyPr>
          <a:lstStyle/>
          <a:p>
            <a:pPr algn="ctr" rtl="1"/>
            <a:r>
              <a:rPr lang="fa-IR" sz="3200" dirty="0" smtClean="0">
                <a:solidFill>
                  <a:schemeClr val="tx1"/>
                </a:solidFill>
                <a:cs typeface="B Roya" pitchFamily="2" charset="-78"/>
              </a:rPr>
              <a:t>فشار بخار</a:t>
            </a:r>
            <a:br>
              <a:rPr lang="fa-IR" sz="3200" dirty="0" smtClean="0">
                <a:solidFill>
                  <a:schemeClr val="tx1"/>
                </a:solidFill>
                <a:cs typeface="B Roya" pitchFamily="2" charset="-78"/>
              </a:rPr>
            </a:br>
            <a:r>
              <a:rPr lang="fa-IR" sz="3200" dirty="0" smtClean="0">
                <a:solidFill>
                  <a:schemeClr val="tx1"/>
                </a:solidFill>
                <a:cs typeface="B Roya" pitchFamily="2" charset="-78"/>
              </a:rPr>
              <a:t>هیدرولیک</a:t>
            </a:r>
            <a:endParaRPr lang="en-US" sz="3200" dirty="0">
              <a:solidFill>
                <a:schemeClr val="tx1"/>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15</a:t>
            </a:fld>
            <a:endParaRPr lang="en-US"/>
          </a:p>
        </p:txBody>
      </p:sp>
      <p:sp>
        <p:nvSpPr>
          <p:cNvPr id="5" name="Title 1"/>
          <p:cNvSpPr txBox="1">
            <a:spLocks/>
          </p:cNvSpPr>
          <p:nvPr/>
        </p:nvSpPr>
        <p:spPr>
          <a:xfrm>
            <a:off x="612648" y="228600"/>
            <a:ext cx="8153400" cy="990600"/>
          </a:xfrm>
          <a:prstGeom prst="rect">
            <a:avLst/>
          </a:prstGeom>
        </p:spPr>
        <p:style>
          <a:lnRef idx="3">
            <a:schemeClr val="lt1"/>
          </a:lnRef>
          <a:fillRef idx="1">
            <a:schemeClr val="accent2"/>
          </a:fillRef>
          <a:effectRef idx="1">
            <a:schemeClr val="accent2"/>
          </a:effectRef>
          <a:fontRef idx="minor">
            <a:schemeClr val="lt1"/>
          </a:fontRef>
        </p:style>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smtClean="0">
                <a:ln>
                  <a:noFill/>
                </a:ln>
                <a:solidFill>
                  <a:schemeClr val="bg1"/>
                </a:solidFill>
                <a:effectLst/>
                <a:uLnTx/>
                <a:uFillTx/>
                <a:latin typeface="+mn-lt"/>
                <a:ea typeface="+mn-ea"/>
                <a:cs typeface="+mn-cs"/>
              </a:rPr>
              <a:t>Leonardo Da Vinci and a Memory of his Childhood (1910)</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FF00"/>
                </a:solidFill>
              </a:rPr>
              <a:t>Leonardo </a:t>
            </a:r>
            <a:r>
              <a:rPr lang="en-US" dirty="0" err="1" smtClean="0">
                <a:solidFill>
                  <a:srgbClr val="FFFF00"/>
                </a:solidFill>
              </a:rPr>
              <a:t>da</a:t>
            </a:r>
            <a:r>
              <a:rPr lang="en-US" dirty="0" smtClean="0">
                <a:solidFill>
                  <a:srgbClr val="FFFF00"/>
                </a:solidFill>
              </a:rPr>
              <a:t> Vinci </a:t>
            </a:r>
            <a:r>
              <a:rPr lang="en-US" baseline="-25000" dirty="0" smtClean="0">
                <a:solidFill>
                  <a:srgbClr val="FFFF00"/>
                </a:solidFill>
              </a:rPr>
              <a:t>(1452-1519)</a:t>
            </a:r>
            <a:endParaRPr lang="en-US" baseline="-25000" dirty="0">
              <a:solidFill>
                <a:srgbClr val="FFFF00"/>
              </a:solidFill>
            </a:endParaRPr>
          </a:p>
        </p:txBody>
      </p:sp>
      <p:sp>
        <p:nvSpPr>
          <p:cNvPr id="6" name="Content Placeholder 5"/>
          <p:cNvSpPr>
            <a:spLocks noGrp="1"/>
          </p:cNvSpPr>
          <p:nvPr>
            <p:ph sz="quarter" idx="1"/>
          </p:nvPr>
        </p:nvSpPr>
        <p:spPr/>
        <p:txBody>
          <a:bodyPr anchor="ctr"/>
          <a:lstStyle/>
          <a:p>
            <a:pPr algn="r" rtl="1">
              <a:spcBef>
                <a:spcPts val="1800"/>
              </a:spcBef>
              <a:spcAft>
                <a:spcPts val="600"/>
              </a:spcAft>
            </a:pPr>
            <a:r>
              <a:rPr lang="fa-IR" dirty="0" smtClean="0">
                <a:solidFill>
                  <a:schemeClr val="bg1"/>
                </a:solidFill>
                <a:cs typeface="B Roya" pitchFamily="2" charset="-78"/>
              </a:rPr>
              <a:t>نبوغ سرشار و توانایی های متعدد</a:t>
            </a:r>
          </a:p>
          <a:p>
            <a:pPr algn="r" rtl="1">
              <a:spcBef>
                <a:spcPts val="1800"/>
              </a:spcBef>
              <a:spcAft>
                <a:spcPts val="600"/>
              </a:spcAft>
            </a:pPr>
            <a:r>
              <a:rPr lang="fa-IR" dirty="0" smtClean="0">
                <a:solidFill>
                  <a:schemeClr val="bg1"/>
                </a:solidFill>
                <a:cs typeface="B Roya" pitchFamily="2" charset="-78"/>
              </a:rPr>
              <a:t>ظاهر جذاب و روحیه زنده</a:t>
            </a:r>
            <a:endParaRPr lang="en-US" dirty="0">
              <a:solidFill>
                <a:schemeClr val="bg1"/>
              </a:solidFill>
              <a:cs typeface="B Roya" pitchFamily="2" charset="-78"/>
            </a:endParaRPr>
          </a:p>
        </p:txBody>
      </p:sp>
      <p:sp>
        <p:nvSpPr>
          <p:cNvPr id="7" name="Content Placeholder 6"/>
          <p:cNvSpPr>
            <a:spLocks noGrp="1"/>
          </p:cNvSpPr>
          <p:nvPr>
            <p:ph sz="quarter" idx="2"/>
          </p:nvPr>
        </p:nvSpPr>
        <p:spPr/>
        <p:txBody>
          <a:bodyPr/>
          <a:lstStyle/>
          <a:p>
            <a:endParaRPr lang="en-US"/>
          </a:p>
        </p:txBody>
      </p:sp>
      <p:sp>
        <p:nvSpPr>
          <p:cNvPr id="4" name="Slide Number Placeholder 3"/>
          <p:cNvSpPr>
            <a:spLocks noGrp="1"/>
          </p:cNvSpPr>
          <p:nvPr>
            <p:ph type="sldNum" sz="quarter" idx="16"/>
          </p:nvPr>
        </p:nvSpPr>
        <p:spPr/>
        <p:txBody>
          <a:bodyPr>
            <a:normAutofit fontScale="85000" lnSpcReduction="20000"/>
          </a:bodyPr>
          <a:lstStyle/>
          <a:p>
            <a:fld id="{8125E498-8712-4D64-8C0E-41BFAB561C9C}" type="slidenum">
              <a:rPr lang="en-US" smtClean="0"/>
              <a:pPr/>
              <a:t>16</a:t>
            </a:fld>
            <a:endParaRPr lang="en-US"/>
          </a:p>
        </p:txBody>
      </p:sp>
      <p:sp>
        <p:nvSpPr>
          <p:cNvPr id="3" name="Footer Placeholder 2"/>
          <p:cNvSpPr>
            <a:spLocks noGrp="1"/>
          </p:cNvSpPr>
          <p:nvPr>
            <p:ph type="ftr" sz="quarter" idx="17"/>
          </p:nvPr>
        </p:nvSpPr>
        <p:spPr/>
        <p:txBody>
          <a:bodyPr/>
          <a:lstStyle/>
          <a:p>
            <a:r>
              <a:rPr lang="fa-IR" smtClean="0"/>
              <a:t>انگیزه و شکل گیری آن</a:t>
            </a:r>
            <a:endParaRPr lang="en-US"/>
          </a:p>
        </p:txBody>
      </p:sp>
      <p:pic>
        <p:nvPicPr>
          <p:cNvPr id="884738" name="Picture 2" descr="http://www.kingsgalleries.com/wp-content/uploads/2010/07/Leonardo-Da-Vinci.jpg"/>
          <p:cNvPicPr>
            <a:picLocks noChangeAspect="1" noChangeArrowheads="1"/>
          </p:cNvPicPr>
          <p:nvPr/>
        </p:nvPicPr>
        <p:blipFill>
          <a:blip r:embed="rId2" cstate="print"/>
          <a:srcRect/>
          <a:stretch>
            <a:fillRect/>
          </a:stretch>
        </p:blipFill>
        <p:spPr bwMode="auto">
          <a:xfrm>
            <a:off x="4860032" y="1484784"/>
            <a:ext cx="3848100" cy="466725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8125E498-8712-4D64-8C0E-41BFAB561C9C}" type="slidenum">
              <a:rPr lang="en-US" smtClean="0"/>
              <a:pPr/>
              <a:t>17</a:t>
            </a:fld>
            <a:endParaRPr lang="en-US"/>
          </a:p>
        </p:txBody>
      </p:sp>
      <p:sp>
        <p:nvSpPr>
          <p:cNvPr id="5" name="Content Placeholder 4"/>
          <p:cNvSpPr>
            <a:spLocks noGrp="1"/>
          </p:cNvSpPr>
          <p:nvPr>
            <p:ph sz="quarter" idx="1"/>
          </p:nvPr>
        </p:nvSpPr>
        <p:spPr/>
        <p:txBody>
          <a:bodyPr/>
          <a:lstStyle/>
          <a:p>
            <a:pPr algn="r" rtl="1">
              <a:spcBef>
                <a:spcPts val="1800"/>
              </a:spcBef>
              <a:spcAft>
                <a:spcPts val="600"/>
              </a:spcAft>
            </a:pPr>
            <a:r>
              <a:rPr lang="fa-IR" dirty="0" smtClean="0">
                <a:solidFill>
                  <a:schemeClr val="bg1">
                    <a:lumMod val="95000"/>
                  </a:schemeClr>
                </a:solidFill>
                <a:cs typeface="B Roya" pitchFamily="2" charset="-78"/>
              </a:rPr>
              <a:t>چرا بسیاری از کارها ناتمام می ماند؟</a:t>
            </a:r>
          </a:p>
          <a:p>
            <a:pPr algn="r" rtl="1">
              <a:spcBef>
                <a:spcPts val="1800"/>
              </a:spcBef>
              <a:spcAft>
                <a:spcPts val="600"/>
              </a:spcAft>
            </a:pPr>
            <a:r>
              <a:rPr lang="fa-IR" dirty="0" smtClean="0">
                <a:solidFill>
                  <a:schemeClr val="bg1">
                    <a:lumMod val="95000"/>
                  </a:schemeClr>
                </a:solidFill>
                <a:cs typeface="B Roya" pitchFamily="2" charset="-78"/>
              </a:rPr>
              <a:t>چرا با افزایش سن، حس نارضایتی و افول سرزندگی وی برجسته می شود؟</a:t>
            </a:r>
          </a:p>
          <a:p>
            <a:pPr algn="r" rtl="1">
              <a:spcBef>
                <a:spcPts val="1800"/>
              </a:spcBef>
              <a:spcAft>
                <a:spcPts val="600"/>
              </a:spcAft>
            </a:pPr>
            <a:r>
              <a:rPr lang="fa-IR" dirty="0" smtClean="0">
                <a:solidFill>
                  <a:schemeClr val="bg1">
                    <a:lumMod val="95000"/>
                  </a:schemeClr>
                </a:solidFill>
                <a:cs typeface="B Roya" pitchFamily="2" charset="-78"/>
              </a:rPr>
              <a:t>او بتدریج از هنر بخصوص نقاشی بسوی علم و حتی گاهی علوم غریب متمایل می شود</a:t>
            </a:r>
            <a:endParaRPr lang="en-US" dirty="0" smtClean="0">
              <a:solidFill>
                <a:schemeClr val="bg1">
                  <a:lumMod val="95000"/>
                </a:schemeClr>
              </a:solidFill>
              <a:cs typeface="B Roya" pitchFamily="2" charset="-78"/>
            </a:endParaRPr>
          </a:p>
          <a:p>
            <a:pPr algn="r" rtl="1">
              <a:spcBef>
                <a:spcPts val="1800"/>
              </a:spcBef>
              <a:spcAft>
                <a:spcPts val="600"/>
              </a:spcAft>
            </a:pPr>
            <a:r>
              <a:rPr lang="fa-IR" dirty="0" smtClean="0">
                <a:solidFill>
                  <a:schemeClr val="bg1">
                    <a:lumMod val="95000"/>
                  </a:schemeClr>
                </a:solidFill>
                <a:cs typeface="B Roya" pitchFamily="2" charset="-78"/>
              </a:rPr>
              <a:t>نوعی بی تفاوتی به خیر و شر</a:t>
            </a:r>
          </a:p>
          <a:p>
            <a:pPr algn="r" rtl="1">
              <a:spcBef>
                <a:spcPts val="1800"/>
              </a:spcBef>
              <a:spcAft>
                <a:spcPts val="600"/>
              </a:spcAft>
            </a:pPr>
            <a:r>
              <a:rPr lang="fa-IR" dirty="0" smtClean="0">
                <a:solidFill>
                  <a:schemeClr val="bg1">
                    <a:lumMod val="95000"/>
                  </a:schemeClr>
                </a:solidFill>
                <a:cs typeface="B Roya" pitchFamily="2" charset="-78"/>
              </a:rPr>
              <a:t>دوری و حتی انزجار از امور جنسی و زنان</a:t>
            </a:r>
            <a:endParaRPr lang="en-US" dirty="0">
              <a:solidFill>
                <a:schemeClr val="bg1">
                  <a:lumMod val="95000"/>
                </a:schemeClr>
              </a:solidFill>
              <a:cs typeface="B Roya" pitchFamily="2" charset="-7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8125E498-8712-4D64-8C0E-41BFAB561C9C}" type="slidenum">
              <a:rPr lang="en-US" smtClean="0"/>
              <a:pPr/>
              <a:t>18</a:t>
            </a:fld>
            <a:endParaRPr lang="en-US"/>
          </a:p>
        </p:txBody>
      </p:sp>
      <p:pic>
        <p:nvPicPr>
          <p:cNvPr id="901122" name="Picture 2" descr="http://www.italian-renaissance-art.com/images/watercooled-gun-leonardo.jpg"/>
          <p:cNvPicPr>
            <a:picLocks noChangeAspect="1" noChangeArrowheads="1"/>
          </p:cNvPicPr>
          <p:nvPr/>
        </p:nvPicPr>
        <p:blipFill>
          <a:blip r:embed="rId2" cstate="print"/>
          <a:srcRect/>
          <a:stretch>
            <a:fillRect/>
          </a:stretch>
        </p:blipFill>
        <p:spPr bwMode="auto">
          <a:xfrm>
            <a:off x="827584" y="1700808"/>
            <a:ext cx="3143250" cy="4411028"/>
          </a:xfrm>
          <a:prstGeom prst="rect">
            <a:avLst/>
          </a:prstGeom>
          <a:noFill/>
        </p:spPr>
      </p:pic>
      <p:pic>
        <p:nvPicPr>
          <p:cNvPr id="901124" name="Picture 4" descr="http://nv.github.io/box-slider/examples/leonardo/crossbow.jpg"/>
          <p:cNvPicPr>
            <a:picLocks noChangeAspect="1" noChangeArrowheads="1"/>
          </p:cNvPicPr>
          <p:nvPr/>
        </p:nvPicPr>
        <p:blipFill>
          <a:blip r:embed="rId3" cstate="print"/>
          <a:srcRect/>
          <a:stretch>
            <a:fillRect/>
          </a:stretch>
        </p:blipFill>
        <p:spPr bwMode="auto">
          <a:xfrm>
            <a:off x="4427984" y="1988840"/>
            <a:ext cx="4130135" cy="374332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8125E498-8712-4D64-8C0E-41BFAB561C9C}" type="slidenum">
              <a:rPr lang="en-US" smtClean="0"/>
              <a:pPr/>
              <a:t>19</a:t>
            </a:fld>
            <a:endParaRPr lang="en-US"/>
          </a:p>
        </p:txBody>
      </p:sp>
      <p:pic>
        <p:nvPicPr>
          <p:cNvPr id="903170" name="Picture 2" descr="http://uploads3.wikiart.org/images/leonardo-da-vinci/scythed-chariot.jpg"/>
          <p:cNvPicPr>
            <a:picLocks noChangeAspect="1" noChangeArrowheads="1"/>
          </p:cNvPicPr>
          <p:nvPr/>
        </p:nvPicPr>
        <p:blipFill>
          <a:blip r:embed="rId2" cstate="print"/>
          <a:srcRect/>
          <a:stretch>
            <a:fillRect/>
          </a:stretch>
        </p:blipFill>
        <p:spPr bwMode="auto">
          <a:xfrm>
            <a:off x="539552" y="260648"/>
            <a:ext cx="8594141" cy="624291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FFFF00"/>
                </a:solidFill>
                <a:cs typeface="B Roya" pitchFamily="2" charset="-78"/>
              </a:rPr>
              <a:t>سواد علوم رفتاری</a:t>
            </a:r>
            <a:endParaRPr lang="en-US" dirty="0">
              <a:solidFill>
                <a:srgbClr val="FFFF00"/>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rPr>
              <a:t>Equestrian Monument to Francesco Sforza</a:t>
            </a:r>
            <a:endParaRPr lang="en-US" sz="3600" dirty="0">
              <a:solidFill>
                <a:schemeClr val="bg1"/>
              </a:solidFill>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8125E498-8712-4D64-8C0E-41BFAB561C9C}" type="slidenum">
              <a:rPr lang="en-US" smtClean="0"/>
              <a:pPr/>
              <a:t>20</a:t>
            </a:fld>
            <a:endParaRPr lang="en-US"/>
          </a:p>
        </p:txBody>
      </p:sp>
      <p:pic>
        <p:nvPicPr>
          <p:cNvPr id="894978" name="Picture 2" descr="http://ph.qmul.ac.uk/sites/default/files/alumni/chronology_leonardo.jpg"/>
          <p:cNvPicPr>
            <a:picLocks noChangeAspect="1" noChangeArrowheads="1"/>
          </p:cNvPicPr>
          <p:nvPr/>
        </p:nvPicPr>
        <p:blipFill>
          <a:blip r:embed="rId2" cstate="print"/>
          <a:srcRect/>
          <a:stretch>
            <a:fillRect/>
          </a:stretch>
        </p:blipFill>
        <p:spPr bwMode="auto">
          <a:xfrm>
            <a:off x="1115616" y="1545173"/>
            <a:ext cx="5429250" cy="4476115"/>
          </a:xfrm>
          <a:prstGeom prst="rect">
            <a:avLst/>
          </a:prstGeom>
          <a:noFill/>
        </p:spPr>
      </p:pic>
      <p:pic>
        <p:nvPicPr>
          <p:cNvPr id="894980" name="Picture 4" descr="http://italianrenaissanceresources.com/wp-content/uploads/sites/2/2013/03/RP_3271.jpg"/>
          <p:cNvPicPr>
            <a:picLocks noChangeAspect="1" noChangeArrowheads="1"/>
          </p:cNvPicPr>
          <p:nvPr/>
        </p:nvPicPr>
        <p:blipFill>
          <a:blip r:embed="rId3" cstate="print"/>
          <a:srcRect/>
          <a:stretch>
            <a:fillRect/>
          </a:stretch>
        </p:blipFill>
        <p:spPr bwMode="auto">
          <a:xfrm>
            <a:off x="6156176" y="3068960"/>
            <a:ext cx="2833116" cy="33528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8125E498-8712-4D64-8C0E-41BFAB561C9C}" type="slidenum">
              <a:rPr lang="en-US" smtClean="0"/>
              <a:pPr/>
              <a:t>21</a:t>
            </a:fld>
            <a:endParaRPr lang="en-US"/>
          </a:p>
        </p:txBody>
      </p:sp>
      <p:pic>
        <p:nvPicPr>
          <p:cNvPr id="898050" name="Picture 2" descr="http://www.hs-augsburg.de/~harsch/germanica/Chronologie/20Jh/Freud/fre_leh1.jpg"/>
          <p:cNvPicPr>
            <a:picLocks noChangeAspect="1" noChangeArrowheads="1"/>
          </p:cNvPicPr>
          <p:nvPr/>
        </p:nvPicPr>
        <p:blipFill>
          <a:blip r:embed="rId2" cstate="print"/>
          <a:srcRect/>
          <a:stretch>
            <a:fillRect/>
          </a:stretch>
        </p:blipFill>
        <p:spPr bwMode="auto">
          <a:xfrm>
            <a:off x="3563888" y="-13317"/>
            <a:ext cx="3081528" cy="685126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8125E498-8712-4D64-8C0E-41BFAB561C9C}" type="slidenum">
              <a:rPr lang="en-US" smtClean="0"/>
              <a:pPr/>
              <a:t>22</a:t>
            </a:fld>
            <a:endParaRPr lang="en-US"/>
          </a:p>
        </p:txBody>
      </p:sp>
      <p:sp>
        <p:nvSpPr>
          <p:cNvPr id="5" name="Content Placeholder 4"/>
          <p:cNvSpPr>
            <a:spLocks noGrp="1"/>
          </p:cNvSpPr>
          <p:nvPr>
            <p:ph sz="quarter" idx="1"/>
          </p:nvPr>
        </p:nvSpPr>
        <p:spPr/>
        <p:txBody>
          <a:bodyPr/>
          <a:lstStyle/>
          <a:p>
            <a:pPr algn="r" rtl="1"/>
            <a:r>
              <a:rPr lang="fa-IR" dirty="0" smtClean="0">
                <a:solidFill>
                  <a:schemeClr val="bg1"/>
                </a:solidFill>
                <a:cs typeface="B Roya" pitchFamily="2" charset="-78"/>
              </a:rPr>
              <a:t>ظاهراَ سرنوشت من اینگونه بوده است که بصورت عمیق درگیر ”کرکس ها“ باشم. من بعنوان یکی از اولین خاطرات زندگی بیاد دارم که وقتی من در گهواره بودم یک کرکسی بالای سرم آمد و با دمش دهان مرا باز کرد و چندین بار با دم خود به لبان من زد</a:t>
            </a:r>
          </a:p>
          <a:p>
            <a:pPr algn="r" rtl="1"/>
            <a:endParaRPr lang="fa-IR" dirty="0" smtClean="0">
              <a:solidFill>
                <a:schemeClr val="bg1"/>
              </a:solidFill>
              <a:cs typeface="B Roya" pitchFamily="2" charset="-7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8125E498-8712-4D64-8C0E-41BFAB561C9C}" type="slidenum">
              <a:rPr lang="en-US" smtClean="0"/>
              <a:pPr/>
              <a:t>23</a:t>
            </a:fld>
            <a:endParaRPr lang="en-US"/>
          </a:p>
        </p:txBody>
      </p:sp>
      <p:pic>
        <p:nvPicPr>
          <p:cNvPr id="1026" name="Picture 2" descr="https://upload.wikimedia.org/wikipedia/commons/thumb/4/44/Leonardo_da_Vinci_-_Virgin_and_Child_with_St_Anne_C2RMF_retouched.jpg/764px-Leonardo_da_Vinci_-_Virgin_and_Child_with_St_Anne_C2RMF_retouched.jpg"/>
          <p:cNvPicPr>
            <a:picLocks noChangeAspect="1" noChangeArrowheads="1"/>
          </p:cNvPicPr>
          <p:nvPr/>
        </p:nvPicPr>
        <p:blipFill>
          <a:blip r:embed="rId2" cstate="print"/>
          <a:srcRect/>
          <a:stretch>
            <a:fillRect/>
          </a:stretch>
        </p:blipFill>
        <p:spPr bwMode="auto">
          <a:xfrm>
            <a:off x="2267744" y="-34544"/>
            <a:ext cx="5045456" cy="676249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8125E498-8712-4D64-8C0E-41BFAB561C9C}" type="slidenum">
              <a:rPr lang="en-US" smtClean="0"/>
              <a:pPr/>
              <a:t>24</a:t>
            </a:fld>
            <a:endParaRPr lang="en-US"/>
          </a:p>
        </p:txBody>
      </p:sp>
      <p:pic>
        <p:nvPicPr>
          <p:cNvPr id="917506" name="Picture 2" descr="https://upload.wikimedia.org/wikipedia/commons/c/c8/Leonardo_da_Vinci_-_Virgin_and_Child_with_Ss_Anne_and_John_the_Baptist.jpg"/>
          <p:cNvPicPr>
            <a:picLocks noChangeAspect="1" noChangeArrowheads="1"/>
          </p:cNvPicPr>
          <p:nvPr/>
        </p:nvPicPr>
        <p:blipFill>
          <a:blip r:embed="rId2" cstate="print"/>
          <a:srcRect/>
          <a:stretch>
            <a:fillRect/>
          </a:stretch>
        </p:blipFill>
        <p:spPr bwMode="auto">
          <a:xfrm>
            <a:off x="2843807" y="58535"/>
            <a:ext cx="5078943" cy="6826849"/>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10000"/>
                    <a:lumOff val="90000"/>
                  </a:schemeClr>
                </a:solidFill>
              </a:rPr>
              <a:t>Oskar </a:t>
            </a:r>
            <a:r>
              <a:rPr lang="en-US" dirty="0" err="1" smtClean="0">
                <a:solidFill>
                  <a:schemeClr val="tx2">
                    <a:lumMod val="10000"/>
                    <a:lumOff val="90000"/>
                  </a:schemeClr>
                </a:solidFill>
              </a:rPr>
              <a:t>Pfister</a:t>
            </a:r>
            <a:r>
              <a:rPr lang="en-US" dirty="0" smtClean="0">
                <a:solidFill>
                  <a:schemeClr val="tx2">
                    <a:lumMod val="10000"/>
                    <a:lumOff val="90000"/>
                  </a:schemeClr>
                </a:solidFill>
              </a:rPr>
              <a:t> </a:t>
            </a:r>
            <a:r>
              <a:rPr lang="en-US" baseline="-25000" dirty="0" smtClean="0">
                <a:solidFill>
                  <a:schemeClr val="tx2">
                    <a:lumMod val="10000"/>
                    <a:lumOff val="90000"/>
                  </a:schemeClr>
                </a:solidFill>
              </a:rPr>
              <a:t>(1873-1956)</a:t>
            </a:r>
            <a:endParaRPr lang="en-US" baseline="-25000" dirty="0">
              <a:solidFill>
                <a:schemeClr val="tx2">
                  <a:lumMod val="10000"/>
                  <a:lumOff val="90000"/>
                </a:schemeClr>
              </a:solidFill>
            </a:endParaRPr>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Slide Number Placeholder 4"/>
          <p:cNvSpPr>
            <a:spLocks noGrp="1"/>
          </p:cNvSpPr>
          <p:nvPr>
            <p:ph type="sldNum" sz="quarter" idx="16"/>
          </p:nvPr>
        </p:nvSpPr>
        <p:spPr/>
        <p:txBody>
          <a:bodyPr>
            <a:normAutofit fontScale="85000" lnSpcReduction="20000"/>
          </a:bodyPr>
          <a:lstStyle/>
          <a:p>
            <a:fld id="{8125E498-8712-4D64-8C0E-41BFAB561C9C}" type="slidenum">
              <a:rPr lang="en-US" smtClean="0"/>
              <a:pPr/>
              <a:t>25</a:t>
            </a:fld>
            <a:endParaRPr lang="en-US"/>
          </a:p>
        </p:txBody>
      </p:sp>
      <p:sp>
        <p:nvSpPr>
          <p:cNvPr id="6" name="Footer Placeholder 5"/>
          <p:cNvSpPr>
            <a:spLocks noGrp="1"/>
          </p:cNvSpPr>
          <p:nvPr>
            <p:ph type="ftr" sz="quarter" idx="17"/>
          </p:nvPr>
        </p:nvSpPr>
        <p:spPr/>
        <p:txBody>
          <a:bodyPr/>
          <a:lstStyle/>
          <a:p>
            <a:r>
              <a:rPr lang="fa-IR" smtClean="0"/>
              <a:t>انگیزه و شکل گیری آن</a:t>
            </a:r>
            <a:endParaRPr lang="en-US"/>
          </a:p>
        </p:txBody>
      </p:sp>
      <p:pic>
        <p:nvPicPr>
          <p:cNvPr id="918530" name="Picture 2" descr="https://yooniqimages.blob.core.windows.net/yooniqimages-data-storage-resizedimagefilerepository/List/10202/96ebfd7c-a349-4b2a-ae43-1a39431a4746/YooniqImages_102026494.jpg"/>
          <p:cNvPicPr>
            <a:picLocks noChangeAspect="1" noChangeArrowheads="1"/>
          </p:cNvPicPr>
          <p:nvPr/>
        </p:nvPicPr>
        <p:blipFill>
          <a:blip r:embed="rId2" cstate="print"/>
          <a:srcRect/>
          <a:stretch>
            <a:fillRect/>
          </a:stretch>
        </p:blipFill>
        <p:spPr bwMode="auto">
          <a:xfrm>
            <a:off x="4932040" y="1556792"/>
            <a:ext cx="3536156" cy="4607719"/>
          </a:xfrm>
          <a:prstGeom prst="rect">
            <a:avLst/>
          </a:prstGeom>
          <a:noFill/>
        </p:spPr>
      </p:pic>
      <p:pic>
        <p:nvPicPr>
          <p:cNvPr id="918532" name="Picture 4" descr="https://upload.wikimedia.org/wikipedia/commons/1/13/Leonardo_Freud.jpg"/>
          <p:cNvPicPr>
            <a:picLocks noChangeAspect="1" noChangeArrowheads="1"/>
          </p:cNvPicPr>
          <p:nvPr/>
        </p:nvPicPr>
        <p:blipFill>
          <a:blip r:embed="rId3" cstate="print"/>
          <a:srcRect/>
          <a:stretch>
            <a:fillRect/>
          </a:stretch>
        </p:blipFill>
        <p:spPr bwMode="auto">
          <a:xfrm>
            <a:off x="1043608" y="1484784"/>
            <a:ext cx="3174683" cy="465201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60000"/>
                    <a:lumOff val="40000"/>
                  </a:schemeClr>
                </a:solidFill>
              </a:rPr>
              <a:t>Ernest </a:t>
            </a:r>
            <a:r>
              <a:rPr lang="en-US" dirty="0" err="1" smtClean="0">
                <a:solidFill>
                  <a:schemeClr val="accent3">
                    <a:lumMod val="60000"/>
                    <a:lumOff val="40000"/>
                  </a:schemeClr>
                </a:solidFill>
              </a:rPr>
              <a:t>Dichter</a:t>
            </a:r>
            <a:r>
              <a:rPr lang="en-US" dirty="0" smtClean="0">
                <a:solidFill>
                  <a:schemeClr val="accent3">
                    <a:lumMod val="60000"/>
                    <a:lumOff val="40000"/>
                  </a:schemeClr>
                </a:solidFill>
              </a:rPr>
              <a:t> </a:t>
            </a:r>
            <a:r>
              <a:rPr lang="en-US" baseline="-25000" dirty="0" smtClean="0">
                <a:solidFill>
                  <a:schemeClr val="accent3">
                    <a:lumMod val="60000"/>
                    <a:lumOff val="40000"/>
                  </a:schemeClr>
                </a:solidFill>
              </a:rPr>
              <a:t>(1907-1991)</a:t>
            </a:r>
            <a:endParaRPr lang="en-US" baseline="-25000" dirty="0">
              <a:solidFill>
                <a:schemeClr val="accent3">
                  <a:lumMod val="60000"/>
                  <a:lumOff val="40000"/>
                </a:schemeClr>
              </a:solidFill>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26</a:t>
            </a:fld>
            <a:endParaRPr lang="en-US"/>
          </a:p>
        </p:txBody>
      </p:sp>
      <p:sp>
        <p:nvSpPr>
          <p:cNvPr id="210946" name="AutoShape 2" descr="Image result for ernest dicht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0952" name="Picture 8" descr="Related image"/>
          <p:cNvPicPr>
            <a:picLocks noChangeAspect="1" noChangeArrowheads="1"/>
          </p:cNvPicPr>
          <p:nvPr/>
        </p:nvPicPr>
        <p:blipFill>
          <a:blip r:embed="rId2" cstate="print"/>
          <a:srcRect/>
          <a:stretch>
            <a:fillRect/>
          </a:stretch>
        </p:blipFill>
        <p:spPr bwMode="auto">
          <a:xfrm>
            <a:off x="5364088" y="1628800"/>
            <a:ext cx="2857500" cy="4200526"/>
          </a:xfrm>
          <a:prstGeom prst="rect">
            <a:avLst/>
          </a:prstGeom>
          <a:noFill/>
        </p:spPr>
      </p:pic>
      <p:sp>
        <p:nvSpPr>
          <p:cNvPr id="9" name="Bevel 8"/>
          <p:cNvSpPr/>
          <p:nvPr/>
        </p:nvSpPr>
        <p:spPr>
          <a:xfrm>
            <a:off x="755576" y="2420888"/>
            <a:ext cx="2880320" cy="1042416"/>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smtClean="0">
                <a:solidFill>
                  <a:srgbClr val="FFFF00"/>
                </a:solidFill>
              </a:rPr>
              <a:t>Focus group</a:t>
            </a:r>
            <a:endParaRPr lang="en-US" sz="32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27</a:t>
            </a:fld>
            <a:endParaRPr lang="en-US"/>
          </a:p>
        </p:txBody>
      </p:sp>
      <p:pic>
        <p:nvPicPr>
          <p:cNvPr id="211970" name="Picture 2" descr="Image result for ernest dichter ads"/>
          <p:cNvPicPr>
            <a:picLocks noChangeAspect="1" noChangeArrowheads="1"/>
          </p:cNvPicPr>
          <p:nvPr/>
        </p:nvPicPr>
        <p:blipFill>
          <a:blip r:embed="rId2" cstate="print"/>
          <a:srcRect/>
          <a:stretch>
            <a:fillRect/>
          </a:stretch>
        </p:blipFill>
        <p:spPr bwMode="auto">
          <a:xfrm>
            <a:off x="5004048" y="692696"/>
            <a:ext cx="3894773" cy="4055936"/>
          </a:xfrm>
          <a:prstGeom prst="rect">
            <a:avLst/>
          </a:prstGeom>
          <a:noFill/>
        </p:spPr>
      </p:pic>
      <p:pic>
        <p:nvPicPr>
          <p:cNvPr id="211972" name="Picture 4" descr="Related image"/>
          <p:cNvPicPr>
            <a:picLocks noChangeAspect="1" noChangeArrowheads="1"/>
          </p:cNvPicPr>
          <p:nvPr/>
        </p:nvPicPr>
        <p:blipFill>
          <a:blip r:embed="rId3" cstate="print"/>
          <a:srcRect/>
          <a:stretch>
            <a:fillRect/>
          </a:stretch>
        </p:blipFill>
        <p:spPr bwMode="auto">
          <a:xfrm>
            <a:off x="395536" y="332656"/>
            <a:ext cx="4486656" cy="582168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40000"/>
                    <a:lumOff val="60000"/>
                  </a:schemeClr>
                </a:solidFill>
              </a:rPr>
              <a:t>Add eggs</a:t>
            </a:r>
            <a:endParaRPr lang="en-US" dirty="0">
              <a:solidFill>
                <a:schemeClr val="accent2">
                  <a:lumMod val="40000"/>
                  <a:lumOff val="60000"/>
                </a:schemeClr>
              </a:solidFill>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28</a:t>
            </a:fld>
            <a:endParaRPr lang="en-US"/>
          </a:p>
        </p:txBody>
      </p:sp>
      <p:pic>
        <p:nvPicPr>
          <p:cNvPr id="212994" name="Picture 2" descr="Image result for ernest dichter ads eggs"/>
          <p:cNvPicPr>
            <a:picLocks noChangeAspect="1" noChangeArrowheads="1"/>
          </p:cNvPicPr>
          <p:nvPr/>
        </p:nvPicPr>
        <p:blipFill>
          <a:blip r:embed="rId2" cstate="print"/>
          <a:srcRect/>
          <a:stretch>
            <a:fillRect/>
          </a:stretch>
        </p:blipFill>
        <p:spPr bwMode="auto">
          <a:xfrm>
            <a:off x="4427984" y="260648"/>
            <a:ext cx="4424355" cy="5934088"/>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solidFill>
                  <a:srgbClr val="FFFF00"/>
                </a:solidFill>
                <a:cs typeface="B Roya" pitchFamily="2" charset="-78"/>
              </a:rPr>
              <a:t>نکاتی که جالب است بدانیم</a:t>
            </a:r>
            <a:endParaRPr lang="en-US" sz="4000" dirty="0">
              <a:solidFill>
                <a:srgbClr val="FFFF00"/>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29</a:t>
            </a:fld>
            <a:endParaRPr lang="en-US"/>
          </a:p>
        </p:txBody>
      </p:sp>
      <p:sp>
        <p:nvSpPr>
          <p:cNvPr id="5" name="Rectangle 4"/>
          <p:cNvSpPr/>
          <p:nvPr/>
        </p:nvSpPr>
        <p:spPr>
          <a:xfrm>
            <a:off x="0" y="1628800"/>
            <a:ext cx="9071992" cy="86409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rtl="1"/>
            <a:r>
              <a:rPr lang="fa-IR" sz="3200" dirty="0" smtClean="0">
                <a:solidFill>
                  <a:schemeClr val="tx2">
                    <a:lumMod val="20000"/>
                    <a:lumOff val="80000"/>
                  </a:schemeClr>
                </a:solidFill>
                <a:cs typeface="B Roya" pitchFamily="2" charset="-78"/>
              </a:rPr>
              <a:t>توان ما در پیش بینی انگیزه و هیجان ضعیف است</a:t>
            </a:r>
            <a:endParaRPr lang="en-US" sz="3200" dirty="0">
              <a:solidFill>
                <a:schemeClr val="tx2">
                  <a:lumMod val="20000"/>
                  <a:lumOff val="80000"/>
                </a:schemeClr>
              </a:solidFill>
              <a:cs typeface="B Roya" pitchFamily="2" charset="-78"/>
            </a:endParaRPr>
          </a:p>
        </p:txBody>
      </p:sp>
      <p:sp>
        <p:nvSpPr>
          <p:cNvPr id="6" name="Rectangle 5"/>
          <p:cNvSpPr/>
          <p:nvPr/>
        </p:nvSpPr>
        <p:spPr>
          <a:xfrm>
            <a:off x="0" y="2536768"/>
            <a:ext cx="9071992" cy="8640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3200" dirty="0" smtClean="0">
                <a:cs typeface="B Roya" pitchFamily="2" charset="-78"/>
              </a:rPr>
              <a:t>بخش عمده انگیزش برای ما ناشناخته است</a:t>
            </a:r>
            <a:endParaRPr lang="en-US" sz="3200" dirty="0">
              <a:cs typeface="B Roya" pitchFamily="2" charset="-78"/>
            </a:endParaRPr>
          </a:p>
        </p:txBody>
      </p:sp>
      <p:sp>
        <p:nvSpPr>
          <p:cNvPr id="7" name="Hexagon 6"/>
          <p:cNvSpPr>
            <a:spLocks noChangeAspect="1"/>
          </p:cNvSpPr>
          <p:nvPr/>
        </p:nvSpPr>
        <p:spPr>
          <a:xfrm>
            <a:off x="7956376" y="1619292"/>
            <a:ext cx="1006416" cy="867600"/>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4000" dirty="0" smtClean="0"/>
              <a:t>1</a:t>
            </a:r>
            <a:endParaRPr lang="en-US" dirty="0"/>
          </a:p>
        </p:txBody>
      </p:sp>
      <p:sp>
        <p:nvSpPr>
          <p:cNvPr id="8" name="Hexagon 7"/>
          <p:cNvSpPr>
            <a:spLocks noChangeAspect="1"/>
          </p:cNvSpPr>
          <p:nvPr/>
        </p:nvSpPr>
        <p:spPr>
          <a:xfrm>
            <a:off x="7956376" y="2521032"/>
            <a:ext cx="1006416" cy="867600"/>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r>
              <a:rPr lang="fa-IR" sz="4000" dirty="0" smtClean="0"/>
              <a:t>2</a:t>
            </a:r>
            <a:endParaRPr lang="en-US" dirty="0"/>
          </a:p>
        </p:txBody>
      </p:sp>
      <p:sp>
        <p:nvSpPr>
          <p:cNvPr id="9" name="Rectangle 8"/>
          <p:cNvSpPr/>
          <p:nvPr/>
        </p:nvSpPr>
        <p:spPr>
          <a:xfrm>
            <a:off x="0" y="3429000"/>
            <a:ext cx="9071992" cy="86409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a-IR" sz="3200" dirty="0" smtClean="0">
                <a:cs typeface="B Roya" pitchFamily="2" charset="-78"/>
              </a:rPr>
              <a:t>مدتها عناصر ناخودآگاه منشا انگیزش تلقی می شدند</a:t>
            </a:r>
            <a:endParaRPr lang="en-US" sz="3200" dirty="0">
              <a:cs typeface="B Roya" pitchFamily="2" charset="-78"/>
            </a:endParaRPr>
          </a:p>
        </p:txBody>
      </p:sp>
      <p:sp>
        <p:nvSpPr>
          <p:cNvPr id="10" name="Hexagon 9"/>
          <p:cNvSpPr>
            <a:spLocks noChangeAspect="1"/>
          </p:cNvSpPr>
          <p:nvPr/>
        </p:nvSpPr>
        <p:spPr>
          <a:xfrm>
            <a:off x="7956376" y="3411428"/>
            <a:ext cx="1006416" cy="867600"/>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r>
              <a:rPr lang="fa-IR" sz="4000" dirty="0" smtClean="0"/>
              <a:t>3</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20000"/>
                    <a:lumOff val="80000"/>
                  </a:schemeClr>
                </a:solidFill>
              </a:rPr>
              <a:t>Over-</a:t>
            </a:r>
            <a:r>
              <a:rPr lang="en-US" dirty="0" err="1" smtClean="0">
                <a:solidFill>
                  <a:schemeClr val="accent1">
                    <a:lumMod val="20000"/>
                    <a:lumOff val="80000"/>
                  </a:schemeClr>
                </a:solidFill>
              </a:rPr>
              <a:t>medicalization</a:t>
            </a:r>
            <a:r>
              <a:rPr lang="en-US" dirty="0" smtClean="0">
                <a:solidFill>
                  <a:schemeClr val="accent1">
                    <a:lumMod val="20000"/>
                    <a:lumOff val="80000"/>
                  </a:schemeClr>
                </a:solidFill>
              </a:rPr>
              <a:t> </a:t>
            </a:r>
            <a:endParaRPr lang="en-US" dirty="0">
              <a:solidFill>
                <a:schemeClr val="accent1">
                  <a:lumMod val="20000"/>
                  <a:lumOff val="80000"/>
                </a:schemeClr>
              </a:solidFill>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3</a:t>
            </a:fld>
            <a:endParaRPr lang="en-US"/>
          </a:p>
        </p:txBody>
      </p:sp>
      <p:pic>
        <p:nvPicPr>
          <p:cNvPr id="315394" name="Picture 2" descr="Image result for adhd"/>
          <p:cNvPicPr>
            <a:picLocks noChangeAspect="1" noChangeArrowheads="1"/>
          </p:cNvPicPr>
          <p:nvPr/>
        </p:nvPicPr>
        <p:blipFill>
          <a:blip r:embed="rId2" cstate="print"/>
          <a:srcRect/>
          <a:stretch>
            <a:fillRect/>
          </a:stretch>
        </p:blipFill>
        <p:spPr bwMode="auto">
          <a:xfrm>
            <a:off x="5292080" y="404664"/>
            <a:ext cx="3600000" cy="3600000"/>
          </a:xfrm>
          <a:prstGeom prst="rect">
            <a:avLst/>
          </a:prstGeom>
          <a:noFill/>
        </p:spPr>
      </p:pic>
      <p:pic>
        <p:nvPicPr>
          <p:cNvPr id="315396" name="Picture 4" descr="Image result for ocd"/>
          <p:cNvPicPr>
            <a:picLocks noChangeAspect="1" noChangeArrowheads="1"/>
          </p:cNvPicPr>
          <p:nvPr/>
        </p:nvPicPr>
        <p:blipFill>
          <a:blip r:embed="rId3" cstate="print"/>
          <a:srcRect/>
          <a:stretch>
            <a:fillRect/>
          </a:stretch>
        </p:blipFill>
        <p:spPr bwMode="auto">
          <a:xfrm>
            <a:off x="323528" y="2204864"/>
            <a:ext cx="4000500" cy="3168396"/>
          </a:xfrm>
          <a:prstGeom prst="rect">
            <a:avLst/>
          </a:prstGeom>
          <a:noFill/>
        </p:spPr>
      </p:pic>
      <p:pic>
        <p:nvPicPr>
          <p:cNvPr id="315398" name="Picture 6" descr="Related image"/>
          <p:cNvPicPr>
            <a:picLocks noChangeAspect="1" noChangeArrowheads="1"/>
          </p:cNvPicPr>
          <p:nvPr/>
        </p:nvPicPr>
        <p:blipFill>
          <a:blip r:embed="rId4" cstate="print"/>
          <a:srcRect/>
          <a:stretch>
            <a:fillRect/>
          </a:stretch>
        </p:blipFill>
        <p:spPr bwMode="auto">
          <a:xfrm>
            <a:off x="4139952" y="3717032"/>
            <a:ext cx="3900000" cy="2340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fa-IR" dirty="0" smtClean="0">
                <a:solidFill>
                  <a:srgbClr val="FFFF00"/>
                </a:solidFill>
                <a:cs typeface="B Roya" pitchFamily="2" charset="-78"/>
              </a:rPr>
              <a:t>متقدمان رفتارگرایی</a:t>
            </a:r>
            <a:endParaRPr lang="en-US" dirty="0">
              <a:solidFill>
                <a:srgbClr val="FFFF00"/>
              </a:solidFill>
              <a:cs typeface="B Roya" pitchFamily="2" charset="-78"/>
            </a:endParaRP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a:xfrm>
            <a:off x="1259632" y="6381328"/>
            <a:ext cx="4212264" cy="274320"/>
          </a:xfrm>
        </p:spPr>
        <p:txBody>
          <a:bodyPr/>
          <a:lstStyle/>
          <a:p>
            <a:r>
              <a:rPr lang="fa-IR" smtClean="0"/>
              <a:t>انگیزه و شکل گیری آن</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FE7B5AFC-FC9B-4D2B-A10B-AF93D7F52A3F}" type="slidenum">
              <a:rPr lang="en-US" smtClean="0"/>
              <a:pPr/>
              <a:t>30</a:t>
            </a:fld>
            <a:endParaRPr lang="en-US" dirty="0"/>
          </a:p>
        </p:txBody>
      </p:sp>
      <p:pic>
        <p:nvPicPr>
          <p:cNvPr id="1026" name="Picture 2" descr="C:\Users\t\Pictures\425px-Ivan_Pavlov_NLM3.jpg"/>
          <p:cNvPicPr>
            <a:picLocks noChangeAspect="1" noChangeArrowheads="1"/>
          </p:cNvPicPr>
          <p:nvPr/>
        </p:nvPicPr>
        <p:blipFill>
          <a:blip r:embed="rId2" cstate="print"/>
          <a:srcRect/>
          <a:stretch>
            <a:fillRect/>
          </a:stretch>
        </p:blipFill>
        <p:spPr bwMode="auto">
          <a:xfrm>
            <a:off x="251520" y="1340768"/>
            <a:ext cx="2914650" cy="4107942"/>
          </a:xfrm>
          <a:prstGeom prst="rect">
            <a:avLst/>
          </a:prstGeom>
          <a:noFill/>
        </p:spPr>
      </p:pic>
      <p:sp>
        <p:nvSpPr>
          <p:cNvPr id="7" name="Rectangle 6"/>
          <p:cNvSpPr/>
          <p:nvPr/>
        </p:nvSpPr>
        <p:spPr>
          <a:xfrm>
            <a:off x="899592" y="4941168"/>
            <a:ext cx="1800200" cy="7200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rgbClr val="FFFF00"/>
                </a:solidFill>
                <a:latin typeface="Narkisim" pitchFamily="34" charset="-79"/>
                <a:cs typeface="Narkisim" pitchFamily="34" charset="-79"/>
              </a:rPr>
              <a:t>Ivan Pavlov</a:t>
            </a:r>
          </a:p>
          <a:p>
            <a:pPr algn="ctr"/>
            <a:r>
              <a:rPr lang="en-US" dirty="0" smtClean="0">
                <a:solidFill>
                  <a:srgbClr val="FFFF00"/>
                </a:solidFill>
                <a:latin typeface="Narkisim" pitchFamily="34" charset="-79"/>
                <a:cs typeface="Narkisim" pitchFamily="34" charset="-79"/>
              </a:rPr>
              <a:t>(1849-1936)</a:t>
            </a:r>
            <a:endParaRPr lang="en-US" dirty="0">
              <a:solidFill>
                <a:srgbClr val="FFFF00"/>
              </a:solidFill>
              <a:latin typeface="Narkisim" pitchFamily="34" charset="-79"/>
              <a:cs typeface="Narkisim" pitchFamily="34" charset="-79"/>
            </a:endParaRPr>
          </a:p>
        </p:txBody>
      </p:sp>
      <p:pic>
        <p:nvPicPr>
          <p:cNvPr id="1027" name="Picture 3" descr="C:\Users\t\Pictures\220px-Edward_Thorndike.jpg"/>
          <p:cNvPicPr>
            <a:picLocks noChangeAspect="1" noChangeArrowheads="1"/>
          </p:cNvPicPr>
          <p:nvPr/>
        </p:nvPicPr>
        <p:blipFill>
          <a:blip r:embed="rId3" cstate="print"/>
          <a:srcRect/>
          <a:stretch>
            <a:fillRect/>
          </a:stretch>
        </p:blipFill>
        <p:spPr bwMode="auto">
          <a:xfrm>
            <a:off x="2987824" y="1920968"/>
            <a:ext cx="3296920" cy="3956304"/>
          </a:xfrm>
          <a:prstGeom prst="rect">
            <a:avLst/>
          </a:prstGeom>
          <a:noFill/>
        </p:spPr>
      </p:pic>
      <p:sp>
        <p:nvSpPr>
          <p:cNvPr id="9" name="Rectangle 8"/>
          <p:cNvSpPr/>
          <p:nvPr/>
        </p:nvSpPr>
        <p:spPr>
          <a:xfrm>
            <a:off x="3923928" y="5445224"/>
            <a:ext cx="1944216" cy="7200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rgbClr val="FFFF00"/>
                </a:solidFill>
                <a:latin typeface="Narkisim" pitchFamily="34" charset="-79"/>
                <a:cs typeface="Narkisim" pitchFamily="34" charset="-79"/>
              </a:rPr>
              <a:t>Edward Thorndike</a:t>
            </a:r>
          </a:p>
          <a:p>
            <a:pPr algn="ctr"/>
            <a:r>
              <a:rPr lang="en-US" dirty="0" smtClean="0">
                <a:solidFill>
                  <a:srgbClr val="FFFF00"/>
                </a:solidFill>
                <a:latin typeface="Narkisim" pitchFamily="34" charset="-79"/>
                <a:cs typeface="Narkisim" pitchFamily="34" charset="-79"/>
              </a:rPr>
              <a:t>(1874-1949)</a:t>
            </a:r>
            <a:endParaRPr lang="en-US" dirty="0">
              <a:solidFill>
                <a:srgbClr val="FFFF00"/>
              </a:solidFill>
              <a:latin typeface="Narkisim" pitchFamily="34" charset="-79"/>
              <a:cs typeface="Narkisim" pitchFamily="34" charset="-79"/>
            </a:endParaRPr>
          </a:p>
        </p:txBody>
      </p:sp>
      <p:pic>
        <p:nvPicPr>
          <p:cNvPr id="1028" name="Picture 4" descr="C:\Users\t\Pictures\john-b-watson.jpg"/>
          <p:cNvPicPr>
            <a:picLocks noChangeAspect="1" noChangeArrowheads="1"/>
          </p:cNvPicPr>
          <p:nvPr/>
        </p:nvPicPr>
        <p:blipFill>
          <a:blip r:embed="rId4" cstate="print"/>
          <a:srcRect/>
          <a:stretch>
            <a:fillRect/>
          </a:stretch>
        </p:blipFill>
        <p:spPr bwMode="auto">
          <a:xfrm>
            <a:off x="5868144" y="1412768"/>
            <a:ext cx="2957227" cy="3718370"/>
          </a:xfrm>
          <a:prstGeom prst="rect">
            <a:avLst/>
          </a:prstGeom>
          <a:noFill/>
        </p:spPr>
      </p:pic>
      <p:sp>
        <p:nvSpPr>
          <p:cNvPr id="10" name="Rectangle 9"/>
          <p:cNvSpPr/>
          <p:nvPr/>
        </p:nvSpPr>
        <p:spPr>
          <a:xfrm>
            <a:off x="6588224" y="4797152"/>
            <a:ext cx="1944216" cy="7200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rgbClr val="FFFF00"/>
                </a:solidFill>
                <a:latin typeface="Narkisim" pitchFamily="34" charset="-79"/>
                <a:cs typeface="Narkisim" pitchFamily="34" charset="-79"/>
              </a:rPr>
              <a:t>John Watson</a:t>
            </a:r>
          </a:p>
          <a:p>
            <a:pPr algn="ctr"/>
            <a:r>
              <a:rPr lang="en-US" dirty="0" smtClean="0">
                <a:solidFill>
                  <a:srgbClr val="FFFF00"/>
                </a:solidFill>
                <a:latin typeface="Narkisim" pitchFamily="34" charset="-79"/>
                <a:cs typeface="Narkisim" pitchFamily="34" charset="-79"/>
              </a:rPr>
              <a:t>(1878-1958)</a:t>
            </a:r>
            <a:endParaRPr lang="en-US" dirty="0">
              <a:solidFill>
                <a:srgbClr val="FFFF00"/>
              </a:solidFill>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l"/>
            <a:r>
              <a:rPr lang="en-US" sz="4000" dirty="0" err="1" smtClean="0">
                <a:solidFill>
                  <a:srgbClr val="FFFF00"/>
                </a:solidFill>
              </a:rPr>
              <a:t>Burrhus</a:t>
            </a:r>
            <a:r>
              <a:rPr lang="en-US" sz="4000" dirty="0" smtClean="0">
                <a:solidFill>
                  <a:srgbClr val="FFFF00"/>
                </a:solidFill>
              </a:rPr>
              <a:t> Frederic Skinner </a:t>
            </a:r>
            <a:r>
              <a:rPr lang="en-US" sz="4000" baseline="-25000" dirty="0" smtClean="0">
                <a:solidFill>
                  <a:srgbClr val="FFFF00"/>
                </a:solidFill>
              </a:rPr>
              <a:t>(1904-1990)</a:t>
            </a:r>
            <a:endParaRPr lang="en-US" sz="4000" baseline="-25000" dirty="0">
              <a:solidFill>
                <a:srgbClr val="FFFF00"/>
              </a:solidFill>
            </a:endParaRPr>
          </a:p>
        </p:txBody>
      </p:sp>
      <p:pic>
        <p:nvPicPr>
          <p:cNvPr id="7" name="Content Placeholder 6" descr="bfskinner.jpg"/>
          <p:cNvPicPr>
            <a:picLocks noGrp="1" noChangeAspect="1"/>
          </p:cNvPicPr>
          <p:nvPr>
            <p:ph sz="half" idx="1"/>
          </p:nvPr>
        </p:nvPicPr>
        <p:blipFill>
          <a:blip r:embed="rId2" cstate="print"/>
          <a:stretch>
            <a:fillRect/>
          </a:stretch>
        </p:blipFill>
        <p:spPr>
          <a:xfrm>
            <a:off x="881707" y="1646238"/>
            <a:ext cx="3189585" cy="4525962"/>
          </a:xfrm>
        </p:spPr>
      </p:pic>
      <p:sp>
        <p:nvSpPr>
          <p:cNvPr id="4" name="Content Placeholder 3"/>
          <p:cNvSpPr>
            <a:spLocks noGrp="1"/>
          </p:cNvSpPr>
          <p:nvPr>
            <p:ph sz="half" idx="2"/>
          </p:nvPr>
        </p:nvSpPr>
        <p:spPr/>
        <p:txBody>
          <a:bodyPr>
            <a:normAutofit/>
          </a:bodyPr>
          <a:lstStyle/>
          <a:p>
            <a:pPr>
              <a:spcBef>
                <a:spcPts val="1200"/>
              </a:spcBef>
              <a:spcAft>
                <a:spcPts val="600"/>
              </a:spcAft>
            </a:pPr>
            <a:endParaRPr lang="en-US" dirty="0"/>
          </a:p>
        </p:txBody>
      </p:sp>
      <p:sp>
        <p:nvSpPr>
          <p:cNvPr id="5" name="Footer Placeholder 4"/>
          <p:cNvSpPr>
            <a:spLocks noGrp="1"/>
          </p:cNvSpPr>
          <p:nvPr>
            <p:ph type="ftr" sz="quarter" idx="4294967295"/>
          </p:nvPr>
        </p:nvSpPr>
        <p:spPr>
          <a:xfrm>
            <a:off x="1295400" y="6400800"/>
            <a:ext cx="4212264" cy="274320"/>
          </a:xfrm>
          <a:prstGeom prst="rect">
            <a:avLst/>
          </a:prstGeom>
        </p:spPr>
        <p:txBody>
          <a:bodyPr/>
          <a:lstStyle/>
          <a:p>
            <a:r>
              <a:rPr lang="fa-IR" smtClean="0"/>
              <a:t>انگیزه و شکل گیری آن</a:t>
            </a:r>
            <a:endParaRPr lang="en-US"/>
          </a:p>
        </p:txBody>
      </p:sp>
      <p:sp>
        <p:nvSpPr>
          <p:cNvPr id="6" name="Slide Number Placeholder 5"/>
          <p:cNvSpPr>
            <a:spLocks noGrp="1"/>
          </p:cNvSpPr>
          <p:nvPr>
            <p:ph type="sldNum" sz="quarter" idx="4294967295"/>
          </p:nvPr>
        </p:nvSpPr>
        <p:spPr>
          <a:xfrm>
            <a:off x="8641080" y="6514568"/>
            <a:ext cx="464288" cy="274320"/>
          </a:xfrm>
          <a:prstGeom prst="rect">
            <a:avLst/>
          </a:prstGeom>
        </p:spPr>
        <p:txBody>
          <a:bodyPr/>
          <a:lstStyle/>
          <a:p>
            <a:fld id="{FE7B5AFC-FC9B-4D2B-A10B-AF93D7F52A3F}"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fa-IR" dirty="0" smtClean="0">
                <a:solidFill>
                  <a:srgbClr val="FFFF00"/>
                </a:solidFill>
                <a:cs typeface="B Roya" pitchFamily="2" charset="-78"/>
              </a:rPr>
              <a:t>بمب هدایت شده توسط کبوتر!</a:t>
            </a:r>
            <a:endParaRPr lang="en-US" dirty="0"/>
          </a:p>
        </p:txBody>
      </p:sp>
      <p:pic>
        <p:nvPicPr>
          <p:cNvPr id="6" name="Content Placeholder 5" descr="project-pigeon.jpg"/>
          <p:cNvPicPr>
            <a:picLocks noGrp="1" noChangeAspect="1"/>
          </p:cNvPicPr>
          <p:nvPr>
            <p:ph idx="1"/>
          </p:nvPr>
        </p:nvPicPr>
        <p:blipFill>
          <a:blip r:embed="rId2" cstate="print"/>
          <a:stretch>
            <a:fillRect/>
          </a:stretch>
        </p:blipFill>
        <p:spPr>
          <a:xfrm>
            <a:off x="1475656" y="1628800"/>
            <a:ext cx="6035040" cy="4538853"/>
          </a:xfrm>
        </p:spPr>
      </p:pic>
      <p:sp>
        <p:nvSpPr>
          <p:cNvPr id="4" name="Footer Placeholder 3"/>
          <p:cNvSpPr>
            <a:spLocks noGrp="1"/>
          </p:cNvSpPr>
          <p:nvPr>
            <p:ph type="ftr" sz="quarter" idx="11"/>
          </p:nvPr>
        </p:nvSpPr>
        <p:spPr/>
        <p:txBody>
          <a:bodyPr/>
          <a:lstStyle/>
          <a:p>
            <a:r>
              <a:rPr lang="fa-IR" smtClean="0"/>
              <a:t>انگیزه و شکل گیری آن</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FE7B5AFC-FC9B-4D2B-A10B-AF93D7F52A3F}"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smtClean="0">
                <a:solidFill>
                  <a:srgbClr val="FFFF00"/>
                </a:solidFill>
                <a:cs typeface="B Roya" pitchFamily="2" charset="-78"/>
              </a:rPr>
              <a:t>Project </a:t>
            </a:r>
            <a:r>
              <a:rPr lang="en-US" dirty="0" smtClean="0">
                <a:solidFill>
                  <a:schemeClr val="tx1">
                    <a:lumMod val="85000"/>
                  </a:schemeClr>
                </a:solidFill>
                <a:cs typeface="B Roya" pitchFamily="2" charset="-78"/>
              </a:rPr>
              <a:t>ORCON</a:t>
            </a:r>
            <a:r>
              <a:rPr lang="en-US" dirty="0" smtClean="0">
                <a:solidFill>
                  <a:srgbClr val="FFFF00"/>
                </a:solidFill>
                <a:cs typeface="B Roya" pitchFamily="2" charset="-78"/>
              </a:rPr>
              <a:t>: Organic Control </a:t>
            </a:r>
            <a:endParaRPr lang="en-US" dirty="0">
              <a:solidFill>
                <a:srgbClr val="FFFF00"/>
              </a:solidFill>
              <a:cs typeface="B Roya" pitchFamily="2" charset="-78"/>
            </a:endParaRPr>
          </a:p>
        </p:txBody>
      </p:sp>
      <p:pic>
        <p:nvPicPr>
          <p:cNvPr id="6" name="Content Placeholder 5" descr="Pigeon.jpg"/>
          <p:cNvPicPr>
            <a:picLocks noGrp="1" noChangeAspect="1"/>
          </p:cNvPicPr>
          <p:nvPr>
            <p:ph idx="1"/>
          </p:nvPr>
        </p:nvPicPr>
        <p:blipFill>
          <a:blip r:embed="rId2" cstate="print"/>
          <a:stretch>
            <a:fillRect/>
          </a:stretch>
        </p:blipFill>
        <p:spPr>
          <a:xfrm>
            <a:off x="971600" y="1484784"/>
            <a:ext cx="7087496" cy="4805082"/>
          </a:xfrm>
        </p:spPr>
      </p:pic>
      <p:sp>
        <p:nvSpPr>
          <p:cNvPr id="4" name="Footer Placeholder 3"/>
          <p:cNvSpPr>
            <a:spLocks noGrp="1"/>
          </p:cNvSpPr>
          <p:nvPr>
            <p:ph type="ftr" sz="quarter" idx="11"/>
          </p:nvPr>
        </p:nvSpPr>
        <p:spPr/>
        <p:txBody>
          <a:bodyPr/>
          <a:lstStyle/>
          <a:p>
            <a:r>
              <a:rPr lang="fa-IR" smtClean="0"/>
              <a:t>انگیزه و شکل گیری آن</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FE7B5AFC-FC9B-4D2B-A10B-AF93D7F52A3F}" type="slidenum">
              <a:rPr lang="en-US" smtClean="0"/>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project-pigeon-missile-cartoon.jpg"/>
          <p:cNvPicPr>
            <a:picLocks noGrp="1" noChangeAspect="1"/>
          </p:cNvPicPr>
          <p:nvPr>
            <p:ph idx="1"/>
          </p:nvPr>
        </p:nvPicPr>
        <p:blipFill>
          <a:blip r:embed="rId2" cstate="print"/>
          <a:stretch>
            <a:fillRect/>
          </a:stretch>
        </p:blipFill>
        <p:spPr>
          <a:xfrm>
            <a:off x="1460500" y="2188369"/>
            <a:ext cx="6223000" cy="3441700"/>
          </a:xfrm>
        </p:spPr>
      </p:pic>
      <p:sp>
        <p:nvSpPr>
          <p:cNvPr id="4" name="Footer Placeholder 3"/>
          <p:cNvSpPr>
            <a:spLocks noGrp="1"/>
          </p:cNvSpPr>
          <p:nvPr>
            <p:ph type="ftr" sz="quarter" idx="11"/>
          </p:nvPr>
        </p:nvSpPr>
        <p:spPr/>
        <p:txBody>
          <a:bodyPr/>
          <a:lstStyle/>
          <a:p>
            <a:r>
              <a:rPr lang="fa-IR" smtClean="0"/>
              <a:t>انگیزه و شکل گیری آن</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FE7B5AFC-FC9B-4D2B-A10B-AF93D7F52A3F}" type="slidenum">
              <a:rPr lang="en-US" smtClean="0"/>
              <a:pPr/>
              <a:t>34</a:t>
            </a:fld>
            <a:endParaRPr lang="en-US" dirty="0"/>
          </a:p>
        </p:txBody>
      </p:sp>
      <p:sp>
        <p:nvSpPr>
          <p:cNvPr id="7" name="Rectangle 6"/>
          <p:cNvSpPr/>
          <p:nvPr/>
        </p:nvSpPr>
        <p:spPr>
          <a:xfrm>
            <a:off x="1475656" y="2204864"/>
            <a:ext cx="6192688" cy="3456384"/>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l"/>
            <a:r>
              <a:rPr lang="en-US" dirty="0" smtClean="0">
                <a:solidFill>
                  <a:srgbClr val="FFFF00"/>
                </a:solidFill>
              </a:rPr>
              <a:t>The Baby Tender</a:t>
            </a:r>
            <a:endParaRPr lang="en-US" dirty="0">
              <a:solidFill>
                <a:srgbClr val="FFFF00"/>
              </a:solidFill>
            </a:endParaRPr>
          </a:p>
        </p:txBody>
      </p:sp>
      <p:pic>
        <p:nvPicPr>
          <p:cNvPr id="6" name="Content Placeholder 5" descr="skinner_babytender.jpg"/>
          <p:cNvPicPr>
            <a:picLocks noGrp="1" noChangeAspect="1"/>
          </p:cNvPicPr>
          <p:nvPr>
            <p:ph idx="1"/>
          </p:nvPr>
        </p:nvPicPr>
        <p:blipFill>
          <a:blip r:embed="rId2" cstate="print"/>
          <a:stretch>
            <a:fillRect/>
          </a:stretch>
        </p:blipFill>
        <p:spPr>
          <a:xfrm>
            <a:off x="1655269" y="1646238"/>
            <a:ext cx="5833462" cy="4525962"/>
          </a:xfrm>
        </p:spPr>
      </p:pic>
      <p:sp>
        <p:nvSpPr>
          <p:cNvPr id="4" name="Footer Placeholder 3"/>
          <p:cNvSpPr>
            <a:spLocks noGrp="1"/>
          </p:cNvSpPr>
          <p:nvPr>
            <p:ph type="ftr" sz="quarter" idx="11"/>
          </p:nvPr>
        </p:nvSpPr>
        <p:spPr/>
        <p:txBody>
          <a:bodyPr/>
          <a:lstStyle/>
          <a:p>
            <a:r>
              <a:rPr lang="fa-IR" smtClean="0"/>
              <a:t>انگیزه و شکل گیری آن</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FE7B5AFC-FC9B-4D2B-A10B-AF93D7F52A3F}" type="slidenum">
              <a:rPr lang="en-US" smtClean="0"/>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l"/>
            <a:r>
              <a:rPr lang="en-US" dirty="0" smtClean="0">
                <a:solidFill>
                  <a:srgbClr val="FFFF00"/>
                </a:solidFill>
              </a:rPr>
              <a:t>The Baby Tender</a:t>
            </a:r>
            <a:endParaRPr lang="en-US" dirty="0">
              <a:solidFill>
                <a:srgbClr val="FFFF00"/>
              </a:solidFill>
            </a:endParaRPr>
          </a:p>
        </p:txBody>
      </p:sp>
      <p:sp>
        <p:nvSpPr>
          <p:cNvPr id="4" name="Footer Placeholder 3"/>
          <p:cNvSpPr>
            <a:spLocks noGrp="1"/>
          </p:cNvSpPr>
          <p:nvPr>
            <p:ph type="ftr" sz="quarter" idx="11"/>
          </p:nvPr>
        </p:nvSpPr>
        <p:spPr/>
        <p:txBody>
          <a:bodyPr/>
          <a:lstStyle/>
          <a:p>
            <a:r>
              <a:rPr lang="fa-IR" smtClean="0"/>
              <a:t>انگیزه و شکل گیری آن</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FE7B5AFC-FC9B-4D2B-A10B-AF93D7F52A3F}" type="slidenum">
              <a:rPr lang="en-US" smtClean="0"/>
              <a:pPr/>
              <a:t>36</a:t>
            </a:fld>
            <a:endParaRPr lang="en-US" dirty="0"/>
          </a:p>
        </p:txBody>
      </p:sp>
      <p:pic>
        <p:nvPicPr>
          <p:cNvPr id="8" name="Content Placeholder 7" descr="bbox.gif"/>
          <p:cNvPicPr>
            <a:picLocks noGrp="1" noChangeAspect="1"/>
          </p:cNvPicPr>
          <p:nvPr>
            <p:ph idx="1"/>
          </p:nvPr>
        </p:nvPicPr>
        <p:blipFill>
          <a:blip r:embed="rId2" cstate="print"/>
          <a:stretch>
            <a:fillRect/>
          </a:stretch>
        </p:blipFill>
        <p:spPr>
          <a:xfrm>
            <a:off x="981592" y="1646238"/>
            <a:ext cx="7180816" cy="4525962"/>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l"/>
            <a:r>
              <a:rPr lang="en-US" dirty="0" smtClean="0">
                <a:solidFill>
                  <a:srgbClr val="FFFF00"/>
                </a:solidFill>
              </a:rPr>
              <a:t>The Baby Tender</a:t>
            </a:r>
            <a:endParaRPr lang="en-US" dirty="0">
              <a:solidFill>
                <a:srgbClr val="FFFF00"/>
              </a:solidFill>
            </a:endParaRPr>
          </a:p>
        </p:txBody>
      </p:sp>
      <p:sp>
        <p:nvSpPr>
          <p:cNvPr id="4" name="Footer Placeholder 3"/>
          <p:cNvSpPr>
            <a:spLocks noGrp="1"/>
          </p:cNvSpPr>
          <p:nvPr>
            <p:ph type="ftr" sz="quarter" idx="11"/>
          </p:nvPr>
        </p:nvSpPr>
        <p:spPr/>
        <p:txBody>
          <a:bodyPr/>
          <a:lstStyle/>
          <a:p>
            <a:r>
              <a:rPr lang="fa-IR" smtClean="0"/>
              <a:t>انگیزه و شکل گیری آن</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FE7B5AFC-FC9B-4D2B-A10B-AF93D7F52A3F}" type="slidenum">
              <a:rPr lang="en-US" smtClean="0"/>
              <a:pPr/>
              <a:t>37</a:t>
            </a:fld>
            <a:endParaRPr lang="en-US" dirty="0"/>
          </a:p>
        </p:txBody>
      </p:sp>
      <p:pic>
        <p:nvPicPr>
          <p:cNvPr id="7" name="Content Placeholder 6" descr="lead.jpg"/>
          <p:cNvPicPr>
            <a:picLocks noGrp="1" noChangeAspect="1"/>
          </p:cNvPicPr>
          <p:nvPr>
            <p:ph idx="1"/>
          </p:nvPr>
        </p:nvPicPr>
        <p:blipFill>
          <a:blip r:embed="rId2" cstate="print"/>
          <a:stretch>
            <a:fillRect/>
          </a:stretch>
        </p:blipFill>
        <p:spPr>
          <a:xfrm>
            <a:off x="971600" y="2060846"/>
            <a:ext cx="7383780" cy="3601212"/>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fa-IR" dirty="0" smtClean="0">
                <a:solidFill>
                  <a:schemeClr val="accent3">
                    <a:lumMod val="20000"/>
                    <a:lumOff val="80000"/>
                  </a:schemeClr>
                </a:solidFill>
                <a:cs typeface="B Roya" pitchFamily="2" charset="-78"/>
              </a:rPr>
              <a:t>کتاب راهنمای والدین</a:t>
            </a:r>
            <a:endParaRPr lang="en-US" dirty="0">
              <a:solidFill>
                <a:schemeClr val="accent3">
                  <a:lumMod val="20000"/>
                  <a:lumOff val="80000"/>
                </a:schemeClr>
              </a:solidFill>
              <a:cs typeface="B Roya" pitchFamily="2" charset="-78"/>
            </a:endParaRPr>
          </a:p>
        </p:txBody>
      </p:sp>
      <p:sp>
        <p:nvSpPr>
          <p:cNvPr id="3" name="Content Placeholder 2"/>
          <p:cNvSpPr>
            <a:spLocks noGrp="1"/>
          </p:cNvSpPr>
          <p:nvPr>
            <p:ph idx="1"/>
          </p:nvPr>
        </p:nvSpPr>
        <p:spPr/>
        <p:txBody>
          <a:bodyPr/>
          <a:lstStyle/>
          <a:p>
            <a:pPr algn="r" rtl="1">
              <a:spcBef>
                <a:spcPts val="1200"/>
              </a:spcBef>
              <a:spcAft>
                <a:spcPts val="1200"/>
              </a:spcAft>
            </a:pPr>
            <a:r>
              <a:rPr lang="fa-IR" dirty="0" smtClean="0">
                <a:solidFill>
                  <a:schemeClr val="bg2"/>
                </a:solidFill>
                <a:cs typeface="B Roya" pitchFamily="2" charset="-78"/>
              </a:rPr>
              <a:t>کودکان یک لوح خالی (</a:t>
            </a:r>
            <a:r>
              <a:rPr lang="en-US" sz="2800" dirty="0" smtClean="0">
                <a:solidFill>
                  <a:srgbClr val="FFFF00"/>
                </a:solidFill>
                <a:cs typeface="B Roya" pitchFamily="2" charset="-78"/>
              </a:rPr>
              <a:t>tabula rasa</a:t>
            </a:r>
            <a:r>
              <a:rPr lang="fa-IR" dirty="0" smtClean="0">
                <a:solidFill>
                  <a:schemeClr val="bg2"/>
                </a:solidFill>
                <a:cs typeface="B Roya" pitchFamily="2" charset="-78"/>
              </a:rPr>
              <a:t>) هستند</a:t>
            </a:r>
          </a:p>
          <a:p>
            <a:pPr algn="r" rtl="1">
              <a:spcBef>
                <a:spcPts val="1200"/>
              </a:spcBef>
              <a:spcAft>
                <a:spcPts val="1200"/>
              </a:spcAft>
            </a:pPr>
            <a:r>
              <a:rPr lang="fa-IR" dirty="0" smtClean="0">
                <a:solidFill>
                  <a:schemeClr val="bg2"/>
                </a:solidFill>
                <a:cs typeface="B Roya" pitchFamily="2" charset="-78"/>
              </a:rPr>
              <a:t>می توان با شرطی سازی هر چیزی را به آنها آموزش داد</a:t>
            </a:r>
          </a:p>
          <a:p>
            <a:pPr algn="r" rtl="1">
              <a:spcBef>
                <a:spcPts val="1200"/>
              </a:spcBef>
              <a:spcAft>
                <a:spcPts val="1200"/>
              </a:spcAft>
            </a:pPr>
            <a:r>
              <a:rPr lang="fa-IR" dirty="0" smtClean="0">
                <a:solidFill>
                  <a:schemeClr val="bg2"/>
                </a:solidFill>
                <a:cs typeface="B Roya" pitchFamily="2" charset="-78"/>
              </a:rPr>
              <a:t>سال های اول زندگی در شکل گیری رفتار انسان بسیار تعیین کننده است</a:t>
            </a:r>
          </a:p>
          <a:p>
            <a:pPr algn="r" rtl="1">
              <a:spcBef>
                <a:spcPts val="1200"/>
              </a:spcBef>
              <a:spcAft>
                <a:spcPts val="1200"/>
              </a:spcAft>
            </a:pPr>
            <a:r>
              <a:rPr lang="fa-IR" dirty="0" smtClean="0">
                <a:solidFill>
                  <a:schemeClr val="bg2"/>
                </a:solidFill>
                <a:cs typeface="B Roya" pitchFamily="2" charset="-78"/>
              </a:rPr>
              <a:t>با کودک خیلی عاطفی و مهربان نباشید. سختی برای آنها مهم است</a:t>
            </a:r>
          </a:p>
          <a:p>
            <a:pPr algn="r" rtl="1">
              <a:spcBef>
                <a:spcPts val="1200"/>
              </a:spcBef>
              <a:spcAft>
                <a:spcPts val="1200"/>
              </a:spcAft>
            </a:pPr>
            <a:endParaRPr lang="en-US" dirty="0">
              <a:solidFill>
                <a:schemeClr val="bg2"/>
              </a:solidFill>
              <a:cs typeface="B Roya" pitchFamily="2" charset="-78"/>
            </a:endParaRPr>
          </a:p>
        </p:txBody>
      </p:sp>
      <p:sp>
        <p:nvSpPr>
          <p:cNvPr id="4" name="Footer Placeholder 3"/>
          <p:cNvSpPr>
            <a:spLocks noGrp="1"/>
          </p:cNvSpPr>
          <p:nvPr>
            <p:ph type="ftr" sz="quarter" idx="11"/>
          </p:nvPr>
        </p:nvSpPr>
        <p:spPr/>
        <p:txBody>
          <a:bodyPr/>
          <a:lstStyle/>
          <a:p>
            <a:r>
              <a:rPr lang="fa-IR" smtClean="0"/>
              <a:t>انگیزه و شکل گیری آن</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FE7B5AFC-FC9B-4D2B-A10B-AF93D7F52A3F}" type="slidenum">
              <a:rPr lang="en-US" smtClean="0"/>
              <a:pPr/>
              <a:t>38</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l"/>
            <a:r>
              <a:rPr lang="en-US" i="1" dirty="0" smtClean="0"/>
              <a:t>Behaviorism</a:t>
            </a:r>
            <a:r>
              <a:rPr lang="en-US" dirty="0" smtClean="0"/>
              <a:t> </a:t>
            </a:r>
            <a:r>
              <a:rPr lang="en-US" baseline="-25000" dirty="0" smtClean="0"/>
              <a:t>(1930)</a:t>
            </a:r>
            <a:endParaRPr lang="en-US" baseline="-25000" dirty="0"/>
          </a:p>
        </p:txBody>
      </p:sp>
      <p:sp>
        <p:nvSpPr>
          <p:cNvPr id="3" name="Content Placeholder 2"/>
          <p:cNvSpPr>
            <a:spLocks noGrp="1"/>
          </p:cNvSpPr>
          <p:nvPr>
            <p:ph idx="1"/>
          </p:nvPr>
        </p:nvSpPr>
        <p:spPr/>
        <p:txBody>
          <a:bodyPr>
            <a:normAutofit/>
          </a:bodyPr>
          <a:lstStyle/>
          <a:p>
            <a:r>
              <a:rPr lang="en-US" i="1" dirty="0" smtClean="0">
                <a:solidFill>
                  <a:schemeClr val="accent1">
                    <a:lumMod val="20000"/>
                    <a:lumOff val="80000"/>
                  </a:schemeClr>
                </a:solidFill>
              </a:rPr>
              <a:t>"Give me a dozen healthy infants, well-formed, and my own specified world to bring them up in and I'll guarantee to take any one at random and train him to become any type of specialist I might select--doctor, lawyer, artist, merchant-chief, and, yes, even beggar-man and thief, regardless of his talents, penchants, tendencies, abilities, vocations, and race of his ancestors" </a:t>
            </a:r>
            <a:endParaRPr lang="en-US" dirty="0">
              <a:solidFill>
                <a:schemeClr val="accent1">
                  <a:lumMod val="20000"/>
                  <a:lumOff val="80000"/>
                </a:schemeClr>
              </a:solidFill>
            </a:endParaRPr>
          </a:p>
        </p:txBody>
      </p:sp>
      <p:sp>
        <p:nvSpPr>
          <p:cNvPr id="4" name="Footer Placeholder 3"/>
          <p:cNvSpPr>
            <a:spLocks noGrp="1"/>
          </p:cNvSpPr>
          <p:nvPr>
            <p:ph type="ftr" sz="quarter" idx="11"/>
          </p:nvPr>
        </p:nvSpPr>
        <p:spPr/>
        <p:txBody>
          <a:bodyPr/>
          <a:lstStyle/>
          <a:p>
            <a:r>
              <a:rPr lang="fa-IR" smtClean="0"/>
              <a:t>انگیزه و شکل گیری آن</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FE7B5AFC-FC9B-4D2B-A10B-AF93D7F52A3F}"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4</a:t>
            </a:fld>
            <a:endParaRPr lang="en-US"/>
          </a:p>
        </p:txBody>
      </p:sp>
      <p:pic>
        <p:nvPicPr>
          <p:cNvPr id="319490" name="Picture 2" descr="Image result for pendulum"/>
          <p:cNvPicPr>
            <a:picLocks noChangeAspect="1" noChangeArrowheads="1"/>
          </p:cNvPicPr>
          <p:nvPr/>
        </p:nvPicPr>
        <p:blipFill>
          <a:blip r:embed="rId2" cstate="print"/>
          <a:srcRect/>
          <a:stretch>
            <a:fillRect/>
          </a:stretch>
        </p:blipFill>
        <p:spPr bwMode="auto">
          <a:xfrm>
            <a:off x="2123729" y="0"/>
            <a:ext cx="5062210" cy="6830568"/>
          </a:xfrm>
          <a:prstGeom prst="rect">
            <a:avLst/>
          </a:prstGeom>
          <a:noFill/>
        </p:spPr>
      </p:pic>
      <p:sp>
        <p:nvSpPr>
          <p:cNvPr id="6" name="Rectangle 5"/>
          <p:cNvSpPr/>
          <p:nvPr/>
        </p:nvSpPr>
        <p:spPr>
          <a:xfrm>
            <a:off x="5436096" y="5877272"/>
            <a:ext cx="2592288" cy="7920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smtClean="0">
                <a:solidFill>
                  <a:srgbClr val="FFFF00"/>
                </a:solidFill>
              </a:rPr>
              <a:t>Genuine</a:t>
            </a:r>
            <a:endParaRPr lang="en-US" dirty="0">
              <a:solidFill>
                <a:srgbClr val="FFFF00"/>
              </a:solidFill>
            </a:endParaRPr>
          </a:p>
        </p:txBody>
      </p:sp>
      <p:sp>
        <p:nvSpPr>
          <p:cNvPr id="7" name="Rectangle 6"/>
          <p:cNvSpPr/>
          <p:nvPr/>
        </p:nvSpPr>
        <p:spPr>
          <a:xfrm>
            <a:off x="251520" y="1556792"/>
            <a:ext cx="2592288" cy="7920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smtClean="0">
                <a:solidFill>
                  <a:srgbClr val="FFFF00"/>
                </a:solidFill>
              </a:rPr>
              <a:t>Interest </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40</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1" y="2247900"/>
            <a:ext cx="91440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lumMod val="20000"/>
                    <a:lumOff val="80000"/>
                  </a:schemeClr>
                </a:solidFill>
              </a:rPr>
              <a:t>1/3 versus 90%</a:t>
            </a:r>
            <a:endParaRPr lang="en-US" dirty="0">
              <a:solidFill>
                <a:schemeClr val="accent4">
                  <a:lumMod val="20000"/>
                  <a:lumOff val="80000"/>
                </a:schemeClr>
              </a:solidFill>
            </a:endParaRPr>
          </a:p>
        </p:txBody>
      </p:sp>
      <p:pic>
        <p:nvPicPr>
          <p:cNvPr id="141314" name="Picture 2" descr="http://classconnection.s3.amazonaws.com/97/flashcards/1455097/jpg/picture31362159784936.jpg"/>
          <p:cNvPicPr>
            <a:picLocks noChangeAspect="1" noChangeArrowheads="1"/>
          </p:cNvPicPr>
          <p:nvPr/>
        </p:nvPicPr>
        <p:blipFill>
          <a:blip r:embed="rId2" cstate="print"/>
          <a:srcRect/>
          <a:stretch>
            <a:fillRect/>
          </a:stretch>
        </p:blipFill>
        <p:spPr bwMode="auto">
          <a:xfrm>
            <a:off x="567214" y="1556792"/>
            <a:ext cx="8576786" cy="5301208"/>
          </a:xfrm>
          <a:prstGeom prst="rect">
            <a:avLst/>
          </a:prstGeom>
          <a:noFill/>
        </p:spPr>
      </p:pic>
      <p:sp>
        <p:nvSpPr>
          <p:cNvPr id="5" name="Slide Number Placeholder 4"/>
          <p:cNvSpPr>
            <a:spLocks noGrp="1"/>
          </p:cNvSpPr>
          <p:nvPr>
            <p:ph type="sldNum" sz="quarter" idx="12"/>
          </p:nvPr>
        </p:nvSpPr>
        <p:spPr/>
        <p:txBody>
          <a:bodyPr>
            <a:normAutofit fontScale="85000" lnSpcReduction="20000"/>
          </a:bodyPr>
          <a:lstStyle/>
          <a:p>
            <a:fld id="{ACECBC2C-8774-4CAD-B08A-C53DF664D02F}" type="slidenum">
              <a:rPr lang="en-US" smtClean="0"/>
              <a:pPr/>
              <a:t>41</a:t>
            </a:fld>
            <a:endParaRPr lang="en-US"/>
          </a:p>
        </p:txBody>
      </p:sp>
      <p:sp>
        <p:nvSpPr>
          <p:cNvPr id="6" name="Footer Placeholder 5"/>
          <p:cNvSpPr>
            <a:spLocks noGrp="1"/>
          </p:cNvSpPr>
          <p:nvPr>
            <p:ph type="ftr" sz="quarter" idx="11"/>
          </p:nvPr>
        </p:nvSpPr>
        <p:spPr/>
        <p:txBody>
          <a:bodyPr/>
          <a:lstStyle/>
          <a:p>
            <a:r>
              <a:rPr lang="fa-IR" smtClean="0"/>
              <a:t>انگیزه و شکل گیری آن</a:t>
            </a: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cap="none" dirty="0" smtClean="0">
                <a:solidFill>
                  <a:srgbClr val="FFFF00"/>
                </a:solidFill>
              </a:rPr>
              <a:t>Martin Seligman</a:t>
            </a:r>
            <a:endParaRPr lang="en-US" sz="4400" cap="none" dirty="0">
              <a:solidFill>
                <a:srgbClr val="FFFF00"/>
              </a:solidFill>
            </a:endParaRPr>
          </a:p>
        </p:txBody>
      </p:sp>
      <p:sp>
        <p:nvSpPr>
          <p:cNvPr id="3" name="Content Placeholder 2"/>
          <p:cNvSpPr>
            <a:spLocks noGrp="1"/>
          </p:cNvSpPr>
          <p:nvPr>
            <p:ph sz="half" idx="1"/>
          </p:nvPr>
        </p:nvSpPr>
        <p:spPr/>
        <p:txBody>
          <a:bodyPr>
            <a:normAutofit/>
          </a:bodyPr>
          <a:lstStyle/>
          <a:p>
            <a:pPr>
              <a:spcBef>
                <a:spcPts val="1200"/>
              </a:spcBef>
              <a:spcAft>
                <a:spcPts val="1200"/>
              </a:spcAft>
            </a:pPr>
            <a:endParaRPr lang="en-US" sz="3200" dirty="0">
              <a:solidFill>
                <a:srgbClr val="FFC000"/>
              </a:solidFill>
              <a:cs typeface="B Koodak" pitchFamily="2" charset="-78"/>
            </a:endParaRPr>
          </a:p>
        </p:txBody>
      </p:sp>
      <p:sp>
        <p:nvSpPr>
          <p:cNvPr id="5" name="Footer Placeholder 4"/>
          <p:cNvSpPr>
            <a:spLocks noGrp="1"/>
          </p:cNvSpPr>
          <p:nvPr>
            <p:ph type="ftr" sz="quarter" idx="4294967295"/>
          </p:nvPr>
        </p:nvSpPr>
        <p:spPr>
          <a:xfrm>
            <a:off x="3124200" y="76200"/>
            <a:ext cx="3352800" cy="288925"/>
          </a:xfrm>
          <a:prstGeom prst="rect">
            <a:avLst/>
          </a:prstGeom>
        </p:spPr>
        <p:txBody>
          <a:bodyPr/>
          <a:lstStyle/>
          <a:p>
            <a:r>
              <a:rPr lang="fa-IR" smtClean="0"/>
              <a:t>انگیزه و شکل گیری آن</a:t>
            </a:r>
            <a:endParaRPr lang="en-US"/>
          </a:p>
        </p:txBody>
      </p:sp>
      <p:sp>
        <p:nvSpPr>
          <p:cNvPr id="6" name="Slide Number Placeholder 5"/>
          <p:cNvSpPr>
            <a:spLocks noGrp="1"/>
          </p:cNvSpPr>
          <p:nvPr>
            <p:ph type="sldNum" sz="quarter" idx="4294967295"/>
          </p:nvPr>
        </p:nvSpPr>
        <p:spPr>
          <a:xfrm>
            <a:off x="8229600" y="6477000"/>
            <a:ext cx="762000" cy="244475"/>
          </a:xfrm>
          <a:prstGeom prst="rect">
            <a:avLst/>
          </a:prstGeom>
        </p:spPr>
        <p:txBody>
          <a:bodyPr>
            <a:normAutofit fontScale="85000" lnSpcReduction="20000"/>
          </a:bodyPr>
          <a:lstStyle/>
          <a:p>
            <a:fld id="{25B161C3-8C27-4CAF-B22A-6BDB2206AF14}" type="slidenum">
              <a:rPr lang="en-US" smtClean="0"/>
              <a:pPr/>
              <a:t>42</a:t>
            </a:fld>
            <a:endParaRPr lang="en-US"/>
          </a:p>
        </p:txBody>
      </p:sp>
      <p:sp>
        <p:nvSpPr>
          <p:cNvPr id="1026" name="AutoShape 2" descr="http://www.google.com/url?sa=i&amp;source=images&amp;cd=&amp;docid=qeTlUT0uy-u7cM&amp;tbnid=Dx6GB_w19jCCHM:&amp;ved=0CAUQjBwwAA&amp;url=http%3A%2F%2Fwww.indepsi.cl%2Fferenczi%2Fgaleria%2Fimagenes%2FPsicoa17.jpg&amp;ei=1WKKUuboGcLG7AaQyoDoCw&amp;psig=AFQjCNFUd7MEgb1ISiVJ693oXdVPC3tEcQ&amp;ust=1384887381605721"/>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346" name="AutoShape 2" descr="http://www.google.com/url?sa=i&amp;source=images&amp;cd=&amp;docid=MWRPe0WaMoUIAM&amp;tbnid=f5iMbHqMyGhAEM:&amp;ved=0CAUQjBwwAA&amp;url=http%3A%2F%2Fwww.bostonpsychoanalytic.org%2Flibrary%2Febibring.jpg&amp;ei=KGWKUsGBEqvb7AbDjoDYAQ&amp;psig=AFQjCNGV26U88CPMoONxh8xmbPxkEGEYxQ&amp;ust=1384887976391888"/>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Content Placeholder 10"/>
          <p:cNvSpPr>
            <a:spLocks noGrp="1"/>
          </p:cNvSpPr>
          <p:nvPr>
            <p:ph sz="half" idx="2"/>
          </p:nvPr>
        </p:nvSpPr>
        <p:spPr/>
        <p:txBody>
          <a:bodyPr/>
          <a:lstStyle/>
          <a:p>
            <a:endParaRPr lang="en-US"/>
          </a:p>
        </p:txBody>
      </p:sp>
      <p:pic>
        <p:nvPicPr>
          <p:cNvPr id="151554" name="Picture 2" descr="https://positivepsychologyprogram.com/wp-content/uploads/2013/11/Martin-Seligman-1.jpg"/>
          <p:cNvPicPr>
            <a:picLocks noChangeAspect="1" noChangeArrowheads="1"/>
          </p:cNvPicPr>
          <p:nvPr/>
        </p:nvPicPr>
        <p:blipFill>
          <a:blip r:embed="rId2" cstate="print"/>
          <a:srcRect/>
          <a:stretch>
            <a:fillRect/>
          </a:stretch>
        </p:blipFill>
        <p:spPr bwMode="auto">
          <a:xfrm>
            <a:off x="827584" y="1988840"/>
            <a:ext cx="7620000" cy="3810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20000"/>
                    <a:lumOff val="80000"/>
                  </a:schemeClr>
                </a:solidFill>
              </a:rPr>
              <a:t>Steven Maier</a:t>
            </a:r>
            <a:endParaRPr lang="en-US" dirty="0">
              <a:solidFill>
                <a:schemeClr val="tx2">
                  <a:lumMod val="20000"/>
                  <a:lumOff val="80000"/>
                </a:schemeClr>
              </a:solidFill>
            </a:endParaRPr>
          </a:p>
        </p:txBody>
      </p:sp>
      <p:sp>
        <p:nvSpPr>
          <p:cNvPr id="4" name="Content Placeholder 3"/>
          <p:cNvSpPr>
            <a:spLocks noGrp="1"/>
          </p:cNvSpPr>
          <p:nvPr>
            <p:ph sz="quarter" idx="1"/>
          </p:nvPr>
        </p:nvSpPr>
        <p:spPr/>
        <p:txBody>
          <a:bodyPr anchor="ctr"/>
          <a:lstStyle/>
          <a:p>
            <a:r>
              <a:rPr lang="en-US" sz="3200" dirty="0" smtClean="0">
                <a:solidFill>
                  <a:srgbClr val="FF66FF"/>
                </a:solidFill>
              </a:rPr>
              <a:t>Perfect </a:t>
            </a:r>
            <a:r>
              <a:rPr lang="en-US" sz="3200" dirty="0" err="1" smtClean="0">
                <a:solidFill>
                  <a:srgbClr val="FF66FF"/>
                </a:solidFill>
              </a:rPr>
              <a:t>fragiles</a:t>
            </a:r>
            <a:endParaRPr lang="en-US" sz="3200" dirty="0" smtClean="0">
              <a:solidFill>
                <a:srgbClr val="FF66FF"/>
              </a:solidFill>
            </a:endParaRPr>
          </a:p>
          <a:p>
            <a:r>
              <a:rPr lang="en-US" sz="3200" dirty="0" smtClean="0">
                <a:solidFill>
                  <a:srgbClr val="FF66FF"/>
                </a:solidFill>
              </a:rPr>
              <a:t>Learned optimism</a:t>
            </a:r>
          </a:p>
          <a:p>
            <a:endParaRPr lang="en-US" dirty="0"/>
          </a:p>
        </p:txBody>
      </p:sp>
      <p:pic>
        <p:nvPicPr>
          <p:cNvPr id="138242" name="Picture 2" descr="http://www.ucdenver.edu/academics/colleges/medicalschool/institutes/lindacrnic/research/Documents/Maier,%20Steven.JPG"/>
          <p:cNvPicPr>
            <a:picLocks noChangeAspect="1" noChangeArrowheads="1"/>
          </p:cNvPicPr>
          <p:nvPr/>
        </p:nvPicPr>
        <p:blipFill>
          <a:blip r:embed="rId2" cstate="print"/>
          <a:srcRect/>
          <a:stretch>
            <a:fillRect/>
          </a:stretch>
        </p:blipFill>
        <p:spPr bwMode="auto">
          <a:xfrm>
            <a:off x="3915490" y="260648"/>
            <a:ext cx="5121006" cy="6404823"/>
          </a:xfrm>
          <a:prstGeom prst="rect">
            <a:avLst/>
          </a:prstGeom>
          <a:noFill/>
        </p:spPr>
      </p:pic>
      <p:sp>
        <p:nvSpPr>
          <p:cNvPr id="5" name="Slide Number Placeholder 4"/>
          <p:cNvSpPr>
            <a:spLocks noGrp="1"/>
          </p:cNvSpPr>
          <p:nvPr>
            <p:ph type="sldNum" sz="quarter" idx="12"/>
          </p:nvPr>
        </p:nvSpPr>
        <p:spPr/>
        <p:txBody>
          <a:bodyPr>
            <a:normAutofit fontScale="85000" lnSpcReduction="20000"/>
          </a:bodyPr>
          <a:lstStyle/>
          <a:p>
            <a:fld id="{ACECBC2C-8774-4CAD-B08A-C53DF664D02F}" type="slidenum">
              <a:rPr lang="en-US" smtClean="0"/>
              <a:pPr/>
              <a:t>43</a:t>
            </a:fld>
            <a:endParaRPr lang="en-US"/>
          </a:p>
        </p:txBody>
      </p:sp>
      <p:sp>
        <p:nvSpPr>
          <p:cNvPr id="6" name="Footer Placeholder 5"/>
          <p:cNvSpPr>
            <a:spLocks noGrp="1"/>
          </p:cNvSpPr>
          <p:nvPr>
            <p:ph type="ftr" sz="quarter" idx="11"/>
          </p:nvPr>
        </p:nvSpPr>
        <p:spPr/>
        <p:txBody>
          <a:bodyPr/>
          <a:lstStyle/>
          <a:p>
            <a:r>
              <a:rPr lang="fa-IR" smtClean="0"/>
              <a:t>انگیزه و شکل گیری آن</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cstate="print">
            <a:lum bright="-35000"/>
          </a:blip>
          <a:srcRect/>
          <a:stretch>
            <a:fillRect/>
          </a:stretch>
        </p:blipFill>
        <p:spPr bwMode="auto">
          <a:xfrm>
            <a:off x="1259632" y="0"/>
            <a:ext cx="6324600" cy="6870097"/>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44</a:t>
            </a:fld>
            <a:endParaRPr lang="en-US"/>
          </a:p>
        </p:txBody>
      </p:sp>
      <p:sp>
        <p:nvSpPr>
          <p:cNvPr id="5" name="Footer Placeholder 4"/>
          <p:cNvSpPr>
            <a:spLocks noGrp="1"/>
          </p:cNvSpPr>
          <p:nvPr>
            <p:ph type="ftr" sz="quarter" idx="11"/>
          </p:nvPr>
        </p:nvSpPr>
        <p:spPr/>
        <p:txBody>
          <a:bodyPr/>
          <a:lstStyle/>
          <a:p>
            <a:r>
              <a:rPr lang="fa-IR" smtClean="0"/>
              <a:t>انگیزه و شکل گیری آن</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fa-IR" sz="3200" dirty="0" smtClean="0">
                <a:solidFill>
                  <a:schemeClr val="bg2">
                    <a:lumMod val="50000"/>
                    <a:lumOff val="50000"/>
                  </a:schemeClr>
                </a:solidFill>
                <a:cs typeface="B Roya" pitchFamily="2" charset="-78"/>
              </a:rPr>
              <a:t>ارتباط سالم منطقه </a:t>
            </a:r>
            <a:r>
              <a:rPr lang="en-US" sz="2800" dirty="0" err="1" smtClean="0">
                <a:solidFill>
                  <a:srgbClr val="FFFF00"/>
                </a:solidFill>
                <a:cs typeface="B Roya" pitchFamily="2" charset="-78"/>
              </a:rPr>
              <a:t>vmPFC</a:t>
            </a:r>
            <a:r>
              <a:rPr lang="fa-IR" sz="2800" dirty="0" smtClean="0">
                <a:solidFill>
                  <a:schemeClr val="bg2">
                    <a:lumMod val="50000"/>
                    <a:lumOff val="50000"/>
                  </a:schemeClr>
                </a:solidFill>
                <a:cs typeface="B Roya" pitchFamily="2" charset="-78"/>
              </a:rPr>
              <a:t> </a:t>
            </a:r>
            <a:r>
              <a:rPr lang="fa-IR" sz="3200" dirty="0" smtClean="0">
                <a:solidFill>
                  <a:schemeClr val="bg2">
                    <a:lumMod val="50000"/>
                    <a:lumOff val="50000"/>
                  </a:schemeClr>
                </a:solidFill>
                <a:cs typeface="B Roya" pitchFamily="2" charset="-78"/>
              </a:rPr>
              <a:t>با </a:t>
            </a:r>
            <a:r>
              <a:rPr lang="en-US" sz="2800" dirty="0" smtClean="0">
                <a:solidFill>
                  <a:srgbClr val="FFFF00"/>
                </a:solidFill>
                <a:cs typeface="B Roya" pitchFamily="2" charset="-78"/>
              </a:rPr>
              <a:t>DRN</a:t>
            </a:r>
            <a:r>
              <a:rPr lang="fa-IR" sz="2800" dirty="0" smtClean="0">
                <a:solidFill>
                  <a:schemeClr val="bg2">
                    <a:lumMod val="50000"/>
                    <a:lumOff val="50000"/>
                  </a:schemeClr>
                </a:solidFill>
                <a:cs typeface="B Roya" pitchFamily="2" charset="-78"/>
              </a:rPr>
              <a:t> </a:t>
            </a:r>
            <a:r>
              <a:rPr lang="fa-IR" sz="3200" dirty="0" smtClean="0">
                <a:solidFill>
                  <a:schemeClr val="bg2">
                    <a:lumMod val="50000"/>
                    <a:lumOff val="50000"/>
                  </a:schemeClr>
                </a:solidFill>
                <a:cs typeface="B Roya" pitchFamily="2" charset="-78"/>
              </a:rPr>
              <a:t>برای عدم شکل گیری انفعال متعاقب وجود کنترل بر محرک دردناک ضروری است</a:t>
            </a:r>
            <a:endParaRPr lang="en-US" sz="3200" dirty="0">
              <a:solidFill>
                <a:schemeClr val="bg2">
                  <a:lumMod val="50000"/>
                  <a:lumOff val="50000"/>
                </a:schemeClr>
              </a:solidFill>
              <a:cs typeface="B Roya" pitchFamily="2" charset="-78"/>
            </a:endParaRPr>
          </a:p>
        </p:txBody>
      </p:sp>
      <p:pic>
        <p:nvPicPr>
          <p:cNvPr id="2050" name="Picture 2"/>
          <p:cNvPicPr>
            <a:picLocks noChangeAspect="1" noChangeArrowheads="1"/>
          </p:cNvPicPr>
          <p:nvPr/>
        </p:nvPicPr>
        <p:blipFill>
          <a:blip r:embed="rId2" cstate="print">
            <a:lum bright="-35000"/>
          </a:blip>
          <a:srcRect/>
          <a:stretch>
            <a:fillRect/>
          </a:stretch>
        </p:blipFill>
        <p:spPr bwMode="auto">
          <a:xfrm>
            <a:off x="1043608" y="1325880"/>
            <a:ext cx="6705600" cy="553212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45</a:t>
            </a:fld>
            <a:endParaRPr lang="en-US"/>
          </a:p>
        </p:txBody>
      </p:sp>
      <p:sp>
        <p:nvSpPr>
          <p:cNvPr id="5" name="Footer Placeholder 4"/>
          <p:cNvSpPr>
            <a:spLocks noGrp="1"/>
          </p:cNvSpPr>
          <p:nvPr>
            <p:ph type="ftr" sz="quarter" idx="11"/>
          </p:nvPr>
        </p:nvSpPr>
        <p:spPr/>
        <p:txBody>
          <a:bodyPr/>
          <a:lstStyle/>
          <a:p>
            <a:r>
              <a:rPr lang="fa-IR" smtClean="0"/>
              <a:t>انگیزه و شکل گیری آن</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solidFill>
                  <a:srgbClr val="FFC000"/>
                </a:solidFill>
                <a:cs typeface="B Roya" pitchFamily="2" charset="-78"/>
              </a:rPr>
              <a:t>وظیفه تشخیص کنترل پذیری بعهده منطقه </a:t>
            </a:r>
            <a:r>
              <a:rPr lang="en-US" sz="3600" dirty="0" smtClean="0">
                <a:solidFill>
                  <a:srgbClr val="FFFF00"/>
                </a:solidFill>
                <a:cs typeface="B Roya" pitchFamily="2" charset="-78"/>
              </a:rPr>
              <a:t>DMS</a:t>
            </a:r>
            <a:r>
              <a:rPr lang="fa-IR" sz="3600" dirty="0" smtClean="0">
                <a:solidFill>
                  <a:srgbClr val="FFC000"/>
                </a:solidFill>
                <a:cs typeface="B Roya" pitchFamily="2" charset="-78"/>
              </a:rPr>
              <a:t> است</a:t>
            </a:r>
            <a:endParaRPr lang="en-US" sz="3600" dirty="0">
              <a:solidFill>
                <a:srgbClr val="FFC000"/>
              </a:solidFill>
              <a:cs typeface="B Roya" pitchFamily="2" charset="-78"/>
            </a:endParaRPr>
          </a:p>
        </p:txBody>
      </p:sp>
      <p:pic>
        <p:nvPicPr>
          <p:cNvPr id="3074" name="Picture 2"/>
          <p:cNvPicPr>
            <a:picLocks noChangeAspect="1" noChangeArrowheads="1"/>
          </p:cNvPicPr>
          <p:nvPr/>
        </p:nvPicPr>
        <p:blipFill>
          <a:blip r:embed="rId2" cstate="print">
            <a:lum bright="-30000"/>
          </a:blip>
          <a:srcRect/>
          <a:stretch>
            <a:fillRect/>
          </a:stretch>
        </p:blipFill>
        <p:spPr bwMode="auto">
          <a:xfrm>
            <a:off x="0" y="1844824"/>
            <a:ext cx="9144000" cy="4660011"/>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46</a:t>
            </a:fld>
            <a:endParaRPr lang="en-US"/>
          </a:p>
        </p:txBody>
      </p:sp>
      <p:sp>
        <p:nvSpPr>
          <p:cNvPr id="5" name="Footer Placeholder 4"/>
          <p:cNvSpPr>
            <a:spLocks noGrp="1"/>
          </p:cNvSpPr>
          <p:nvPr>
            <p:ph type="ftr" sz="quarter" idx="11"/>
          </p:nvPr>
        </p:nvSpPr>
        <p:spPr/>
        <p:txBody>
          <a:bodyPr/>
          <a:lstStyle/>
          <a:p>
            <a:r>
              <a:rPr lang="fa-IR" smtClean="0"/>
              <a:t>انگیزه و شکل گیری آن</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765661" y="1556792"/>
            <a:ext cx="7694771" cy="521817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47</a:t>
            </a:fld>
            <a:endParaRPr lang="en-US"/>
          </a:p>
        </p:txBody>
      </p:sp>
      <p:sp>
        <p:nvSpPr>
          <p:cNvPr id="5" name="Footer Placeholder 4"/>
          <p:cNvSpPr>
            <a:spLocks noGrp="1"/>
          </p:cNvSpPr>
          <p:nvPr>
            <p:ph type="ftr" sz="quarter" idx="11"/>
          </p:nvPr>
        </p:nvSpPr>
        <p:spPr/>
        <p:txBody>
          <a:bodyPr/>
          <a:lstStyle/>
          <a:p>
            <a:r>
              <a:rPr lang="fa-IR" smtClean="0"/>
              <a:t>انگیزه و شکل گیری آن</a:t>
            </a: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solidFill>
                  <a:srgbClr val="FFFF00"/>
                </a:solidFill>
                <a:cs typeface="B Roya" pitchFamily="2" charset="-78"/>
              </a:rPr>
              <a:t>نکاتی که جالب است بدانیم</a:t>
            </a:r>
            <a:endParaRPr lang="en-US" sz="4000" dirty="0">
              <a:solidFill>
                <a:srgbClr val="FFFF00"/>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48</a:t>
            </a:fld>
            <a:endParaRPr lang="en-US"/>
          </a:p>
        </p:txBody>
      </p:sp>
      <p:sp>
        <p:nvSpPr>
          <p:cNvPr id="5" name="Rectangle 4"/>
          <p:cNvSpPr/>
          <p:nvPr/>
        </p:nvSpPr>
        <p:spPr>
          <a:xfrm>
            <a:off x="0" y="1628800"/>
            <a:ext cx="9071992" cy="86409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rtl="1"/>
            <a:r>
              <a:rPr lang="fa-IR" sz="3200" dirty="0" smtClean="0">
                <a:solidFill>
                  <a:schemeClr val="tx2">
                    <a:lumMod val="20000"/>
                    <a:lumOff val="80000"/>
                  </a:schemeClr>
                </a:solidFill>
                <a:cs typeface="B Roya" pitchFamily="2" charset="-78"/>
              </a:rPr>
              <a:t>توان ما در پیش بینی انگیزه و هیجان ضعیف است</a:t>
            </a:r>
            <a:endParaRPr lang="en-US" sz="3200" dirty="0">
              <a:solidFill>
                <a:schemeClr val="tx2">
                  <a:lumMod val="20000"/>
                  <a:lumOff val="80000"/>
                </a:schemeClr>
              </a:solidFill>
              <a:cs typeface="B Roya" pitchFamily="2" charset="-78"/>
            </a:endParaRPr>
          </a:p>
        </p:txBody>
      </p:sp>
      <p:sp>
        <p:nvSpPr>
          <p:cNvPr id="6" name="Rectangle 5"/>
          <p:cNvSpPr/>
          <p:nvPr/>
        </p:nvSpPr>
        <p:spPr>
          <a:xfrm>
            <a:off x="0" y="2536768"/>
            <a:ext cx="9071992" cy="8640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3200" dirty="0" smtClean="0">
                <a:cs typeface="B Roya" pitchFamily="2" charset="-78"/>
              </a:rPr>
              <a:t>بخش عمده انگیزش برای ما ناشناخته است</a:t>
            </a:r>
            <a:endParaRPr lang="en-US" sz="3200" dirty="0">
              <a:cs typeface="B Roya" pitchFamily="2" charset="-78"/>
            </a:endParaRPr>
          </a:p>
        </p:txBody>
      </p:sp>
      <p:sp>
        <p:nvSpPr>
          <p:cNvPr id="7" name="Hexagon 6"/>
          <p:cNvSpPr>
            <a:spLocks noChangeAspect="1"/>
          </p:cNvSpPr>
          <p:nvPr/>
        </p:nvSpPr>
        <p:spPr>
          <a:xfrm>
            <a:off x="7956376" y="1619292"/>
            <a:ext cx="1006416" cy="867600"/>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4000" dirty="0" smtClean="0"/>
              <a:t>1</a:t>
            </a:r>
            <a:endParaRPr lang="en-US" dirty="0"/>
          </a:p>
        </p:txBody>
      </p:sp>
      <p:sp>
        <p:nvSpPr>
          <p:cNvPr id="8" name="Hexagon 7"/>
          <p:cNvSpPr>
            <a:spLocks noChangeAspect="1"/>
          </p:cNvSpPr>
          <p:nvPr/>
        </p:nvSpPr>
        <p:spPr>
          <a:xfrm>
            <a:off x="7956376" y="2521032"/>
            <a:ext cx="1006416" cy="867600"/>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r>
              <a:rPr lang="fa-IR" sz="4000" dirty="0" smtClean="0"/>
              <a:t>2</a:t>
            </a:r>
            <a:endParaRPr lang="en-US" dirty="0"/>
          </a:p>
        </p:txBody>
      </p:sp>
      <p:sp>
        <p:nvSpPr>
          <p:cNvPr id="9" name="Rectangle 8"/>
          <p:cNvSpPr/>
          <p:nvPr/>
        </p:nvSpPr>
        <p:spPr>
          <a:xfrm>
            <a:off x="0" y="3429000"/>
            <a:ext cx="9071992" cy="86409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a-IR" sz="3200" dirty="0" smtClean="0">
                <a:cs typeface="B Roya" pitchFamily="2" charset="-78"/>
              </a:rPr>
              <a:t>مدتها عناصر ناخودآگاه منشا انگیزش تلقی می شدند</a:t>
            </a:r>
            <a:endParaRPr lang="en-US" sz="3200" dirty="0">
              <a:cs typeface="B Roya" pitchFamily="2" charset="-78"/>
            </a:endParaRPr>
          </a:p>
        </p:txBody>
      </p:sp>
      <p:sp>
        <p:nvSpPr>
          <p:cNvPr id="10" name="Hexagon 9"/>
          <p:cNvSpPr>
            <a:spLocks noChangeAspect="1"/>
          </p:cNvSpPr>
          <p:nvPr/>
        </p:nvSpPr>
        <p:spPr>
          <a:xfrm>
            <a:off x="7956376" y="3411428"/>
            <a:ext cx="1006416" cy="867600"/>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r>
              <a:rPr lang="fa-IR" sz="4000" dirty="0" smtClean="0"/>
              <a:t>3</a:t>
            </a:r>
            <a:endParaRPr lang="en-US" dirty="0"/>
          </a:p>
        </p:txBody>
      </p:sp>
      <p:sp>
        <p:nvSpPr>
          <p:cNvPr id="11" name="Rectangle 10"/>
          <p:cNvSpPr/>
          <p:nvPr/>
        </p:nvSpPr>
        <p:spPr>
          <a:xfrm>
            <a:off x="-5692" y="4321232"/>
            <a:ext cx="9071992" cy="864096"/>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rtl="1"/>
            <a:r>
              <a:rPr lang="fa-IR" sz="3200" dirty="0" smtClean="0">
                <a:cs typeface="B Roya" pitchFamily="2" charset="-78"/>
              </a:rPr>
              <a:t>یادگیری خوشبینی یا درماندگی بعنوان اساس انگیزش</a:t>
            </a:r>
            <a:endParaRPr lang="en-US" sz="3200" b="1" dirty="0">
              <a:solidFill>
                <a:srgbClr val="FFFF00"/>
              </a:solidFill>
              <a:cs typeface="B Roya" pitchFamily="2" charset="-78"/>
            </a:endParaRPr>
          </a:p>
        </p:txBody>
      </p:sp>
      <p:sp>
        <p:nvSpPr>
          <p:cNvPr id="12" name="Hexagon 11"/>
          <p:cNvSpPr>
            <a:spLocks noChangeAspect="1"/>
          </p:cNvSpPr>
          <p:nvPr/>
        </p:nvSpPr>
        <p:spPr>
          <a:xfrm>
            <a:off x="7956376" y="4293096"/>
            <a:ext cx="1006416" cy="867600"/>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a-IR" sz="4000" dirty="0" smtClean="0"/>
              <a:t>4</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solidFill>
                  <a:schemeClr val="accent1">
                    <a:lumMod val="60000"/>
                    <a:lumOff val="40000"/>
                  </a:schemeClr>
                </a:solidFill>
                <a:cs typeface="B Roya" pitchFamily="2" charset="-78"/>
              </a:rPr>
              <a:t>در جستجوی فاکتور مشترک (</a:t>
            </a:r>
            <a:r>
              <a:rPr lang="en-US" dirty="0" smtClean="0">
                <a:solidFill>
                  <a:srgbClr val="FFFF00"/>
                </a:solidFill>
                <a:cs typeface="B Roya" pitchFamily="2" charset="-78"/>
              </a:rPr>
              <a:t>g</a:t>
            </a:r>
            <a:r>
              <a:rPr lang="fa-IR" dirty="0" smtClean="0">
                <a:solidFill>
                  <a:schemeClr val="accent1">
                    <a:lumMod val="60000"/>
                    <a:lumOff val="40000"/>
                  </a:schemeClr>
                </a:solidFill>
                <a:cs typeface="B Roya" pitchFamily="2" charset="-78"/>
              </a:rPr>
              <a:t>)</a:t>
            </a:r>
            <a:endParaRPr lang="en-US" dirty="0">
              <a:solidFill>
                <a:schemeClr val="accent1">
                  <a:lumMod val="60000"/>
                  <a:lumOff val="40000"/>
                </a:schemeClr>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49</a:t>
            </a:fld>
            <a:endParaRPr lang="en-US"/>
          </a:p>
        </p:txBody>
      </p:sp>
      <p:sp>
        <p:nvSpPr>
          <p:cNvPr id="5" name="TextBox 4"/>
          <p:cNvSpPr txBox="1"/>
          <p:nvPr/>
        </p:nvSpPr>
        <p:spPr>
          <a:xfrm>
            <a:off x="2195736" y="116632"/>
            <a:ext cx="4392421" cy="5386090"/>
          </a:xfrm>
          <a:prstGeom prst="rect">
            <a:avLst/>
          </a:prstGeom>
          <a:noFill/>
        </p:spPr>
        <p:txBody>
          <a:bodyPr wrap="square" rtlCol="0">
            <a:spAutoFit/>
          </a:bodyPr>
          <a:lstStyle/>
          <a:p>
            <a:r>
              <a:rPr lang="en-US" sz="34400" dirty="0" smtClean="0">
                <a:solidFill>
                  <a:schemeClr val="accent3">
                    <a:lumMod val="20000"/>
                    <a:lumOff val="80000"/>
                  </a:schemeClr>
                </a:solidFill>
              </a:rPr>
              <a:t>g</a:t>
            </a:r>
            <a:r>
              <a:rPr lang="en-US" sz="4000" baseline="-25000" dirty="0" smtClean="0">
                <a:solidFill>
                  <a:schemeClr val="accent3">
                    <a:lumMod val="20000"/>
                    <a:lumOff val="80000"/>
                  </a:schemeClr>
                </a:solidFill>
              </a:rPr>
              <a:t>eneral factor</a:t>
            </a:r>
            <a:endParaRPr lang="en-US" sz="4000" baseline="-25000" dirty="0">
              <a:solidFill>
                <a:schemeClr val="accent3">
                  <a:lumMod val="20000"/>
                  <a:lumOff val="8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solidFill>
                  <a:srgbClr val="FFFF00"/>
                </a:solidFill>
                <a:cs typeface="B Roya" pitchFamily="2" charset="-78"/>
              </a:rPr>
              <a:t>نکاتی که جالب است بدانیم</a:t>
            </a:r>
            <a:endParaRPr lang="en-US" sz="4000" dirty="0">
              <a:solidFill>
                <a:srgbClr val="FFFF00"/>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5</a:t>
            </a:fld>
            <a:endParaRPr lang="en-US"/>
          </a:p>
        </p:txBody>
      </p:sp>
      <p:sp>
        <p:nvSpPr>
          <p:cNvPr id="5" name="Rectangle 4"/>
          <p:cNvSpPr/>
          <p:nvPr/>
        </p:nvSpPr>
        <p:spPr>
          <a:xfrm>
            <a:off x="0" y="1628800"/>
            <a:ext cx="9071992" cy="86409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rtl="1"/>
            <a:r>
              <a:rPr lang="fa-IR" sz="3200" dirty="0" smtClean="0">
                <a:solidFill>
                  <a:schemeClr val="tx2">
                    <a:lumMod val="20000"/>
                    <a:lumOff val="80000"/>
                  </a:schemeClr>
                </a:solidFill>
                <a:cs typeface="B Roya" pitchFamily="2" charset="-78"/>
              </a:rPr>
              <a:t>توان ما در پیش بینی انگیزه و هیجان ضعیف است</a:t>
            </a:r>
            <a:endParaRPr lang="en-US" sz="3200" dirty="0">
              <a:solidFill>
                <a:schemeClr val="tx2">
                  <a:lumMod val="20000"/>
                  <a:lumOff val="80000"/>
                </a:schemeClr>
              </a:solidFill>
              <a:cs typeface="B Roya" pitchFamily="2" charset="-78"/>
            </a:endParaRPr>
          </a:p>
        </p:txBody>
      </p:sp>
      <p:sp>
        <p:nvSpPr>
          <p:cNvPr id="7" name="Hexagon 6"/>
          <p:cNvSpPr>
            <a:spLocks noChangeAspect="1"/>
          </p:cNvSpPr>
          <p:nvPr/>
        </p:nvSpPr>
        <p:spPr>
          <a:xfrm>
            <a:off x="7956376" y="1619292"/>
            <a:ext cx="1006416" cy="867600"/>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4000" dirty="0" smtClean="0"/>
              <a:t>1</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5" name="Content Placeholder 4"/>
          <p:cNvSpPr>
            <a:spLocks noGrp="1"/>
          </p:cNvSpPr>
          <p:nvPr>
            <p:ph sz="quarter" idx="1"/>
          </p:nvPr>
        </p:nvSpPr>
        <p:spPr/>
        <p:txBody>
          <a:bodyPr>
            <a:normAutofit/>
          </a:bodyPr>
          <a:lstStyle/>
          <a:p>
            <a:pPr algn="r" rtl="1"/>
            <a:r>
              <a:rPr lang="fa-IR" sz="3200" dirty="0" smtClean="0">
                <a:solidFill>
                  <a:schemeClr val="tx2">
                    <a:lumMod val="40000"/>
                    <a:lumOff val="60000"/>
                  </a:schemeClr>
                </a:solidFill>
                <a:cs typeface="B Roya" pitchFamily="2" charset="-78"/>
              </a:rPr>
              <a:t>جاه طلبی</a:t>
            </a:r>
          </a:p>
          <a:p>
            <a:pPr algn="r" rtl="1"/>
            <a:r>
              <a:rPr lang="fa-IR" sz="3200" dirty="0" smtClean="0">
                <a:solidFill>
                  <a:schemeClr val="tx2">
                    <a:lumMod val="40000"/>
                    <a:lumOff val="60000"/>
                  </a:schemeClr>
                </a:solidFill>
                <a:cs typeface="B Roya" pitchFamily="2" charset="-78"/>
              </a:rPr>
              <a:t>اقتدار گرایی</a:t>
            </a:r>
          </a:p>
          <a:p>
            <a:pPr algn="r" rtl="1"/>
            <a:r>
              <a:rPr lang="fa-IR" sz="3200" dirty="0" smtClean="0">
                <a:solidFill>
                  <a:schemeClr val="tx2">
                    <a:lumMod val="40000"/>
                    <a:lumOff val="60000"/>
                  </a:schemeClr>
                </a:solidFill>
                <a:cs typeface="B Roya" pitchFamily="2" charset="-78"/>
              </a:rPr>
              <a:t>صداقت</a:t>
            </a:r>
          </a:p>
          <a:p>
            <a:pPr algn="r" rtl="1"/>
            <a:r>
              <a:rPr lang="fa-IR" sz="3200" dirty="0" smtClean="0">
                <a:solidFill>
                  <a:schemeClr val="tx2">
                    <a:lumMod val="40000"/>
                    <a:lumOff val="60000"/>
                  </a:schemeClr>
                </a:solidFill>
                <a:cs typeface="B Roya" pitchFamily="2" charset="-78"/>
              </a:rPr>
              <a:t>هوش و خلاقیت؟</a:t>
            </a:r>
          </a:p>
          <a:p>
            <a:pPr algn="r" rtl="1"/>
            <a:r>
              <a:rPr lang="fa-IR" sz="3200" dirty="0" smtClean="0">
                <a:solidFill>
                  <a:schemeClr val="tx2">
                    <a:lumMod val="40000"/>
                    <a:lumOff val="60000"/>
                  </a:schemeClr>
                </a:solidFill>
                <a:cs typeface="B Roya" pitchFamily="2" charset="-78"/>
              </a:rPr>
              <a:t>شخصیت</a:t>
            </a:r>
            <a:endParaRPr lang="en-US" sz="3200" dirty="0" smtClean="0">
              <a:solidFill>
                <a:schemeClr val="tx2">
                  <a:lumMod val="40000"/>
                  <a:lumOff val="60000"/>
                </a:schemeClr>
              </a:solidFill>
              <a:cs typeface="B Roya" pitchFamily="2" charset="-78"/>
            </a:endParaRPr>
          </a:p>
          <a:p>
            <a:pPr algn="r" rtl="1"/>
            <a:r>
              <a:rPr lang="en-US" sz="3200" dirty="0" smtClean="0">
                <a:solidFill>
                  <a:schemeClr val="tx2">
                    <a:lumMod val="40000"/>
                    <a:lumOff val="60000"/>
                  </a:schemeClr>
                </a:solidFill>
                <a:cs typeface="B Roya" pitchFamily="2" charset="-78"/>
              </a:rPr>
              <a:t>…</a:t>
            </a:r>
            <a:endParaRPr lang="en-US" sz="3200" dirty="0">
              <a:solidFill>
                <a:schemeClr val="tx2">
                  <a:lumMod val="40000"/>
                  <a:lumOff val="60000"/>
                </a:schemeClr>
              </a:solidFill>
              <a:cs typeface="B Roya" pitchFamily="2" charset="-78"/>
            </a:endParaRPr>
          </a:p>
        </p:txBody>
      </p:sp>
      <p:sp>
        <p:nvSpPr>
          <p:cNvPr id="7" name="Content Placeholder 6"/>
          <p:cNvSpPr>
            <a:spLocks noGrp="1"/>
          </p:cNvSpPr>
          <p:nvPr>
            <p:ph sz="quarter" idx="2"/>
          </p:nvPr>
        </p:nvSpPr>
        <p:spPr/>
        <p:txBody>
          <a:bodyPr>
            <a:normAutofit/>
          </a:bodyPr>
          <a:lstStyle/>
          <a:p>
            <a:r>
              <a:rPr lang="en-US" sz="3200" dirty="0" smtClean="0">
                <a:solidFill>
                  <a:schemeClr val="bg2">
                    <a:lumMod val="75000"/>
                  </a:schemeClr>
                </a:solidFill>
              </a:rPr>
              <a:t>Ambition</a:t>
            </a:r>
          </a:p>
          <a:p>
            <a:r>
              <a:rPr lang="en-US" sz="3200" dirty="0" smtClean="0">
                <a:solidFill>
                  <a:schemeClr val="bg2">
                    <a:lumMod val="75000"/>
                  </a:schemeClr>
                </a:solidFill>
              </a:rPr>
              <a:t>Authoritarian</a:t>
            </a:r>
          </a:p>
          <a:p>
            <a:r>
              <a:rPr lang="en-US" sz="3200" dirty="0" smtClean="0">
                <a:solidFill>
                  <a:schemeClr val="bg2">
                    <a:lumMod val="75000"/>
                  </a:schemeClr>
                </a:solidFill>
              </a:rPr>
              <a:t>Honesty</a:t>
            </a:r>
          </a:p>
          <a:p>
            <a:r>
              <a:rPr lang="en-US" sz="3200" dirty="0" smtClean="0">
                <a:solidFill>
                  <a:schemeClr val="bg2">
                    <a:lumMod val="75000"/>
                  </a:schemeClr>
                </a:solidFill>
              </a:rPr>
              <a:t>Creativity</a:t>
            </a:r>
          </a:p>
          <a:p>
            <a:r>
              <a:rPr lang="en-US" sz="3200" dirty="0" smtClean="0">
                <a:solidFill>
                  <a:schemeClr val="bg2">
                    <a:lumMod val="75000"/>
                  </a:schemeClr>
                </a:solidFill>
              </a:rPr>
              <a:t>Personality</a:t>
            </a:r>
          </a:p>
          <a:p>
            <a:r>
              <a:rPr lang="en-US" sz="3200" dirty="0" smtClean="0">
                <a:solidFill>
                  <a:schemeClr val="bg2">
                    <a:lumMod val="75000"/>
                  </a:schemeClr>
                </a:solidFill>
              </a:rPr>
              <a:t>…</a:t>
            </a:r>
            <a:endParaRPr lang="en-US" sz="3200" dirty="0">
              <a:solidFill>
                <a:schemeClr val="bg2">
                  <a:lumMod val="75000"/>
                </a:schemeClr>
              </a:solidFill>
            </a:endParaRPr>
          </a:p>
        </p:txBody>
      </p:sp>
      <p:sp>
        <p:nvSpPr>
          <p:cNvPr id="4" name="Slide Number Placeholder 3"/>
          <p:cNvSpPr>
            <a:spLocks noGrp="1"/>
          </p:cNvSpPr>
          <p:nvPr>
            <p:ph type="sldNum" sz="quarter" idx="16"/>
          </p:nvPr>
        </p:nvSpPr>
        <p:spPr/>
        <p:txBody>
          <a:bodyPr>
            <a:normAutofit fontScale="85000" lnSpcReduction="20000"/>
          </a:bodyPr>
          <a:lstStyle/>
          <a:p>
            <a:fld id="{F86A6366-6285-40C7-BE09-FC3FA2DA8232}" type="slidenum">
              <a:rPr lang="en-US" smtClean="0"/>
              <a:pPr/>
              <a:t>50</a:t>
            </a:fld>
            <a:endParaRPr lang="en-US"/>
          </a:p>
        </p:txBody>
      </p:sp>
      <p:sp>
        <p:nvSpPr>
          <p:cNvPr id="3" name="Footer Placeholder 2"/>
          <p:cNvSpPr>
            <a:spLocks noGrp="1"/>
          </p:cNvSpPr>
          <p:nvPr>
            <p:ph type="ftr" sz="quarter" idx="17"/>
          </p:nvPr>
        </p:nvSpPr>
        <p:spPr/>
        <p:txBody>
          <a:bodyPr/>
          <a:lstStyle/>
          <a:p>
            <a:r>
              <a:rPr lang="fa-IR" smtClean="0"/>
              <a:t>انگیزه و شکل گیری آن</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Academic&gt; </a:t>
            </a:r>
            <a:r>
              <a:rPr lang="en-US" dirty="0" smtClean="0">
                <a:solidFill>
                  <a:srgbClr val="FFFF00"/>
                </a:solidFill>
              </a:rPr>
              <a:t>0.04</a:t>
            </a:r>
            <a:r>
              <a:rPr lang="en-US" dirty="0" smtClean="0"/>
              <a:t> &lt; Nonacademic </a:t>
            </a:r>
            <a:endParaRPr lang="en-US" dirty="0"/>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90000"/>
                  </a:schemeClr>
                </a:solidFill>
              </a:rPr>
              <a:t>Theodor </a:t>
            </a:r>
            <a:r>
              <a:rPr lang="en-US" dirty="0" err="1" smtClean="0">
                <a:solidFill>
                  <a:schemeClr val="bg2">
                    <a:lumMod val="90000"/>
                  </a:schemeClr>
                </a:solidFill>
              </a:rPr>
              <a:t>Adorno</a:t>
            </a:r>
            <a:r>
              <a:rPr lang="en-US" dirty="0" smtClean="0">
                <a:solidFill>
                  <a:schemeClr val="bg2">
                    <a:lumMod val="90000"/>
                  </a:schemeClr>
                </a:solidFill>
              </a:rPr>
              <a:t> </a:t>
            </a:r>
            <a:r>
              <a:rPr lang="en-US" baseline="-25000" dirty="0" smtClean="0">
                <a:solidFill>
                  <a:schemeClr val="bg2">
                    <a:lumMod val="90000"/>
                  </a:schemeClr>
                </a:solidFill>
              </a:rPr>
              <a:t>(1903-1969) </a:t>
            </a:r>
            <a:endParaRPr lang="en-US" baseline="-25000" dirty="0">
              <a:solidFill>
                <a:schemeClr val="bg2">
                  <a:lumMod val="90000"/>
                </a:schemeClr>
              </a:solidFill>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52</a:t>
            </a:fld>
            <a:endParaRPr lang="en-US"/>
          </a:p>
        </p:txBody>
      </p:sp>
      <p:pic>
        <p:nvPicPr>
          <p:cNvPr id="521218" name="Picture 2" descr="https://upload.wikimedia.org/wikipedia/commons/d/d9/Adorno.jpg"/>
          <p:cNvPicPr>
            <a:picLocks noChangeAspect="1" noChangeArrowheads="1"/>
          </p:cNvPicPr>
          <p:nvPr/>
        </p:nvPicPr>
        <p:blipFill>
          <a:blip r:embed="rId2" cstate="print"/>
          <a:srcRect/>
          <a:stretch>
            <a:fillRect/>
          </a:stretch>
        </p:blipFill>
        <p:spPr bwMode="auto">
          <a:xfrm>
            <a:off x="4716016" y="1268760"/>
            <a:ext cx="3544253" cy="4706303"/>
          </a:xfrm>
          <a:prstGeom prst="rect">
            <a:avLst/>
          </a:prstGeom>
          <a:noFill/>
        </p:spPr>
      </p:pic>
      <p:sp>
        <p:nvSpPr>
          <p:cNvPr id="6" name="Rectangle 5"/>
          <p:cNvSpPr/>
          <p:nvPr/>
        </p:nvSpPr>
        <p:spPr>
          <a:xfrm>
            <a:off x="467544" y="2420888"/>
            <a:ext cx="3744416" cy="1152128"/>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dirty="0" smtClean="0">
                <a:latin typeface="Narkisim" pitchFamily="34" charset="-79"/>
                <a:cs typeface="Narkisim" pitchFamily="34" charset="-79"/>
              </a:rPr>
              <a:t>Authoritarian Personality</a:t>
            </a:r>
            <a:endParaRPr lang="en-US" sz="2800" dirty="0">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3000" r="-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chemeClr val="bg2">
                    <a:lumMod val="90000"/>
                  </a:schemeClr>
                </a:solidFill>
                <a:cs typeface="B Roya" pitchFamily="2" charset="-78"/>
              </a:rPr>
              <a:t>اقتدارگرایی</a:t>
            </a:r>
            <a:endParaRPr lang="en-US" dirty="0">
              <a:solidFill>
                <a:schemeClr val="bg2">
                  <a:lumMod val="90000"/>
                </a:schemeClr>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53</a:t>
            </a:fld>
            <a:endParaRPr lang="en-US"/>
          </a:p>
        </p:txBody>
      </p:sp>
      <p:sp>
        <p:nvSpPr>
          <p:cNvPr id="5" name="Up Arrow Callout 4"/>
          <p:cNvSpPr/>
          <p:nvPr/>
        </p:nvSpPr>
        <p:spPr>
          <a:xfrm>
            <a:off x="4427984" y="2852936"/>
            <a:ext cx="2304256" cy="1296144"/>
          </a:xfrm>
          <a:prstGeom prst="upArrowCallou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a-IR" sz="4000" dirty="0" smtClean="0">
                <a:cs typeface="B Roya" pitchFamily="2" charset="-78"/>
              </a:rPr>
              <a:t>پدر </a:t>
            </a:r>
            <a:endParaRPr lang="en-US" sz="4000" dirty="0">
              <a:cs typeface="B Roya" pitchFamily="2" charset="-78"/>
            </a:endParaRPr>
          </a:p>
        </p:txBody>
      </p:sp>
      <p:sp>
        <p:nvSpPr>
          <p:cNvPr id="6" name="Up Arrow Callout 5"/>
          <p:cNvSpPr/>
          <p:nvPr/>
        </p:nvSpPr>
        <p:spPr>
          <a:xfrm>
            <a:off x="4580384" y="3005336"/>
            <a:ext cx="2304256" cy="1296144"/>
          </a:xfrm>
          <a:prstGeom prst="upArrow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fa-IR" sz="4000" dirty="0" smtClean="0">
                <a:cs typeface="B Roya" pitchFamily="2" charset="-78"/>
              </a:rPr>
              <a:t>رئیس</a:t>
            </a:r>
            <a:endParaRPr lang="en-US" sz="4000" dirty="0">
              <a:cs typeface="B Roya" pitchFamily="2" charset="-78"/>
            </a:endParaRPr>
          </a:p>
        </p:txBody>
      </p:sp>
      <p:sp>
        <p:nvSpPr>
          <p:cNvPr id="7" name="Up Arrow Callout 6"/>
          <p:cNvSpPr/>
          <p:nvPr/>
        </p:nvSpPr>
        <p:spPr>
          <a:xfrm>
            <a:off x="4732784" y="3157736"/>
            <a:ext cx="2304256" cy="1296144"/>
          </a:xfrm>
          <a:prstGeom prst="upArrow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a-IR" sz="4000" dirty="0" smtClean="0">
                <a:cs typeface="B Roya" pitchFamily="2" charset="-78"/>
              </a:rPr>
              <a:t>مقامات</a:t>
            </a:r>
            <a:endParaRPr lang="en-US" sz="4000" dirty="0">
              <a:cs typeface="B Roya" pitchFamily="2" charset="-78"/>
            </a:endParaRPr>
          </a:p>
        </p:txBody>
      </p:sp>
      <p:sp>
        <p:nvSpPr>
          <p:cNvPr id="8" name="Oval 7"/>
          <p:cNvSpPr/>
          <p:nvPr/>
        </p:nvSpPr>
        <p:spPr>
          <a:xfrm>
            <a:off x="4427984" y="1268760"/>
            <a:ext cx="2160240" cy="1274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fa-IR" sz="2400" dirty="0" smtClean="0">
                <a:solidFill>
                  <a:srgbClr val="FFFF00"/>
                </a:solidFill>
                <a:cs typeface="B Roya" pitchFamily="2" charset="-78"/>
              </a:rPr>
              <a:t>نبود همبستگی</a:t>
            </a:r>
            <a:endParaRPr lang="en-US" sz="2400" dirty="0">
              <a:solidFill>
                <a:srgbClr val="FFFF00"/>
              </a:solidFill>
              <a:cs typeface="B Roya"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9" presetClass="exit" presetSubtype="0" fill="hold" grpId="1" nodeType="withEffect">
                                  <p:stCondLst>
                                    <p:cond delay="0"/>
                                  </p:stCondLst>
                                  <p:childTnLst>
                                    <p:animEffect transition="out" filter="dissolv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4800" dirty="0" smtClean="0">
                <a:solidFill>
                  <a:srgbClr val="FFFF00"/>
                </a:solidFill>
                <a:cs typeface="B Roya" pitchFamily="2" charset="-78"/>
              </a:rPr>
              <a:t>صداقت</a:t>
            </a:r>
            <a:endParaRPr lang="en-US" dirty="0">
              <a:solidFill>
                <a:srgbClr val="FFFF00"/>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55</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1" y="1"/>
            <a:ext cx="9179719" cy="68686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chemeClr val="accent1">
                    <a:lumMod val="20000"/>
                    <a:lumOff val="80000"/>
                  </a:schemeClr>
                </a:solidFill>
                <a:cs typeface="B Roya" pitchFamily="2" charset="-78"/>
              </a:rPr>
              <a:t>دینامیک ساده</a:t>
            </a:r>
            <a:endParaRPr lang="en-US" dirty="0">
              <a:solidFill>
                <a:schemeClr val="accent1">
                  <a:lumMod val="20000"/>
                  <a:lumOff val="80000"/>
                </a:schemeClr>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56</a:t>
            </a:fld>
            <a:endParaRPr lang="en-US"/>
          </a:p>
        </p:txBody>
      </p:sp>
      <p:sp>
        <p:nvSpPr>
          <p:cNvPr id="5" name="Oval 4"/>
          <p:cNvSpPr/>
          <p:nvPr/>
        </p:nvSpPr>
        <p:spPr>
          <a:xfrm>
            <a:off x="1691680" y="2996952"/>
            <a:ext cx="914400" cy="9144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72200" y="3112832"/>
            <a:ext cx="914400"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c 7"/>
          <p:cNvSpPr/>
          <p:nvPr/>
        </p:nvSpPr>
        <p:spPr>
          <a:xfrm rot="19032448">
            <a:off x="2050304" y="2215438"/>
            <a:ext cx="4799196" cy="4420160"/>
          </a:xfrm>
          <a:prstGeom prst="arc">
            <a:avLst>
              <a:gd name="adj1" fmla="val 16193210"/>
              <a:gd name="adj2" fmla="val 0"/>
            </a:avLst>
          </a:prstGeom>
          <a:ln w="31750">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p:cNvSpPr/>
          <p:nvPr/>
        </p:nvSpPr>
        <p:spPr>
          <a:xfrm rot="8294743">
            <a:off x="2265944" y="505199"/>
            <a:ext cx="4799196" cy="4420160"/>
          </a:xfrm>
          <a:prstGeom prst="arc">
            <a:avLst>
              <a:gd name="adj1" fmla="val 16193210"/>
              <a:gd name="adj2" fmla="val 0"/>
            </a:avLst>
          </a:prstGeom>
          <a:ln w="31750">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chemeClr val="accent1">
                    <a:lumMod val="20000"/>
                    <a:lumOff val="80000"/>
                  </a:schemeClr>
                </a:solidFill>
                <a:cs typeface="B Roya" pitchFamily="2" charset="-78"/>
              </a:rPr>
              <a:t>دینامیک ساده</a:t>
            </a:r>
            <a:endParaRPr lang="en-US" dirty="0">
              <a:solidFill>
                <a:schemeClr val="accent1">
                  <a:lumMod val="20000"/>
                  <a:lumOff val="80000"/>
                </a:schemeClr>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57</a:t>
            </a:fld>
            <a:endParaRPr lang="en-US"/>
          </a:p>
        </p:txBody>
      </p:sp>
      <p:sp>
        <p:nvSpPr>
          <p:cNvPr id="5" name="Oval 4"/>
          <p:cNvSpPr/>
          <p:nvPr/>
        </p:nvSpPr>
        <p:spPr>
          <a:xfrm>
            <a:off x="1691680" y="2996952"/>
            <a:ext cx="914400" cy="9144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72200" y="3112832"/>
            <a:ext cx="914400"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c 7"/>
          <p:cNvSpPr/>
          <p:nvPr/>
        </p:nvSpPr>
        <p:spPr>
          <a:xfrm rot="18026486">
            <a:off x="1981223" y="2679288"/>
            <a:ext cx="4799196" cy="4420160"/>
          </a:xfrm>
          <a:prstGeom prst="arc">
            <a:avLst>
              <a:gd name="adj1" fmla="val 18121832"/>
              <a:gd name="adj2" fmla="val 0"/>
            </a:avLst>
          </a:prstGeom>
          <a:ln w="60325">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rot="7247482">
            <a:off x="2133623" y="-101586"/>
            <a:ext cx="4799196" cy="4420160"/>
          </a:xfrm>
          <a:prstGeom prst="arc">
            <a:avLst>
              <a:gd name="adj1" fmla="val 18121832"/>
              <a:gd name="adj2" fmla="val 0"/>
            </a:avLst>
          </a:prstGeom>
          <a:ln w="60325">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8250230">
            <a:off x="2194320" y="-283039"/>
            <a:ext cx="4799196" cy="4420160"/>
          </a:xfrm>
          <a:prstGeom prst="arc">
            <a:avLst>
              <a:gd name="adj1" fmla="val 18121832"/>
              <a:gd name="adj2" fmla="val 20101184"/>
            </a:avLst>
          </a:prstGeom>
          <a:ln w="60325">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rot="18762918">
            <a:off x="1945136" y="2867226"/>
            <a:ext cx="4799196" cy="4420160"/>
          </a:xfrm>
          <a:prstGeom prst="arc">
            <a:avLst>
              <a:gd name="adj1" fmla="val 18121832"/>
              <a:gd name="adj2" fmla="val 20101184"/>
            </a:avLst>
          </a:prstGeom>
          <a:ln w="60325">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1" nodeType="withEffect">
                                  <p:stCondLst>
                                    <p:cond delay="0"/>
                                  </p:stCondLst>
                                  <p:childTnLst>
                                    <p:animMotion origin="layout" path="M -3.05556E-6 4.6716E-6 L -0.13125 -0.00047 " pathEditMode="relative" rAng="0" ptsTypes="AA">
                                      <p:cBhvr>
                                        <p:cTn id="6" dur="2000" fill="hold"/>
                                        <p:tgtEl>
                                          <p:spTgt spid="6"/>
                                        </p:tgtEl>
                                        <p:attrNameLst>
                                          <p:attrName>ppt_x</p:attrName>
                                          <p:attrName>ppt_y</p:attrName>
                                        </p:attrNameLst>
                                      </p:cBhvr>
                                      <p:rCtr x="-66" y="0"/>
                                    </p:animMotion>
                                  </p:childTnLst>
                                </p:cTn>
                              </p:par>
                              <p:par>
                                <p:cTn id="7" presetID="63" presetClass="path" presetSubtype="0" accel="50000" decel="50000" fill="hold" grpId="1" nodeType="withEffect">
                                  <p:stCondLst>
                                    <p:cond delay="0"/>
                                  </p:stCondLst>
                                  <p:childTnLst>
                                    <p:animMotion origin="layout" path="M -1.66667E-6 2.53469E-6 L 0.14757 2.53469E-6 " pathEditMode="relative" rAng="0" ptsTypes="AA">
                                      <p:cBhvr>
                                        <p:cTn id="8" dur="2000" fill="hold"/>
                                        <p:tgtEl>
                                          <p:spTgt spid="5"/>
                                        </p:tgtEl>
                                        <p:attrNameLst>
                                          <p:attrName>ppt_x</p:attrName>
                                          <p:attrName>ppt_y</p:attrName>
                                        </p:attrNameLst>
                                      </p:cBhvr>
                                      <p:rCtr x="74" y="0"/>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1" animBg="1"/>
      <p:bldP spid="8" grpId="0" animBg="1"/>
      <p:bldP spid="10" grpId="0" animBg="1"/>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chemeClr val="accent1">
                    <a:lumMod val="20000"/>
                    <a:lumOff val="80000"/>
                  </a:schemeClr>
                </a:solidFill>
                <a:cs typeface="B Roya" pitchFamily="2" charset="-78"/>
              </a:rPr>
              <a:t>دینامیک ساده</a:t>
            </a:r>
            <a:endParaRPr lang="en-US" dirty="0">
              <a:solidFill>
                <a:schemeClr val="accent1">
                  <a:lumMod val="20000"/>
                  <a:lumOff val="80000"/>
                </a:schemeClr>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58</a:t>
            </a:fld>
            <a:endParaRPr lang="en-US"/>
          </a:p>
        </p:txBody>
      </p:sp>
      <p:sp>
        <p:nvSpPr>
          <p:cNvPr id="5" name="Oval 4"/>
          <p:cNvSpPr/>
          <p:nvPr/>
        </p:nvSpPr>
        <p:spPr>
          <a:xfrm>
            <a:off x="3419872" y="2996952"/>
            <a:ext cx="914400" cy="9144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60032" y="2996952"/>
            <a:ext cx="914400"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c 7"/>
          <p:cNvSpPr/>
          <p:nvPr/>
        </p:nvSpPr>
        <p:spPr>
          <a:xfrm rot="18026486">
            <a:off x="1981223" y="2679288"/>
            <a:ext cx="4799196" cy="4420160"/>
          </a:xfrm>
          <a:prstGeom prst="arc">
            <a:avLst>
              <a:gd name="adj1" fmla="val 18121832"/>
              <a:gd name="adj2" fmla="val 0"/>
            </a:avLst>
          </a:prstGeom>
          <a:ln w="76200">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rot="7247482">
            <a:off x="2133623" y="-101586"/>
            <a:ext cx="4799196" cy="4420160"/>
          </a:xfrm>
          <a:prstGeom prst="arc">
            <a:avLst>
              <a:gd name="adj1" fmla="val 18121832"/>
              <a:gd name="adj2" fmla="val 0"/>
            </a:avLst>
          </a:prstGeom>
          <a:ln w="76200">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8250230">
            <a:off x="2194320" y="-283039"/>
            <a:ext cx="4799196" cy="4420160"/>
          </a:xfrm>
          <a:prstGeom prst="arc">
            <a:avLst>
              <a:gd name="adj1" fmla="val 18121832"/>
              <a:gd name="adj2" fmla="val 20101184"/>
            </a:avLst>
          </a:prstGeom>
          <a:ln w="76200">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rot="18762918">
            <a:off x="1945136" y="2867226"/>
            <a:ext cx="4799196" cy="4420160"/>
          </a:xfrm>
          <a:prstGeom prst="arc">
            <a:avLst>
              <a:gd name="adj1" fmla="val 18121832"/>
              <a:gd name="adj2" fmla="val 20101184"/>
            </a:avLst>
          </a:prstGeom>
          <a:ln w="76200">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rot="8250230">
            <a:off x="2194318" y="-499065"/>
            <a:ext cx="4799196" cy="4420160"/>
          </a:xfrm>
          <a:prstGeom prst="arc">
            <a:avLst>
              <a:gd name="adj1" fmla="val 18121832"/>
              <a:gd name="adj2" fmla="val 19643525"/>
            </a:avLst>
          </a:prstGeom>
          <a:ln w="76200">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rot="19158965">
            <a:off x="1976395" y="3019274"/>
            <a:ext cx="4799196" cy="4420160"/>
          </a:xfrm>
          <a:prstGeom prst="arc">
            <a:avLst>
              <a:gd name="adj1" fmla="val 18121832"/>
              <a:gd name="adj2" fmla="val 19643525"/>
            </a:avLst>
          </a:prstGeom>
          <a:ln w="76200">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chemeClr val="accent1">
                    <a:lumMod val="20000"/>
                    <a:lumOff val="80000"/>
                  </a:schemeClr>
                </a:solidFill>
                <a:cs typeface="B Roya" pitchFamily="2" charset="-78"/>
              </a:rPr>
              <a:t>دینامیک پیچیده</a:t>
            </a:r>
            <a:endParaRPr lang="en-US" dirty="0">
              <a:solidFill>
                <a:schemeClr val="accent1">
                  <a:lumMod val="20000"/>
                  <a:lumOff val="80000"/>
                </a:schemeClr>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59</a:t>
            </a:fld>
            <a:endParaRPr lang="en-US"/>
          </a:p>
        </p:txBody>
      </p:sp>
      <p:sp>
        <p:nvSpPr>
          <p:cNvPr id="5" name="Oval 4"/>
          <p:cNvSpPr/>
          <p:nvPr/>
        </p:nvSpPr>
        <p:spPr>
          <a:xfrm>
            <a:off x="1691680" y="2996952"/>
            <a:ext cx="914400" cy="9144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72200" y="3112832"/>
            <a:ext cx="914400"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c 7"/>
          <p:cNvSpPr/>
          <p:nvPr/>
        </p:nvSpPr>
        <p:spPr>
          <a:xfrm rot="19032448">
            <a:off x="2050304" y="2215438"/>
            <a:ext cx="4799196" cy="4420160"/>
          </a:xfrm>
          <a:prstGeom prst="arc">
            <a:avLst>
              <a:gd name="adj1" fmla="val 16193210"/>
              <a:gd name="adj2" fmla="val 0"/>
            </a:avLst>
          </a:prstGeom>
          <a:ln w="31750">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p:cNvSpPr/>
          <p:nvPr/>
        </p:nvSpPr>
        <p:spPr>
          <a:xfrm rot="8294743">
            <a:off x="2265944" y="505199"/>
            <a:ext cx="4799196" cy="4420160"/>
          </a:xfrm>
          <a:prstGeom prst="arc">
            <a:avLst>
              <a:gd name="adj1" fmla="val 16193210"/>
              <a:gd name="adj2" fmla="val 0"/>
            </a:avLst>
          </a:prstGeom>
          <a:ln w="31750">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dk1">
              <a:alpha val="65000"/>
            </a:schemeClr>
          </a:solidFill>
        </p:spPr>
        <p:style>
          <a:lnRef idx="2">
            <a:schemeClr val="dk1">
              <a:shade val="50000"/>
            </a:schemeClr>
          </a:lnRef>
          <a:fillRef idx="1">
            <a:schemeClr val="dk1"/>
          </a:fillRef>
          <a:effectRef idx="0">
            <a:schemeClr val="dk1"/>
          </a:effectRef>
          <a:fontRef idx="minor">
            <a:schemeClr val="lt1"/>
          </a:fontRef>
        </p:style>
        <p:txBody>
          <a:bodyPr/>
          <a:lstStyle/>
          <a:p>
            <a:pPr algn="ctr" rtl="1"/>
            <a:r>
              <a:rPr lang="en-US" dirty="0" smtClean="0">
                <a:solidFill>
                  <a:srgbClr val="FFFF00"/>
                </a:solidFill>
                <a:cs typeface="B Roya" pitchFamily="2" charset="-78"/>
              </a:rPr>
              <a:t>Forecasting</a:t>
            </a:r>
            <a:endParaRPr lang="en-US" dirty="0">
              <a:solidFill>
                <a:srgbClr val="FFFF00"/>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6</a:t>
            </a:fld>
            <a:endParaRPr lang="en-US"/>
          </a:p>
        </p:txBody>
      </p:sp>
      <p:sp>
        <p:nvSpPr>
          <p:cNvPr id="5" name="TextBox 4"/>
          <p:cNvSpPr txBox="1"/>
          <p:nvPr/>
        </p:nvSpPr>
        <p:spPr>
          <a:xfrm>
            <a:off x="4860032" y="3861048"/>
            <a:ext cx="1829732" cy="646331"/>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sz="3600" dirty="0" smtClean="0"/>
              <a:t>Affective</a:t>
            </a:r>
            <a:endParaRPr lang="en-US" dirty="0"/>
          </a:p>
        </p:txBody>
      </p:sp>
      <p:sp>
        <p:nvSpPr>
          <p:cNvPr id="6" name="TextBox 5"/>
          <p:cNvSpPr txBox="1"/>
          <p:nvPr/>
        </p:nvSpPr>
        <p:spPr>
          <a:xfrm>
            <a:off x="899592" y="1772816"/>
            <a:ext cx="2459712" cy="646331"/>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sz="3600" dirty="0" smtClean="0"/>
              <a:t>Motivational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chemeClr val="accent1">
                    <a:lumMod val="20000"/>
                    <a:lumOff val="80000"/>
                  </a:schemeClr>
                </a:solidFill>
                <a:cs typeface="B Roya" pitchFamily="2" charset="-78"/>
              </a:rPr>
              <a:t>دینامیک پیچیده</a:t>
            </a:r>
            <a:endParaRPr lang="en-US" dirty="0">
              <a:solidFill>
                <a:schemeClr val="accent1">
                  <a:lumMod val="20000"/>
                  <a:lumOff val="80000"/>
                </a:schemeClr>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60</a:t>
            </a:fld>
            <a:endParaRPr lang="en-US"/>
          </a:p>
        </p:txBody>
      </p:sp>
      <p:sp>
        <p:nvSpPr>
          <p:cNvPr id="5" name="Oval 4"/>
          <p:cNvSpPr/>
          <p:nvPr/>
        </p:nvSpPr>
        <p:spPr>
          <a:xfrm>
            <a:off x="1691680" y="2996952"/>
            <a:ext cx="914400" cy="9144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72200" y="3112832"/>
            <a:ext cx="914400"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491880" y="2204864"/>
            <a:ext cx="2305679" cy="900333"/>
          </a:xfrm>
          <a:custGeom>
            <a:avLst/>
            <a:gdLst>
              <a:gd name="connsiteX0" fmla="*/ 2855742 w 2855742"/>
              <a:gd name="connsiteY0" fmla="*/ 858130 h 900333"/>
              <a:gd name="connsiteX1" fmla="*/ 2743200 w 2855742"/>
              <a:gd name="connsiteY1" fmla="*/ 801859 h 900333"/>
              <a:gd name="connsiteX2" fmla="*/ 2686929 w 2855742"/>
              <a:gd name="connsiteY2" fmla="*/ 773724 h 900333"/>
              <a:gd name="connsiteX3" fmla="*/ 2644726 w 2855742"/>
              <a:gd name="connsiteY3" fmla="*/ 759656 h 900333"/>
              <a:gd name="connsiteX4" fmla="*/ 2532185 w 2855742"/>
              <a:gd name="connsiteY4" fmla="*/ 675250 h 900333"/>
              <a:gd name="connsiteX5" fmla="*/ 2433711 w 2855742"/>
              <a:gd name="connsiteY5" fmla="*/ 618979 h 900333"/>
              <a:gd name="connsiteX6" fmla="*/ 2363373 w 2855742"/>
              <a:gd name="connsiteY6" fmla="*/ 604911 h 900333"/>
              <a:gd name="connsiteX7" fmla="*/ 2307102 w 2855742"/>
              <a:gd name="connsiteY7" fmla="*/ 576776 h 900333"/>
              <a:gd name="connsiteX8" fmla="*/ 2222696 w 2855742"/>
              <a:gd name="connsiteY8" fmla="*/ 562708 h 900333"/>
              <a:gd name="connsiteX9" fmla="*/ 2166425 w 2855742"/>
              <a:gd name="connsiteY9" fmla="*/ 548640 h 900333"/>
              <a:gd name="connsiteX10" fmla="*/ 2138289 w 2855742"/>
              <a:gd name="connsiteY10" fmla="*/ 520505 h 900333"/>
              <a:gd name="connsiteX11" fmla="*/ 2110154 w 2855742"/>
              <a:gd name="connsiteY11" fmla="*/ 478302 h 900333"/>
              <a:gd name="connsiteX12" fmla="*/ 2025748 w 2855742"/>
              <a:gd name="connsiteY12" fmla="*/ 393896 h 900333"/>
              <a:gd name="connsiteX13" fmla="*/ 1997613 w 2855742"/>
              <a:gd name="connsiteY13" fmla="*/ 365760 h 900333"/>
              <a:gd name="connsiteX14" fmla="*/ 1969477 w 2855742"/>
              <a:gd name="connsiteY14" fmla="*/ 337625 h 900333"/>
              <a:gd name="connsiteX15" fmla="*/ 1941342 w 2855742"/>
              <a:gd name="connsiteY15" fmla="*/ 295422 h 900333"/>
              <a:gd name="connsiteX16" fmla="*/ 1885071 w 2855742"/>
              <a:gd name="connsiteY16" fmla="*/ 239151 h 900333"/>
              <a:gd name="connsiteX17" fmla="*/ 1842868 w 2855742"/>
              <a:gd name="connsiteY17" fmla="*/ 196948 h 900333"/>
              <a:gd name="connsiteX18" fmla="*/ 1814733 w 2855742"/>
              <a:gd name="connsiteY18" fmla="*/ 154745 h 900333"/>
              <a:gd name="connsiteX19" fmla="*/ 1744394 w 2855742"/>
              <a:gd name="connsiteY19" fmla="*/ 98474 h 900333"/>
              <a:gd name="connsiteX20" fmla="*/ 1702191 w 2855742"/>
              <a:gd name="connsiteY20" fmla="*/ 84407 h 900333"/>
              <a:gd name="connsiteX21" fmla="*/ 1645920 w 2855742"/>
              <a:gd name="connsiteY21" fmla="*/ 28136 h 900333"/>
              <a:gd name="connsiteX22" fmla="*/ 1561514 w 2855742"/>
              <a:gd name="connsiteY22" fmla="*/ 0 h 900333"/>
              <a:gd name="connsiteX23" fmla="*/ 1392702 w 2855742"/>
              <a:gd name="connsiteY23" fmla="*/ 14068 h 900333"/>
              <a:gd name="connsiteX24" fmla="*/ 1336431 w 2855742"/>
              <a:gd name="connsiteY24" fmla="*/ 28136 h 900333"/>
              <a:gd name="connsiteX25" fmla="*/ 1223889 w 2855742"/>
              <a:gd name="connsiteY25" fmla="*/ 70339 h 900333"/>
              <a:gd name="connsiteX26" fmla="*/ 1153551 w 2855742"/>
              <a:gd name="connsiteY26" fmla="*/ 126610 h 900333"/>
              <a:gd name="connsiteX27" fmla="*/ 1111348 w 2855742"/>
              <a:gd name="connsiteY27" fmla="*/ 154745 h 900333"/>
              <a:gd name="connsiteX28" fmla="*/ 1055077 w 2855742"/>
              <a:gd name="connsiteY28" fmla="*/ 225084 h 900333"/>
              <a:gd name="connsiteX29" fmla="*/ 1026942 w 2855742"/>
              <a:gd name="connsiteY29" fmla="*/ 267287 h 900333"/>
              <a:gd name="connsiteX30" fmla="*/ 998806 w 2855742"/>
              <a:gd name="connsiteY30" fmla="*/ 295422 h 900333"/>
              <a:gd name="connsiteX31" fmla="*/ 942536 w 2855742"/>
              <a:gd name="connsiteY31" fmla="*/ 393896 h 900333"/>
              <a:gd name="connsiteX32" fmla="*/ 914400 w 2855742"/>
              <a:gd name="connsiteY32" fmla="*/ 422031 h 900333"/>
              <a:gd name="connsiteX33" fmla="*/ 858129 w 2855742"/>
              <a:gd name="connsiteY33" fmla="*/ 492370 h 900333"/>
              <a:gd name="connsiteX34" fmla="*/ 787791 w 2855742"/>
              <a:gd name="connsiteY34" fmla="*/ 590844 h 900333"/>
              <a:gd name="connsiteX35" fmla="*/ 689317 w 2855742"/>
              <a:gd name="connsiteY35" fmla="*/ 703385 h 900333"/>
              <a:gd name="connsiteX36" fmla="*/ 647114 w 2855742"/>
              <a:gd name="connsiteY36" fmla="*/ 745588 h 900333"/>
              <a:gd name="connsiteX37" fmla="*/ 562708 w 2855742"/>
              <a:gd name="connsiteY37" fmla="*/ 815927 h 900333"/>
              <a:gd name="connsiteX38" fmla="*/ 520505 w 2855742"/>
              <a:gd name="connsiteY38" fmla="*/ 829994 h 900333"/>
              <a:gd name="connsiteX39" fmla="*/ 492369 w 2855742"/>
              <a:gd name="connsiteY39" fmla="*/ 858130 h 900333"/>
              <a:gd name="connsiteX40" fmla="*/ 365760 w 2855742"/>
              <a:gd name="connsiteY40" fmla="*/ 900333 h 900333"/>
              <a:gd name="connsiteX41" fmla="*/ 154745 w 2855742"/>
              <a:gd name="connsiteY41" fmla="*/ 886265 h 900333"/>
              <a:gd name="connsiteX42" fmla="*/ 112542 w 2855742"/>
              <a:gd name="connsiteY42" fmla="*/ 872197 h 900333"/>
              <a:gd name="connsiteX43" fmla="*/ 0 w 2855742"/>
              <a:gd name="connsiteY43" fmla="*/ 872197 h 90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55742" h="900333">
                <a:moveTo>
                  <a:pt x="2855742" y="858130"/>
                </a:moveTo>
                <a:lnTo>
                  <a:pt x="2743200" y="801859"/>
                </a:lnTo>
                <a:cubicBezTo>
                  <a:pt x="2724443" y="792481"/>
                  <a:pt x="2706824" y="780356"/>
                  <a:pt x="2686929" y="773724"/>
                </a:cubicBezTo>
                <a:lnTo>
                  <a:pt x="2644726" y="759656"/>
                </a:lnTo>
                <a:cubicBezTo>
                  <a:pt x="2592680" y="707608"/>
                  <a:pt x="2627629" y="738879"/>
                  <a:pt x="2532185" y="675250"/>
                </a:cubicBezTo>
                <a:cubicBezTo>
                  <a:pt x="2501309" y="654666"/>
                  <a:pt x="2469413" y="630880"/>
                  <a:pt x="2433711" y="618979"/>
                </a:cubicBezTo>
                <a:cubicBezTo>
                  <a:pt x="2411028" y="611418"/>
                  <a:pt x="2386819" y="609600"/>
                  <a:pt x="2363373" y="604911"/>
                </a:cubicBezTo>
                <a:cubicBezTo>
                  <a:pt x="2344616" y="595533"/>
                  <a:pt x="2327188" y="582802"/>
                  <a:pt x="2307102" y="576776"/>
                </a:cubicBezTo>
                <a:cubicBezTo>
                  <a:pt x="2279781" y="568580"/>
                  <a:pt x="2250666" y="568302"/>
                  <a:pt x="2222696" y="562708"/>
                </a:cubicBezTo>
                <a:cubicBezTo>
                  <a:pt x="2203737" y="558916"/>
                  <a:pt x="2185182" y="553329"/>
                  <a:pt x="2166425" y="548640"/>
                </a:cubicBezTo>
                <a:cubicBezTo>
                  <a:pt x="2157046" y="539262"/>
                  <a:pt x="2146575" y="530862"/>
                  <a:pt x="2138289" y="520505"/>
                </a:cubicBezTo>
                <a:cubicBezTo>
                  <a:pt x="2127727" y="507303"/>
                  <a:pt x="2121386" y="490939"/>
                  <a:pt x="2110154" y="478302"/>
                </a:cubicBezTo>
                <a:cubicBezTo>
                  <a:pt x="2083719" y="448563"/>
                  <a:pt x="2053883" y="422031"/>
                  <a:pt x="2025748" y="393896"/>
                </a:cubicBezTo>
                <a:lnTo>
                  <a:pt x="1997613" y="365760"/>
                </a:lnTo>
                <a:cubicBezTo>
                  <a:pt x="1988234" y="356381"/>
                  <a:pt x="1976834" y="348661"/>
                  <a:pt x="1969477" y="337625"/>
                </a:cubicBezTo>
                <a:cubicBezTo>
                  <a:pt x="1960099" y="323557"/>
                  <a:pt x="1952345" y="308259"/>
                  <a:pt x="1941342" y="295422"/>
                </a:cubicBezTo>
                <a:cubicBezTo>
                  <a:pt x="1924079" y="275282"/>
                  <a:pt x="1903828" y="257908"/>
                  <a:pt x="1885071" y="239151"/>
                </a:cubicBezTo>
                <a:cubicBezTo>
                  <a:pt x="1871003" y="225083"/>
                  <a:pt x="1853903" y="213501"/>
                  <a:pt x="1842868" y="196948"/>
                </a:cubicBezTo>
                <a:cubicBezTo>
                  <a:pt x="1833490" y="182880"/>
                  <a:pt x="1825295" y="167947"/>
                  <a:pt x="1814733" y="154745"/>
                </a:cubicBezTo>
                <a:cubicBezTo>
                  <a:pt x="1797289" y="132940"/>
                  <a:pt x="1768763" y="110658"/>
                  <a:pt x="1744394" y="98474"/>
                </a:cubicBezTo>
                <a:cubicBezTo>
                  <a:pt x="1731131" y="91842"/>
                  <a:pt x="1716259" y="89096"/>
                  <a:pt x="1702191" y="84407"/>
                </a:cubicBezTo>
                <a:cubicBezTo>
                  <a:pt x="1683434" y="65650"/>
                  <a:pt x="1671085" y="36525"/>
                  <a:pt x="1645920" y="28136"/>
                </a:cubicBezTo>
                <a:lnTo>
                  <a:pt x="1561514" y="0"/>
                </a:lnTo>
                <a:cubicBezTo>
                  <a:pt x="1505243" y="4689"/>
                  <a:pt x="1448732" y="7064"/>
                  <a:pt x="1392702" y="14068"/>
                </a:cubicBezTo>
                <a:cubicBezTo>
                  <a:pt x="1373517" y="16466"/>
                  <a:pt x="1355021" y="22824"/>
                  <a:pt x="1336431" y="28136"/>
                </a:cubicBezTo>
                <a:cubicBezTo>
                  <a:pt x="1308025" y="36252"/>
                  <a:pt x="1243704" y="60432"/>
                  <a:pt x="1223889" y="70339"/>
                </a:cubicBezTo>
                <a:cubicBezTo>
                  <a:pt x="1166154" y="99206"/>
                  <a:pt x="1197169" y="91716"/>
                  <a:pt x="1153551" y="126610"/>
                </a:cubicBezTo>
                <a:cubicBezTo>
                  <a:pt x="1140349" y="137172"/>
                  <a:pt x="1125416" y="145367"/>
                  <a:pt x="1111348" y="154745"/>
                </a:cubicBezTo>
                <a:cubicBezTo>
                  <a:pt x="1083960" y="236906"/>
                  <a:pt x="1118709" y="161451"/>
                  <a:pt x="1055077" y="225084"/>
                </a:cubicBezTo>
                <a:cubicBezTo>
                  <a:pt x="1043122" y="237039"/>
                  <a:pt x="1037504" y="254085"/>
                  <a:pt x="1026942" y="267287"/>
                </a:cubicBezTo>
                <a:cubicBezTo>
                  <a:pt x="1018656" y="277644"/>
                  <a:pt x="1007092" y="285065"/>
                  <a:pt x="998806" y="295422"/>
                </a:cubicBezTo>
                <a:cubicBezTo>
                  <a:pt x="941248" y="367368"/>
                  <a:pt x="1000298" y="307253"/>
                  <a:pt x="942536" y="393896"/>
                </a:cubicBezTo>
                <a:cubicBezTo>
                  <a:pt x="935179" y="404932"/>
                  <a:pt x="922686" y="411674"/>
                  <a:pt x="914400" y="422031"/>
                </a:cubicBezTo>
                <a:cubicBezTo>
                  <a:pt x="843409" y="510768"/>
                  <a:pt x="926068" y="424431"/>
                  <a:pt x="858129" y="492370"/>
                </a:cubicBezTo>
                <a:cubicBezTo>
                  <a:pt x="823235" y="597056"/>
                  <a:pt x="876798" y="457331"/>
                  <a:pt x="787791" y="590844"/>
                </a:cubicBezTo>
                <a:cubicBezTo>
                  <a:pt x="741263" y="660637"/>
                  <a:pt x="771612" y="621091"/>
                  <a:pt x="689317" y="703385"/>
                </a:cubicBezTo>
                <a:lnTo>
                  <a:pt x="647114" y="745588"/>
                </a:lnTo>
                <a:cubicBezTo>
                  <a:pt x="616004" y="776698"/>
                  <a:pt x="601877" y="796343"/>
                  <a:pt x="562708" y="815927"/>
                </a:cubicBezTo>
                <a:cubicBezTo>
                  <a:pt x="549445" y="822559"/>
                  <a:pt x="534573" y="825305"/>
                  <a:pt x="520505" y="829994"/>
                </a:cubicBezTo>
                <a:cubicBezTo>
                  <a:pt x="511126" y="839373"/>
                  <a:pt x="503405" y="850773"/>
                  <a:pt x="492369" y="858130"/>
                </a:cubicBezTo>
                <a:cubicBezTo>
                  <a:pt x="442448" y="891411"/>
                  <a:pt x="425039" y="888477"/>
                  <a:pt x="365760" y="900333"/>
                </a:cubicBezTo>
                <a:cubicBezTo>
                  <a:pt x="295422" y="895644"/>
                  <a:pt x="224808" y="894050"/>
                  <a:pt x="154745" y="886265"/>
                </a:cubicBezTo>
                <a:cubicBezTo>
                  <a:pt x="140007" y="884627"/>
                  <a:pt x="127310" y="873540"/>
                  <a:pt x="112542" y="872197"/>
                </a:cubicBezTo>
                <a:cubicBezTo>
                  <a:pt x="75182" y="868801"/>
                  <a:pt x="37514" y="872197"/>
                  <a:pt x="0" y="872197"/>
                </a:cubicBezTo>
              </a:path>
            </a:pathLst>
          </a:custGeom>
          <a:ln w="66675">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Curved Connector 14"/>
          <p:cNvCxnSpPr/>
          <p:nvPr/>
        </p:nvCxnSpPr>
        <p:spPr>
          <a:xfrm rot="10800000" flipV="1">
            <a:off x="3563888" y="4077072"/>
            <a:ext cx="2232248" cy="720080"/>
          </a:xfrm>
          <a:prstGeom prst="curvedConnector3">
            <a:avLst>
              <a:gd name="adj1" fmla="val 50000"/>
            </a:avLst>
          </a:prstGeom>
          <a:ln w="69850">
            <a:headEnd type="stealth"/>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3.05556E-6 4.6716E-6 L -0.13125 -0.00047 " pathEditMode="relative" rAng="0" ptsTypes="AA">
                                      <p:cBhvr>
                                        <p:cTn id="6" dur="2000" fill="hold"/>
                                        <p:tgtEl>
                                          <p:spTgt spid="6"/>
                                        </p:tgtEl>
                                        <p:attrNameLst>
                                          <p:attrName>ppt_x</p:attrName>
                                          <p:attrName>ppt_y</p:attrName>
                                        </p:attrNameLst>
                                      </p:cBhvr>
                                      <p:rCtr x="-66" y="0"/>
                                    </p:animMotion>
                                  </p:childTnLst>
                                </p:cTn>
                              </p:par>
                              <p:par>
                                <p:cTn id="7" presetID="63" presetClass="path" presetSubtype="0" accel="50000" decel="50000" fill="hold" grpId="0" nodeType="withEffect">
                                  <p:stCondLst>
                                    <p:cond delay="0"/>
                                  </p:stCondLst>
                                  <p:childTnLst>
                                    <p:animMotion origin="layout" path="M -1.66667E-6 2.53469E-6 L 0.14757 2.53469E-6 " pathEditMode="relative" rAng="0" ptsTypes="AA">
                                      <p:cBhvr>
                                        <p:cTn id="8" dur="2000" fill="hold"/>
                                        <p:tgtEl>
                                          <p:spTgt spid="5"/>
                                        </p:tgtEl>
                                        <p:attrNameLst>
                                          <p:attrName>ppt_x</p:attrName>
                                          <p:attrName>ppt_y</p:attrName>
                                        </p:attrNameLst>
                                      </p:cBhvr>
                                      <p:rCtr x="74" y="0"/>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chemeClr val="accent1">
                    <a:lumMod val="20000"/>
                    <a:lumOff val="80000"/>
                  </a:schemeClr>
                </a:solidFill>
                <a:cs typeface="B Roya" pitchFamily="2" charset="-78"/>
              </a:rPr>
              <a:t>دینامیک ساده</a:t>
            </a:r>
            <a:endParaRPr lang="en-US" dirty="0">
              <a:solidFill>
                <a:schemeClr val="accent1">
                  <a:lumMod val="20000"/>
                  <a:lumOff val="80000"/>
                </a:schemeClr>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61</a:t>
            </a:fld>
            <a:endParaRPr lang="en-US"/>
          </a:p>
        </p:txBody>
      </p:sp>
      <p:sp>
        <p:nvSpPr>
          <p:cNvPr id="5" name="Oval 4"/>
          <p:cNvSpPr/>
          <p:nvPr/>
        </p:nvSpPr>
        <p:spPr>
          <a:xfrm>
            <a:off x="3419872" y="2996952"/>
            <a:ext cx="914400" cy="9144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60032" y="2996952"/>
            <a:ext cx="914400"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964745" y="1871003"/>
            <a:ext cx="1296572" cy="1310639"/>
          </a:xfrm>
          <a:custGeom>
            <a:avLst/>
            <a:gdLst>
              <a:gd name="connsiteX0" fmla="*/ 1296572 w 1296572"/>
              <a:gd name="connsiteY0" fmla="*/ 1041009 h 1310639"/>
              <a:gd name="connsiteX1" fmla="*/ 747932 w 1296572"/>
              <a:gd name="connsiteY1" fmla="*/ 14068 h 1310639"/>
              <a:gd name="connsiteX2" fmla="*/ 100818 w 1296572"/>
              <a:gd name="connsiteY2" fmla="*/ 1125415 h 1310639"/>
              <a:gd name="connsiteX3" fmla="*/ 143021 w 1296572"/>
              <a:gd name="connsiteY3" fmla="*/ 1125415 h 1310639"/>
              <a:gd name="connsiteX4" fmla="*/ 143021 w 1296572"/>
              <a:gd name="connsiteY4" fmla="*/ 1097280 h 1310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572" h="1310639">
                <a:moveTo>
                  <a:pt x="1296572" y="1041009"/>
                </a:moveTo>
                <a:cubicBezTo>
                  <a:pt x="1121898" y="520504"/>
                  <a:pt x="947224" y="0"/>
                  <a:pt x="747932" y="14068"/>
                </a:cubicBezTo>
                <a:cubicBezTo>
                  <a:pt x="548640" y="28136"/>
                  <a:pt x="201636" y="940191"/>
                  <a:pt x="100818" y="1125415"/>
                </a:cubicBezTo>
                <a:cubicBezTo>
                  <a:pt x="0" y="1310639"/>
                  <a:pt x="135987" y="1130104"/>
                  <a:pt x="143021" y="1125415"/>
                </a:cubicBezTo>
                <a:cubicBezTo>
                  <a:pt x="150055" y="1120726"/>
                  <a:pt x="146538" y="1109003"/>
                  <a:pt x="143021" y="1097280"/>
                </a:cubicBezTo>
              </a:path>
            </a:pathLst>
          </a:custGeom>
          <a:ln w="88900">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Curved Connector 16"/>
          <p:cNvCxnSpPr/>
          <p:nvPr/>
        </p:nvCxnSpPr>
        <p:spPr>
          <a:xfrm>
            <a:off x="3995936" y="3933056"/>
            <a:ext cx="3384376" cy="1512168"/>
          </a:xfrm>
          <a:prstGeom prst="curvedConnector3">
            <a:avLst>
              <a:gd name="adj1" fmla="val 50000"/>
            </a:avLst>
          </a:prstGeom>
          <a:ln w="76200">
            <a:headEnd type="stealth"/>
            <a:tailEnd type="stealth"/>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4355976" y="2924944"/>
            <a:ext cx="3249636" cy="2082019"/>
          </a:xfrm>
          <a:custGeom>
            <a:avLst/>
            <a:gdLst>
              <a:gd name="connsiteX0" fmla="*/ 0 w 3249636"/>
              <a:gd name="connsiteY0" fmla="*/ 675249 h 2082019"/>
              <a:gd name="connsiteX1" fmla="*/ 858129 w 3249636"/>
              <a:gd name="connsiteY1" fmla="*/ 1969477 h 2082019"/>
              <a:gd name="connsiteX2" fmla="*/ 3249636 w 3249636"/>
              <a:gd name="connsiteY2" fmla="*/ 0 h 2082019"/>
              <a:gd name="connsiteX3" fmla="*/ 3249636 w 3249636"/>
              <a:gd name="connsiteY3" fmla="*/ 0 h 2082019"/>
              <a:gd name="connsiteX4" fmla="*/ 3249636 w 3249636"/>
              <a:gd name="connsiteY4" fmla="*/ 0 h 208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9636" h="2082019">
                <a:moveTo>
                  <a:pt x="0" y="675249"/>
                </a:moveTo>
                <a:cubicBezTo>
                  <a:pt x="158261" y="1378634"/>
                  <a:pt x="316523" y="2082019"/>
                  <a:pt x="858129" y="1969477"/>
                </a:cubicBezTo>
                <a:cubicBezTo>
                  <a:pt x="1399735" y="1856936"/>
                  <a:pt x="3249636" y="0"/>
                  <a:pt x="3249636" y="0"/>
                </a:cubicBezTo>
                <a:lnTo>
                  <a:pt x="3249636" y="0"/>
                </a:lnTo>
                <a:lnTo>
                  <a:pt x="3249636" y="0"/>
                </a:lnTo>
              </a:path>
            </a:pathLst>
          </a:custGeom>
          <a:ln w="76200">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rot="626527">
            <a:off x="4283968" y="1916832"/>
            <a:ext cx="1296572" cy="1310639"/>
          </a:xfrm>
          <a:custGeom>
            <a:avLst/>
            <a:gdLst>
              <a:gd name="connsiteX0" fmla="*/ 1296572 w 1296572"/>
              <a:gd name="connsiteY0" fmla="*/ 1041009 h 1310639"/>
              <a:gd name="connsiteX1" fmla="*/ 747932 w 1296572"/>
              <a:gd name="connsiteY1" fmla="*/ 14068 h 1310639"/>
              <a:gd name="connsiteX2" fmla="*/ 100818 w 1296572"/>
              <a:gd name="connsiteY2" fmla="*/ 1125415 h 1310639"/>
              <a:gd name="connsiteX3" fmla="*/ 143021 w 1296572"/>
              <a:gd name="connsiteY3" fmla="*/ 1125415 h 1310639"/>
              <a:gd name="connsiteX4" fmla="*/ 143021 w 1296572"/>
              <a:gd name="connsiteY4" fmla="*/ 1097280 h 1310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572" h="1310639">
                <a:moveTo>
                  <a:pt x="1296572" y="1041009"/>
                </a:moveTo>
                <a:cubicBezTo>
                  <a:pt x="1121898" y="520504"/>
                  <a:pt x="947224" y="0"/>
                  <a:pt x="747932" y="14068"/>
                </a:cubicBezTo>
                <a:cubicBezTo>
                  <a:pt x="548640" y="28136"/>
                  <a:pt x="201636" y="940191"/>
                  <a:pt x="100818" y="1125415"/>
                </a:cubicBezTo>
                <a:cubicBezTo>
                  <a:pt x="0" y="1310639"/>
                  <a:pt x="135987" y="1130104"/>
                  <a:pt x="143021" y="1125415"/>
                </a:cubicBezTo>
                <a:cubicBezTo>
                  <a:pt x="150055" y="1120726"/>
                  <a:pt x="146538" y="1109003"/>
                  <a:pt x="143021" y="1097280"/>
                </a:cubicBezTo>
              </a:path>
            </a:pathLst>
          </a:custGeom>
          <a:ln w="127000">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right)">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62</a:t>
            </a:fld>
            <a:endParaRPr lang="en-US"/>
          </a:p>
        </p:txBody>
      </p:sp>
      <p:sp>
        <p:nvSpPr>
          <p:cNvPr id="5" name="Explosion 2 4"/>
          <p:cNvSpPr/>
          <p:nvPr/>
        </p:nvSpPr>
        <p:spPr>
          <a:xfrm rot="1595612">
            <a:off x="1308618" y="1501615"/>
            <a:ext cx="2160240" cy="2016224"/>
          </a:xfrm>
          <a:prstGeom prst="irregularSeal2">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smtClean="0">
                <a:solidFill>
                  <a:srgbClr val="FFFF00"/>
                </a:solidFill>
                <a:cs typeface="B Roya" pitchFamily="2" charset="-78"/>
              </a:rPr>
              <a:t>انسان با انگیزه</a:t>
            </a:r>
            <a:endParaRPr lang="en-US" sz="2400" dirty="0">
              <a:solidFill>
                <a:srgbClr val="FFFF00"/>
              </a:solidFill>
              <a:cs typeface="B Roya" pitchFamily="2" charset="-78"/>
            </a:endParaRPr>
          </a:p>
        </p:txBody>
      </p:sp>
      <p:sp>
        <p:nvSpPr>
          <p:cNvPr id="6" name="Explosion 2 5"/>
          <p:cNvSpPr/>
          <p:nvPr/>
        </p:nvSpPr>
        <p:spPr>
          <a:xfrm rot="20115655">
            <a:off x="5739047" y="3446733"/>
            <a:ext cx="2591734" cy="2016224"/>
          </a:xfrm>
          <a:prstGeom prst="irregularSeal2">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smtClean="0">
                <a:solidFill>
                  <a:srgbClr val="FFFF00"/>
                </a:solidFill>
                <a:cs typeface="B Roya" pitchFamily="2" charset="-78"/>
              </a:rPr>
              <a:t>آدم منفی</a:t>
            </a:r>
            <a:endParaRPr lang="en-US" sz="2400" dirty="0">
              <a:solidFill>
                <a:srgbClr val="FFFF00"/>
              </a:solidFill>
              <a:cs typeface="B Roya" pitchFamily="2" charset="-78"/>
            </a:endParaRPr>
          </a:p>
        </p:txBody>
      </p:sp>
      <p:sp>
        <p:nvSpPr>
          <p:cNvPr id="7" name="Explosion 2 6"/>
          <p:cNvSpPr/>
          <p:nvPr/>
        </p:nvSpPr>
        <p:spPr>
          <a:xfrm rot="1004485">
            <a:off x="2950536" y="3572472"/>
            <a:ext cx="2160240" cy="2016224"/>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smtClean="0">
                <a:solidFill>
                  <a:srgbClr val="FFFF00"/>
                </a:solidFill>
                <a:cs typeface="B Roya" pitchFamily="2" charset="-78"/>
              </a:rPr>
              <a:t>انسان بی انگیزه</a:t>
            </a:r>
            <a:endParaRPr lang="en-US" sz="2400" dirty="0">
              <a:solidFill>
                <a:srgbClr val="FFFF00"/>
              </a:solidFill>
              <a:cs typeface="B Roya" pitchFamily="2" charset="-78"/>
            </a:endParaRPr>
          </a:p>
        </p:txBody>
      </p:sp>
      <p:sp>
        <p:nvSpPr>
          <p:cNvPr id="8" name="Explosion 2 7"/>
          <p:cNvSpPr/>
          <p:nvPr/>
        </p:nvSpPr>
        <p:spPr>
          <a:xfrm rot="20115655">
            <a:off x="4174671" y="692150"/>
            <a:ext cx="2160240" cy="2016224"/>
          </a:xfrm>
          <a:prstGeom prst="irregularSeal2">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smtClean="0">
                <a:solidFill>
                  <a:srgbClr val="FFFF00"/>
                </a:solidFill>
                <a:cs typeface="B Roya" pitchFamily="2" charset="-78"/>
              </a:rPr>
              <a:t>پر تلاش</a:t>
            </a:r>
            <a:endParaRPr lang="en-US" sz="2400" dirty="0">
              <a:solidFill>
                <a:srgbClr val="FFFF00"/>
              </a:solidFill>
              <a:cs typeface="B Roya" pitchFamily="2" charset="-7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solidFill>
                  <a:srgbClr val="FFFF00"/>
                </a:solidFill>
                <a:cs typeface="B Roya" pitchFamily="2" charset="-78"/>
              </a:rPr>
              <a:t>نکاتی که جالب است بدانیم</a:t>
            </a:r>
            <a:endParaRPr lang="en-US" sz="4000" dirty="0">
              <a:solidFill>
                <a:srgbClr val="FFFF00"/>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63</a:t>
            </a:fld>
            <a:endParaRPr lang="en-US"/>
          </a:p>
        </p:txBody>
      </p:sp>
      <p:sp>
        <p:nvSpPr>
          <p:cNvPr id="5" name="Rectangle 4"/>
          <p:cNvSpPr/>
          <p:nvPr/>
        </p:nvSpPr>
        <p:spPr>
          <a:xfrm>
            <a:off x="0" y="1628800"/>
            <a:ext cx="9071992" cy="86409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rtl="1"/>
            <a:r>
              <a:rPr lang="fa-IR" sz="3200" dirty="0" smtClean="0">
                <a:solidFill>
                  <a:schemeClr val="tx2">
                    <a:lumMod val="20000"/>
                    <a:lumOff val="80000"/>
                  </a:schemeClr>
                </a:solidFill>
                <a:cs typeface="B Roya" pitchFamily="2" charset="-78"/>
              </a:rPr>
              <a:t>توان ما در پیش بینی انگیزه و هیجان ضعیف است</a:t>
            </a:r>
            <a:endParaRPr lang="en-US" sz="3200" dirty="0">
              <a:solidFill>
                <a:schemeClr val="tx2">
                  <a:lumMod val="20000"/>
                  <a:lumOff val="80000"/>
                </a:schemeClr>
              </a:solidFill>
              <a:cs typeface="B Roya" pitchFamily="2" charset="-78"/>
            </a:endParaRPr>
          </a:p>
        </p:txBody>
      </p:sp>
      <p:sp>
        <p:nvSpPr>
          <p:cNvPr id="6" name="Rectangle 5"/>
          <p:cNvSpPr/>
          <p:nvPr/>
        </p:nvSpPr>
        <p:spPr>
          <a:xfrm>
            <a:off x="0" y="2536768"/>
            <a:ext cx="9071992" cy="8640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3200" dirty="0" smtClean="0">
                <a:cs typeface="B Roya" pitchFamily="2" charset="-78"/>
              </a:rPr>
              <a:t>بخش عمده انگیزش برای ما ناشناخته است</a:t>
            </a:r>
            <a:endParaRPr lang="en-US" sz="3200" dirty="0">
              <a:cs typeface="B Roya" pitchFamily="2" charset="-78"/>
            </a:endParaRPr>
          </a:p>
        </p:txBody>
      </p:sp>
      <p:sp>
        <p:nvSpPr>
          <p:cNvPr id="7" name="Hexagon 6"/>
          <p:cNvSpPr>
            <a:spLocks noChangeAspect="1"/>
          </p:cNvSpPr>
          <p:nvPr/>
        </p:nvSpPr>
        <p:spPr>
          <a:xfrm>
            <a:off x="7956376" y="1619292"/>
            <a:ext cx="1006416" cy="867600"/>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4000" dirty="0" smtClean="0"/>
              <a:t>1</a:t>
            </a:r>
            <a:endParaRPr lang="en-US" dirty="0"/>
          </a:p>
        </p:txBody>
      </p:sp>
      <p:sp>
        <p:nvSpPr>
          <p:cNvPr id="8" name="Hexagon 7"/>
          <p:cNvSpPr>
            <a:spLocks noChangeAspect="1"/>
          </p:cNvSpPr>
          <p:nvPr/>
        </p:nvSpPr>
        <p:spPr>
          <a:xfrm>
            <a:off x="7956376" y="2521032"/>
            <a:ext cx="1006416" cy="867600"/>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r>
              <a:rPr lang="fa-IR" sz="4000" dirty="0" smtClean="0"/>
              <a:t>2</a:t>
            </a:r>
            <a:endParaRPr lang="en-US" dirty="0"/>
          </a:p>
        </p:txBody>
      </p:sp>
      <p:sp>
        <p:nvSpPr>
          <p:cNvPr id="9" name="Rectangle 8"/>
          <p:cNvSpPr/>
          <p:nvPr/>
        </p:nvSpPr>
        <p:spPr>
          <a:xfrm>
            <a:off x="0" y="3429000"/>
            <a:ext cx="9071992" cy="86409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a-IR" sz="3200" dirty="0" smtClean="0">
                <a:cs typeface="B Roya" pitchFamily="2" charset="-78"/>
              </a:rPr>
              <a:t>مدتها عناصر ناخودآگاه منشا انگیزش تلقی می شدند</a:t>
            </a:r>
            <a:endParaRPr lang="en-US" sz="3200" dirty="0">
              <a:cs typeface="B Roya" pitchFamily="2" charset="-78"/>
            </a:endParaRPr>
          </a:p>
        </p:txBody>
      </p:sp>
      <p:sp>
        <p:nvSpPr>
          <p:cNvPr id="10" name="Hexagon 9"/>
          <p:cNvSpPr>
            <a:spLocks noChangeAspect="1"/>
          </p:cNvSpPr>
          <p:nvPr/>
        </p:nvSpPr>
        <p:spPr>
          <a:xfrm>
            <a:off x="7956376" y="3411428"/>
            <a:ext cx="1006416" cy="867600"/>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r>
              <a:rPr lang="fa-IR" sz="4000" dirty="0" smtClean="0"/>
              <a:t>3</a:t>
            </a:r>
            <a:endParaRPr lang="en-US" dirty="0"/>
          </a:p>
        </p:txBody>
      </p:sp>
      <p:sp>
        <p:nvSpPr>
          <p:cNvPr id="11" name="Rectangle 10"/>
          <p:cNvSpPr/>
          <p:nvPr/>
        </p:nvSpPr>
        <p:spPr>
          <a:xfrm>
            <a:off x="-5692" y="4321232"/>
            <a:ext cx="9071992" cy="864096"/>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rtl="1"/>
            <a:r>
              <a:rPr lang="fa-IR" sz="3200" dirty="0" smtClean="0">
                <a:cs typeface="B Roya" pitchFamily="2" charset="-78"/>
              </a:rPr>
              <a:t>یادگیری خوشبینی یا درماندگی بعنوان اساس انگیزش</a:t>
            </a:r>
            <a:endParaRPr lang="en-US" sz="3200" b="1" dirty="0">
              <a:solidFill>
                <a:srgbClr val="FFFF00"/>
              </a:solidFill>
              <a:cs typeface="B Roya" pitchFamily="2" charset="-78"/>
            </a:endParaRPr>
          </a:p>
        </p:txBody>
      </p:sp>
      <p:sp>
        <p:nvSpPr>
          <p:cNvPr id="12" name="Hexagon 11"/>
          <p:cNvSpPr>
            <a:spLocks noChangeAspect="1"/>
          </p:cNvSpPr>
          <p:nvPr/>
        </p:nvSpPr>
        <p:spPr>
          <a:xfrm>
            <a:off x="7956376" y="4293096"/>
            <a:ext cx="1006416" cy="867600"/>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a-IR" sz="4000" dirty="0" smtClean="0"/>
              <a:t>4</a:t>
            </a:r>
            <a:endParaRPr lang="en-US" dirty="0"/>
          </a:p>
        </p:txBody>
      </p:sp>
      <p:sp>
        <p:nvSpPr>
          <p:cNvPr id="13" name="Rectangle 12"/>
          <p:cNvSpPr/>
          <p:nvPr/>
        </p:nvSpPr>
        <p:spPr>
          <a:xfrm>
            <a:off x="-14068" y="5201064"/>
            <a:ext cx="9071992" cy="86409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rtl="1"/>
            <a:r>
              <a:rPr lang="fa-IR" sz="3200" dirty="0" smtClean="0">
                <a:solidFill>
                  <a:schemeClr val="tx1"/>
                </a:solidFill>
                <a:cs typeface="B Roya" pitchFamily="2" charset="-78"/>
              </a:rPr>
              <a:t>انسان موجودی موقعیت گرا</a:t>
            </a:r>
            <a:endParaRPr lang="en-US" sz="3200" dirty="0">
              <a:solidFill>
                <a:schemeClr val="tx1"/>
              </a:solidFill>
              <a:cs typeface="B Roya" pitchFamily="2" charset="-78"/>
            </a:endParaRPr>
          </a:p>
        </p:txBody>
      </p:sp>
      <p:sp>
        <p:nvSpPr>
          <p:cNvPr id="14" name="Hexagon 13"/>
          <p:cNvSpPr>
            <a:spLocks noChangeAspect="1"/>
          </p:cNvSpPr>
          <p:nvPr/>
        </p:nvSpPr>
        <p:spPr>
          <a:xfrm>
            <a:off x="7956376" y="5197560"/>
            <a:ext cx="1006416" cy="867600"/>
          </a:xfrm>
          <a:prstGeom prst="hex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4000" dirty="0" smtClean="0"/>
              <a:t>5</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a:p>
        </p:txBody>
      </p:sp>
      <p:sp>
        <p:nvSpPr>
          <p:cNvPr id="3" name="Title 2"/>
          <p:cNvSpPr>
            <a:spLocks noGrp="1"/>
          </p:cNvSpPr>
          <p:nvPr>
            <p:ph type="title"/>
          </p:nvPr>
        </p:nvSpPr>
        <p:spPr/>
        <p:txBody>
          <a:bodyPr>
            <a:noAutofit/>
          </a:bodyPr>
          <a:lstStyle/>
          <a:p>
            <a:r>
              <a:rPr lang="en-US" sz="4000" dirty="0" smtClean="0">
                <a:latin typeface="Narkisim" pitchFamily="34" charset="-79"/>
                <a:cs typeface="Narkisim" pitchFamily="34" charset="-79"/>
              </a:rPr>
              <a:t>Self-Narratives</a:t>
            </a:r>
            <a:endParaRPr lang="en-US" sz="4000" dirty="0">
              <a:latin typeface="Narkisim" pitchFamily="34" charset="-79"/>
              <a:cs typeface="Narkisim" pitchFamily="34" charset="-79"/>
            </a:endParaRPr>
          </a:p>
        </p:txBody>
      </p:sp>
      <p:sp>
        <p:nvSpPr>
          <p:cNvPr id="4" name="Slide Number Placeholder 3"/>
          <p:cNvSpPr>
            <a:spLocks noGrp="1"/>
          </p:cNvSpPr>
          <p:nvPr>
            <p:ph type="sldNum" sz="quarter" idx="11"/>
          </p:nvPr>
        </p:nvSpPr>
        <p:spPr/>
        <p:txBody>
          <a:bodyPr/>
          <a:lstStyle/>
          <a:p>
            <a:fld id="{F86A6366-6285-40C7-BE09-FC3FA2DA8232}" type="slidenum">
              <a:rPr lang="en-US" smtClean="0"/>
              <a:pPr/>
              <a:t>64</a:t>
            </a:fld>
            <a:endParaRPr lang="en-US"/>
          </a:p>
        </p:txBody>
      </p:sp>
      <p:sp>
        <p:nvSpPr>
          <p:cNvPr id="5" name="Footer Placeholder 4"/>
          <p:cNvSpPr>
            <a:spLocks noGrp="1"/>
          </p:cNvSpPr>
          <p:nvPr>
            <p:ph type="ftr" sz="quarter" idx="12"/>
          </p:nvPr>
        </p:nvSpPr>
        <p:spPr/>
        <p:txBody>
          <a:bodyPr/>
          <a:lstStyle/>
          <a:p>
            <a:r>
              <a:rPr lang="fa-IR" smtClean="0"/>
              <a:t>انگیزه و شکل گیری آن</a:t>
            </a:r>
            <a:endParaRPr lang="en-US"/>
          </a:p>
        </p:txBody>
      </p:sp>
      <p:pic>
        <p:nvPicPr>
          <p:cNvPr id="254978" name="Picture 2" descr="Image result for narrative"/>
          <p:cNvPicPr>
            <a:picLocks noGrp="1" noChangeAspect="1" noChangeArrowheads="1"/>
          </p:cNvPicPr>
          <p:nvPr>
            <p:ph type="pic" idx="1"/>
          </p:nvPr>
        </p:nvPicPr>
        <p:blipFill>
          <a:blip r:embed="rId2" cstate="print"/>
          <a:srcRect l="205" r="205"/>
          <a:stretch>
            <a:fillRect/>
          </a:stretch>
        </p:blipFill>
        <p:spPr bwMode="auto">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65</a:t>
            </a:fld>
            <a:endParaRPr lang="en-US"/>
          </a:p>
        </p:txBody>
      </p:sp>
      <p:pic>
        <p:nvPicPr>
          <p:cNvPr id="2050" name="Picture 2" descr="C:\Users\t\Pictures\4cec0f-d.jpg"/>
          <p:cNvPicPr>
            <a:picLocks noChangeAspect="1" noChangeArrowheads="1"/>
          </p:cNvPicPr>
          <p:nvPr/>
        </p:nvPicPr>
        <p:blipFill>
          <a:blip r:embed="rId2" cstate="print"/>
          <a:srcRect/>
          <a:stretch>
            <a:fillRect/>
          </a:stretch>
        </p:blipFill>
        <p:spPr bwMode="auto">
          <a:xfrm>
            <a:off x="2699792" y="332656"/>
            <a:ext cx="3823145" cy="581025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66</a:t>
            </a:fld>
            <a:endParaRPr lang="en-US"/>
          </a:p>
        </p:txBody>
      </p:sp>
      <p:pic>
        <p:nvPicPr>
          <p:cNvPr id="399362" name="Picture 2"/>
          <p:cNvPicPr>
            <a:picLocks noChangeAspect="1" noChangeArrowheads="1"/>
          </p:cNvPicPr>
          <p:nvPr/>
        </p:nvPicPr>
        <p:blipFill>
          <a:blip r:embed="rId2" cstate="print"/>
          <a:srcRect/>
          <a:stretch>
            <a:fillRect/>
          </a:stretch>
        </p:blipFill>
        <p:spPr bwMode="auto">
          <a:xfrm>
            <a:off x="0" y="-1"/>
            <a:ext cx="9144000" cy="6879527"/>
          </a:xfrm>
          <a:prstGeom prst="rect">
            <a:avLst/>
          </a:prstGeom>
          <a:noFill/>
          <a:ln w="9525">
            <a:noFill/>
            <a:miter lim="800000"/>
            <a:headEnd/>
            <a:tailEnd/>
          </a:ln>
        </p:spPr>
      </p:pic>
      <p:sp>
        <p:nvSpPr>
          <p:cNvPr id="6" name="Oval 5"/>
          <p:cNvSpPr/>
          <p:nvPr/>
        </p:nvSpPr>
        <p:spPr>
          <a:xfrm>
            <a:off x="179512" y="980728"/>
            <a:ext cx="2016224"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smtClean="0">
                <a:solidFill>
                  <a:srgbClr val="FFFF00"/>
                </a:solidFill>
                <a:cs typeface="B Roya" pitchFamily="2" charset="-78"/>
              </a:rPr>
              <a:t>مزیت اولیه</a:t>
            </a:r>
            <a:endParaRPr lang="en-US" sz="2800" dirty="0">
              <a:solidFill>
                <a:srgbClr val="FFFF00"/>
              </a:solidFill>
              <a:cs typeface="B Roya" pitchFamily="2" charset="-78"/>
            </a:endParaRPr>
          </a:p>
        </p:txBody>
      </p:sp>
      <p:sp>
        <p:nvSpPr>
          <p:cNvPr id="7" name="Oval 6"/>
          <p:cNvSpPr/>
          <p:nvPr/>
        </p:nvSpPr>
        <p:spPr>
          <a:xfrm>
            <a:off x="182245" y="3963499"/>
            <a:ext cx="2016224"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fa-IR" sz="2800" dirty="0" smtClean="0">
                <a:solidFill>
                  <a:srgbClr val="FFFF00"/>
                </a:solidFill>
                <a:cs typeface="B Roya" pitchFamily="2" charset="-78"/>
              </a:rPr>
              <a:t>رنج و محنت</a:t>
            </a:r>
          </a:p>
          <a:p>
            <a:pPr algn="ctr"/>
            <a:r>
              <a:rPr lang="fa-IR" sz="2800" dirty="0" smtClean="0">
                <a:solidFill>
                  <a:srgbClr val="FFFF00"/>
                </a:solidFill>
                <a:cs typeface="B Roya" pitchFamily="2" charset="-78"/>
              </a:rPr>
              <a:t> دیگران</a:t>
            </a:r>
            <a:endParaRPr lang="en-US" sz="2800" dirty="0">
              <a:solidFill>
                <a:srgbClr val="FFFF00"/>
              </a:solidFill>
              <a:cs typeface="B Roya" pitchFamily="2" charset="-78"/>
            </a:endParaRPr>
          </a:p>
        </p:txBody>
      </p:sp>
      <p:sp>
        <p:nvSpPr>
          <p:cNvPr id="8" name="Oval 7"/>
          <p:cNvSpPr/>
          <p:nvPr/>
        </p:nvSpPr>
        <p:spPr>
          <a:xfrm>
            <a:off x="2411760" y="2492896"/>
            <a:ext cx="2016224"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smtClean="0">
                <a:solidFill>
                  <a:srgbClr val="FFFF00"/>
                </a:solidFill>
                <a:cs typeface="B Roya" pitchFamily="2" charset="-78"/>
              </a:rPr>
              <a:t>اخلاق برتر</a:t>
            </a:r>
            <a:endParaRPr lang="en-US" sz="2800" dirty="0">
              <a:solidFill>
                <a:srgbClr val="FFFF00"/>
              </a:solidFill>
              <a:cs typeface="B Roya" pitchFamily="2" charset="-78"/>
            </a:endParaRPr>
          </a:p>
        </p:txBody>
      </p:sp>
      <p:sp>
        <p:nvSpPr>
          <p:cNvPr id="9" name="Oval 8"/>
          <p:cNvSpPr/>
          <p:nvPr/>
        </p:nvSpPr>
        <p:spPr>
          <a:xfrm>
            <a:off x="4644008" y="980728"/>
            <a:ext cx="2016224"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smtClean="0">
                <a:solidFill>
                  <a:srgbClr val="FFFF00"/>
                </a:solidFill>
                <a:cs typeface="B Roya" pitchFamily="2" charset="-78"/>
              </a:rPr>
              <a:t>نجات</a:t>
            </a:r>
            <a:endParaRPr lang="en-US" sz="2800" dirty="0">
              <a:solidFill>
                <a:srgbClr val="FFFF00"/>
              </a:solidFill>
              <a:cs typeface="B Roya" pitchFamily="2" charset="-78"/>
            </a:endParaRPr>
          </a:p>
        </p:txBody>
      </p:sp>
      <p:sp>
        <p:nvSpPr>
          <p:cNvPr id="10" name="Oval 9"/>
          <p:cNvSpPr/>
          <p:nvPr/>
        </p:nvSpPr>
        <p:spPr>
          <a:xfrm>
            <a:off x="4644008" y="4005064"/>
            <a:ext cx="2016224"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smtClean="0">
                <a:solidFill>
                  <a:srgbClr val="FFFF00"/>
                </a:solidFill>
                <a:cs typeface="B Roya" pitchFamily="2" charset="-78"/>
              </a:rPr>
              <a:t>عشق در مقابل قدرت</a:t>
            </a:r>
            <a:endParaRPr lang="en-US" sz="2800" dirty="0">
              <a:solidFill>
                <a:srgbClr val="FFFF00"/>
              </a:solidFill>
              <a:cs typeface="B Roya" pitchFamily="2" charset="-78"/>
            </a:endParaRPr>
          </a:p>
        </p:txBody>
      </p:sp>
      <p:sp>
        <p:nvSpPr>
          <p:cNvPr id="11" name="Oval 10"/>
          <p:cNvSpPr/>
          <p:nvPr/>
        </p:nvSpPr>
        <p:spPr>
          <a:xfrm>
            <a:off x="6876256" y="2492896"/>
            <a:ext cx="2016224"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smtClean="0">
                <a:solidFill>
                  <a:srgbClr val="FFFF00"/>
                </a:solidFill>
                <a:cs typeface="B Roya" pitchFamily="2" charset="-78"/>
              </a:rPr>
              <a:t>رشد آینده</a:t>
            </a:r>
            <a:endParaRPr lang="en-US" sz="2800" dirty="0">
              <a:solidFill>
                <a:srgbClr val="FFFF00"/>
              </a:solidFill>
              <a:cs typeface="B Roya"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solidFill>
                  <a:schemeClr val="bg1">
                    <a:lumMod val="95000"/>
                  </a:schemeClr>
                </a:solidFill>
              </a:rPr>
              <a:t>Monisha</a:t>
            </a:r>
            <a:r>
              <a:rPr lang="en-US" sz="4000" dirty="0" smtClean="0">
                <a:solidFill>
                  <a:schemeClr val="bg1">
                    <a:lumMod val="95000"/>
                  </a:schemeClr>
                </a:solidFill>
              </a:rPr>
              <a:t> </a:t>
            </a:r>
            <a:r>
              <a:rPr lang="en-US" sz="4000" dirty="0" err="1" smtClean="0">
                <a:solidFill>
                  <a:schemeClr val="bg1">
                    <a:lumMod val="95000"/>
                  </a:schemeClr>
                </a:solidFill>
              </a:rPr>
              <a:t>Pasupathi</a:t>
            </a:r>
            <a:endParaRPr lang="en-US" sz="4000" dirty="0">
              <a:solidFill>
                <a:schemeClr val="bg1">
                  <a:lumMod val="95000"/>
                </a:schemeClr>
              </a:solidFill>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67</a:t>
            </a:fld>
            <a:endParaRPr lang="en-US"/>
          </a:p>
        </p:txBody>
      </p:sp>
      <p:sp>
        <p:nvSpPr>
          <p:cNvPr id="6" name="Content Placeholder 5"/>
          <p:cNvSpPr>
            <a:spLocks noGrp="1"/>
          </p:cNvSpPr>
          <p:nvPr>
            <p:ph sz="quarter" idx="1"/>
          </p:nvPr>
        </p:nvSpPr>
        <p:spPr/>
        <p:txBody>
          <a:bodyPr>
            <a:normAutofit/>
          </a:bodyPr>
          <a:lstStyle/>
          <a:p>
            <a:pPr>
              <a:lnSpc>
                <a:spcPct val="150000"/>
              </a:lnSpc>
            </a:pPr>
            <a:r>
              <a:rPr lang="en-US" sz="3200" dirty="0" smtClean="0">
                <a:solidFill>
                  <a:srgbClr val="FFFF00"/>
                </a:solidFill>
              </a:rPr>
              <a:t>Social construction of the personal past</a:t>
            </a:r>
          </a:p>
          <a:p>
            <a:pPr>
              <a:lnSpc>
                <a:spcPct val="150000"/>
              </a:lnSpc>
            </a:pPr>
            <a:r>
              <a:rPr lang="en-US" sz="3200" dirty="0" err="1" smtClean="0">
                <a:solidFill>
                  <a:srgbClr val="FFFF00"/>
                </a:solidFill>
              </a:rPr>
              <a:t>Coconstruction</a:t>
            </a:r>
            <a:endParaRPr lang="en-US" sz="3200" dirty="0" smtClean="0">
              <a:solidFill>
                <a:srgbClr val="FFFF00"/>
              </a:solidFill>
            </a:endParaRPr>
          </a:p>
          <a:p>
            <a:pPr>
              <a:lnSpc>
                <a:spcPct val="150000"/>
              </a:lnSpc>
            </a:pPr>
            <a:r>
              <a:rPr lang="en-US" sz="3200" dirty="0" smtClean="0">
                <a:solidFill>
                  <a:srgbClr val="FFFF00"/>
                </a:solidFill>
              </a:rPr>
              <a:t>Listener’s influence</a:t>
            </a:r>
            <a:endParaRPr lang="en-US" sz="3200" dirty="0">
              <a:solidFill>
                <a:srgbClr val="FFFF00"/>
              </a:solidFill>
            </a:endParaRPr>
          </a:p>
        </p:txBody>
      </p:sp>
      <p:pic>
        <p:nvPicPr>
          <p:cNvPr id="410626" name="Picture 2" descr="http://www.thegreatcourses.com/media/professor/p/r/prof_monisha_pasupathi_4.1395271392.jpg"/>
          <p:cNvPicPr>
            <a:picLocks noChangeAspect="1" noChangeArrowheads="1"/>
          </p:cNvPicPr>
          <p:nvPr/>
        </p:nvPicPr>
        <p:blipFill>
          <a:blip r:embed="rId2" cstate="print"/>
          <a:srcRect/>
          <a:stretch>
            <a:fillRect/>
          </a:stretch>
        </p:blipFill>
        <p:spPr bwMode="auto">
          <a:xfrm>
            <a:off x="5796136" y="2348880"/>
            <a:ext cx="2857500" cy="38100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solidFill>
                  <a:srgbClr val="FFFF00"/>
                </a:solidFill>
                <a:cs typeface="B Roya" pitchFamily="2" charset="-78"/>
              </a:rPr>
              <a:t>نکاتی که طی سال ها به آن رسیده ام</a:t>
            </a:r>
            <a:endParaRPr lang="en-US" sz="4000" dirty="0">
              <a:solidFill>
                <a:srgbClr val="FFFF00"/>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68</a:t>
            </a:fld>
            <a:endParaRPr lang="en-US"/>
          </a:p>
        </p:txBody>
      </p:sp>
      <p:sp>
        <p:nvSpPr>
          <p:cNvPr id="5" name="Rectangle 4"/>
          <p:cNvSpPr/>
          <p:nvPr/>
        </p:nvSpPr>
        <p:spPr>
          <a:xfrm>
            <a:off x="0" y="1628800"/>
            <a:ext cx="9071992" cy="86409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rtl="1"/>
            <a:r>
              <a:rPr lang="fa-IR" sz="3200" dirty="0" smtClean="0">
                <a:solidFill>
                  <a:srgbClr val="FFFF00"/>
                </a:solidFill>
                <a:cs typeface="B Roya" pitchFamily="2" charset="-78"/>
              </a:rPr>
              <a:t>نقل قول ها </a:t>
            </a:r>
            <a:r>
              <a:rPr lang="fa-IR" sz="3200" dirty="0" smtClean="0">
                <a:solidFill>
                  <a:schemeClr val="accent5">
                    <a:lumMod val="20000"/>
                    <a:lumOff val="80000"/>
                  </a:schemeClr>
                </a:solidFill>
                <a:cs typeface="B Roya" pitchFamily="2" charset="-78"/>
              </a:rPr>
              <a:t>از زندگی خود جایگاه مهمی دارند</a:t>
            </a:r>
            <a:endParaRPr lang="en-US" sz="3200" dirty="0">
              <a:solidFill>
                <a:schemeClr val="accent5">
                  <a:lumMod val="20000"/>
                  <a:lumOff val="80000"/>
                </a:schemeClr>
              </a:solidFill>
              <a:cs typeface="B Roya" pitchFamily="2" charset="-78"/>
            </a:endParaRPr>
          </a:p>
        </p:txBody>
      </p:sp>
      <p:sp>
        <p:nvSpPr>
          <p:cNvPr id="7" name="Hexagon 6"/>
          <p:cNvSpPr>
            <a:spLocks noChangeAspect="1"/>
          </p:cNvSpPr>
          <p:nvPr/>
        </p:nvSpPr>
        <p:spPr>
          <a:xfrm>
            <a:off x="7956376" y="1619292"/>
            <a:ext cx="1006416" cy="867600"/>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4000" dirty="0" smtClean="0"/>
              <a:t>6</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solidFill>
                  <a:srgbClr val="FFFF00"/>
                </a:solidFill>
                <a:cs typeface="B Roya" pitchFamily="2" charset="-78"/>
              </a:rPr>
              <a:t>نکاتی که طی سال ها به آن رسیده ام</a:t>
            </a:r>
            <a:endParaRPr lang="en-US" sz="4000" dirty="0">
              <a:solidFill>
                <a:srgbClr val="FFFF00"/>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69</a:t>
            </a:fld>
            <a:endParaRPr lang="en-US"/>
          </a:p>
        </p:txBody>
      </p:sp>
      <p:sp>
        <p:nvSpPr>
          <p:cNvPr id="5" name="Rectangle 4"/>
          <p:cNvSpPr/>
          <p:nvPr/>
        </p:nvSpPr>
        <p:spPr>
          <a:xfrm>
            <a:off x="0" y="1628800"/>
            <a:ext cx="9071992" cy="86409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rtl="1"/>
            <a:r>
              <a:rPr lang="fa-IR" sz="3200" dirty="0" smtClean="0">
                <a:solidFill>
                  <a:srgbClr val="FFFF00"/>
                </a:solidFill>
                <a:cs typeface="B Roya" pitchFamily="2" charset="-78"/>
              </a:rPr>
              <a:t>نقل قول ها </a:t>
            </a:r>
            <a:r>
              <a:rPr lang="fa-IR" sz="3200" dirty="0" smtClean="0">
                <a:solidFill>
                  <a:schemeClr val="accent5">
                    <a:lumMod val="20000"/>
                    <a:lumOff val="80000"/>
                  </a:schemeClr>
                </a:solidFill>
                <a:cs typeface="B Roya" pitchFamily="2" charset="-78"/>
              </a:rPr>
              <a:t>از زندگی خود جایگاه مهمی دارند</a:t>
            </a:r>
            <a:endParaRPr lang="en-US" sz="3200" dirty="0">
              <a:solidFill>
                <a:schemeClr val="accent5">
                  <a:lumMod val="20000"/>
                  <a:lumOff val="80000"/>
                </a:schemeClr>
              </a:solidFill>
              <a:cs typeface="B Roya" pitchFamily="2" charset="-78"/>
            </a:endParaRPr>
          </a:p>
        </p:txBody>
      </p:sp>
      <p:sp>
        <p:nvSpPr>
          <p:cNvPr id="7" name="Hexagon 6"/>
          <p:cNvSpPr>
            <a:spLocks noChangeAspect="1"/>
          </p:cNvSpPr>
          <p:nvPr/>
        </p:nvSpPr>
        <p:spPr>
          <a:xfrm>
            <a:off x="7956376" y="1619292"/>
            <a:ext cx="1006416" cy="867600"/>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4000" dirty="0" smtClean="0"/>
              <a:t>6</a:t>
            </a:r>
            <a:endParaRPr lang="en-US" dirty="0"/>
          </a:p>
        </p:txBody>
      </p:sp>
      <p:sp>
        <p:nvSpPr>
          <p:cNvPr id="8" name="Rectangle 7"/>
          <p:cNvSpPr/>
          <p:nvPr/>
        </p:nvSpPr>
        <p:spPr>
          <a:xfrm>
            <a:off x="-36512" y="2492896"/>
            <a:ext cx="9071992" cy="864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fa-IR" sz="3200" dirty="0" smtClean="0">
                <a:solidFill>
                  <a:schemeClr val="tx2">
                    <a:lumMod val="10000"/>
                    <a:lumOff val="90000"/>
                  </a:schemeClr>
                </a:solidFill>
                <a:cs typeface="B Roya" pitchFamily="2" charset="-78"/>
              </a:rPr>
              <a:t>انگیزه یک فرایند مستمر است</a:t>
            </a:r>
            <a:endParaRPr lang="en-US" sz="3200" dirty="0">
              <a:solidFill>
                <a:schemeClr val="tx2">
                  <a:lumMod val="10000"/>
                  <a:lumOff val="90000"/>
                </a:schemeClr>
              </a:solidFill>
              <a:cs typeface="B Roya" pitchFamily="2" charset="-78"/>
            </a:endParaRPr>
          </a:p>
        </p:txBody>
      </p:sp>
      <p:sp>
        <p:nvSpPr>
          <p:cNvPr id="9" name="Hexagon 8"/>
          <p:cNvSpPr>
            <a:spLocks noChangeAspect="1"/>
          </p:cNvSpPr>
          <p:nvPr/>
        </p:nvSpPr>
        <p:spPr>
          <a:xfrm>
            <a:off x="7956376" y="2492896"/>
            <a:ext cx="1006416" cy="867600"/>
          </a:xfrm>
          <a:prstGeom prst="hex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4000" dirty="0" smtClean="0"/>
              <a:t>7</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tx2">
                    <a:lumMod val="20000"/>
                    <a:lumOff val="80000"/>
                  </a:schemeClr>
                </a:solidFill>
              </a:rPr>
              <a:t>Daniel Gilbert</a:t>
            </a:r>
            <a:endParaRPr lang="en-US" dirty="0">
              <a:solidFill>
                <a:schemeClr val="tx2">
                  <a:lumMod val="20000"/>
                  <a:lumOff val="80000"/>
                </a:schemeClr>
              </a:solidFill>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7</a:t>
            </a:fld>
            <a:endParaRPr lang="en-US"/>
          </a:p>
        </p:txBody>
      </p:sp>
      <p:pic>
        <p:nvPicPr>
          <p:cNvPr id="235522" name="Picture 2" descr="Image result for daniel gilbert"/>
          <p:cNvPicPr>
            <a:picLocks noChangeAspect="1" noChangeArrowheads="1"/>
          </p:cNvPicPr>
          <p:nvPr/>
        </p:nvPicPr>
        <p:blipFill>
          <a:blip r:embed="rId2" cstate="print"/>
          <a:srcRect/>
          <a:stretch>
            <a:fillRect/>
          </a:stretch>
        </p:blipFill>
        <p:spPr bwMode="auto">
          <a:xfrm>
            <a:off x="0" y="1556792"/>
            <a:ext cx="9144000" cy="45720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971600" y="1628800"/>
            <a:ext cx="6768752" cy="5040560"/>
            <a:chOff x="971600" y="548680"/>
            <a:chExt cx="6768752" cy="5040560"/>
          </a:xfrm>
        </p:grpSpPr>
        <p:cxnSp>
          <p:nvCxnSpPr>
            <p:cNvPr id="3" name="Straight Arrow Connector 2"/>
            <p:cNvCxnSpPr>
              <a:cxnSpLocks noChangeAspect="1"/>
            </p:cNvCxnSpPr>
            <p:nvPr/>
          </p:nvCxnSpPr>
          <p:spPr>
            <a:xfrm rot="-5400000">
              <a:off x="-756592" y="3068960"/>
              <a:ext cx="4176464"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331640" y="5157192"/>
              <a:ext cx="597666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noChangeAspect="1"/>
            </p:cNvCxnSpPr>
            <p:nvPr/>
          </p:nvCxnSpPr>
          <p:spPr>
            <a:xfrm rot="-5400000">
              <a:off x="5219278" y="3068166"/>
              <a:ext cx="4176464"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2303748" y="3104964"/>
              <a:ext cx="4104456"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1330036" y="2456414"/>
              <a:ext cx="5971309" cy="2655913"/>
            </a:xfrm>
            <a:custGeom>
              <a:avLst/>
              <a:gdLst>
                <a:gd name="connsiteX0" fmla="*/ 0 w 5971309"/>
                <a:gd name="connsiteY0" fmla="*/ 203659 h 2655913"/>
                <a:gd name="connsiteX1" fmla="*/ 27709 w 5971309"/>
                <a:gd name="connsiteY1" fmla="*/ 162095 h 2655913"/>
                <a:gd name="connsiteX2" fmla="*/ 124691 w 5971309"/>
                <a:gd name="connsiteY2" fmla="*/ 106677 h 2655913"/>
                <a:gd name="connsiteX3" fmla="*/ 166255 w 5971309"/>
                <a:gd name="connsiteY3" fmla="*/ 78968 h 2655913"/>
                <a:gd name="connsiteX4" fmla="*/ 249382 w 5971309"/>
                <a:gd name="connsiteY4" fmla="*/ 134386 h 2655913"/>
                <a:gd name="connsiteX5" fmla="*/ 290946 w 5971309"/>
                <a:gd name="connsiteY5" fmla="*/ 162095 h 2655913"/>
                <a:gd name="connsiteX6" fmla="*/ 401782 w 5971309"/>
                <a:gd name="connsiteY6" fmla="*/ 148241 h 2655913"/>
                <a:gd name="connsiteX7" fmla="*/ 429491 w 5971309"/>
                <a:gd name="connsiteY7" fmla="*/ 120531 h 2655913"/>
                <a:gd name="connsiteX8" fmla="*/ 471055 w 5971309"/>
                <a:gd name="connsiteY8" fmla="*/ 106677 h 2655913"/>
                <a:gd name="connsiteX9" fmla="*/ 512619 w 5971309"/>
                <a:gd name="connsiteY9" fmla="*/ 78968 h 2655913"/>
                <a:gd name="connsiteX10" fmla="*/ 595746 w 5971309"/>
                <a:gd name="connsiteY10" fmla="*/ 134386 h 2655913"/>
                <a:gd name="connsiteX11" fmla="*/ 609600 w 5971309"/>
                <a:gd name="connsiteY11" fmla="*/ 175950 h 2655913"/>
                <a:gd name="connsiteX12" fmla="*/ 845128 w 5971309"/>
                <a:gd name="connsiteY12" fmla="*/ 203659 h 2655913"/>
                <a:gd name="connsiteX13" fmla="*/ 928255 w 5971309"/>
                <a:gd name="connsiteY13" fmla="*/ 134386 h 2655913"/>
                <a:gd name="connsiteX14" fmla="*/ 983673 w 5971309"/>
                <a:gd name="connsiteY14" fmla="*/ 23550 h 2655913"/>
                <a:gd name="connsiteX15" fmla="*/ 1025237 w 5971309"/>
                <a:gd name="connsiteY15" fmla="*/ 9695 h 2655913"/>
                <a:gd name="connsiteX16" fmla="*/ 1080655 w 5971309"/>
                <a:gd name="connsiteY16" fmla="*/ 23550 h 2655913"/>
                <a:gd name="connsiteX17" fmla="*/ 1122219 w 5971309"/>
                <a:gd name="connsiteY17" fmla="*/ 175950 h 2655913"/>
                <a:gd name="connsiteX18" fmla="*/ 1163782 w 5971309"/>
                <a:gd name="connsiteY18" fmla="*/ 189804 h 2655913"/>
                <a:gd name="connsiteX19" fmla="*/ 1316182 w 5971309"/>
                <a:gd name="connsiteY19" fmla="*/ 175950 h 2655913"/>
                <a:gd name="connsiteX20" fmla="*/ 1357746 w 5971309"/>
                <a:gd name="connsiteY20" fmla="*/ 134386 h 2655913"/>
                <a:gd name="connsiteX21" fmla="*/ 1399309 w 5971309"/>
                <a:gd name="connsiteY21" fmla="*/ 120531 h 2655913"/>
                <a:gd name="connsiteX22" fmla="*/ 1427019 w 5971309"/>
                <a:gd name="connsiteY22" fmla="*/ 78968 h 2655913"/>
                <a:gd name="connsiteX23" fmla="*/ 1482437 w 5971309"/>
                <a:gd name="connsiteY23" fmla="*/ 51259 h 2655913"/>
                <a:gd name="connsiteX24" fmla="*/ 1524000 w 5971309"/>
                <a:gd name="connsiteY24" fmla="*/ 23550 h 2655913"/>
                <a:gd name="connsiteX25" fmla="*/ 1648691 w 5971309"/>
                <a:gd name="connsiteY25" fmla="*/ 37404 h 2655913"/>
                <a:gd name="connsiteX26" fmla="*/ 1662546 w 5971309"/>
                <a:gd name="connsiteY26" fmla="*/ 300641 h 2655913"/>
                <a:gd name="connsiteX27" fmla="*/ 1676400 w 5971309"/>
                <a:gd name="connsiteY27" fmla="*/ 425331 h 2655913"/>
                <a:gd name="connsiteX28" fmla="*/ 1759528 w 5971309"/>
                <a:gd name="connsiteY28" fmla="*/ 328350 h 2655913"/>
                <a:gd name="connsiteX29" fmla="*/ 1801091 w 5971309"/>
                <a:gd name="connsiteY29" fmla="*/ 300641 h 2655913"/>
                <a:gd name="connsiteX30" fmla="*/ 1870364 w 5971309"/>
                <a:gd name="connsiteY30" fmla="*/ 245222 h 2655913"/>
                <a:gd name="connsiteX31" fmla="*/ 1953491 w 5971309"/>
                <a:gd name="connsiteY31" fmla="*/ 259077 h 2655913"/>
                <a:gd name="connsiteX32" fmla="*/ 1981200 w 5971309"/>
                <a:gd name="connsiteY32" fmla="*/ 300641 h 2655913"/>
                <a:gd name="connsiteX33" fmla="*/ 2022764 w 5971309"/>
                <a:gd name="connsiteY33" fmla="*/ 314495 h 2655913"/>
                <a:gd name="connsiteX34" fmla="*/ 2092037 w 5971309"/>
                <a:gd name="connsiteY34" fmla="*/ 300641 h 2655913"/>
                <a:gd name="connsiteX35" fmla="*/ 2119746 w 5971309"/>
                <a:gd name="connsiteY35" fmla="*/ 272931 h 2655913"/>
                <a:gd name="connsiteX36" fmla="*/ 2161309 w 5971309"/>
                <a:gd name="connsiteY36" fmla="*/ 245222 h 2655913"/>
                <a:gd name="connsiteX37" fmla="*/ 2189019 w 5971309"/>
                <a:gd name="connsiteY37" fmla="*/ 203659 h 2655913"/>
                <a:gd name="connsiteX38" fmla="*/ 2202873 w 5971309"/>
                <a:gd name="connsiteY38" fmla="*/ 162095 h 2655913"/>
                <a:gd name="connsiteX39" fmla="*/ 2244437 w 5971309"/>
                <a:gd name="connsiteY39" fmla="*/ 148241 h 2655913"/>
                <a:gd name="connsiteX40" fmla="*/ 2299855 w 5971309"/>
                <a:gd name="connsiteY40" fmla="*/ 162095 h 2655913"/>
                <a:gd name="connsiteX41" fmla="*/ 2327564 w 5971309"/>
                <a:gd name="connsiteY41" fmla="*/ 203659 h 2655913"/>
                <a:gd name="connsiteX42" fmla="*/ 2493819 w 5971309"/>
                <a:gd name="connsiteY42" fmla="*/ 189804 h 2655913"/>
                <a:gd name="connsiteX43" fmla="*/ 2618509 w 5971309"/>
                <a:gd name="connsiteY43" fmla="*/ 92822 h 2655913"/>
                <a:gd name="connsiteX44" fmla="*/ 2701637 w 5971309"/>
                <a:gd name="connsiteY44" fmla="*/ 106677 h 2655913"/>
                <a:gd name="connsiteX45" fmla="*/ 2729346 w 5971309"/>
                <a:gd name="connsiteY45" fmla="*/ 148241 h 2655913"/>
                <a:gd name="connsiteX46" fmla="*/ 2770909 w 5971309"/>
                <a:gd name="connsiteY46" fmla="*/ 175950 h 2655913"/>
                <a:gd name="connsiteX47" fmla="*/ 2992582 w 5971309"/>
                <a:gd name="connsiteY47" fmla="*/ 175950 h 2655913"/>
                <a:gd name="connsiteX48" fmla="*/ 3006437 w 5971309"/>
                <a:gd name="connsiteY48" fmla="*/ 383768 h 2655913"/>
                <a:gd name="connsiteX49" fmla="*/ 3061855 w 5971309"/>
                <a:gd name="connsiteY49" fmla="*/ 508459 h 2655913"/>
                <a:gd name="connsiteX50" fmla="*/ 3089564 w 5971309"/>
                <a:gd name="connsiteY50" fmla="*/ 743986 h 2655913"/>
                <a:gd name="connsiteX51" fmla="*/ 3117273 w 5971309"/>
                <a:gd name="connsiteY51" fmla="*/ 1118059 h 2655913"/>
                <a:gd name="connsiteX52" fmla="*/ 3131128 w 5971309"/>
                <a:gd name="connsiteY52" fmla="*/ 1284313 h 2655913"/>
                <a:gd name="connsiteX53" fmla="*/ 3144982 w 5971309"/>
                <a:gd name="connsiteY53" fmla="*/ 1353586 h 2655913"/>
                <a:gd name="connsiteX54" fmla="*/ 3158837 w 5971309"/>
                <a:gd name="connsiteY54" fmla="*/ 2157150 h 2655913"/>
                <a:gd name="connsiteX55" fmla="*/ 3186546 w 5971309"/>
                <a:gd name="connsiteY55" fmla="*/ 2503513 h 2655913"/>
                <a:gd name="connsiteX56" fmla="*/ 3200400 w 5971309"/>
                <a:gd name="connsiteY56" fmla="*/ 2545077 h 2655913"/>
                <a:gd name="connsiteX57" fmla="*/ 3228109 w 5971309"/>
                <a:gd name="connsiteY57" fmla="*/ 2586641 h 2655913"/>
                <a:gd name="connsiteX58" fmla="*/ 3338946 w 5971309"/>
                <a:gd name="connsiteY58" fmla="*/ 2642059 h 2655913"/>
                <a:gd name="connsiteX59" fmla="*/ 4765964 w 5971309"/>
                <a:gd name="connsiteY59" fmla="*/ 2655913 h 2655913"/>
                <a:gd name="connsiteX60" fmla="*/ 5971309 w 5971309"/>
                <a:gd name="connsiteY60" fmla="*/ 2655913 h 26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971309" h="2655913">
                  <a:moveTo>
                    <a:pt x="0" y="203659"/>
                  </a:moveTo>
                  <a:cubicBezTo>
                    <a:pt x="9236" y="189804"/>
                    <a:pt x="15935" y="173869"/>
                    <a:pt x="27709" y="162095"/>
                  </a:cubicBezTo>
                  <a:cubicBezTo>
                    <a:pt x="69648" y="120156"/>
                    <a:pt x="77136" y="122528"/>
                    <a:pt x="124691" y="106677"/>
                  </a:cubicBezTo>
                  <a:cubicBezTo>
                    <a:pt x="138546" y="97441"/>
                    <a:pt x="149732" y="81033"/>
                    <a:pt x="166255" y="78968"/>
                  </a:cubicBezTo>
                  <a:cubicBezTo>
                    <a:pt x="273806" y="65524"/>
                    <a:pt x="213224" y="89188"/>
                    <a:pt x="249382" y="134386"/>
                  </a:cubicBezTo>
                  <a:cubicBezTo>
                    <a:pt x="259784" y="147388"/>
                    <a:pt x="277091" y="152859"/>
                    <a:pt x="290946" y="162095"/>
                  </a:cubicBezTo>
                  <a:cubicBezTo>
                    <a:pt x="327891" y="157477"/>
                    <a:pt x="366119" y="158940"/>
                    <a:pt x="401782" y="148241"/>
                  </a:cubicBezTo>
                  <a:cubicBezTo>
                    <a:pt x="414293" y="144488"/>
                    <a:pt x="418290" y="127252"/>
                    <a:pt x="429491" y="120531"/>
                  </a:cubicBezTo>
                  <a:cubicBezTo>
                    <a:pt x="442014" y="113017"/>
                    <a:pt x="457200" y="111295"/>
                    <a:pt x="471055" y="106677"/>
                  </a:cubicBezTo>
                  <a:cubicBezTo>
                    <a:pt x="484910" y="97441"/>
                    <a:pt x="496135" y="81323"/>
                    <a:pt x="512619" y="78968"/>
                  </a:cubicBezTo>
                  <a:cubicBezTo>
                    <a:pt x="567076" y="71188"/>
                    <a:pt x="572441" y="99429"/>
                    <a:pt x="595746" y="134386"/>
                  </a:cubicBezTo>
                  <a:cubicBezTo>
                    <a:pt x="600364" y="148241"/>
                    <a:pt x="603069" y="162888"/>
                    <a:pt x="609600" y="175950"/>
                  </a:cubicBezTo>
                  <a:cubicBezTo>
                    <a:pt x="659798" y="276347"/>
                    <a:pt x="687501" y="214167"/>
                    <a:pt x="845128" y="203659"/>
                  </a:cubicBezTo>
                  <a:cubicBezTo>
                    <a:pt x="873854" y="184508"/>
                    <a:pt x="909206" y="164864"/>
                    <a:pt x="928255" y="134386"/>
                  </a:cubicBezTo>
                  <a:cubicBezTo>
                    <a:pt x="946037" y="105934"/>
                    <a:pt x="952955" y="48124"/>
                    <a:pt x="983673" y="23550"/>
                  </a:cubicBezTo>
                  <a:cubicBezTo>
                    <a:pt x="995077" y="14427"/>
                    <a:pt x="1011382" y="14313"/>
                    <a:pt x="1025237" y="9695"/>
                  </a:cubicBezTo>
                  <a:cubicBezTo>
                    <a:pt x="1043710" y="14313"/>
                    <a:pt x="1064812" y="12988"/>
                    <a:pt x="1080655" y="23550"/>
                  </a:cubicBezTo>
                  <a:cubicBezTo>
                    <a:pt x="1129419" y="56059"/>
                    <a:pt x="1105401" y="138110"/>
                    <a:pt x="1122219" y="175950"/>
                  </a:cubicBezTo>
                  <a:cubicBezTo>
                    <a:pt x="1128150" y="189295"/>
                    <a:pt x="1149928" y="185186"/>
                    <a:pt x="1163782" y="189804"/>
                  </a:cubicBezTo>
                  <a:cubicBezTo>
                    <a:pt x="1214582" y="185186"/>
                    <a:pt x="1267135" y="189963"/>
                    <a:pt x="1316182" y="175950"/>
                  </a:cubicBezTo>
                  <a:cubicBezTo>
                    <a:pt x="1335022" y="170567"/>
                    <a:pt x="1341443" y="145255"/>
                    <a:pt x="1357746" y="134386"/>
                  </a:cubicBezTo>
                  <a:cubicBezTo>
                    <a:pt x="1369897" y="126285"/>
                    <a:pt x="1385455" y="125149"/>
                    <a:pt x="1399309" y="120531"/>
                  </a:cubicBezTo>
                  <a:cubicBezTo>
                    <a:pt x="1408546" y="106677"/>
                    <a:pt x="1414227" y="89628"/>
                    <a:pt x="1427019" y="78968"/>
                  </a:cubicBezTo>
                  <a:cubicBezTo>
                    <a:pt x="1442885" y="65746"/>
                    <a:pt x="1464505" y="61506"/>
                    <a:pt x="1482437" y="51259"/>
                  </a:cubicBezTo>
                  <a:cubicBezTo>
                    <a:pt x="1496894" y="42998"/>
                    <a:pt x="1510146" y="32786"/>
                    <a:pt x="1524000" y="23550"/>
                  </a:cubicBezTo>
                  <a:cubicBezTo>
                    <a:pt x="1565564" y="28168"/>
                    <a:pt x="1629989" y="0"/>
                    <a:pt x="1648691" y="37404"/>
                  </a:cubicBezTo>
                  <a:cubicBezTo>
                    <a:pt x="1687986" y="115995"/>
                    <a:pt x="1656286" y="212997"/>
                    <a:pt x="1662546" y="300641"/>
                  </a:cubicBezTo>
                  <a:cubicBezTo>
                    <a:pt x="1665525" y="342354"/>
                    <a:pt x="1671782" y="383768"/>
                    <a:pt x="1676400" y="425331"/>
                  </a:cubicBezTo>
                  <a:cubicBezTo>
                    <a:pt x="1706980" y="384558"/>
                    <a:pt x="1720932" y="360513"/>
                    <a:pt x="1759528" y="328350"/>
                  </a:cubicBezTo>
                  <a:cubicBezTo>
                    <a:pt x="1772320" y="317690"/>
                    <a:pt x="1788089" y="311043"/>
                    <a:pt x="1801091" y="300641"/>
                  </a:cubicBezTo>
                  <a:cubicBezTo>
                    <a:pt x="1899791" y="221679"/>
                    <a:pt x="1742446" y="330500"/>
                    <a:pt x="1870364" y="245222"/>
                  </a:cubicBezTo>
                  <a:cubicBezTo>
                    <a:pt x="1898073" y="249840"/>
                    <a:pt x="1928366" y="246514"/>
                    <a:pt x="1953491" y="259077"/>
                  </a:cubicBezTo>
                  <a:cubicBezTo>
                    <a:pt x="1968384" y="266524"/>
                    <a:pt x="1968198" y="290239"/>
                    <a:pt x="1981200" y="300641"/>
                  </a:cubicBezTo>
                  <a:cubicBezTo>
                    <a:pt x="1992604" y="309764"/>
                    <a:pt x="2008909" y="309877"/>
                    <a:pt x="2022764" y="314495"/>
                  </a:cubicBezTo>
                  <a:cubicBezTo>
                    <a:pt x="2045855" y="309877"/>
                    <a:pt x="2070393" y="309917"/>
                    <a:pt x="2092037" y="300641"/>
                  </a:cubicBezTo>
                  <a:cubicBezTo>
                    <a:pt x="2104043" y="295495"/>
                    <a:pt x="2109546" y="281091"/>
                    <a:pt x="2119746" y="272931"/>
                  </a:cubicBezTo>
                  <a:cubicBezTo>
                    <a:pt x="2132748" y="262529"/>
                    <a:pt x="2147455" y="254458"/>
                    <a:pt x="2161309" y="245222"/>
                  </a:cubicBezTo>
                  <a:cubicBezTo>
                    <a:pt x="2170546" y="231368"/>
                    <a:pt x="2181572" y="218552"/>
                    <a:pt x="2189019" y="203659"/>
                  </a:cubicBezTo>
                  <a:cubicBezTo>
                    <a:pt x="2195550" y="190597"/>
                    <a:pt x="2192546" y="172422"/>
                    <a:pt x="2202873" y="162095"/>
                  </a:cubicBezTo>
                  <a:cubicBezTo>
                    <a:pt x="2213200" y="151768"/>
                    <a:pt x="2230582" y="152859"/>
                    <a:pt x="2244437" y="148241"/>
                  </a:cubicBezTo>
                  <a:cubicBezTo>
                    <a:pt x="2262910" y="152859"/>
                    <a:pt x="2284012" y="151533"/>
                    <a:pt x="2299855" y="162095"/>
                  </a:cubicBezTo>
                  <a:cubicBezTo>
                    <a:pt x="2313710" y="171331"/>
                    <a:pt x="2311080" y="201304"/>
                    <a:pt x="2327564" y="203659"/>
                  </a:cubicBezTo>
                  <a:cubicBezTo>
                    <a:pt x="2382616" y="211523"/>
                    <a:pt x="2438401" y="194422"/>
                    <a:pt x="2493819" y="189804"/>
                  </a:cubicBezTo>
                  <a:cubicBezTo>
                    <a:pt x="2593249" y="123518"/>
                    <a:pt x="2553398" y="157934"/>
                    <a:pt x="2618509" y="92822"/>
                  </a:cubicBezTo>
                  <a:cubicBezTo>
                    <a:pt x="2646218" y="97440"/>
                    <a:pt x="2676511" y="94114"/>
                    <a:pt x="2701637" y="106677"/>
                  </a:cubicBezTo>
                  <a:cubicBezTo>
                    <a:pt x="2716530" y="114124"/>
                    <a:pt x="2717572" y="136467"/>
                    <a:pt x="2729346" y="148241"/>
                  </a:cubicBezTo>
                  <a:cubicBezTo>
                    <a:pt x="2741120" y="160015"/>
                    <a:pt x="2757055" y="166714"/>
                    <a:pt x="2770909" y="175950"/>
                  </a:cubicBezTo>
                  <a:cubicBezTo>
                    <a:pt x="2772161" y="175811"/>
                    <a:pt x="2975934" y="142654"/>
                    <a:pt x="2992582" y="175950"/>
                  </a:cubicBezTo>
                  <a:cubicBezTo>
                    <a:pt x="3023631" y="238047"/>
                    <a:pt x="2996619" y="315039"/>
                    <a:pt x="3006437" y="383768"/>
                  </a:cubicBezTo>
                  <a:cubicBezTo>
                    <a:pt x="3015430" y="446719"/>
                    <a:pt x="3031616" y="463100"/>
                    <a:pt x="3061855" y="508459"/>
                  </a:cubicBezTo>
                  <a:cubicBezTo>
                    <a:pt x="3079169" y="612344"/>
                    <a:pt x="3082111" y="617282"/>
                    <a:pt x="3089564" y="743986"/>
                  </a:cubicBezTo>
                  <a:cubicBezTo>
                    <a:pt x="3111023" y="1108771"/>
                    <a:pt x="3076420" y="954642"/>
                    <a:pt x="3117273" y="1118059"/>
                  </a:cubicBezTo>
                  <a:cubicBezTo>
                    <a:pt x="3121891" y="1173477"/>
                    <a:pt x="3124630" y="1229084"/>
                    <a:pt x="3131128" y="1284313"/>
                  </a:cubicBezTo>
                  <a:cubicBezTo>
                    <a:pt x="3133879" y="1307700"/>
                    <a:pt x="3144235" y="1330050"/>
                    <a:pt x="3144982" y="1353586"/>
                  </a:cubicBezTo>
                  <a:cubicBezTo>
                    <a:pt x="3153482" y="1621346"/>
                    <a:pt x="3151398" y="1889359"/>
                    <a:pt x="3158837" y="2157150"/>
                  </a:cubicBezTo>
                  <a:cubicBezTo>
                    <a:pt x="3159602" y="2184686"/>
                    <a:pt x="3179983" y="2457570"/>
                    <a:pt x="3186546" y="2503513"/>
                  </a:cubicBezTo>
                  <a:cubicBezTo>
                    <a:pt x="3188611" y="2517970"/>
                    <a:pt x="3193869" y="2532015"/>
                    <a:pt x="3200400" y="2545077"/>
                  </a:cubicBezTo>
                  <a:cubicBezTo>
                    <a:pt x="3207846" y="2559970"/>
                    <a:pt x="3217707" y="2573639"/>
                    <a:pt x="3228109" y="2586641"/>
                  </a:cubicBezTo>
                  <a:cubicBezTo>
                    <a:pt x="3255577" y="2620975"/>
                    <a:pt x="3290151" y="2641585"/>
                    <a:pt x="3338946" y="2642059"/>
                  </a:cubicBezTo>
                  <a:lnTo>
                    <a:pt x="4765964" y="2655913"/>
                  </a:lnTo>
                  <a:lnTo>
                    <a:pt x="5971309" y="2655913"/>
                  </a:lnTo>
                </a:path>
              </a:pathLst>
            </a:custGeom>
            <a:ln w="412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p:cNvCxnSpPr/>
            <p:nvPr/>
          </p:nvCxnSpPr>
          <p:spPr>
            <a:xfrm>
              <a:off x="6300192" y="1412776"/>
              <a:ext cx="504056"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83446" y="1196752"/>
              <a:ext cx="1027845" cy="369332"/>
            </a:xfrm>
            <a:prstGeom prst="rect">
              <a:avLst/>
            </a:prstGeom>
            <a:noFill/>
          </p:spPr>
          <p:txBody>
            <a:bodyPr wrap="none" rtlCol="0">
              <a:spAutoFit/>
            </a:bodyPr>
            <a:lstStyle/>
            <a:p>
              <a:r>
                <a:rPr lang="fa-IR" dirty="0" smtClean="0">
                  <a:solidFill>
                    <a:schemeClr val="tx2">
                      <a:lumMod val="40000"/>
                      <a:lumOff val="60000"/>
                    </a:schemeClr>
                  </a:solidFill>
                  <a:cs typeface="B Koodak" pitchFamily="2" charset="-78"/>
                </a:rPr>
                <a:t>رفتار خاص</a:t>
              </a:r>
              <a:endParaRPr lang="en-US" dirty="0">
                <a:solidFill>
                  <a:schemeClr val="tx2">
                    <a:lumMod val="40000"/>
                    <a:lumOff val="60000"/>
                  </a:schemeClr>
                </a:solidFill>
                <a:cs typeface="B Koodak" pitchFamily="2" charset="-78"/>
              </a:endParaRPr>
            </a:p>
          </p:txBody>
        </p:sp>
        <p:cxnSp>
          <p:nvCxnSpPr>
            <p:cNvPr id="13" name="Straight Connector 12"/>
            <p:cNvCxnSpPr/>
            <p:nvPr/>
          </p:nvCxnSpPr>
          <p:spPr>
            <a:xfrm>
              <a:off x="6300192" y="2060848"/>
              <a:ext cx="504056"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543362" y="1844824"/>
              <a:ext cx="1540806" cy="369332"/>
            </a:xfrm>
            <a:prstGeom prst="rect">
              <a:avLst/>
            </a:prstGeom>
            <a:noFill/>
          </p:spPr>
          <p:txBody>
            <a:bodyPr wrap="none" rtlCol="0">
              <a:spAutoFit/>
            </a:bodyPr>
            <a:lstStyle/>
            <a:p>
              <a:pPr algn="r" rtl="1"/>
              <a:r>
                <a:rPr lang="fa-IR" dirty="0" smtClean="0">
                  <a:solidFill>
                    <a:schemeClr val="tx2">
                      <a:lumMod val="40000"/>
                      <a:lumOff val="60000"/>
                    </a:schemeClr>
                  </a:solidFill>
                  <a:cs typeface="B Koodak" pitchFamily="2" charset="-78"/>
                </a:rPr>
                <a:t>انگیزه تغییر رفتار</a:t>
              </a:r>
              <a:endParaRPr lang="en-US" dirty="0">
                <a:solidFill>
                  <a:schemeClr val="tx2">
                    <a:lumMod val="40000"/>
                    <a:lumOff val="60000"/>
                  </a:schemeClr>
                </a:solidFill>
                <a:cs typeface="B Koodak" pitchFamily="2" charset="-78"/>
              </a:endParaRPr>
            </a:p>
          </p:txBody>
        </p:sp>
        <p:sp>
          <p:nvSpPr>
            <p:cNvPr id="16" name="Right Arrow 15"/>
            <p:cNvSpPr/>
            <p:nvPr/>
          </p:nvSpPr>
          <p:spPr>
            <a:xfrm rot="12646847">
              <a:off x="4422398" y="2842799"/>
              <a:ext cx="864096" cy="216024"/>
            </a:xfrm>
            <a:prstGeom prst="rightArrow">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033791" y="3356992"/>
              <a:ext cx="1588898" cy="646331"/>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lang="fa-IR" dirty="0" smtClean="0">
                  <a:solidFill>
                    <a:schemeClr val="tx2">
                      <a:lumMod val="40000"/>
                      <a:lumOff val="60000"/>
                    </a:schemeClr>
                  </a:solidFill>
                  <a:cs typeface="B Koodak" pitchFamily="2" charset="-78"/>
                </a:rPr>
                <a:t>تغییر در اوج </a:t>
              </a:r>
            </a:p>
            <a:p>
              <a:pPr algn="ctr"/>
              <a:r>
                <a:rPr lang="fa-IR" dirty="0" smtClean="0">
                  <a:solidFill>
                    <a:schemeClr val="tx2">
                      <a:lumMod val="40000"/>
                      <a:lumOff val="60000"/>
                    </a:schemeClr>
                  </a:solidFill>
                  <a:cs typeface="B Koodak" pitchFamily="2" charset="-78"/>
                </a:rPr>
                <a:t>انگیزه اتفاق میافتد</a:t>
              </a:r>
              <a:endParaRPr lang="en-US" dirty="0">
                <a:solidFill>
                  <a:schemeClr val="tx2">
                    <a:lumMod val="40000"/>
                    <a:lumOff val="60000"/>
                  </a:schemeClr>
                </a:solidFill>
                <a:cs typeface="B Koodak" pitchFamily="2" charset="-78"/>
              </a:endParaRPr>
            </a:p>
          </p:txBody>
        </p:sp>
        <p:sp>
          <p:nvSpPr>
            <p:cNvPr id="18" name="Freeform 17"/>
            <p:cNvSpPr/>
            <p:nvPr/>
          </p:nvSpPr>
          <p:spPr>
            <a:xfrm>
              <a:off x="1312450" y="2507673"/>
              <a:ext cx="5836495" cy="2632363"/>
            </a:xfrm>
            <a:custGeom>
              <a:avLst/>
              <a:gdLst>
                <a:gd name="connsiteX0" fmla="*/ 3732 w 5836495"/>
                <a:gd name="connsiteY0" fmla="*/ 2632363 h 2632363"/>
                <a:gd name="connsiteX1" fmla="*/ 114568 w 5836495"/>
                <a:gd name="connsiteY1" fmla="*/ 2535382 h 2632363"/>
                <a:gd name="connsiteX2" fmla="*/ 225405 w 5836495"/>
                <a:gd name="connsiteY2" fmla="*/ 2452254 h 2632363"/>
                <a:gd name="connsiteX3" fmla="*/ 336241 w 5836495"/>
                <a:gd name="connsiteY3" fmla="*/ 2424545 h 2632363"/>
                <a:gd name="connsiteX4" fmla="*/ 377805 w 5836495"/>
                <a:gd name="connsiteY4" fmla="*/ 2410691 h 2632363"/>
                <a:gd name="connsiteX5" fmla="*/ 433223 w 5836495"/>
                <a:gd name="connsiteY5" fmla="*/ 2396836 h 2632363"/>
                <a:gd name="connsiteX6" fmla="*/ 516350 w 5836495"/>
                <a:gd name="connsiteY6" fmla="*/ 2355272 h 2632363"/>
                <a:gd name="connsiteX7" fmla="*/ 654895 w 5836495"/>
                <a:gd name="connsiteY7" fmla="*/ 2258291 h 2632363"/>
                <a:gd name="connsiteX8" fmla="*/ 710314 w 5836495"/>
                <a:gd name="connsiteY8" fmla="*/ 2230582 h 2632363"/>
                <a:gd name="connsiteX9" fmla="*/ 959695 w 5836495"/>
                <a:gd name="connsiteY9" fmla="*/ 2216727 h 2632363"/>
                <a:gd name="connsiteX10" fmla="*/ 1028968 w 5836495"/>
                <a:gd name="connsiteY10" fmla="*/ 2161309 h 2632363"/>
                <a:gd name="connsiteX11" fmla="*/ 1070532 w 5836495"/>
                <a:gd name="connsiteY11" fmla="*/ 2133600 h 2632363"/>
                <a:gd name="connsiteX12" fmla="*/ 1153659 w 5836495"/>
                <a:gd name="connsiteY12" fmla="*/ 2078182 h 2632363"/>
                <a:gd name="connsiteX13" fmla="*/ 1181368 w 5836495"/>
                <a:gd name="connsiteY13" fmla="*/ 2050472 h 2632363"/>
                <a:gd name="connsiteX14" fmla="*/ 1209077 w 5836495"/>
                <a:gd name="connsiteY14" fmla="*/ 2008909 h 2632363"/>
                <a:gd name="connsiteX15" fmla="*/ 1250641 w 5836495"/>
                <a:gd name="connsiteY15" fmla="*/ 1981200 h 2632363"/>
                <a:gd name="connsiteX16" fmla="*/ 1361477 w 5836495"/>
                <a:gd name="connsiteY16" fmla="*/ 1856509 h 2632363"/>
                <a:gd name="connsiteX17" fmla="*/ 1403041 w 5836495"/>
                <a:gd name="connsiteY17" fmla="*/ 1842654 h 2632363"/>
                <a:gd name="connsiteX18" fmla="*/ 1513877 w 5836495"/>
                <a:gd name="connsiteY18" fmla="*/ 1814945 h 2632363"/>
                <a:gd name="connsiteX19" fmla="*/ 1597005 w 5836495"/>
                <a:gd name="connsiteY19" fmla="*/ 1759527 h 2632363"/>
                <a:gd name="connsiteX20" fmla="*/ 1624714 w 5836495"/>
                <a:gd name="connsiteY20" fmla="*/ 1717963 h 2632363"/>
                <a:gd name="connsiteX21" fmla="*/ 1707841 w 5836495"/>
                <a:gd name="connsiteY21" fmla="*/ 1648691 h 2632363"/>
                <a:gd name="connsiteX22" fmla="*/ 1735550 w 5836495"/>
                <a:gd name="connsiteY22" fmla="*/ 1607127 h 2632363"/>
                <a:gd name="connsiteX23" fmla="*/ 1832532 w 5836495"/>
                <a:gd name="connsiteY23" fmla="*/ 1551709 h 2632363"/>
                <a:gd name="connsiteX24" fmla="*/ 1874095 w 5836495"/>
                <a:gd name="connsiteY24" fmla="*/ 1524000 h 2632363"/>
                <a:gd name="connsiteX25" fmla="*/ 1915659 w 5836495"/>
                <a:gd name="connsiteY25" fmla="*/ 1510145 h 2632363"/>
                <a:gd name="connsiteX26" fmla="*/ 1957223 w 5836495"/>
                <a:gd name="connsiteY26" fmla="*/ 1482436 h 2632363"/>
                <a:gd name="connsiteX27" fmla="*/ 2040350 w 5836495"/>
                <a:gd name="connsiteY27" fmla="*/ 1454727 h 2632363"/>
                <a:gd name="connsiteX28" fmla="*/ 2081914 w 5836495"/>
                <a:gd name="connsiteY28" fmla="*/ 1427018 h 2632363"/>
                <a:gd name="connsiteX29" fmla="*/ 2178895 w 5836495"/>
                <a:gd name="connsiteY29" fmla="*/ 1371600 h 2632363"/>
                <a:gd name="connsiteX30" fmla="*/ 2248168 w 5836495"/>
                <a:gd name="connsiteY30" fmla="*/ 1302327 h 2632363"/>
                <a:gd name="connsiteX31" fmla="*/ 2275877 w 5836495"/>
                <a:gd name="connsiteY31" fmla="*/ 1219200 h 2632363"/>
                <a:gd name="connsiteX32" fmla="*/ 2289732 w 5836495"/>
                <a:gd name="connsiteY32" fmla="*/ 1177636 h 2632363"/>
                <a:gd name="connsiteX33" fmla="*/ 2331295 w 5836495"/>
                <a:gd name="connsiteY33" fmla="*/ 1149927 h 2632363"/>
                <a:gd name="connsiteX34" fmla="*/ 2359005 w 5836495"/>
                <a:gd name="connsiteY34" fmla="*/ 1122218 h 2632363"/>
                <a:gd name="connsiteX35" fmla="*/ 2400568 w 5836495"/>
                <a:gd name="connsiteY35" fmla="*/ 1108363 h 2632363"/>
                <a:gd name="connsiteX36" fmla="*/ 2497550 w 5836495"/>
                <a:gd name="connsiteY36" fmla="*/ 1039091 h 2632363"/>
                <a:gd name="connsiteX37" fmla="*/ 2539114 w 5836495"/>
                <a:gd name="connsiteY37" fmla="*/ 997527 h 2632363"/>
                <a:gd name="connsiteX38" fmla="*/ 2580677 w 5836495"/>
                <a:gd name="connsiteY38" fmla="*/ 969818 h 2632363"/>
                <a:gd name="connsiteX39" fmla="*/ 2649950 w 5836495"/>
                <a:gd name="connsiteY39" fmla="*/ 831272 h 2632363"/>
                <a:gd name="connsiteX40" fmla="*/ 2691514 w 5836495"/>
                <a:gd name="connsiteY40" fmla="*/ 595745 h 2632363"/>
                <a:gd name="connsiteX41" fmla="*/ 2719223 w 5836495"/>
                <a:gd name="connsiteY41" fmla="*/ 554182 h 2632363"/>
                <a:gd name="connsiteX42" fmla="*/ 2774641 w 5836495"/>
                <a:gd name="connsiteY42" fmla="*/ 387927 h 2632363"/>
                <a:gd name="connsiteX43" fmla="*/ 2788495 w 5836495"/>
                <a:gd name="connsiteY43" fmla="*/ 346363 h 2632363"/>
                <a:gd name="connsiteX44" fmla="*/ 2816205 w 5836495"/>
                <a:gd name="connsiteY44" fmla="*/ 304800 h 2632363"/>
                <a:gd name="connsiteX45" fmla="*/ 2843914 w 5836495"/>
                <a:gd name="connsiteY45" fmla="*/ 221672 h 2632363"/>
                <a:gd name="connsiteX46" fmla="*/ 2899332 w 5836495"/>
                <a:gd name="connsiteY46" fmla="*/ 138545 h 2632363"/>
                <a:gd name="connsiteX47" fmla="*/ 2940895 w 5836495"/>
                <a:gd name="connsiteY47" fmla="*/ 110836 h 2632363"/>
                <a:gd name="connsiteX48" fmla="*/ 3010168 w 5836495"/>
                <a:gd name="connsiteY48" fmla="*/ 41563 h 2632363"/>
                <a:gd name="connsiteX49" fmla="*/ 3051732 w 5836495"/>
                <a:gd name="connsiteY49" fmla="*/ 13854 h 2632363"/>
                <a:gd name="connsiteX50" fmla="*/ 4506459 w 5836495"/>
                <a:gd name="connsiteY50" fmla="*/ 0 h 2632363"/>
                <a:gd name="connsiteX51" fmla="*/ 5046786 w 5836495"/>
                <a:gd name="connsiteY51" fmla="*/ 13854 h 2632363"/>
                <a:gd name="connsiteX52" fmla="*/ 5836495 w 5836495"/>
                <a:gd name="connsiteY52" fmla="*/ 0 h 263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836495" h="2632363">
                  <a:moveTo>
                    <a:pt x="3732" y="2632363"/>
                  </a:moveTo>
                  <a:cubicBezTo>
                    <a:pt x="174669" y="2461428"/>
                    <a:pt x="0" y="2627039"/>
                    <a:pt x="114568" y="2535382"/>
                  </a:cubicBezTo>
                  <a:cubicBezTo>
                    <a:pt x="161459" y="2497868"/>
                    <a:pt x="142539" y="2479875"/>
                    <a:pt x="225405" y="2452254"/>
                  </a:cubicBezTo>
                  <a:cubicBezTo>
                    <a:pt x="320410" y="2420587"/>
                    <a:pt x="202497" y="2457981"/>
                    <a:pt x="336241" y="2424545"/>
                  </a:cubicBezTo>
                  <a:cubicBezTo>
                    <a:pt x="350409" y="2421003"/>
                    <a:pt x="363763" y="2414703"/>
                    <a:pt x="377805" y="2410691"/>
                  </a:cubicBezTo>
                  <a:cubicBezTo>
                    <a:pt x="396114" y="2405460"/>
                    <a:pt x="414750" y="2401454"/>
                    <a:pt x="433223" y="2396836"/>
                  </a:cubicBezTo>
                  <a:cubicBezTo>
                    <a:pt x="650410" y="2252043"/>
                    <a:pt x="315612" y="2469979"/>
                    <a:pt x="516350" y="2355272"/>
                  </a:cubicBezTo>
                  <a:cubicBezTo>
                    <a:pt x="637968" y="2285776"/>
                    <a:pt x="495504" y="2337985"/>
                    <a:pt x="654895" y="2258291"/>
                  </a:cubicBezTo>
                  <a:cubicBezTo>
                    <a:pt x="673368" y="2249055"/>
                    <a:pt x="689850" y="2233373"/>
                    <a:pt x="710314" y="2230582"/>
                  </a:cubicBezTo>
                  <a:cubicBezTo>
                    <a:pt x="792806" y="2219333"/>
                    <a:pt x="876568" y="2221345"/>
                    <a:pt x="959695" y="2216727"/>
                  </a:cubicBezTo>
                  <a:cubicBezTo>
                    <a:pt x="1040612" y="2189754"/>
                    <a:pt x="966300" y="2223976"/>
                    <a:pt x="1028968" y="2161309"/>
                  </a:cubicBezTo>
                  <a:cubicBezTo>
                    <a:pt x="1040742" y="2149535"/>
                    <a:pt x="1057740" y="2144260"/>
                    <a:pt x="1070532" y="2133600"/>
                  </a:cubicBezTo>
                  <a:cubicBezTo>
                    <a:pt x="1139719" y="2075944"/>
                    <a:pt x="1080614" y="2102529"/>
                    <a:pt x="1153659" y="2078182"/>
                  </a:cubicBezTo>
                  <a:cubicBezTo>
                    <a:pt x="1162895" y="2068945"/>
                    <a:pt x="1173208" y="2060672"/>
                    <a:pt x="1181368" y="2050472"/>
                  </a:cubicBezTo>
                  <a:cubicBezTo>
                    <a:pt x="1191770" y="2037470"/>
                    <a:pt x="1197303" y="2020683"/>
                    <a:pt x="1209077" y="2008909"/>
                  </a:cubicBezTo>
                  <a:cubicBezTo>
                    <a:pt x="1220851" y="1997135"/>
                    <a:pt x="1236786" y="1990436"/>
                    <a:pt x="1250641" y="1981200"/>
                  </a:cubicBezTo>
                  <a:cubicBezTo>
                    <a:pt x="1277044" y="1941595"/>
                    <a:pt x="1320804" y="1870067"/>
                    <a:pt x="1361477" y="1856509"/>
                  </a:cubicBezTo>
                  <a:cubicBezTo>
                    <a:pt x="1375332" y="1851891"/>
                    <a:pt x="1388951" y="1846497"/>
                    <a:pt x="1403041" y="1842654"/>
                  </a:cubicBezTo>
                  <a:cubicBezTo>
                    <a:pt x="1439781" y="1832634"/>
                    <a:pt x="1513877" y="1814945"/>
                    <a:pt x="1513877" y="1814945"/>
                  </a:cubicBezTo>
                  <a:cubicBezTo>
                    <a:pt x="1541586" y="1796472"/>
                    <a:pt x="1578532" y="1787236"/>
                    <a:pt x="1597005" y="1759527"/>
                  </a:cubicBezTo>
                  <a:cubicBezTo>
                    <a:pt x="1606241" y="1745672"/>
                    <a:pt x="1612940" y="1729737"/>
                    <a:pt x="1624714" y="1717963"/>
                  </a:cubicBezTo>
                  <a:cubicBezTo>
                    <a:pt x="1733698" y="1608977"/>
                    <a:pt x="1594351" y="1784877"/>
                    <a:pt x="1707841" y="1648691"/>
                  </a:cubicBezTo>
                  <a:cubicBezTo>
                    <a:pt x="1718501" y="1635899"/>
                    <a:pt x="1723776" y="1618901"/>
                    <a:pt x="1735550" y="1607127"/>
                  </a:cubicBezTo>
                  <a:cubicBezTo>
                    <a:pt x="1758052" y="1584625"/>
                    <a:pt x="1807178" y="1566197"/>
                    <a:pt x="1832532" y="1551709"/>
                  </a:cubicBezTo>
                  <a:cubicBezTo>
                    <a:pt x="1846989" y="1543448"/>
                    <a:pt x="1859202" y="1531447"/>
                    <a:pt x="1874095" y="1524000"/>
                  </a:cubicBezTo>
                  <a:cubicBezTo>
                    <a:pt x="1887157" y="1517469"/>
                    <a:pt x="1902597" y="1516676"/>
                    <a:pt x="1915659" y="1510145"/>
                  </a:cubicBezTo>
                  <a:cubicBezTo>
                    <a:pt x="1930552" y="1502698"/>
                    <a:pt x="1942007" y="1489199"/>
                    <a:pt x="1957223" y="1482436"/>
                  </a:cubicBezTo>
                  <a:cubicBezTo>
                    <a:pt x="1983913" y="1470574"/>
                    <a:pt x="2016048" y="1470928"/>
                    <a:pt x="2040350" y="1454727"/>
                  </a:cubicBezTo>
                  <a:cubicBezTo>
                    <a:pt x="2054205" y="1445491"/>
                    <a:pt x="2067457" y="1435279"/>
                    <a:pt x="2081914" y="1427018"/>
                  </a:cubicBezTo>
                  <a:cubicBezTo>
                    <a:pt x="2118763" y="1405962"/>
                    <a:pt x="2147126" y="1399398"/>
                    <a:pt x="2178895" y="1371600"/>
                  </a:cubicBezTo>
                  <a:cubicBezTo>
                    <a:pt x="2203471" y="1350096"/>
                    <a:pt x="2248168" y="1302327"/>
                    <a:pt x="2248168" y="1302327"/>
                  </a:cubicBezTo>
                  <a:lnTo>
                    <a:pt x="2275877" y="1219200"/>
                  </a:lnTo>
                  <a:cubicBezTo>
                    <a:pt x="2280495" y="1205345"/>
                    <a:pt x="2277581" y="1185737"/>
                    <a:pt x="2289732" y="1177636"/>
                  </a:cubicBezTo>
                  <a:cubicBezTo>
                    <a:pt x="2303586" y="1168400"/>
                    <a:pt x="2318293" y="1160329"/>
                    <a:pt x="2331295" y="1149927"/>
                  </a:cubicBezTo>
                  <a:cubicBezTo>
                    <a:pt x="2341495" y="1141767"/>
                    <a:pt x="2347804" y="1128939"/>
                    <a:pt x="2359005" y="1122218"/>
                  </a:cubicBezTo>
                  <a:cubicBezTo>
                    <a:pt x="2371528" y="1114704"/>
                    <a:pt x="2386714" y="1112981"/>
                    <a:pt x="2400568" y="1108363"/>
                  </a:cubicBezTo>
                  <a:cubicBezTo>
                    <a:pt x="2508641" y="1000293"/>
                    <a:pt x="2369895" y="1130273"/>
                    <a:pt x="2497550" y="1039091"/>
                  </a:cubicBezTo>
                  <a:cubicBezTo>
                    <a:pt x="2513494" y="1027703"/>
                    <a:pt x="2524062" y="1010070"/>
                    <a:pt x="2539114" y="997527"/>
                  </a:cubicBezTo>
                  <a:cubicBezTo>
                    <a:pt x="2551906" y="986867"/>
                    <a:pt x="2566823" y="979054"/>
                    <a:pt x="2580677" y="969818"/>
                  </a:cubicBezTo>
                  <a:cubicBezTo>
                    <a:pt x="2646657" y="870847"/>
                    <a:pt x="2628018" y="918999"/>
                    <a:pt x="2649950" y="831272"/>
                  </a:cubicBezTo>
                  <a:cubicBezTo>
                    <a:pt x="2654360" y="782764"/>
                    <a:pt x="2654597" y="651120"/>
                    <a:pt x="2691514" y="595745"/>
                  </a:cubicBezTo>
                  <a:lnTo>
                    <a:pt x="2719223" y="554182"/>
                  </a:lnTo>
                  <a:lnTo>
                    <a:pt x="2774641" y="387927"/>
                  </a:lnTo>
                  <a:cubicBezTo>
                    <a:pt x="2779259" y="374072"/>
                    <a:pt x="2780394" y="358514"/>
                    <a:pt x="2788495" y="346363"/>
                  </a:cubicBezTo>
                  <a:lnTo>
                    <a:pt x="2816205" y="304800"/>
                  </a:lnTo>
                  <a:cubicBezTo>
                    <a:pt x="2825441" y="277091"/>
                    <a:pt x="2827712" y="245975"/>
                    <a:pt x="2843914" y="221672"/>
                  </a:cubicBezTo>
                  <a:cubicBezTo>
                    <a:pt x="2862387" y="193963"/>
                    <a:pt x="2871623" y="157018"/>
                    <a:pt x="2899332" y="138545"/>
                  </a:cubicBezTo>
                  <a:cubicBezTo>
                    <a:pt x="2913186" y="129309"/>
                    <a:pt x="2928364" y="121801"/>
                    <a:pt x="2940895" y="110836"/>
                  </a:cubicBezTo>
                  <a:cubicBezTo>
                    <a:pt x="2965471" y="89332"/>
                    <a:pt x="2982997" y="59677"/>
                    <a:pt x="3010168" y="41563"/>
                  </a:cubicBezTo>
                  <a:cubicBezTo>
                    <a:pt x="3024023" y="32327"/>
                    <a:pt x="3035087" y="14316"/>
                    <a:pt x="3051732" y="13854"/>
                  </a:cubicBezTo>
                  <a:cubicBezTo>
                    <a:pt x="3536476" y="389"/>
                    <a:pt x="4021550" y="4618"/>
                    <a:pt x="4506459" y="0"/>
                  </a:cubicBezTo>
                  <a:cubicBezTo>
                    <a:pt x="4686568" y="4618"/>
                    <a:pt x="4866618" y="13854"/>
                    <a:pt x="5046786" y="13854"/>
                  </a:cubicBezTo>
                  <a:cubicBezTo>
                    <a:pt x="5310063" y="13854"/>
                    <a:pt x="5836495" y="0"/>
                    <a:pt x="5836495" y="0"/>
                  </a:cubicBezTo>
                </a:path>
              </a:pathLst>
            </a:custGeom>
            <a:ln w="444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ounded Rectangle 20"/>
            <p:cNvSpPr/>
            <p:nvPr/>
          </p:nvSpPr>
          <p:spPr>
            <a:xfrm>
              <a:off x="971600" y="548680"/>
              <a:ext cx="6768752" cy="5040560"/>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18"/>
          <p:cNvSpPr>
            <a:spLocks noGrp="1"/>
          </p:cNvSpPr>
          <p:nvPr>
            <p:ph type="sldNum" sz="quarter" idx="12"/>
          </p:nvPr>
        </p:nvSpPr>
        <p:spPr/>
        <p:txBody>
          <a:bodyPr/>
          <a:lstStyle/>
          <a:p>
            <a:fld id="{F86A6366-6285-40C7-BE09-FC3FA2DA8232}" type="slidenum">
              <a:rPr lang="en-US" smtClean="0"/>
              <a:pPr/>
              <a:t>70</a:t>
            </a:fld>
            <a:endParaRPr lang="en-US"/>
          </a:p>
        </p:txBody>
      </p:sp>
      <p:sp>
        <p:nvSpPr>
          <p:cNvPr id="20" name="Footer Placeholder 19"/>
          <p:cNvSpPr>
            <a:spLocks noGrp="1"/>
          </p:cNvSpPr>
          <p:nvPr>
            <p:ph type="ftr" sz="quarter" idx="11"/>
          </p:nvPr>
        </p:nvSpPr>
        <p:spPr/>
        <p:txBody>
          <a:bodyPr/>
          <a:lstStyle/>
          <a:p>
            <a:r>
              <a:rPr lang="fa-IR" smtClean="0"/>
              <a:t>انگیزه و شکل گیری آن</a:t>
            </a:r>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1043608" y="1628800"/>
            <a:ext cx="6696744" cy="5112568"/>
            <a:chOff x="1043608" y="548680"/>
            <a:chExt cx="6696744" cy="5112568"/>
          </a:xfrm>
        </p:grpSpPr>
        <p:cxnSp>
          <p:nvCxnSpPr>
            <p:cNvPr id="3" name="Straight Arrow Connector 2"/>
            <p:cNvCxnSpPr>
              <a:cxnSpLocks noChangeAspect="1"/>
            </p:cNvCxnSpPr>
            <p:nvPr/>
          </p:nvCxnSpPr>
          <p:spPr>
            <a:xfrm rot="-5400000">
              <a:off x="-756592" y="3068960"/>
              <a:ext cx="4176464"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331640" y="5157192"/>
              <a:ext cx="597666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noChangeAspect="1"/>
            </p:cNvCxnSpPr>
            <p:nvPr/>
          </p:nvCxnSpPr>
          <p:spPr>
            <a:xfrm rot="-5400000">
              <a:off x="5219278" y="3068166"/>
              <a:ext cx="4176464"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2303748" y="3104964"/>
              <a:ext cx="4104456"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00192" y="1412776"/>
              <a:ext cx="504056"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83446" y="1196752"/>
              <a:ext cx="1027845" cy="369332"/>
            </a:xfrm>
            <a:prstGeom prst="rect">
              <a:avLst/>
            </a:prstGeom>
            <a:noFill/>
          </p:spPr>
          <p:txBody>
            <a:bodyPr wrap="none" rtlCol="0">
              <a:spAutoFit/>
            </a:bodyPr>
            <a:lstStyle/>
            <a:p>
              <a:r>
                <a:rPr lang="fa-IR" dirty="0" smtClean="0">
                  <a:solidFill>
                    <a:schemeClr val="tx2">
                      <a:lumMod val="40000"/>
                      <a:lumOff val="60000"/>
                    </a:schemeClr>
                  </a:solidFill>
                  <a:cs typeface="B Koodak" pitchFamily="2" charset="-78"/>
                </a:rPr>
                <a:t>رفتار خاص</a:t>
              </a:r>
              <a:endParaRPr lang="en-US" dirty="0">
                <a:solidFill>
                  <a:schemeClr val="tx2">
                    <a:lumMod val="40000"/>
                    <a:lumOff val="60000"/>
                  </a:schemeClr>
                </a:solidFill>
                <a:cs typeface="B Koodak" pitchFamily="2" charset="-78"/>
              </a:endParaRPr>
            </a:p>
          </p:txBody>
        </p:sp>
        <p:cxnSp>
          <p:nvCxnSpPr>
            <p:cNvPr id="13" name="Straight Connector 12"/>
            <p:cNvCxnSpPr/>
            <p:nvPr/>
          </p:nvCxnSpPr>
          <p:spPr>
            <a:xfrm>
              <a:off x="6300192" y="2060848"/>
              <a:ext cx="504056"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572000" y="1844824"/>
              <a:ext cx="1540806" cy="369332"/>
            </a:xfrm>
            <a:prstGeom prst="rect">
              <a:avLst/>
            </a:prstGeom>
            <a:noFill/>
          </p:spPr>
          <p:txBody>
            <a:bodyPr wrap="none" rtlCol="0">
              <a:spAutoFit/>
            </a:bodyPr>
            <a:lstStyle/>
            <a:p>
              <a:pPr algn="r" rtl="1"/>
              <a:r>
                <a:rPr lang="fa-IR" dirty="0" smtClean="0">
                  <a:solidFill>
                    <a:schemeClr val="tx2">
                      <a:lumMod val="40000"/>
                      <a:lumOff val="60000"/>
                    </a:schemeClr>
                  </a:solidFill>
                  <a:cs typeface="B Koodak" pitchFamily="2" charset="-78"/>
                </a:rPr>
                <a:t>انگیزه تغییر رفتار</a:t>
              </a:r>
              <a:endParaRPr lang="en-US" dirty="0">
                <a:solidFill>
                  <a:schemeClr val="tx2">
                    <a:lumMod val="40000"/>
                    <a:lumOff val="60000"/>
                  </a:schemeClr>
                </a:solidFill>
                <a:cs typeface="B Koodak" pitchFamily="2" charset="-78"/>
              </a:endParaRPr>
            </a:p>
          </p:txBody>
        </p:sp>
        <p:sp>
          <p:nvSpPr>
            <p:cNvPr id="16" name="Right Arrow 15"/>
            <p:cNvSpPr>
              <a:spLocks noChangeAspect="1"/>
            </p:cNvSpPr>
            <p:nvPr/>
          </p:nvSpPr>
          <p:spPr>
            <a:xfrm rot="11858869">
              <a:off x="4653318" y="2812517"/>
              <a:ext cx="648077" cy="162018"/>
            </a:xfrm>
            <a:prstGeom prst="rightArrow">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385505" y="4221088"/>
              <a:ext cx="1665841"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lang="fa-IR" dirty="0" smtClean="0">
                  <a:solidFill>
                    <a:schemeClr val="tx2">
                      <a:lumMod val="40000"/>
                      <a:lumOff val="60000"/>
                    </a:schemeClr>
                  </a:solidFill>
                  <a:cs typeface="B Koodak" pitchFamily="2" charset="-78"/>
                </a:rPr>
                <a:t>تغییر تدریجی است</a:t>
              </a:r>
              <a:endParaRPr lang="en-US" dirty="0">
                <a:solidFill>
                  <a:schemeClr val="tx2">
                    <a:lumMod val="40000"/>
                    <a:lumOff val="60000"/>
                  </a:schemeClr>
                </a:solidFill>
                <a:cs typeface="B Koodak" pitchFamily="2" charset="-78"/>
              </a:endParaRPr>
            </a:p>
          </p:txBody>
        </p:sp>
        <p:sp>
          <p:nvSpPr>
            <p:cNvPr id="15" name="Freeform 14"/>
            <p:cNvSpPr/>
            <p:nvPr/>
          </p:nvSpPr>
          <p:spPr>
            <a:xfrm>
              <a:off x="1316182" y="2535382"/>
              <a:ext cx="6026727" cy="2576945"/>
            </a:xfrm>
            <a:custGeom>
              <a:avLst/>
              <a:gdLst>
                <a:gd name="connsiteX0" fmla="*/ 0 w 6026727"/>
                <a:gd name="connsiteY0" fmla="*/ 138545 h 2576945"/>
                <a:gd name="connsiteX1" fmla="*/ 96982 w 6026727"/>
                <a:gd name="connsiteY1" fmla="*/ 55418 h 2576945"/>
                <a:gd name="connsiteX2" fmla="*/ 193963 w 6026727"/>
                <a:gd name="connsiteY2" fmla="*/ 13854 h 2576945"/>
                <a:gd name="connsiteX3" fmla="*/ 263236 w 6026727"/>
                <a:gd name="connsiteY3" fmla="*/ 138545 h 2576945"/>
                <a:gd name="connsiteX4" fmla="*/ 346363 w 6026727"/>
                <a:gd name="connsiteY4" fmla="*/ 96982 h 2576945"/>
                <a:gd name="connsiteX5" fmla="*/ 457200 w 6026727"/>
                <a:gd name="connsiteY5" fmla="*/ 69273 h 2576945"/>
                <a:gd name="connsiteX6" fmla="*/ 540327 w 6026727"/>
                <a:gd name="connsiteY6" fmla="*/ 83127 h 2576945"/>
                <a:gd name="connsiteX7" fmla="*/ 623454 w 6026727"/>
                <a:gd name="connsiteY7" fmla="*/ 138545 h 2576945"/>
                <a:gd name="connsiteX8" fmla="*/ 748145 w 6026727"/>
                <a:gd name="connsiteY8" fmla="*/ 83127 h 2576945"/>
                <a:gd name="connsiteX9" fmla="*/ 831273 w 6026727"/>
                <a:gd name="connsiteY9" fmla="*/ 27709 h 2576945"/>
                <a:gd name="connsiteX10" fmla="*/ 872836 w 6026727"/>
                <a:gd name="connsiteY10" fmla="*/ 41563 h 2576945"/>
                <a:gd name="connsiteX11" fmla="*/ 942109 w 6026727"/>
                <a:gd name="connsiteY11" fmla="*/ 166254 h 2576945"/>
                <a:gd name="connsiteX12" fmla="*/ 1011382 w 6026727"/>
                <a:gd name="connsiteY12" fmla="*/ 152400 h 2576945"/>
                <a:gd name="connsiteX13" fmla="*/ 1052945 w 6026727"/>
                <a:gd name="connsiteY13" fmla="*/ 124691 h 2576945"/>
                <a:gd name="connsiteX14" fmla="*/ 1094509 w 6026727"/>
                <a:gd name="connsiteY14" fmla="*/ 110836 h 2576945"/>
                <a:gd name="connsiteX15" fmla="*/ 1149927 w 6026727"/>
                <a:gd name="connsiteY15" fmla="*/ 124691 h 2576945"/>
                <a:gd name="connsiteX16" fmla="*/ 1191491 w 6026727"/>
                <a:gd name="connsiteY16" fmla="*/ 166254 h 2576945"/>
                <a:gd name="connsiteX17" fmla="*/ 1219200 w 6026727"/>
                <a:gd name="connsiteY17" fmla="*/ 263236 h 2576945"/>
                <a:gd name="connsiteX18" fmla="*/ 1260763 w 6026727"/>
                <a:gd name="connsiteY18" fmla="*/ 346363 h 2576945"/>
                <a:gd name="connsiteX19" fmla="*/ 1343891 w 6026727"/>
                <a:gd name="connsiteY19" fmla="*/ 290945 h 2576945"/>
                <a:gd name="connsiteX20" fmla="*/ 1357745 w 6026727"/>
                <a:gd name="connsiteY20" fmla="*/ 249382 h 2576945"/>
                <a:gd name="connsiteX21" fmla="*/ 1399309 w 6026727"/>
                <a:gd name="connsiteY21" fmla="*/ 221673 h 2576945"/>
                <a:gd name="connsiteX22" fmla="*/ 1468582 w 6026727"/>
                <a:gd name="connsiteY22" fmla="*/ 152400 h 2576945"/>
                <a:gd name="connsiteX23" fmla="*/ 1510145 w 6026727"/>
                <a:gd name="connsiteY23" fmla="*/ 124691 h 2576945"/>
                <a:gd name="connsiteX24" fmla="*/ 1620982 w 6026727"/>
                <a:gd name="connsiteY24" fmla="*/ 0 h 2576945"/>
                <a:gd name="connsiteX25" fmla="*/ 1662545 w 6026727"/>
                <a:gd name="connsiteY25" fmla="*/ 13854 h 2576945"/>
                <a:gd name="connsiteX26" fmla="*/ 1676400 w 6026727"/>
                <a:gd name="connsiteY26" fmla="*/ 55418 h 2576945"/>
                <a:gd name="connsiteX27" fmla="*/ 1690254 w 6026727"/>
                <a:gd name="connsiteY27" fmla="*/ 180109 h 2576945"/>
                <a:gd name="connsiteX28" fmla="*/ 1704109 w 6026727"/>
                <a:gd name="connsiteY28" fmla="*/ 235527 h 2576945"/>
                <a:gd name="connsiteX29" fmla="*/ 1745673 w 6026727"/>
                <a:gd name="connsiteY29" fmla="*/ 263236 h 2576945"/>
                <a:gd name="connsiteX30" fmla="*/ 1842654 w 6026727"/>
                <a:gd name="connsiteY30" fmla="*/ 249382 h 2576945"/>
                <a:gd name="connsiteX31" fmla="*/ 1911927 w 6026727"/>
                <a:gd name="connsiteY31" fmla="*/ 193963 h 2576945"/>
                <a:gd name="connsiteX32" fmla="*/ 1953491 w 6026727"/>
                <a:gd name="connsiteY32" fmla="*/ 166254 h 2576945"/>
                <a:gd name="connsiteX33" fmla="*/ 1981200 w 6026727"/>
                <a:gd name="connsiteY33" fmla="*/ 124691 h 2576945"/>
                <a:gd name="connsiteX34" fmla="*/ 2064327 w 6026727"/>
                <a:gd name="connsiteY34" fmla="*/ 96982 h 2576945"/>
                <a:gd name="connsiteX35" fmla="*/ 2119745 w 6026727"/>
                <a:gd name="connsiteY35" fmla="*/ 110836 h 2576945"/>
                <a:gd name="connsiteX36" fmla="*/ 2175163 w 6026727"/>
                <a:gd name="connsiteY36" fmla="*/ 193963 h 2576945"/>
                <a:gd name="connsiteX37" fmla="*/ 2202873 w 6026727"/>
                <a:gd name="connsiteY37" fmla="*/ 235527 h 2576945"/>
                <a:gd name="connsiteX38" fmla="*/ 2244436 w 6026727"/>
                <a:gd name="connsiteY38" fmla="*/ 263236 h 2576945"/>
                <a:gd name="connsiteX39" fmla="*/ 2341418 w 6026727"/>
                <a:gd name="connsiteY39" fmla="*/ 249382 h 2576945"/>
                <a:gd name="connsiteX40" fmla="*/ 2410691 w 6026727"/>
                <a:gd name="connsiteY40" fmla="*/ 193963 h 2576945"/>
                <a:gd name="connsiteX41" fmla="*/ 2438400 w 6026727"/>
                <a:gd name="connsiteY41" fmla="*/ 152400 h 2576945"/>
                <a:gd name="connsiteX42" fmla="*/ 2479963 w 6026727"/>
                <a:gd name="connsiteY42" fmla="*/ 124691 h 2576945"/>
                <a:gd name="connsiteX43" fmla="*/ 2549236 w 6026727"/>
                <a:gd name="connsiteY43" fmla="*/ 83127 h 2576945"/>
                <a:gd name="connsiteX44" fmla="*/ 2618509 w 6026727"/>
                <a:gd name="connsiteY44" fmla="*/ 96982 h 2576945"/>
                <a:gd name="connsiteX45" fmla="*/ 2660073 w 6026727"/>
                <a:gd name="connsiteY45" fmla="*/ 180109 h 2576945"/>
                <a:gd name="connsiteX46" fmla="*/ 2687782 w 6026727"/>
                <a:gd name="connsiteY46" fmla="*/ 221673 h 2576945"/>
                <a:gd name="connsiteX47" fmla="*/ 2770909 w 6026727"/>
                <a:gd name="connsiteY47" fmla="*/ 207818 h 2576945"/>
                <a:gd name="connsiteX48" fmla="*/ 2812473 w 6026727"/>
                <a:gd name="connsiteY48" fmla="*/ 166254 h 2576945"/>
                <a:gd name="connsiteX49" fmla="*/ 2909454 w 6026727"/>
                <a:gd name="connsiteY49" fmla="*/ 96982 h 2576945"/>
                <a:gd name="connsiteX50" fmla="*/ 2951018 w 6026727"/>
                <a:gd name="connsiteY50" fmla="*/ 83127 h 2576945"/>
                <a:gd name="connsiteX51" fmla="*/ 3034145 w 6026727"/>
                <a:gd name="connsiteY51" fmla="*/ 124691 h 2576945"/>
                <a:gd name="connsiteX52" fmla="*/ 3048000 w 6026727"/>
                <a:gd name="connsiteY52" fmla="*/ 235527 h 2576945"/>
                <a:gd name="connsiteX53" fmla="*/ 3061854 w 6026727"/>
                <a:gd name="connsiteY53" fmla="*/ 318654 h 2576945"/>
                <a:gd name="connsiteX54" fmla="*/ 3075709 w 6026727"/>
                <a:gd name="connsiteY54" fmla="*/ 387927 h 2576945"/>
                <a:gd name="connsiteX55" fmla="*/ 3131127 w 6026727"/>
                <a:gd name="connsiteY55" fmla="*/ 401782 h 2576945"/>
                <a:gd name="connsiteX56" fmla="*/ 3158836 w 6026727"/>
                <a:gd name="connsiteY56" fmla="*/ 443345 h 2576945"/>
                <a:gd name="connsiteX57" fmla="*/ 3228109 w 6026727"/>
                <a:gd name="connsiteY57" fmla="*/ 637309 h 2576945"/>
                <a:gd name="connsiteX58" fmla="*/ 3297382 w 6026727"/>
                <a:gd name="connsiteY58" fmla="*/ 651163 h 2576945"/>
                <a:gd name="connsiteX59" fmla="*/ 3352800 w 6026727"/>
                <a:gd name="connsiteY59" fmla="*/ 720436 h 2576945"/>
                <a:gd name="connsiteX60" fmla="*/ 3408218 w 6026727"/>
                <a:gd name="connsiteY60" fmla="*/ 831273 h 2576945"/>
                <a:gd name="connsiteX61" fmla="*/ 3449782 w 6026727"/>
                <a:gd name="connsiteY61" fmla="*/ 845127 h 2576945"/>
                <a:gd name="connsiteX62" fmla="*/ 3532909 w 6026727"/>
                <a:gd name="connsiteY62" fmla="*/ 831273 h 2576945"/>
                <a:gd name="connsiteX63" fmla="*/ 3588327 w 6026727"/>
                <a:gd name="connsiteY63" fmla="*/ 762000 h 2576945"/>
                <a:gd name="connsiteX64" fmla="*/ 3629891 w 6026727"/>
                <a:gd name="connsiteY64" fmla="*/ 609600 h 2576945"/>
                <a:gd name="connsiteX65" fmla="*/ 3643745 w 6026727"/>
                <a:gd name="connsiteY65" fmla="*/ 568036 h 2576945"/>
                <a:gd name="connsiteX66" fmla="*/ 3699163 w 6026727"/>
                <a:gd name="connsiteY66" fmla="*/ 498763 h 2576945"/>
                <a:gd name="connsiteX67" fmla="*/ 3740727 w 6026727"/>
                <a:gd name="connsiteY67" fmla="*/ 512618 h 2576945"/>
                <a:gd name="connsiteX68" fmla="*/ 3810000 w 6026727"/>
                <a:gd name="connsiteY68" fmla="*/ 637309 h 2576945"/>
                <a:gd name="connsiteX69" fmla="*/ 3823854 w 6026727"/>
                <a:gd name="connsiteY69" fmla="*/ 678873 h 2576945"/>
                <a:gd name="connsiteX70" fmla="*/ 3837709 w 6026727"/>
                <a:gd name="connsiteY70" fmla="*/ 720436 h 2576945"/>
                <a:gd name="connsiteX71" fmla="*/ 3851563 w 6026727"/>
                <a:gd name="connsiteY71" fmla="*/ 775854 h 2576945"/>
                <a:gd name="connsiteX72" fmla="*/ 3948545 w 6026727"/>
                <a:gd name="connsiteY72" fmla="*/ 858982 h 2576945"/>
                <a:gd name="connsiteX73" fmla="*/ 4003963 w 6026727"/>
                <a:gd name="connsiteY73" fmla="*/ 845127 h 2576945"/>
                <a:gd name="connsiteX74" fmla="*/ 4045527 w 6026727"/>
                <a:gd name="connsiteY74" fmla="*/ 831273 h 2576945"/>
                <a:gd name="connsiteX75" fmla="*/ 4128654 w 6026727"/>
                <a:gd name="connsiteY75" fmla="*/ 900545 h 2576945"/>
                <a:gd name="connsiteX76" fmla="*/ 4142509 w 6026727"/>
                <a:gd name="connsiteY76" fmla="*/ 942109 h 2576945"/>
                <a:gd name="connsiteX77" fmla="*/ 4225636 w 6026727"/>
                <a:gd name="connsiteY77" fmla="*/ 969818 h 2576945"/>
                <a:gd name="connsiteX78" fmla="*/ 4267200 w 6026727"/>
                <a:gd name="connsiteY78" fmla="*/ 955963 h 2576945"/>
                <a:gd name="connsiteX79" fmla="*/ 4350327 w 6026727"/>
                <a:gd name="connsiteY79" fmla="*/ 900545 h 2576945"/>
                <a:gd name="connsiteX80" fmla="*/ 4391891 w 6026727"/>
                <a:gd name="connsiteY80" fmla="*/ 886691 h 2576945"/>
                <a:gd name="connsiteX81" fmla="*/ 4419600 w 6026727"/>
                <a:gd name="connsiteY81" fmla="*/ 845127 h 2576945"/>
                <a:gd name="connsiteX82" fmla="*/ 4516582 w 6026727"/>
                <a:gd name="connsiteY82" fmla="*/ 900545 h 2576945"/>
                <a:gd name="connsiteX83" fmla="*/ 4558145 w 6026727"/>
                <a:gd name="connsiteY83" fmla="*/ 1066800 h 2576945"/>
                <a:gd name="connsiteX84" fmla="*/ 4572000 w 6026727"/>
                <a:gd name="connsiteY84" fmla="*/ 1122218 h 2576945"/>
                <a:gd name="connsiteX85" fmla="*/ 4599709 w 6026727"/>
                <a:gd name="connsiteY85" fmla="*/ 1177636 h 2576945"/>
                <a:gd name="connsiteX86" fmla="*/ 4613563 w 6026727"/>
                <a:gd name="connsiteY86" fmla="*/ 1246909 h 2576945"/>
                <a:gd name="connsiteX87" fmla="*/ 4641273 w 6026727"/>
                <a:gd name="connsiteY87" fmla="*/ 1427018 h 2576945"/>
                <a:gd name="connsiteX88" fmla="*/ 4655127 w 6026727"/>
                <a:gd name="connsiteY88" fmla="*/ 1565563 h 2576945"/>
                <a:gd name="connsiteX89" fmla="*/ 4682836 w 6026727"/>
                <a:gd name="connsiteY89" fmla="*/ 1593273 h 2576945"/>
                <a:gd name="connsiteX90" fmla="*/ 4738254 w 6026727"/>
                <a:gd name="connsiteY90" fmla="*/ 1676400 h 2576945"/>
                <a:gd name="connsiteX91" fmla="*/ 4779818 w 6026727"/>
                <a:gd name="connsiteY91" fmla="*/ 1717963 h 2576945"/>
                <a:gd name="connsiteX92" fmla="*/ 4959927 w 6026727"/>
                <a:gd name="connsiteY92" fmla="*/ 1731818 h 2576945"/>
                <a:gd name="connsiteX93" fmla="*/ 4987636 w 6026727"/>
                <a:gd name="connsiteY93" fmla="*/ 1773382 h 2576945"/>
                <a:gd name="connsiteX94" fmla="*/ 5015345 w 6026727"/>
                <a:gd name="connsiteY94" fmla="*/ 1828800 h 2576945"/>
                <a:gd name="connsiteX95" fmla="*/ 5056909 w 6026727"/>
                <a:gd name="connsiteY95" fmla="*/ 1856509 h 2576945"/>
                <a:gd name="connsiteX96" fmla="*/ 5153891 w 6026727"/>
                <a:gd name="connsiteY96" fmla="*/ 1787236 h 2576945"/>
                <a:gd name="connsiteX97" fmla="*/ 5209309 w 6026727"/>
                <a:gd name="connsiteY97" fmla="*/ 1704109 h 2576945"/>
                <a:gd name="connsiteX98" fmla="*/ 5250873 w 6026727"/>
                <a:gd name="connsiteY98" fmla="*/ 1662545 h 2576945"/>
                <a:gd name="connsiteX99" fmla="*/ 5334000 w 6026727"/>
                <a:gd name="connsiteY99" fmla="*/ 1676400 h 2576945"/>
                <a:gd name="connsiteX100" fmla="*/ 5320145 w 6026727"/>
                <a:gd name="connsiteY100" fmla="*/ 1717963 h 2576945"/>
                <a:gd name="connsiteX101" fmla="*/ 5334000 w 6026727"/>
                <a:gd name="connsiteY101" fmla="*/ 1801091 h 2576945"/>
                <a:gd name="connsiteX102" fmla="*/ 5389418 w 6026727"/>
                <a:gd name="connsiteY102" fmla="*/ 1704109 h 2576945"/>
                <a:gd name="connsiteX103" fmla="*/ 5430982 w 6026727"/>
                <a:gd name="connsiteY103" fmla="*/ 1579418 h 2576945"/>
                <a:gd name="connsiteX104" fmla="*/ 5486400 w 6026727"/>
                <a:gd name="connsiteY104" fmla="*/ 1759527 h 2576945"/>
                <a:gd name="connsiteX105" fmla="*/ 5527963 w 6026727"/>
                <a:gd name="connsiteY105" fmla="*/ 1787236 h 2576945"/>
                <a:gd name="connsiteX106" fmla="*/ 5555673 w 6026727"/>
                <a:gd name="connsiteY106" fmla="*/ 1814945 h 2576945"/>
                <a:gd name="connsiteX107" fmla="*/ 5569527 w 6026727"/>
                <a:gd name="connsiteY107" fmla="*/ 1898073 h 2576945"/>
                <a:gd name="connsiteX108" fmla="*/ 5583382 w 6026727"/>
                <a:gd name="connsiteY108" fmla="*/ 1995054 h 2576945"/>
                <a:gd name="connsiteX109" fmla="*/ 5611091 w 6026727"/>
                <a:gd name="connsiteY109" fmla="*/ 2078182 h 2576945"/>
                <a:gd name="connsiteX110" fmla="*/ 5624945 w 6026727"/>
                <a:gd name="connsiteY110" fmla="*/ 2119745 h 2576945"/>
                <a:gd name="connsiteX111" fmla="*/ 5597236 w 6026727"/>
                <a:gd name="connsiteY111" fmla="*/ 2175163 h 2576945"/>
                <a:gd name="connsiteX112" fmla="*/ 5694218 w 6026727"/>
                <a:gd name="connsiteY112" fmla="*/ 2272145 h 2576945"/>
                <a:gd name="connsiteX113" fmla="*/ 5735782 w 6026727"/>
                <a:gd name="connsiteY113" fmla="*/ 2299854 h 2576945"/>
                <a:gd name="connsiteX114" fmla="*/ 5777345 w 6026727"/>
                <a:gd name="connsiteY114" fmla="*/ 2327563 h 2576945"/>
                <a:gd name="connsiteX115" fmla="*/ 5805054 w 6026727"/>
                <a:gd name="connsiteY115" fmla="*/ 2479963 h 2576945"/>
                <a:gd name="connsiteX116" fmla="*/ 5818909 w 6026727"/>
                <a:gd name="connsiteY116" fmla="*/ 2521527 h 2576945"/>
                <a:gd name="connsiteX117" fmla="*/ 5902036 w 6026727"/>
                <a:gd name="connsiteY117" fmla="*/ 2563091 h 2576945"/>
                <a:gd name="connsiteX118" fmla="*/ 6026727 w 6026727"/>
                <a:gd name="connsiteY118" fmla="*/ 2576945 h 2576945"/>
                <a:gd name="connsiteX119" fmla="*/ 5985163 w 6026727"/>
                <a:gd name="connsiteY119" fmla="*/ 2507673 h 257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026727" h="2576945">
                  <a:moveTo>
                    <a:pt x="0" y="138545"/>
                  </a:moveTo>
                  <a:cubicBezTo>
                    <a:pt x="37784" y="100761"/>
                    <a:pt x="49586" y="85041"/>
                    <a:pt x="96982" y="55418"/>
                  </a:cubicBezTo>
                  <a:cubicBezTo>
                    <a:pt x="136112" y="30962"/>
                    <a:pt x="153560" y="27322"/>
                    <a:pt x="193963" y="13854"/>
                  </a:cubicBezTo>
                  <a:cubicBezTo>
                    <a:pt x="227869" y="115569"/>
                    <a:pt x="201020" y="76329"/>
                    <a:pt x="263236" y="138545"/>
                  </a:cubicBezTo>
                  <a:cubicBezTo>
                    <a:pt x="367702" y="103725"/>
                    <a:pt x="238941" y="150694"/>
                    <a:pt x="346363" y="96982"/>
                  </a:cubicBezTo>
                  <a:cubicBezTo>
                    <a:pt x="374767" y="82780"/>
                    <a:pt x="430848" y="74543"/>
                    <a:pt x="457200" y="69273"/>
                  </a:cubicBezTo>
                  <a:cubicBezTo>
                    <a:pt x="484909" y="73891"/>
                    <a:pt x="514397" y="72323"/>
                    <a:pt x="540327" y="83127"/>
                  </a:cubicBezTo>
                  <a:cubicBezTo>
                    <a:pt x="571067" y="95935"/>
                    <a:pt x="623454" y="138545"/>
                    <a:pt x="623454" y="138545"/>
                  </a:cubicBezTo>
                  <a:cubicBezTo>
                    <a:pt x="813637" y="111377"/>
                    <a:pt x="663204" y="157450"/>
                    <a:pt x="748145" y="83127"/>
                  </a:cubicBezTo>
                  <a:cubicBezTo>
                    <a:pt x="773208" y="61197"/>
                    <a:pt x="831273" y="27709"/>
                    <a:pt x="831273" y="27709"/>
                  </a:cubicBezTo>
                  <a:cubicBezTo>
                    <a:pt x="845127" y="32327"/>
                    <a:pt x="862510" y="31237"/>
                    <a:pt x="872836" y="41563"/>
                  </a:cubicBezTo>
                  <a:cubicBezTo>
                    <a:pt x="920474" y="89201"/>
                    <a:pt x="924687" y="113989"/>
                    <a:pt x="942109" y="166254"/>
                  </a:cubicBezTo>
                  <a:cubicBezTo>
                    <a:pt x="965200" y="161636"/>
                    <a:pt x="989333" y="160668"/>
                    <a:pt x="1011382" y="152400"/>
                  </a:cubicBezTo>
                  <a:cubicBezTo>
                    <a:pt x="1026973" y="146554"/>
                    <a:pt x="1038052" y="132138"/>
                    <a:pt x="1052945" y="124691"/>
                  </a:cubicBezTo>
                  <a:cubicBezTo>
                    <a:pt x="1066007" y="118160"/>
                    <a:pt x="1080654" y="115454"/>
                    <a:pt x="1094509" y="110836"/>
                  </a:cubicBezTo>
                  <a:cubicBezTo>
                    <a:pt x="1112982" y="115454"/>
                    <a:pt x="1133395" y="115244"/>
                    <a:pt x="1149927" y="124691"/>
                  </a:cubicBezTo>
                  <a:cubicBezTo>
                    <a:pt x="1166939" y="134412"/>
                    <a:pt x="1180623" y="149951"/>
                    <a:pt x="1191491" y="166254"/>
                  </a:cubicBezTo>
                  <a:cubicBezTo>
                    <a:pt x="1199793" y="178707"/>
                    <a:pt x="1216892" y="255158"/>
                    <a:pt x="1219200" y="263236"/>
                  </a:cubicBezTo>
                  <a:cubicBezTo>
                    <a:pt x="1233541" y="313429"/>
                    <a:pt x="1230401" y="300821"/>
                    <a:pt x="1260763" y="346363"/>
                  </a:cubicBezTo>
                  <a:cubicBezTo>
                    <a:pt x="1288472" y="327890"/>
                    <a:pt x="1333360" y="322538"/>
                    <a:pt x="1343891" y="290945"/>
                  </a:cubicBezTo>
                  <a:cubicBezTo>
                    <a:pt x="1348509" y="277091"/>
                    <a:pt x="1348622" y="260786"/>
                    <a:pt x="1357745" y="249382"/>
                  </a:cubicBezTo>
                  <a:cubicBezTo>
                    <a:pt x="1368147" y="236380"/>
                    <a:pt x="1386778" y="232638"/>
                    <a:pt x="1399309" y="221673"/>
                  </a:cubicBezTo>
                  <a:cubicBezTo>
                    <a:pt x="1423885" y="200169"/>
                    <a:pt x="1441411" y="170514"/>
                    <a:pt x="1468582" y="152400"/>
                  </a:cubicBezTo>
                  <a:cubicBezTo>
                    <a:pt x="1482436" y="143164"/>
                    <a:pt x="1497700" y="135753"/>
                    <a:pt x="1510145" y="124691"/>
                  </a:cubicBezTo>
                  <a:cubicBezTo>
                    <a:pt x="1587792" y="55671"/>
                    <a:pt x="1578868" y="63171"/>
                    <a:pt x="1620982" y="0"/>
                  </a:cubicBezTo>
                  <a:cubicBezTo>
                    <a:pt x="1634836" y="4618"/>
                    <a:pt x="1652219" y="3528"/>
                    <a:pt x="1662545" y="13854"/>
                  </a:cubicBezTo>
                  <a:cubicBezTo>
                    <a:pt x="1672872" y="24181"/>
                    <a:pt x="1673999" y="41013"/>
                    <a:pt x="1676400" y="55418"/>
                  </a:cubicBezTo>
                  <a:cubicBezTo>
                    <a:pt x="1683275" y="96668"/>
                    <a:pt x="1683895" y="138776"/>
                    <a:pt x="1690254" y="180109"/>
                  </a:cubicBezTo>
                  <a:cubicBezTo>
                    <a:pt x="1693149" y="198929"/>
                    <a:pt x="1693547" y="219684"/>
                    <a:pt x="1704109" y="235527"/>
                  </a:cubicBezTo>
                  <a:cubicBezTo>
                    <a:pt x="1713346" y="249382"/>
                    <a:pt x="1731818" y="254000"/>
                    <a:pt x="1745673" y="263236"/>
                  </a:cubicBezTo>
                  <a:cubicBezTo>
                    <a:pt x="1778000" y="258618"/>
                    <a:pt x="1811376" y="258765"/>
                    <a:pt x="1842654" y="249382"/>
                  </a:cubicBezTo>
                  <a:cubicBezTo>
                    <a:pt x="1876772" y="239147"/>
                    <a:pt x="1886811" y="214056"/>
                    <a:pt x="1911927" y="193963"/>
                  </a:cubicBezTo>
                  <a:cubicBezTo>
                    <a:pt x="1924929" y="183561"/>
                    <a:pt x="1939636" y="175490"/>
                    <a:pt x="1953491" y="166254"/>
                  </a:cubicBezTo>
                  <a:cubicBezTo>
                    <a:pt x="1962727" y="152400"/>
                    <a:pt x="1967080" y="133516"/>
                    <a:pt x="1981200" y="124691"/>
                  </a:cubicBezTo>
                  <a:cubicBezTo>
                    <a:pt x="2005968" y="109211"/>
                    <a:pt x="2064327" y="96982"/>
                    <a:pt x="2064327" y="96982"/>
                  </a:cubicBezTo>
                  <a:cubicBezTo>
                    <a:pt x="2082800" y="101600"/>
                    <a:pt x="2105415" y="98297"/>
                    <a:pt x="2119745" y="110836"/>
                  </a:cubicBezTo>
                  <a:cubicBezTo>
                    <a:pt x="2144807" y="132766"/>
                    <a:pt x="2156690" y="166254"/>
                    <a:pt x="2175163" y="193963"/>
                  </a:cubicBezTo>
                  <a:cubicBezTo>
                    <a:pt x="2184400" y="207818"/>
                    <a:pt x="2189018" y="226290"/>
                    <a:pt x="2202873" y="235527"/>
                  </a:cubicBezTo>
                  <a:lnTo>
                    <a:pt x="2244436" y="263236"/>
                  </a:lnTo>
                  <a:cubicBezTo>
                    <a:pt x="2276763" y="258618"/>
                    <a:pt x="2310140" y="258765"/>
                    <a:pt x="2341418" y="249382"/>
                  </a:cubicBezTo>
                  <a:cubicBezTo>
                    <a:pt x="2360371" y="243696"/>
                    <a:pt x="2397472" y="210487"/>
                    <a:pt x="2410691" y="193963"/>
                  </a:cubicBezTo>
                  <a:cubicBezTo>
                    <a:pt x="2421093" y="180961"/>
                    <a:pt x="2426626" y="164174"/>
                    <a:pt x="2438400" y="152400"/>
                  </a:cubicBezTo>
                  <a:cubicBezTo>
                    <a:pt x="2450174" y="140626"/>
                    <a:pt x="2466961" y="135093"/>
                    <a:pt x="2479963" y="124691"/>
                  </a:cubicBezTo>
                  <a:cubicBezTo>
                    <a:pt x="2534299" y="81222"/>
                    <a:pt x="2477058" y="107188"/>
                    <a:pt x="2549236" y="83127"/>
                  </a:cubicBezTo>
                  <a:cubicBezTo>
                    <a:pt x="2572327" y="87745"/>
                    <a:pt x="2598063" y="85299"/>
                    <a:pt x="2618509" y="96982"/>
                  </a:cubicBezTo>
                  <a:cubicBezTo>
                    <a:pt x="2646302" y="112864"/>
                    <a:pt x="2647984" y="155931"/>
                    <a:pt x="2660073" y="180109"/>
                  </a:cubicBezTo>
                  <a:cubicBezTo>
                    <a:pt x="2667520" y="195002"/>
                    <a:pt x="2678546" y="207818"/>
                    <a:pt x="2687782" y="221673"/>
                  </a:cubicBezTo>
                  <a:cubicBezTo>
                    <a:pt x="2715491" y="217055"/>
                    <a:pt x="2745239" y="219227"/>
                    <a:pt x="2770909" y="207818"/>
                  </a:cubicBezTo>
                  <a:cubicBezTo>
                    <a:pt x="2788814" y="199860"/>
                    <a:pt x="2797597" y="179005"/>
                    <a:pt x="2812473" y="166254"/>
                  </a:cubicBezTo>
                  <a:cubicBezTo>
                    <a:pt x="2821256" y="158726"/>
                    <a:pt x="2891913" y="105753"/>
                    <a:pt x="2909454" y="96982"/>
                  </a:cubicBezTo>
                  <a:cubicBezTo>
                    <a:pt x="2922516" y="90451"/>
                    <a:pt x="2937163" y="87745"/>
                    <a:pt x="2951018" y="83127"/>
                  </a:cubicBezTo>
                  <a:cubicBezTo>
                    <a:pt x="2968515" y="88959"/>
                    <a:pt x="3025881" y="104032"/>
                    <a:pt x="3034145" y="124691"/>
                  </a:cubicBezTo>
                  <a:cubicBezTo>
                    <a:pt x="3047973" y="159261"/>
                    <a:pt x="3042734" y="198668"/>
                    <a:pt x="3048000" y="235527"/>
                  </a:cubicBezTo>
                  <a:cubicBezTo>
                    <a:pt x="3051973" y="263336"/>
                    <a:pt x="3056829" y="291016"/>
                    <a:pt x="3061854" y="318654"/>
                  </a:cubicBezTo>
                  <a:cubicBezTo>
                    <a:pt x="3066066" y="341822"/>
                    <a:pt x="3060634" y="369837"/>
                    <a:pt x="3075709" y="387927"/>
                  </a:cubicBezTo>
                  <a:cubicBezTo>
                    <a:pt x="3087899" y="402555"/>
                    <a:pt x="3112654" y="397164"/>
                    <a:pt x="3131127" y="401782"/>
                  </a:cubicBezTo>
                  <a:cubicBezTo>
                    <a:pt x="3140363" y="415636"/>
                    <a:pt x="3154546" y="427256"/>
                    <a:pt x="3158836" y="443345"/>
                  </a:cubicBezTo>
                  <a:cubicBezTo>
                    <a:pt x="3183830" y="537072"/>
                    <a:pt x="3141414" y="604799"/>
                    <a:pt x="3228109" y="637309"/>
                  </a:cubicBezTo>
                  <a:cubicBezTo>
                    <a:pt x="3250158" y="645577"/>
                    <a:pt x="3274291" y="646545"/>
                    <a:pt x="3297382" y="651163"/>
                  </a:cubicBezTo>
                  <a:cubicBezTo>
                    <a:pt x="3320411" y="674193"/>
                    <a:pt x="3338819" y="688979"/>
                    <a:pt x="3352800" y="720436"/>
                  </a:cubicBezTo>
                  <a:cubicBezTo>
                    <a:pt x="3372895" y="765649"/>
                    <a:pt x="3365109" y="805407"/>
                    <a:pt x="3408218" y="831273"/>
                  </a:cubicBezTo>
                  <a:cubicBezTo>
                    <a:pt x="3420741" y="838787"/>
                    <a:pt x="3435927" y="840509"/>
                    <a:pt x="3449782" y="845127"/>
                  </a:cubicBezTo>
                  <a:cubicBezTo>
                    <a:pt x="3477491" y="840509"/>
                    <a:pt x="3506606" y="841137"/>
                    <a:pt x="3532909" y="831273"/>
                  </a:cubicBezTo>
                  <a:cubicBezTo>
                    <a:pt x="3550455" y="824693"/>
                    <a:pt x="3581335" y="772488"/>
                    <a:pt x="3588327" y="762000"/>
                  </a:cubicBezTo>
                  <a:cubicBezTo>
                    <a:pt x="3607911" y="664083"/>
                    <a:pt x="3594735" y="715071"/>
                    <a:pt x="3629891" y="609600"/>
                  </a:cubicBezTo>
                  <a:cubicBezTo>
                    <a:pt x="3634509" y="595745"/>
                    <a:pt x="3635644" y="580187"/>
                    <a:pt x="3643745" y="568036"/>
                  </a:cubicBezTo>
                  <a:cubicBezTo>
                    <a:pt x="3678700" y="515604"/>
                    <a:pt x="3659680" y="538247"/>
                    <a:pt x="3699163" y="498763"/>
                  </a:cubicBezTo>
                  <a:cubicBezTo>
                    <a:pt x="3713018" y="503381"/>
                    <a:pt x="3728576" y="504517"/>
                    <a:pt x="3740727" y="512618"/>
                  </a:cubicBezTo>
                  <a:cubicBezTo>
                    <a:pt x="3794056" y="548171"/>
                    <a:pt x="3789345" y="575342"/>
                    <a:pt x="3810000" y="637309"/>
                  </a:cubicBezTo>
                  <a:lnTo>
                    <a:pt x="3823854" y="678873"/>
                  </a:lnTo>
                  <a:cubicBezTo>
                    <a:pt x="3828472" y="692727"/>
                    <a:pt x="3834167" y="706268"/>
                    <a:pt x="3837709" y="720436"/>
                  </a:cubicBezTo>
                  <a:cubicBezTo>
                    <a:pt x="3842327" y="738909"/>
                    <a:pt x="3841471" y="759707"/>
                    <a:pt x="3851563" y="775854"/>
                  </a:cubicBezTo>
                  <a:cubicBezTo>
                    <a:pt x="3875560" y="814249"/>
                    <a:pt x="3912776" y="835136"/>
                    <a:pt x="3948545" y="858982"/>
                  </a:cubicBezTo>
                  <a:cubicBezTo>
                    <a:pt x="3967018" y="854364"/>
                    <a:pt x="3985654" y="850358"/>
                    <a:pt x="4003963" y="845127"/>
                  </a:cubicBezTo>
                  <a:cubicBezTo>
                    <a:pt x="4018005" y="841115"/>
                    <a:pt x="4031122" y="828872"/>
                    <a:pt x="4045527" y="831273"/>
                  </a:cubicBezTo>
                  <a:cubicBezTo>
                    <a:pt x="4068674" y="835131"/>
                    <a:pt x="4116170" y="888061"/>
                    <a:pt x="4128654" y="900545"/>
                  </a:cubicBezTo>
                  <a:cubicBezTo>
                    <a:pt x="4133272" y="914400"/>
                    <a:pt x="4130625" y="933621"/>
                    <a:pt x="4142509" y="942109"/>
                  </a:cubicBezTo>
                  <a:cubicBezTo>
                    <a:pt x="4166276" y="959086"/>
                    <a:pt x="4225636" y="969818"/>
                    <a:pt x="4225636" y="969818"/>
                  </a:cubicBezTo>
                  <a:cubicBezTo>
                    <a:pt x="4239491" y="965200"/>
                    <a:pt x="4254434" y="963055"/>
                    <a:pt x="4267200" y="955963"/>
                  </a:cubicBezTo>
                  <a:cubicBezTo>
                    <a:pt x="4296311" y="939790"/>
                    <a:pt x="4318734" y="911076"/>
                    <a:pt x="4350327" y="900545"/>
                  </a:cubicBezTo>
                  <a:lnTo>
                    <a:pt x="4391891" y="886691"/>
                  </a:lnTo>
                  <a:cubicBezTo>
                    <a:pt x="4401127" y="872836"/>
                    <a:pt x="4403589" y="849701"/>
                    <a:pt x="4419600" y="845127"/>
                  </a:cubicBezTo>
                  <a:cubicBezTo>
                    <a:pt x="4481917" y="827322"/>
                    <a:pt x="4492274" y="864084"/>
                    <a:pt x="4516582" y="900545"/>
                  </a:cubicBezTo>
                  <a:lnTo>
                    <a:pt x="4558145" y="1066800"/>
                  </a:lnTo>
                  <a:cubicBezTo>
                    <a:pt x="4562763" y="1085273"/>
                    <a:pt x="4563485" y="1105187"/>
                    <a:pt x="4572000" y="1122218"/>
                  </a:cubicBezTo>
                  <a:lnTo>
                    <a:pt x="4599709" y="1177636"/>
                  </a:lnTo>
                  <a:cubicBezTo>
                    <a:pt x="4604327" y="1200727"/>
                    <a:pt x="4610451" y="1223567"/>
                    <a:pt x="4613563" y="1246909"/>
                  </a:cubicBezTo>
                  <a:cubicBezTo>
                    <a:pt x="4637374" y="1425494"/>
                    <a:pt x="4610065" y="1333397"/>
                    <a:pt x="4641273" y="1427018"/>
                  </a:cubicBezTo>
                  <a:cubicBezTo>
                    <a:pt x="4645891" y="1473200"/>
                    <a:pt x="4643871" y="1520537"/>
                    <a:pt x="4655127" y="1565563"/>
                  </a:cubicBezTo>
                  <a:cubicBezTo>
                    <a:pt x="4658295" y="1578235"/>
                    <a:pt x="4674999" y="1582823"/>
                    <a:pt x="4682836" y="1593273"/>
                  </a:cubicBezTo>
                  <a:cubicBezTo>
                    <a:pt x="4702817" y="1619915"/>
                    <a:pt x="4714706" y="1652852"/>
                    <a:pt x="4738254" y="1676400"/>
                  </a:cubicBezTo>
                  <a:cubicBezTo>
                    <a:pt x="4752109" y="1690254"/>
                    <a:pt x="4760810" y="1713211"/>
                    <a:pt x="4779818" y="1717963"/>
                  </a:cubicBezTo>
                  <a:cubicBezTo>
                    <a:pt x="4838234" y="1732567"/>
                    <a:pt x="4899891" y="1727200"/>
                    <a:pt x="4959927" y="1731818"/>
                  </a:cubicBezTo>
                  <a:cubicBezTo>
                    <a:pt x="4969163" y="1745673"/>
                    <a:pt x="4979375" y="1758925"/>
                    <a:pt x="4987636" y="1773382"/>
                  </a:cubicBezTo>
                  <a:cubicBezTo>
                    <a:pt x="4997883" y="1791314"/>
                    <a:pt x="5002123" y="1812934"/>
                    <a:pt x="5015345" y="1828800"/>
                  </a:cubicBezTo>
                  <a:cubicBezTo>
                    <a:pt x="5026005" y="1841592"/>
                    <a:pt x="5043054" y="1847273"/>
                    <a:pt x="5056909" y="1856509"/>
                  </a:cubicBezTo>
                  <a:cubicBezTo>
                    <a:pt x="5077131" y="1843028"/>
                    <a:pt x="5141391" y="1801299"/>
                    <a:pt x="5153891" y="1787236"/>
                  </a:cubicBezTo>
                  <a:cubicBezTo>
                    <a:pt x="5176016" y="1762346"/>
                    <a:pt x="5185761" y="1727657"/>
                    <a:pt x="5209309" y="1704109"/>
                  </a:cubicBezTo>
                  <a:lnTo>
                    <a:pt x="5250873" y="1662545"/>
                  </a:lnTo>
                  <a:cubicBezTo>
                    <a:pt x="5278582" y="1667163"/>
                    <a:pt x="5312064" y="1658851"/>
                    <a:pt x="5334000" y="1676400"/>
                  </a:cubicBezTo>
                  <a:cubicBezTo>
                    <a:pt x="5345404" y="1685523"/>
                    <a:pt x="5320145" y="1703359"/>
                    <a:pt x="5320145" y="1717963"/>
                  </a:cubicBezTo>
                  <a:cubicBezTo>
                    <a:pt x="5320145" y="1746055"/>
                    <a:pt x="5329382" y="1773382"/>
                    <a:pt x="5334000" y="1801091"/>
                  </a:cubicBezTo>
                  <a:cubicBezTo>
                    <a:pt x="5352552" y="1773263"/>
                    <a:pt x="5379830" y="1736068"/>
                    <a:pt x="5389418" y="1704109"/>
                  </a:cubicBezTo>
                  <a:cubicBezTo>
                    <a:pt x="5430144" y="1568356"/>
                    <a:pt x="5373386" y="1665814"/>
                    <a:pt x="5430982" y="1579418"/>
                  </a:cubicBezTo>
                  <a:cubicBezTo>
                    <a:pt x="5535922" y="1614400"/>
                    <a:pt x="5430889" y="1565238"/>
                    <a:pt x="5486400" y="1759527"/>
                  </a:cubicBezTo>
                  <a:cubicBezTo>
                    <a:pt x="5490974" y="1775537"/>
                    <a:pt x="5514961" y="1776834"/>
                    <a:pt x="5527963" y="1787236"/>
                  </a:cubicBezTo>
                  <a:cubicBezTo>
                    <a:pt x="5538163" y="1795396"/>
                    <a:pt x="5546436" y="1805709"/>
                    <a:pt x="5555673" y="1814945"/>
                  </a:cubicBezTo>
                  <a:cubicBezTo>
                    <a:pt x="5560291" y="1842654"/>
                    <a:pt x="5565255" y="1870308"/>
                    <a:pt x="5569527" y="1898073"/>
                  </a:cubicBezTo>
                  <a:cubicBezTo>
                    <a:pt x="5574492" y="1930349"/>
                    <a:pt x="5576039" y="1963235"/>
                    <a:pt x="5583382" y="1995054"/>
                  </a:cubicBezTo>
                  <a:cubicBezTo>
                    <a:pt x="5589950" y="2023514"/>
                    <a:pt x="5601855" y="2050473"/>
                    <a:pt x="5611091" y="2078182"/>
                  </a:cubicBezTo>
                  <a:lnTo>
                    <a:pt x="5624945" y="2119745"/>
                  </a:lnTo>
                  <a:cubicBezTo>
                    <a:pt x="5615709" y="2138218"/>
                    <a:pt x="5600157" y="2154717"/>
                    <a:pt x="5597236" y="2175163"/>
                  </a:cubicBezTo>
                  <a:cubicBezTo>
                    <a:pt x="5589815" y="2227115"/>
                    <a:pt x="5671471" y="2256981"/>
                    <a:pt x="5694218" y="2272145"/>
                  </a:cubicBezTo>
                  <a:lnTo>
                    <a:pt x="5735782" y="2299854"/>
                  </a:lnTo>
                  <a:lnTo>
                    <a:pt x="5777345" y="2327563"/>
                  </a:lnTo>
                  <a:cubicBezTo>
                    <a:pt x="5818418" y="2491852"/>
                    <a:pt x="5755412" y="2231755"/>
                    <a:pt x="5805054" y="2479963"/>
                  </a:cubicBezTo>
                  <a:cubicBezTo>
                    <a:pt x="5807918" y="2494284"/>
                    <a:pt x="5809786" y="2510123"/>
                    <a:pt x="5818909" y="2521527"/>
                  </a:cubicBezTo>
                  <a:cubicBezTo>
                    <a:pt x="5833638" y="2539938"/>
                    <a:pt x="5878869" y="2559230"/>
                    <a:pt x="5902036" y="2563091"/>
                  </a:cubicBezTo>
                  <a:cubicBezTo>
                    <a:pt x="5943286" y="2569966"/>
                    <a:pt x="5985163" y="2572327"/>
                    <a:pt x="6026727" y="2576945"/>
                  </a:cubicBezTo>
                  <a:cubicBezTo>
                    <a:pt x="5993290" y="2526790"/>
                    <a:pt x="6006465" y="2550275"/>
                    <a:pt x="5985163" y="2507673"/>
                  </a:cubicBezTo>
                </a:path>
              </a:pathLst>
            </a:custGeom>
            <a:ln w="412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Arrow 18"/>
            <p:cNvSpPr>
              <a:spLocks noChangeAspect="1"/>
            </p:cNvSpPr>
            <p:nvPr/>
          </p:nvSpPr>
          <p:spPr>
            <a:xfrm rot="11858869">
              <a:off x="6002854" y="3523424"/>
              <a:ext cx="648068" cy="162018"/>
            </a:xfrm>
            <a:prstGeom prst="rightArrow">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a:spLocks noChangeAspect="1"/>
            </p:cNvSpPr>
            <p:nvPr/>
          </p:nvSpPr>
          <p:spPr>
            <a:xfrm rot="19598503">
              <a:off x="6147441" y="4529937"/>
              <a:ext cx="648073" cy="162018"/>
            </a:xfrm>
            <a:prstGeom prst="rightArrow">
              <a:avLst/>
            </a:prstGeom>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343891" y="2327564"/>
              <a:ext cx="5929745" cy="2770909"/>
            </a:xfrm>
            <a:custGeom>
              <a:avLst/>
              <a:gdLst>
                <a:gd name="connsiteX0" fmla="*/ 0 w 5929745"/>
                <a:gd name="connsiteY0" fmla="*/ 2770909 h 2770909"/>
                <a:gd name="connsiteX1" fmla="*/ 96982 w 5929745"/>
                <a:gd name="connsiteY1" fmla="*/ 2701636 h 2770909"/>
                <a:gd name="connsiteX2" fmla="*/ 221673 w 5929745"/>
                <a:gd name="connsiteY2" fmla="*/ 2646218 h 2770909"/>
                <a:gd name="connsiteX3" fmla="*/ 498764 w 5929745"/>
                <a:gd name="connsiteY3" fmla="*/ 2632363 h 2770909"/>
                <a:gd name="connsiteX4" fmla="*/ 581891 w 5929745"/>
                <a:gd name="connsiteY4" fmla="*/ 2590800 h 2770909"/>
                <a:gd name="connsiteX5" fmla="*/ 706582 w 5929745"/>
                <a:gd name="connsiteY5" fmla="*/ 2521527 h 2770909"/>
                <a:gd name="connsiteX6" fmla="*/ 831273 w 5929745"/>
                <a:gd name="connsiteY6" fmla="*/ 2424545 h 2770909"/>
                <a:gd name="connsiteX7" fmla="*/ 872836 w 5929745"/>
                <a:gd name="connsiteY7" fmla="*/ 2396836 h 2770909"/>
                <a:gd name="connsiteX8" fmla="*/ 1136073 w 5929745"/>
                <a:gd name="connsiteY8" fmla="*/ 2369127 h 2770909"/>
                <a:gd name="connsiteX9" fmla="*/ 1219200 w 5929745"/>
                <a:gd name="connsiteY9" fmla="*/ 2313709 h 2770909"/>
                <a:gd name="connsiteX10" fmla="*/ 1260764 w 5929745"/>
                <a:gd name="connsiteY10" fmla="*/ 2286000 h 2770909"/>
                <a:gd name="connsiteX11" fmla="*/ 1357745 w 5929745"/>
                <a:gd name="connsiteY11" fmla="*/ 2216727 h 2770909"/>
                <a:gd name="connsiteX12" fmla="*/ 1399309 w 5929745"/>
                <a:gd name="connsiteY12" fmla="*/ 2161309 h 2770909"/>
                <a:gd name="connsiteX13" fmla="*/ 1440873 w 5929745"/>
                <a:gd name="connsiteY13" fmla="*/ 2119745 h 2770909"/>
                <a:gd name="connsiteX14" fmla="*/ 1482436 w 5929745"/>
                <a:gd name="connsiteY14" fmla="*/ 2092036 h 2770909"/>
                <a:gd name="connsiteX15" fmla="*/ 1745673 w 5929745"/>
                <a:gd name="connsiteY15" fmla="*/ 2064327 h 2770909"/>
                <a:gd name="connsiteX16" fmla="*/ 1787236 w 5929745"/>
                <a:gd name="connsiteY16" fmla="*/ 2050472 h 2770909"/>
                <a:gd name="connsiteX17" fmla="*/ 1884218 w 5929745"/>
                <a:gd name="connsiteY17" fmla="*/ 2022763 h 2770909"/>
                <a:gd name="connsiteX18" fmla="*/ 2133600 w 5929745"/>
                <a:gd name="connsiteY18" fmla="*/ 1773381 h 2770909"/>
                <a:gd name="connsiteX19" fmla="*/ 2175164 w 5929745"/>
                <a:gd name="connsiteY19" fmla="*/ 1731818 h 2770909"/>
                <a:gd name="connsiteX20" fmla="*/ 2202873 w 5929745"/>
                <a:gd name="connsiteY20" fmla="*/ 1690254 h 2770909"/>
                <a:gd name="connsiteX21" fmla="*/ 2286000 w 5929745"/>
                <a:gd name="connsiteY21" fmla="*/ 1634836 h 2770909"/>
                <a:gd name="connsiteX22" fmla="*/ 2410691 w 5929745"/>
                <a:gd name="connsiteY22" fmla="*/ 1537854 h 2770909"/>
                <a:gd name="connsiteX23" fmla="*/ 2452254 w 5929745"/>
                <a:gd name="connsiteY23" fmla="*/ 1510145 h 2770909"/>
                <a:gd name="connsiteX24" fmla="*/ 2576945 w 5929745"/>
                <a:gd name="connsiteY24" fmla="*/ 1454727 h 2770909"/>
                <a:gd name="connsiteX25" fmla="*/ 3020291 w 5929745"/>
                <a:gd name="connsiteY25" fmla="*/ 1440872 h 2770909"/>
                <a:gd name="connsiteX26" fmla="*/ 3144982 w 5929745"/>
                <a:gd name="connsiteY26" fmla="*/ 1343891 h 2770909"/>
                <a:gd name="connsiteX27" fmla="*/ 3186545 w 5929745"/>
                <a:gd name="connsiteY27" fmla="*/ 1316181 h 2770909"/>
                <a:gd name="connsiteX28" fmla="*/ 3380509 w 5929745"/>
                <a:gd name="connsiteY28" fmla="*/ 1302327 h 2770909"/>
                <a:gd name="connsiteX29" fmla="*/ 3435927 w 5929745"/>
                <a:gd name="connsiteY29" fmla="*/ 1260763 h 2770909"/>
                <a:gd name="connsiteX30" fmla="*/ 3519054 w 5929745"/>
                <a:gd name="connsiteY30" fmla="*/ 1205345 h 2770909"/>
                <a:gd name="connsiteX31" fmla="*/ 3588327 w 5929745"/>
                <a:gd name="connsiteY31" fmla="*/ 1149927 h 2770909"/>
                <a:gd name="connsiteX32" fmla="*/ 3643745 w 5929745"/>
                <a:gd name="connsiteY32" fmla="*/ 1108363 h 2770909"/>
                <a:gd name="connsiteX33" fmla="*/ 3726873 w 5929745"/>
                <a:gd name="connsiteY33" fmla="*/ 1052945 h 2770909"/>
                <a:gd name="connsiteX34" fmla="*/ 3768436 w 5929745"/>
                <a:gd name="connsiteY34" fmla="*/ 1025236 h 2770909"/>
                <a:gd name="connsiteX35" fmla="*/ 3865418 w 5929745"/>
                <a:gd name="connsiteY35" fmla="*/ 997527 h 2770909"/>
                <a:gd name="connsiteX36" fmla="*/ 3962400 w 5929745"/>
                <a:gd name="connsiteY36" fmla="*/ 983672 h 2770909"/>
                <a:gd name="connsiteX37" fmla="*/ 4059382 w 5929745"/>
                <a:gd name="connsiteY37" fmla="*/ 928254 h 2770909"/>
                <a:gd name="connsiteX38" fmla="*/ 4087091 w 5929745"/>
                <a:gd name="connsiteY38" fmla="*/ 886691 h 2770909"/>
                <a:gd name="connsiteX39" fmla="*/ 4170218 w 5929745"/>
                <a:gd name="connsiteY39" fmla="*/ 817418 h 2770909"/>
                <a:gd name="connsiteX40" fmla="*/ 4211782 w 5929745"/>
                <a:gd name="connsiteY40" fmla="*/ 803563 h 2770909"/>
                <a:gd name="connsiteX41" fmla="*/ 4253345 w 5929745"/>
                <a:gd name="connsiteY41" fmla="*/ 775854 h 2770909"/>
                <a:gd name="connsiteX42" fmla="*/ 4336473 w 5929745"/>
                <a:gd name="connsiteY42" fmla="*/ 748145 h 2770909"/>
                <a:gd name="connsiteX43" fmla="*/ 4613564 w 5929745"/>
                <a:gd name="connsiteY43" fmla="*/ 720436 h 2770909"/>
                <a:gd name="connsiteX44" fmla="*/ 4696691 w 5929745"/>
                <a:gd name="connsiteY44" fmla="*/ 665018 h 2770909"/>
                <a:gd name="connsiteX45" fmla="*/ 4765964 w 5929745"/>
                <a:gd name="connsiteY45" fmla="*/ 595745 h 2770909"/>
                <a:gd name="connsiteX46" fmla="*/ 4849091 w 5929745"/>
                <a:gd name="connsiteY46" fmla="*/ 540327 h 2770909"/>
                <a:gd name="connsiteX47" fmla="*/ 4890654 w 5929745"/>
                <a:gd name="connsiteY47" fmla="*/ 498763 h 2770909"/>
                <a:gd name="connsiteX48" fmla="*/ 4973782 w 5929745"/>
                <a:gd name="connsiteY48" fmla="*/ 471054 h 2770909"/>
                <a:gd name="connsiteX49" fmla="*/ 5112327 w 5929745"/>
                <a:gd name="connsiteY49" fmla="*/ 443345 h 2770909"/>
                <a:gd name="connsiteX50" fmla="*/ 5153891 w 5929745"/>
                <a:gd name="connsiteY50" fmla="*/ 429491 h 2770909"/>
                <a:gd name="connsiteX51" fmla="*/ 5209309 w 5929745"/>
                <a:gd name="connsiteY51" fmla="*/ 360218 h 2770909"/>
                <a:gd name="connsiteX52" fmla="*/ 5250873 w 5929745"/>
                <a:gd name="connsiteY52" fmla="*/ 346363 h 2770909"/>
                <a:gd name="connsiteX53" fmla="*/ 5334000 w 5929745"/>
                <a:gd name="connsiteY53" fmla="*/ 263236 h 2770909"/>
                <a:gd name="connsiteX54" fmla="*/ 5375564 w 5929745"/>
                <a:gd name="connsiteY54" fmla="*/ 235527 h 2770909"/>
                <a:gd name="connsiteX55" fmla="*/ 5458691 w 5929745"/>
                <a:gd name="connsiteY55" fmla="*/ 221672 h 2770909"/>
                <a:gd name="connsiteX56" fmla="*/ 5541818 w 5929745"/>
                <a:gd name="connsiteY56" fmla="*/ 193963 h 2770909"/>
                <a:gd name="connsiteX57" fmla="*/ 5638800 w 5929745"/>
                <a:gd name="connsiteY57" fmla="*/ 166254 h 2770909"/>
                <a:gd name="connsiteX58" fmla="*/ 5680364 w 5929745"/>
                <a:gd name="connsiteY58" fmla="*/ 138545 h 2770909"/>
                <a:gd name="connsiteX59" fmla="*/ 5708073 w 5929745"/>
                <a:gd name="connsiteY59" fmla="*/ 96981 h 2770909"/>
                <a:gd name="connsiteX60" fmla="*/ 5791200 w 5929745"/>
                <a:gd name="connsiteY60" fmla="*/ 69272 h 2770909"/>
                <a:gd name="connsiteX61" fmla="*/ 5874327 w 5929745"/>
                <a:gd name="connsiteY61" fmla="*/ 41563 h 2770909"/>
                <a:gd name="connsiteX62" fmla="*/ 5929745 w 5929745"/>
                <a:gd name="connsiteY62" fmla="*/ 0 h 277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29745" h="2770909">
                  <a:moveTo>
                    <a:pt x="0" y="2770909"/>
                  </a:moveTo>
                  <a:cubicBezTo>
                    <a:pt x="67702" y="2703207"/>
                    <a:pt x="11881" y="2750265"/>
                    <a:pt x="96982" y="2701636"/>
                  </a:cubicBezTo>
                  <a:cubicBezTo>
                    <a:pt x="144236" y="2674634"/>
                    <a:pt x="155397" y="2649532"/>
                    <a:pt x="221673" y="2646218"/>
                  </a:cubicBezTo>
                  <a:lnTo>
                    <a:pt x="498764" y="2632363"/>
                  </a:lnTo>
                  <a:cubicBezTo>
                    <a:pt x="603226" y="2597543"/>
                    <a:pt x="474470" y="2644511"/>
                    <a:pt x="581891" y="2590800"/>
                  </a:cubicBezTo>
                  <a:cubicBezTo>
                    <a:pt x="651574" y="2555958"/>
                    <a:pt x="619223" y="2608888"/>
                    <a:pt x="706582" y="2521527"/>
                  </a:cubicBezTo>
                  <a:cubicBezTo>
                    <a:pt x="771694" y="2456413"/>
                    <a:pt x="731841" y="2490833"/>
                    <a:pt x="831273" y="2424545"/>
                  </a:cubicBezTo>
                  <a:cubicBezTo>
                    <a:pt x="845127" y="2415309"/>
                    <a:pt x="857040" y="2402102"/>
                    <a:pt x="872836" y="2396836"/>
                  </a:cubicBezTo>
                  <a:cubicBezTo>
                    <a:pt x="984636" y="2359569"/>
                    <a:pt x="899824" y="2383892"/>
                    <a:pt x="1136073" y="2369127"/>
                  </a:cubicBezTo>
                  <a:lnTo>
                    <a:pt x="1219200" y="2313709"/>
                  </a:lnTo>
                  <a:cubicBezTo>
                    <a:pt x="1233055" y="2304473"/>
                    <a:pt x="1248990" y="2297774"/>
                    <a:pt x="1260764" y="2286000"/>
                  </a:cubicBezTo>
                  <a:cubicBezTo>
                    <a:pt x="1316931" y="2229832"/>
                    <a:pt x="1284802" y="2253198"/>
                    <a:pt x="1357745" y="2216727"/>
                  </a:cubicBezTo>
                  <a:cubicBezTo>
                    <a:pt x="1371600" y="2198254"/>
                    <a:pt x="1384282" y="2178841"/>
                    <a:pt x="1399309" y="2161309"/>
                  </a:cubicBezTo>
                  <a:cubicBezTo>
                    <a:pt x="1412060" y="2146433"/>
                    <a:pt x="1425821" y="2132288"/>
                    <a:pt x="1440873" y="2119745"/>
                  </a:cubicBezTo>
                  <a:cubicBezTo>
                    <a:pt x="1453665" y="2109085"/>
                    <a:pt x="1467543" y="2099483"/>
                    <a:pt x="1482436" y="2092036"/>
                  </a:cubicBezTo>
                  <a:cubicBezTo>
                    <a:pt x="1551647" y="2057430"/>
                    <a:pt x="1725328" y="2065599"/>
                    <a:pt x="1745673" y="2064327"/>
                  </a:cubicBezTo>
                  <a:cubicBezTo>
                    <a:pt x="1759527" y="2059709"/>
                    <a:pt x="1773194" y="2054484"/>
                    <a:pt x="1787236" y="2050472"/>
                  </a:cubicBezTo>
                  <a:cubicBezTo>
                    <a:pt x="1909020" y="2015676"/>
                    <a:pt x="1784556" y="2055985"/>
                    <a:pt x="1884218" y="2022763"/>
                  </a:cubicBezTo>
                  <a:lnTo>
                    <a:pt x="2133600" y="1773381"/>
                  </a:lnTo>
                  <a:cubicBezTo>
                    <a:pt x="2147455" y="1759527"/>
                    <a:pt x="2164296" y="1748121"/>
                    <a:pt x="2175164" y="1731818"/>
                  </a:cubicBezTo>
                  <a:cubicBezTo>
                    <a:pt x="2184400" y="1717963"/>
                    <a:pt x="2190342" y="1701219"/>
                    <a:pt x="2202873" y="1690254"/>
                  </a:cubicBezTo>
                  <a:cubicBezTo>
                    <a:pt x="2227935" y="1668324"/>
                    <a:pt x="2262452" y="1658384"/>
                    <a:pt x="2286000" y="1634836"/>
                  </a:cubicBezTo>
                  <a:cubicBezTo>
                    <a:pt x="2351113" y="1569723"/>
                    <a:pt x="2311260" y="1604141"/>
                    <a:pt x="2410691" y="1537854"/>
                  </a:cubicBezTo>
                  <a:lnTo>
                    <a:pt x="2452254" y="1510145"/>
                  </a:lnTo>
                  <a:cubicBezTo>
                    <a:pt x="2491309" y="1484109"/>
                    <a:pt x="2525052" y="1456349"/>
                    <a:pt x="2576945" y="1454727"/>
                  </a:cubicBezTo>
                  <a:lnTo>
                    <a:pt x="3020291" y="1440872"/>
                  </a:lnTo>
                  <a:cubicBezTo>
                    <a:pt x="3126474" y="1334690"/>
                    <a:pt x="3046248" y="1400312"/>
                    <a:pt x="3144982" y="1343891"/>
                  </a:cubicBezTo>
                  <a:cubicBezTo>
                    <a:pt x="3159439" y="1335630"/>
                    <a:pt x="3170147" y="1319075"/>
                    <a:pt x="3186545" y="1316181"/>
                  </a:cubicBezTo>
                  <a:cubicBezTo>
                    <a:pt x="3250378" y="1304916"/>
                    <a:pt x="3315854" y="1306945"/>
                    <a:pt x="3380509" y="1302327"/>
                  </a:cubicBezTo>
                  <a:cubicBezTo>
                    <a:pt x="3398982" y="1288472"/>
                    <a:pt x="3417010" y="1274005"/>
                    <a:pt x="3435927" y="1260763"/>
                  </a:cubicBezTo>
                  <a:cubicBezTo>
                    <a:pt x="3463209" y="1241665"/>
                    <a:pt x="3495505" y="1228893"/>
                    <a:pt x="3519054" y="1205345"/>
                  </a:cubicBezTo>
                  <a:cubicBezTo>
                    <a:pt x="3565395" y="1159006"/>
                    <a:pt x="3527155" y="1193622"/>
                    <a:pt x="3588327" y="1149927"/>
                  </a:cubicBezTo>
                  <a:cubicBezTo>
                    <a:pt x="3607117" y="1136506"/>
                    <a:pt x="3624828" y="1121605"/>
                    <a:pt x="3643745" y="1108363"/>
                  </a:cubicBezTo>
                  <a:cubicBezTo>
                    <a:pt x="3671027" y="1089265"/>
                    <a:pt x="3699164" y="1071418"/>
                    <a:pt x="3726873" y="1052945"/>
                  </a:cubicBezTo>
                  <a:cubicBezTo>
                    <a:pt x="3740727" y="1043709"/>
                    <a:pt x="3752640" y="1030502"/>
                    <a:pt x="3768436" y="1025236"/>
                  </a:cubicBezTo>
                  <a:cubicBezTo>
                    <a:pt x="3804051" y="1013364"/>
                    <a:pt x="3827140" y="1004487"/>
                    <a:pt x="3865418" y="997527"/>
                  </a:cubicBezTo>
                  <a:cubicBezTo>
                    <a:pt x="3897547" y="991685"/>
                    <a:pt x="3930073" y="988290"/>
                    <a:pt x="3962400" y="983672"/>
                  </a:cubicBezTo>
                  <a:cubicBezTo>
                    <a:pt x="4009957" y="967821"/>
                    <a:pt x="4017442" y="970194"/>
                    <a:pt x="4059382" y="928254"/>
                  </a:cubicBezTo>
                  <a:cubicBezTo>
                    <a:pt x="4071156" y="916480"/>
                    <a:pt x="4076689" y="899693"/>
                    <a:pt x="4087091" y="886691"/>
                  </a:cubicBezTo>
                  <a:cubicBezTo>
                    <a:pt x="4105100" y="864179"/>
                    <a:pt x="4150359" y="828766"/>
                    <a:pt x="4170218" y="817418"/>
                  </a:cubicBezTo>
                  <a:cubicBezTo>
                    <a:pt x="4182898" y="810172"/>
                    <a:pt x="4198720" y="810094"/>
                    <a:pt x="4211782" y="803563"/>
                  </a:cubicBezTo>
                  <a:cubicBezTo>
                    <a:pt x="4226675" y="796116"/>
                    <a:pt x="4238129" y="782617"/>
                    <a:pt x="4253345" y="775854"/>
                  </a:cubicBezTo>
                  <a:cubicBezTo>
                    <a:pt x="4280036" y="763991"/>
                    <a:pt x="4308764" y="757381"/>
                    <a:pt x="4336473" y="748145"/>
                  </a:cubicBezTo>
                  <a:cubicBezTo>
                    <a:pt x="4452644" y="709422"/>
                    <a:pt x="4363464" y="735148"/>
                    <a:pt x="4613564" y="720436"/>
                  </a:cubicBezTo>
                  <a:cubicBezTo>
                    <a:pt x="4641273" y="701963"/>
                    <a:pt x="4673143" y="688566"/>
                    <a:pt x="4696691" y="665018"/>
                  </a:cubicBezTo>
                  <a:cubicBezTo>
                    <a:pt x="4719782" y="641927"/>
                    <a:pt x="4738793" y="613859"/>
                    <a:pt x="4765964" y="595745"/>
                  </a:cubicBezTo>
                  <a:cubicBezTo>
                    <a:pt x="4793673" y="577272"/>
                    <a:pt x="4825543" y="563875"/>
                    <a:pt x="4849091" y="540327"/>
                  </a:cubicBezTo>
                  <a:cubicBezTo>
                    <a:pt x="4862945" y="526472"/>
                    <a:pt x="4873526" y="508278"/>
                    <a:pt x="4890654" y="498763"/>
                  </a:cubicBezTo>
                  <a:cubicBezTo>
                    <a:pt x="4916187" y="484578"/>
                    <a:pt x="4946073" y="480290"/>
                    <a:pt x="4973782" y="471054"/>
                  </a:cubicBezTo>
                  <a:cubicBezTo>
                    <a:pt x="5046324" y="446874"/>
                    <a:pt x="5000890" y="459265"/>
                    <a:pt x="5112327" y="443345"/>
                  </a:cubicBezTo>
                  <a:cubicBezTo>
                    <a:pt x="5126182" y="438727"/>
                    <a:pt x="5141368" y="437005"/>
                    <a:pt x="5153891" y="429491"/>
                  </a:cubicBezTo>
                  <a:cubicBezTo>
                    <a:pt x="5210376" y="395600"/>
                    <a:pt x="5152681" y="405520"/>
                    <a:pt x="5209309" y="360218"/>
                  </a:cubicBezTo>
                  <a:cubicBezTo>
                    <a:pt x="5220713" y="351095"/>
                    <a:pt x="5237018" y="350981"/>
                    <a:pt x="5250873" y="346363"/>
                  </a:cubicBezTo>
                  <a:cubicBezTo>
                    <a:pt x="5289137" y="288968"/>
                    <a:pt x="5268387" y="310103"/>
                    <a:pt x="5334000" y="263236"/>
                  </a:cubicBezTo>
                  <a:cubicBezTo>
                    <a:pt x="5347550" y="253558"/>
                    <a:pt x="5359767" y="240793"/>
                    <a:pt x="5375564" y="235527"/>
                  </a:cubicBezTo>
                  <a:cubicBezTo>
                    <a:pt x="5402214" y="226644"/>
                    <a:pt x="5431439" y="228485"/>
                    <a:pt x="5458691" y="221672"/>
                  </a:cubicBezTo>
                  <a:cubicBezTo>
                    <a:pt x="5487027" y="214588"/>
                    <a:pt x="5513482" y="201047"/>
                    <a:pt x="5541818" y="193963"/>
                  </a:cubicBezTo>
                  <a:cubicBezTo>
                    <a:pt x="5559579" y="189523"/>
                    <a:pt x="5618921" y="176194"/>
                    <a:pt x="5638800" y="166254"/>
                  </a:cubicBezTo>
                  <a:cubicBezTo>
                    <a:pt x="5653693" y="158807"/>
                    <a:pt x="5666509" y="147781"/>
                    <a:pt x="5680364" y="138545"/>
                  </a:cubicBezTo>
                  <a:cubicBezTo>
                    <a:pt x="5689600" y="124690"/>
                    <a:pt x="5693953" y="105806"/>
                    <a:pt x="5708073" y="96981"/>
                  </a:cubicBezTo>
                  <a:cubicBezTo>
                    <a:pt x="5732841" y="81501"/>
                    <a:pt x="5763491" y="78508"/>
                    <a:pt x="5791200" y="69272"/>
                  </a:cubicBezTo>
                  <a:cubicBezTo>
                    <a:pt x="5791205" y="69270"/>
                    <a:pt x="5874322" y="41567"/>
                    <a:pt x="5874327" y="41563"/>
                  </a:cubicBezTo>
                  <a:cubicBezTo>
                    <a:pt x="5921325" y="10231"/>
                    <a:pt x="5904117" y="25628"/>
                    <a:pt x="5929745" y="0"/>
                  </a:cubicBezTo>
                </a:path>
              </a:pathLst>
            </a:custGeom>
            <a:ln w="444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1462031" y="3501008"/>
              <a:ext cx="1428596" cy="646331"/>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lang="fa-IR" dirty="0" smtClean="0">
                  <a:solidFill>
                    <a:schemeClr val="tx2">
                      <a:lumMod val="40000"/>
                      <a:lumOff val="60000"/>
                    </a:schemeClr>
                  </a:solidFill>
                  <a:cs typeface="B Koodak" pitchFamily="2" charset="-78"/>
                </a:rPr>
                <a:t>انگیزه به تدریج </a:t>
              </a:r>
            </a:p>
            <a:p>
              <a:pPr algn="ctr"/>
              <a:r>
                <a:rPr lang="fa-IR" dirty="0" smtClean="0">
                  <a:solidFill>
                    <a:schemeClr val="tx2">
                      <a:lumMod val="40000"/>
                      <a:lumOff val="60000"/>
                    </a:schemeClr>
                  </a:solidFill>
                  <a:cs typeface="B Koodak" pitchFamily="2" charset="-78"/>
                </a:rPr>
                <a:t>زیادتر می شود</a:t>
              </a:r>
              <a:endParaRPr lang="en-US" dirty="0">
                <a:solidFill>
                  <a:schemeClr val="tx2">
                    <a:lumMod val="40000"/>
                    <a:lumOff val="60000"/>
                  </a:schemeClr>
                </a:solidFill>
                <a:cs typeface="B Koodak" pitchFamily="2" charset="-78"/>
              </a:endParaRPr>
            </a:p>
          </p:txBody>
        </p:sp>
        <p:sp>
          <p:nvSpPr>
            <p:cNvPr id="24" name="Rounded Rectangle 23"/>
            <p:cNvSpPr/>
            <p:nvPr/>
          </p:nvSpPr>
          <p:spPr>
            <a:xfrm>
              <a:off x="1043608" y="548680"/>
              <a:ext cx="6696744" cy="5112568"/>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Slide Number Placeholder 22"/>
          <p:cNvSpPr>
            <a:spLocks noGrp="1"/>
          </p:cNvSpPr>
          <p:nvPr>
            <p:ph type="sldNum" sz="quarter" idx="12"/>
          </p:nvPr>
        </p:nvSpPr>
        <p:spPr/>
        <p:txBody>
          <a:bodyPr/>
          <a:lstStyle/>
          <a:p>
            <a:fld id="{F86A6366-6285-40C7-BE09-FC3FA2DA8232}" type="slidenum">
              <a:rPr lang="en-US" smtClean="0"/>
              <a:pPr/>
              <a:t>71</a:t>
            </a:fld>
            <a:endParaRPr lang="en-US"/>
          </a:p>
        </p:txBody>
      </p:sp>
      <p:sp>
        <p:nvSpPr>
          <p:cNvPr id="25" name="Footer Placeholder 24"/>
          <p:cNvSpPr>
            <a:spLocks noGrp="1"/>
          </p:cNvSpPr>
          <p:nvPr>
            <p:ph type="ftr" sz="quarter" idx="11"/>
          </p:nvPr>
        </p:nvSpPr>
        <p:spPr/>
        <p:txBody>
          <a:bodyPr/>
          <a:lstStyle/>
          <a:p>
            <a:r>
              <a:rPr lang="fa-IR" smtClean="0"/>
              <a:t>انگیزه و شکل گیری آن</a:t>
            </a: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p:txBody>
          <a:bodyPr/>
          <a:lstStyle/>
          <a:p>
            <a:endParaRPr lang="en-US"/>
          </a:p>
        </p:txBody>
      </p:sp>
      <p:sp>
        <p:nvSpPr>
          <p:cNvPr id="6" name="Title 5"/>
          <p:cNvSpPr>
            <a:spLocks noGrp="1"/>
          </p:cNvSpPr>
          <p:nvPr>
            <p:ph type="title"/>
          </p:nvPr>
        </p:nvSpPr>
        <p:spPr/>
        <p:txBody>
          <a:bodyPr>
            <a:normAutofit/>
          </a:bodyPr>
          <a:lstStyle/>
          <a:p>
            <a:r>
              <a:rPr lang="fa-IR" sz="3200" dirty="0" smtClean="0">
                <a:solidFill>
                  <a:srgbClr val="FFFF00"/>
                </a:solidFill>
                <a:cs typeface="B Roya" pitchFamily="2" charset="-78"/>
              </a:rPr>
              <a:t>خفظ انگیزه متفاوت از ایجاد آن است</a:t>
            </a:r>
            <a:endParaRPr lang="en-US" sz="3200" dirty="0">
              <a:solidFill>
                <a:srgbClr val="FFFF00"/>
              </a:solidFill>
              <a:cs typeface="B Roya" pitchFamily="2" charset="-78"/>
            </a:endParaRPr>
          </a:p>
        </p:txBody>
      </p:sp>
      <p:sp>
        <p:nvSpPr>
          <p:cNvPr id="4" name="Slide Number Placeholder 3"/>
          <p:cNvSpPr>
            <a:spLocks noGrp="1"/>
          </p:cNvSpPr>
          <p:nvPr>
            <p:ph type="sldNum" sz="quarter" idx="11"/>
          </p:nvPr>
        </p:nvSpPr>
        <p:spPr/>
        <p:txBody>
          <a:bodyPr>
            <a:normAutofit/>
          </a:bodyPr>
          <a:lstStyle/>
          <a:p>
            <a:fld id="{F86A6366-6285-40C7-BE09-FC3FA2DA8232}" type="slidenum">
              <a:rPr lang="en-US" smtClean="0"/>
              <a:pPr/>
              <a:t>72</a:t>
            </a:fld>
            <a:endParaRPr lang="en-US"/>
          </a:p>
        </p:txBody>
      </p:sp>
      <p:sp>
        <p:nvSpPr>
          <p:cNvPr id="3" name="Footer Placeholder 2"/>
          <p:cNvSpPr>
            <a:spLocks noGrp="1"/>
          </p:cNvSpPr>
          <p:nvPr>
            <p:ph type="ftr" sz="quarter" idx="12"/>
          </p:nvPr>
        </p:nvSpPr>
        <p:spPr/>
        <p:txBody>
          <a:bodyPr/>
          <a:lstStyle/>
          <a:p>
            <a:r>
              <a:rPr lang="fa-IR" smtClean="0"/>
              <a:t>انگیزه و شکل گیری آن</a:t>
            </a:r>
            <a:endParaRPr lang="en-US"/>
          </a:p>
        </p:txBody>
      </p:sp>
      <p:pic>
        <p:nvPicPr>
          <p:cNvPr id="311298" name="Picture 2" descr="Image result for change"/>
          <p:cNvPicPr>
            <a:picLocks noGrp="1" noChangeAspect="1" noChangeArrowheads="1"/>
          </p:cNvPicPr>
          <p:nvPr>
            <p:ph type="pic" idx="1"/>
          </p:nvPr>
        </p:nvPicPr>
        <p:blipFill>
          <a:blip r:embed="rId2" cstate="print"/>
          <a:srcRect l="3369" r="3369"/>
          <a:stretch>
            <a:fillRect/>
          </a:stretch>
        </p:blipFill>
        <p:spPr bwMode="auto">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solidFill>
                  <a:schemeClr val="accent5">
                    <a:lumMod val="40000"/>
                    <a:lumOff val="60000"/>
                  </a:schemeClr>
                </a:solidFill>
              </a:rPr>
              <a:t>Henry </a:t>
            </a:r>
            <a:r>
              <a:rPr lang="en-US" sz="4900" dirty="0" err="1" smtClean="0">
                <a:solidFill>
                  <a:schemeClr val="accent5">
                    <a:lumMod val="40000"/>
                    <a:lumOff val="60000"/>
                  </a:schemeClr>
                </a:solidFill>
              </a:rPr>
              <a:t>Maudsley</a:t>
            </a:r>
            <a:r>
              <a:rPr lang="en-US" dirty="0" smtClean="0">
                <a:solidFill>
                  <a:schemeClr val="accent5">
                    <a:lumMod val="40000"/>
                    <a:lumOff val="60000"/>
                  </a:schemeClr>
                </a:solidFill>
              </a:rPr>
              <a:t/>
            </a:r>
            <a:br>
              <a:rPr lang="en-US" dirty="0" smtClean="0">
                <a:solidFill>
                  <a:schemeClr val="accent5">
                    <a:lumMod val="40000"/>
                    <a:lumOff val="60000"/>
                  </a:schemeClr>
                </a:solidFill>
              </a:rPr>
            </a:br>
            <a:r>
              <a:rPr lang="en-US" sz="2700" dirty="0" smtClean="0">
                <a:solidFill>
                  <a:schemeClr val="accent5">
                    <a:lumMod val="40000"/>
                    <a:lumOff val="60000"/>
                  </a:schemeClr>
                </a:solidFill>
              </a:rPr>
              <a:t>1835-1918</a:t>
            </a:r>
            <a:endParaRPr lang="en-US" dirty="0">
              <a:solidFill>
                <a:schemeClr val="accent5">
                  <a:lumMod val="40000"/>
                  <a:lumOff val="60000"/>
                </a:schemeClr>
              </a:solidFill>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73</a:t>
            </a:fld>
            <a:endParaRPr lang="en-US"/>
          </a:p>
        </p:txBody>
      </p:sp>
      <p:pic>
        <p:nvPicPr>
          <p:cNvPr id="22530" name="Picture 2" descr="File:Henry Maudsley.jpg"/>
          <p:cNvPicPr>
            <a:picLocks noChangeAspect="1" noChangeArrowheads="1"/>
          </p:cNvPicPr>
          <p:nvPr/>
        </p:nvPicPr>
        <p:blipFill>
          <a:blip r:embed="rId2" cstate="print"/>
          <a:srcRect/>
          <a:stretch>
            <a:fillRect/>
          </a:stretch>
        </p:blipFill>
        <p:spPr bwMode="auto">
          <a:xfrm>
            <a:off x="4499992" y="188640"/>
            <a:ext cx="4276725" cy="5705476"/>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40000"/>
                    <a:lumOff val="60000"/>
                  </a:schemeClr>
                </a:solidFill>
              </a:rPr>
              <a:t>Mastery, Self-efficacy</a:t>
            </a:r>
            <a:endParaRPr lang="en-US" dirty="0">
              <a:solidFill>
                <a:schemeClr val="accent2">
                  <a:lumMod val="40000"/>
                  <a:lumOff val="60000"/>
                </a:schemeClr>
              </a:solidFill>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74</a:t>
            </a:fld>
            <a:endParaRPr lang="en-US"/>
          </a:p>
        </p:txBody>
      </p:sp>
      <p:sp>
        <p:nvSpPr>
          <p:cNvPr id="6" name="Striped Right Arrow 5"/>
          <p:cNvSpPr/>
          <p:nvPr/>
        </p:nvSpPr>
        <p:spPr>
          <a:xfrm>
            <a:off x="899592" y="1412776"/>
            <a:ext cx="3528392" cy="165618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smtClean="0">
                <a:solidFill>
                  <a:srgbClr val="FFFF00"/>
                </a:solidFill>
                <a:cs typeface="B Roya" pitchFamily="2" charset="-78"/>
              </a:rPr>
              <a:t>واکنشی موقعیتی</a:t>
            </a:r>
            <a:endParaRPr lang="en-US" sz="2800" dirty="0">
              <a:solidFill>
                <a:srgbClr val="FFFF00"/>
              </a:solidFill>
              <a:cs typeface="B Roya" pitchFamily="2" charset="-78"/>
            </a:endParaRPr>
          </a:p>
        </p:txBody>
      </p:sp>
      <p:sp>
        <p:nvSpPr>
          <p:cNvPr id="7" name="Striped Right Arrow 6"/>
          <p:cNvSpPr/>
          <p:nvPr/>
        </p:nvSpPr>
        <p:spPr>
          <a:xfrm>
            <a:off x="2267744" y="2204864"/>
            <a:ext cx="3528392" cy="1656184"/>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a-IR" sz="2800" dirty="0" smtClean="0">
                <a:solidFill>
                  <a:srgbClr val="FFFF00"/>
                </a:solidFill>
                <a:cs typeface="B Roya" pitchFamily="2" charset="-78"/>
              </a:rPr>
              <a:t>مستمر موقعیتی</a:t>
            </a:r>
            <a:endParaRPr lang="en-US" sz="2800" dirty="0">
              <a:solidFill>
                <a:srgbClr val="FFFF00"/>
              </a:solidFill>
              <a:cs typeface="B Roya" pitchFamily="2" charset="-78"/>
            </a:endParaRPr>
          </a:p>
        </p:txBody>
      </p:sp>
      <p:sp>
        <p:nvSpPr>
          <p:cNvPr id="8" name="Striped Right Arrow 7"/>
          <p:cNvSpPr/>
          <p:nvPr/>
        </p:nvSpPr>
        <p:spPr>
          <a:xfrm>
            <a:off x="3707904" y="3068960"/>
            <a:ext cx="3528392" cy="1656184"/>
          </a:xfrm>
          <a:prstGeom prst="strip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a-IR" sz="2800" dirty="0" smtClean="0">
                <a:solidFill>
                  <a:srgbClr val="FFFF00"/>
                </a:solidFill>
                <a:cs typeface="B Roya" pitchFamily="2" charset="-78"/>
              </a:rPr>
              <a:t>فردی در حال تکوین</a:t>
            </a:r>
            <a:endParaRPr lang="en-US" sz="2800" dirty="0">
              <a:solidFill>
                <a:srgbClr val="FFFF00"/>
              </a:solidFill>
              <a:cs typeface="B Roya" pitchFamily="2" charset="-78"/>
            </a:endParaRPr>
          </a:p>
        </p:txBody>
      </p:sp>
      <p:sp>
        <p:nvSpPr>
          <p:cNvPr id="9" name="Striped Right Arrow 8"/>
          <p:cNvSpPr/>
          <p:nvPr/>
        </p:nvSpPr>
        <p:spPr>
          <a:xfrm>
            <a:off x="4788024" y="3933056"/>
            <a:ext cx="3528392" cy="1656184"/>
          </a:xfrm>
          <a:prstGeom prst="strip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2800" dirty="0" smtClean="0">
                <a:solidFill>
                  <a:srgbClr val="FFFF00"/>
                </a:solidFill>
                <a:cs typeface="B Roya" pitchFamily="2" charset="-78"/>
              </a:rPr>
              <a:t>فردی تکامل یافته</a:t>
            </a:r>
            <a:endParaRPr lang="en-US" sz="2800" dirty="0">
              <a:solidFill>
                <a:srgbClr val="FFFF00"/>
              </a:solidFill>
              <a:cs typeface="B Roya" pitchFamily="2" charset="-78"/>
            </a:endParaRPr>
          </a:p>
        </p:txBody>
      </p:sp>
      <p:sp>
        <p:nvSpPr>
          <p:cNvPr id="10" name="Up Arrow Callout 9"/>
          <p:cNvSpPr/>
          <p:nvPr/>
        </p:nvSpPr>
        <p:spPr>
          <a:xfrm>
            <a:off x="611560" y="2924944"/>
            <a:ext cx="2066528" cy="1778496"/>
          </a:xfrm>
          <a:prstGeom prst="upArrowCallout">
            <a:avLst/>
          </a:prstGeom>
        </p:spPr>
        <p:style>
          <a:lnRef idx="3">
            <a:schemeClr val="lt1"/>
          </a:lnRef>
          <a:fillRef idx="1">
            <a:schemeClr val="dk1"/>
          </a:fillRef>
          <a:effectRef idx="1">
            <a:schemeClr val="dk1"/>
          </a:effectRef>
          <a:fontRef idx="minor">
            <a:schemeClr val="lt1"/>
          </a:fontRef>
        </p:style>
        <p:txBody>
          <a:bodyPr rtlCol="0" anchor="ctr"/>
          <a:lstStyle/>
          <a:p>
            <a:pPr algn="ctr"/>
            <a:r>
              <a:rPr lang="fa-IR" sz="3200" dirty="0" smtClean="0">
                <a:solidFill>
                  <a:srgbClr val="FFFF00"/>
                </a:solidFill>
                <a:cs typeface="B Roya" pitchFamily="2" charset="-78"/>
              </a:rPr>
              <a:t>پاداش</a:t>
            </a:r>
          </a:p>
          <a:p>
            <a:pPr algn="ctr"/>
            <a:r>
              <a:rPr lang="fa-IR" sz="3200" dirty="0" smtClean="0">
                <a:solidFill>
                  <a:srgbClr val="FFFF00"/>
                </a:solidFill>
                <a:cs typeface="B Roya" pitchFamily="2" charset="-78"/>
              </a:rPr>
              <a:t>راهنما </a:t>
            </a:r>
            <a:endParaRPr lang="en-US" sz="3200" dirty="0">
              <a:solidFill>
                <a:srgbClr val="FFFF00"/>
              </a:solidFill>
              <a:cs typeface="B Roya" pitchFamily="2" charset="-78"/>
            </a:endParaRPr>
          </a:p>
        </p:txBody>
      </p:sp>
      <p:sp>
        <p:nvSpPr>
          <p:cNvPr id="11" name="Down Arrow Callout 10"/>
          <p:cNvSpPr/>
          <p:nvPr/>
        </p:nvSpPr>
        <p:spPr>
          <a:xfrm>
            <a:off x="6012160" y="1700808"/>
            <a:ext cx="1944216" cy="1634480"/>
          </a:xfrm>
          <a:prstGeom prst="downArrowCallout">
            <a:avLst/>
          </a:prstGeom>
        </p:spPr>
        <p:style>
          <a:lnRef idx="3">
            <a:schemeClr val="lt1"/>
          </a:lnRef>
          <a:fillRef idx="1">
            <a:schemeClr val="dk1"/>
          </a:fillRef>
          <a:effectRef idx="1">
            <a:schemeClr val="dk1"/>
          </a:effectRef>
          <a:fontRef idx="minor">
            <a:schemeClr val="lt1"/>
          </a:fontRef>
        </p:style>
        <p:txBody>
          <a:bodyPr rtlCol="0" anchor="ctr"/>
          <a:lstStyle/>
          <a:p>
            <a:pPr algn="ctr"/>
            <a:r>
              <a:rPr lang="fa-IR" sz="2800" dirty="0" smtClean="0">
                <a:solidFill>
                  <a:srgbClr val="FFFF00"/>
                </a:solidFill>
                <a:cs typeface="B Roya" pitchFamily="2" charset="-78"/>
              </a:rPr>
              <a:t>حس کارآمدی</a:t>
            </a:r>
          </a:p>
          <a:p>
            <a:pPr algn="ctr"/>
            <a:r>
              <a:rPr lang="fa-IR" sz="2800" dirty="0" smtClean="0">
                <a:solidFill>
                  <a:srgbClr val="FFFF00"/>
                </a:solidFill>
                <a:cs typeface="B Roya" pitchFamily="2" charset="-78"/>
              </a:rPr>
              <a:t>نقد</a:t>
            </a:r>
            <a:endParaRPr lang="en-US" sz="2800" dirty="0">
              <a:solidFill>
                <a:srgbClr val="FFFF00"/>
              </a:solidFill>
              <a:cs typeface="B Roya"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solidFill>
                  <a:srgbClr val="FFFF00"/>
                </a:solidFill>
                <a:cs typeface="B Roya" pitchFamily="2" charset="-78"/>
              </a:rPr>
              <a:t>نکاتی که طی سال ها به آن رسیده ام</a:t>
            </a:r>
            <a:endParaRPr lang="en-US" sz="4000" dirty="0">
              <a:solidFill>
                <a:srgbClr val="FFFF00"/>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75</a:t>
            </a:fld>
            <a:endParaRPr lang="en-US"/>
          </a:p>
        </p:txBody>
      </p:sp>
      <p:sp>
        <p:nvSpPr>
          <p:cNvPr id="5" name="Rectangle 4"/>
          <p:cNvSpPr/>
          <p:nvPr/>
        </p:nvSpPr>
        <p:spPr>
          <a:xfrm>
            <a:off x="0" y="1628800"/>
            <a:ext cx="9071992" cy="86409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rtl="1"/>
            <a:r>
              <a:rPr lang="fa-IR" sz="3200" dirty="0" smtClean="0">
                <a:solidFill>
                  <a:srgbClr val="FFFF00"/>
                </a:solidFill>
                <a:cs typeface="B Roya" pitchFamily="2" charset="-78"/>
              </a:rPr>
              <a:t>نقل قول ها </a:t>
            </a:r>
            <a:r>
              <a:rPr lang="fa-IR" sz="3200" dirty="0" smtClean="0">
                <a:solidFill>
                  <a:schemeClr val="accent5">
                    <a:lumMod val="20000"/>
                    <a:lumOff val="80000"/>
                  </a:schemeClr>
                </a:solidFill>
                <a:cs typeface="B Roya" pitchFamily="2" charset="-78"/>
              </a:rPr>
              <a:t>از زندگی خود جایگاه مهمی دارند</a:t>
            </a:r>
            <a:endParaRPr lang="en-US" sz="3200" dirty="0">
              <a:solidFill>
                <a:schemeClr val="accent5">
                  <a:lumMod val="20000"/>
                  <a:lumOff val="80000"/>
                </a:schemeClr>
              </a:solidFill>
              <a:cs typeface="B Roya" pitchFamily="2" charset="-78"/>
            </a:endParaRPr>
          </a:p>
        </p:txBody>
      </p:sp>
      <p:sp>
        <p:nvSpPr>
          <p:cNvPr id="7" name="Hexagon 6"/>
          <p:cNvSpPr>
            <a:spLocks noChangeAspect="1"/>
          </p:cNvSpPr>
          <p:nvPr/>
        </p:nvSpPr>
        <p:spPr>
          <a:xfrm>
            <a:off x="7956376" y="1619292"/>
            <a:ext cx="1006416" cy="867600"/>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4000" dirty="0" smtClean="0"/>
              <a:t>6</a:t>
            </a:r>
            <a:endParaRPr lang="en-US" dirty="0"/>
          </a:p>
        </p:txBody>
      </p:sp>
      <p:sp>
        <p:nvSpPr>
          <p:cNvPr id="8" name="Rectangle 7"/>
          <p:cNvSpPr/>
          <p:nvPr/>
        </p:nvSpPr>
        <p:spPr>
          <a:xfrm>
            <a:off x="-36512" y="2492896"/>
            <a:ext cx="9071992" cy="864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fa-IR" sz="3200" dirty="0" smtClean="0">
                <a:solidFill>
                  <a:schemeClr val="tx2">
                    <a:lumMod val="10000"/>
                    <a:lumOff val="90000"/>
                  </a:schemeClr>
                </a:solidFill>
                <a:cs typeface="B Roya" pitchFamily="2" charset="-78"/>
              </a:rPr>
              <a:t>انگیزه یک فرایند مستمر و فعال است</a:t>
            </a:r>
            <a:r>
              <a:rPr lang="fa-IR" sz="3200" baseline="30000" dirty="0" smtClean="0">
                <a:solidFill>
                  <a:schemeClr val="tx2">
                    <a:lumMod val="10000"/>
                    <a:lumOff val="90000"/>
                  </a:schemeClr>
                </a:solidFill>
                <a:cs typeface="B Roya" pitchFamily="2" charset="-78"/>
              </a:rPr>
              <a:t>**</a:t>
            </a:r>
            <a:endParaRPr lang="en-US" sz="3200" baseline="30000" dirty="0">
              <a:solidFill>
                <a:schemeClr val="tx2">
                  <a:lumMod val="10000"/>
                  <a:lumOff val="90000"/>
                </a:schemeClr>
              </a:solidFill>
              <a:cs typeface="B Roya" pitchFamily="2" charset="-78"/>
            </a:endParaRPr>
          </a:p>
        </p:txBody>
      </p:sp>
      <p:sp>
        <p:nvSpPr>
          <p:cNvPr id="9" name="Hexagon 8"/>
          <p:cNvSpPr>
            <a:spLocks noChangeAspect="1"/>
          </p:cNvSpPr>
          <p:nvPr/>
        </p:nvSpPr>
        <p:spPr>
          <a:xfrm>
            <a:off x="7956376" y="2492896"/>
            <a:ext cx="1006416" cy="867600"/>
          </a:xfrm>
          <a:prstGeom prst="hex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4000" dirty="0" smtClean="0"/>
              <a:t>7</a:t>
            </a:r>
            <a:endParaRPr lang="en-US" dirty="0"/>
          </a:p>
        </p:txBody>
      </p:sp>
      <p:sp>
        <p:nvSpPr>
          <p:cNvPr id="10" name="Rectangle 9"/>
          <p:cNvSpPr/>
          <p:nvPr/>
        </p:nvSpPr>
        <p:spPr>
          <a:xfrm>
            <a:off x="0" y="3400864"/>
            <a:ext cx="9071992" cy="86409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a-IR" sz="3200" dirty="0" smtClean="0">
                <a:cs typeface="B Roya" pitchFamily="2" charset="-78"/>
              </a:rPr>
              <a:t>حس کارآمدی یکی از اجزا مهم فرایند است</a:t>
            </a:r>
            <a:endParaRPr lang="en-US" sz="3200" dirty="0">
              <a:cs typeface="B Roya" pitchFamily="2" charset="-78"/>
            </a:endParaRPr>
          </a:p>
        </p:txBody>
      </p:sp>
      <p:sp>
        <p:nvSpPr>
          <p:cNvPr id="11" name="Hexagon 10"/>
          <p:cNvSpPr>
            <a:spLocks noChangeAspect="1"/>
          </p:cNvSpPr>
          <p:nvPr/>
        </p:nvSpPr>
        <p:spPr>
          <a:xfrm>
            <a:off x="7959740" y="3385128"/>
            <a:ext cx="1006416" cy="867600"/>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r>
              <a:rPr lang="fa-IR" sz="4000" dirty="0" smtClean="0"/>
              <a:t>8</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quarter" idx="1"/>
          </p:nvPr>
        </p:nvSpPr>
        <p:spPr/>
        <p:txBody>
          <a:bodyPr anchor="ctr">
            <a:normAutofit/>
          </a:bodyPr>
          <a:lstStyle/>
          <a:p>
            <a:r>
              <a:rPr lang="en-US" sz="4400" dirty="0" smtClean="0">
                <a:solidFill>
                  <a:schemeClr val="accent1">
                    <a:lumMod val="40000"/>
                    <a:lumOff val="60000"/>
                  </a:schemeClr>
                </a:solidFill>
              </a:rPr>
              <a:t>Boys &gt; Girls</a:t>
            </a:r>
          </a:p>
          <a:p>
            <a:r>
              <a:rPr lang="en-US" sz="4400" dirty="0" smtClean="0">
                <a:solidFill>
                  <a:schemeClr val="accent1">
                    <a:lumMod val="40000"/>
                    <a:lumOff val="60000"/>
                  </a:schemeClr>
                </a:solidFill>
              </a:rPr>
              <a:t>~ 30 points</a:t>
            </a:r>
            <a:endParaRPr lang="en-US" sz="4400" dirty="0">
              <a:solidFill>
                <a:schemeClr val="accent1">
                  <a:lumMod val="40000"/>
                  <a:lumOff val="60000"/>
                </a:schemeClr>
              </a:solidFill>
            </a:endParaRPr>
          </a:p>
        </p:txBody>
      </p:sp>
      <p:sp>
        <p:nvSpPr>
          <p:cNvPr id="6" name="Content Placeholder 5"/>
          <p:cNvSpPr>
            <a:spLocks noGrp="1"/>
          </p:cNvSpPr>
          <p:nvPr>
            <p:ph sz="quarter" idx="2"/>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4716014" y="1556791"/>
            <a:ext cx="3496818" cy="4972812"/>
          </a:xfrm>
          <a:prstGeom prst="rect">
            <a:avLst/>
          </a:prstGeom>
          <a:noFill/>
          <a:ln w="9525">
            <a:noFill/>
            <a:miter lim="800000"/>
            <a:headEnd/>
            <a:tailEnd/>
          </a:ln>
        </p:spPr>
      </p:pic>
      <p:sp>
        <p:nvSpPr>
          <p:cNvPr id="7" name="Slide Number Placeholder 6"/>
          <p:cNvSpPr>
            <a:spLocks noGrp="1"/>
          </p:cNvSpPr>
          <p:nvPr>
            <p:ph type="sldNum" sz="quarter" idx="16"/>
          </p:nvPr>
        </p:nvSpPr>
        <p:spPr/>
        <p:txBody>
          <a:bodyPr>
            <a:normAutofit fontScale="85000" lnSpcReduction="20000"/>
          </a:bodyPr>
          <a:lstStyle/>
          <a:p>
            <a:fld id="{F86A6366-6285-40C7-BE09-FC3FA2DA8232}" type="slidenum">
              <a:rPr lang="en-US" smtClean="0"/>
              <a:pPr/>
              <a:t>76</a:t>
            </a:fld>
            <a:endParaRPr lang="en-US"/>
          </a:p>
        </p:txBody>
      </p:sp>
      <p:sp>
        <p:nvSpPr>
          <p:cNvPr id="8" name="Footer Placeholder 7"/>
          <p:cNvSpPr>
            <a:spLocks noGrp="1"/>
          </p:cNvSpPr>
          <p:nvPr>
            <p:ph type="ftr" sz="quarter" idx="17"/>
          </p:nvPr>
        </p:nvSpPr>
        <p:spPr/>
        <p:txBody>
          <a:bodyPr/>
          <a:lstStyle/>
          <a:p>
            <a:r>
              <a:rPr lang="fa-IR" smtClean="0"/>
              <a:t>انگیزه و شکل گیری آن</a:t>
            </a: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PhDs</a:t>
            </a:r>
            <a:endParaRPr lang="en-US" dirty="0">
              <a:solidFill>
                <a:srgbClr val="FFFF00"/>
              </a:solidFill>
            </a:endParaRPr>
          </a:p>
        </p:txBody>
      </p:sp>
      <p:pic>
        <p:nvPicPr>
          <p:cNvPr id="5" name="Content Placeholder 4" descr="4316085-150.gif"/>
          <p:cNvPicPr>
            <a:picLocks noGrp="1" noChangeAspect="1"/>
          </p:cNvPicPr>
          <p:nvPr>
            <p:ph sz="half" idx="1"/>
          </p:nvPr>
        </p:nvPicPr>
        <p:blipFill>
          <a:blip r:embed="rId2" cstate="print"/>
          <a:stretch>
            <a:fillRect/>
          </a:stretch>
        </p:blipFill>
        <p:spPr>
          <a:xfrm>
            <a:off x="1115616" y="1772816"/>
            <a:ext cx="3114675" cy="44436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Content Placeholder 3"/>
          <p:cNvSpPr>
            <a:spLocks noGrp="1"/>
          </p:cNvSpPr>
          <p:nvPr>
            <p:ph sz="half" idx="2"/>
          </p:nvPr>
        </p:nvSpPr>
        <p:spPr/>
        <p:txBody>
          <a:bodyPr>
            <a:normAutofit lnSpcReduction="10000"/>
          </a:bodyPr>
          <a:lstStyle/>
          <a:p>
            <a:r>
              <a:rPr lang="en-US" dirty="0" smtClean="0">
                <a:solidFill>
                  <a:schemeClr val="bg1">
                    <a:lumMod val="85000"/>
                  </a:schemeClr>
                </a:solidFill>
              </a:rPr>
              <a:t>Computer: 22%</a:t>
            </a:r>
          </a:p>
          <a:p>
            <a:r>
              <a:rPr lang="en-US" dirty="0" smtClean="0">
                <a:solidFill>
                  <a:schemeClr val="bg1">
                    <a:lumMod val="85000"/>
                  </a:schemeClr>
                </a:solidFill>
              </a:rPr>
              <a:t>Engineering: 17%</a:t>
            </a:r>
          </a:p>
          <a:p>
            <a:r>
              <a:rPr lang="en-US" dirty="0" smtClean="0">
                <a:solidFill>
                  <a:schemeClr val="bg1">
                    <a:lumMod val="85000"/>
                  </a:schemeClr>
                </a:solidFill>
              </a:rPr>
              <a:t>Mathematics: 29%</a:t>
            </a:r>
          </a:p>
          <a:p>
            <a:r>
              <a:rPr lang="en-US" dirty="0" smtClean="0">
                <a:solidFill>
                  <a:schemeClr val="bg1">
                    <a:lumMod val="85000"/>
                  </a:schemeClr>
                </a:solidFill>
              </a:rPr>
              <a:t>Psychology: 68%</a:t>
            </a:r>
          </a:p>
          <a:p>
            <a:r>
              <a:rPr lang="en-US" dirty="0" smtClean="0">
                <a:solidFill>
                  <a:schemeClr val="bg1">
                    <a:lumMod val="85000"/>
                  </a:schemeClr>
                </a:solidFill>
              </a:rPr>
              <a:t>Health sciences: 66%</a:t>
            </a:r>
          </a:p>
          <a:p>
            <a:r>
              <a:rPr lang="en-US" dirty="0" smtClean="0">
                <a:solidFill>
                  <a:schemeClr val="bg1">
                    <a:lumMod val="85000"/>
                  </a:schemeClr>
                </a:solidFill>
              </a:rPr>
              <a:t>Biology: 44%</a:t>
            </a:r>
          </a:p>
          <a:p>
            <a:r>
              <a:rPr lang="en-US" dirty="0" smtClean="0">
                <a:solidFill>
                  <a:schemeClr val="bg1">
                    <a:lumMod val="85000"/>
                  </a:schemeClr>
                </a:solidFill>
              </a:rPr>
              <a:t>Medicine: 50%</a:t>
            </a:r>
          </a:p>
          <a:p>
            <a:r>
              <a:rPr lang="en-US" dirty="0" smtClean="0">
                <a:solidFill>
                  <a:schemeClr val="bg1">
                    <a:lumMod val="85000"/>
                  </a:schemeClr>
                </a:solidFill>
              </a:rPr>
              <a:t>Veterinary medicine: </a:t>
            </a:r>
            <a:r>
              <a:rPr lang="en-US" dirty="0" smtClean="0"/>
              <a:t>75% </a:t>
            </a:r>
          </a:p>
          <a:p>
            <a:endParaRPr lang="en-US" dirty="0" smtClean="0"/>
          </a:p>
          <a:p>
            <a:endParaRPr lang="en-US" dirty="0"/>
          </a:p>
        </p:txBody>
      </p:sp>
      <p:sp>
        <p:nvSpPr>
          <p:cNvPr id="6" name="Rectangle 5"/>
          <p:cNvSpPr/>
          <p:nvPr/>
        </p:nvSpPr>
        <p:spPr>
          <a:xfrm>
            <a:off x="5004048" y="1628800"/>
            <a:ext cx="3240360" cy="1440160"/>
          </a:xfrm>
          <a:prstGeom prst="rect">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solidFill>
                  <a:srgbClr val="FFFF00"/>
                </a:solidFill>
              </a:rPr>
              <a:t>?</a:t>
            </a:r>
            <a:endParaRPr lang="en-US" sz="8800" dirty="0">
              <a:solidFill>
                <a:srgbClr val="FFFF00"/>
              </a:solidFill>
            </a:endParaRPr>
          </a:p>
        </p:txBody>
      </p:sp>
      <p:sp>
        <p:nvSpPr>
          <p:cNvPr id="7" name="Slide Number Placeholder 6"/>
          <p:cNvSpPr>
            <a:spLocks noGrp="1"/>
          </p:cNvSpPr>
          <p:nvPr>
            <p:ph type="sldNum" sz="quarter" idx="4294967295"/>
          </p:nvPr>
        </p:nvSpPr>
        <p:spPr>
          <a:xfrm>
            <a:off x="8610600" y="6416675"/>
            <a:ext cx="457200" cy="365125"/>
          </a:xfrm>
          <a:prstGeom prst="rect">
            <a:avLst/>
          </a:prstGeom>
        </p:spPr>
        <p:txBody>
          <a:bodyPr>
            <a:normAutofit/>
          </a:bodyPr>
          <a:lstStyle/>
          <a:p>
            <a:fld id="{77D9A3D9-950F-4980-9E67-1F83F27D9034}" type="slidenum">
              <a:rPr lang="en-US" smtClean="0"/>
              <a:pPr/>
              <a:t>77</a:t>
            </a:fld>
            <a:endParaRPr lang="en-US"/>
          </a:p>
        </p:txBody>
      </p:sp>
      <p:sp>
        <p:nvSpPr>
          <p:cNvPr id="8" name="Footer Placeholder 7"/>
          <p:cNvSpPr>
            <a:spLocks noGrp="1"/>
          </p:cNvSpPr>
          <p:nvPr>
            <p:ph type="ftr" sz="quarter" idx="4294967295"/>
          </p:nvPr>
        </p:nvSpPr>
        <p:spPr>
          <a:xfrm>
            <a:off x="914400" y="6416675"/>
            <a:ext cx="5562600" cy="365125"/>
          </a:xfrm>
          <a:prstGeom prst="rect">
            <a:avLst/>
          </a:prstGeom>
        </p:spPr>
        <p:txBody>
          <a:bodyPr/>
          <a:lstStyle/>
          <a:p>
            <a:r>
              <a:rPr lang="fa-IR" smtClean="0"/>
              <a:t>انگیزه و شکل گیری آن</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10000"/>
                    <a:lumOff val="90000"/>
                  </a:schemeClr>
                </a:solidFill>
              </a:rPr>
              <a:t>Lawrence “Larry” Summers</a:t>
            </a:r>
            <a:endParaRPr lang="en-US" dirty="0">
              <a:solidFill>
                <a:schemeClr val="bg2">
                  <a:lumMod val="10000"/>
                  <a:lumOff val="90000"/>
                </a:schemeClr>
              </a:solidFill>
            </a:endParaRPr>
          </a:p>
        </p:txBody>
      </p:sp>
      <p:sp>
        <p:nvSpPr>
          <p:cNvPr id="3" name="Content Placeholder 2"/>
          <p:cNvSpPr>
            <a:spLocks noGrp="1"/>
          </p:cNvSpPr>
          <p:nvPr>
            <p:ph sz="quarter" idx="1"/>
          </p:nvPr>
        </p:nvSpPr>
        <p:spPr/>
        <p:txBody>
          <a:bodyPr/>
          <a:lstStyle/>
          <a:p>
            <a:r>
              <a:rPr lang="en-US" dirty="0" smtClean="0">
                <a:solidFill>
                  <a:schemeClr val="accent2">
                    <a:lumMod val="40000"/>
                    <a:lumOff val="60000"/>
                  </a:schemeClr>
                </a:solidFill>
              </a:rPr>
              <a:t>Secretary of the Treasury of US</a:t>
            </a:r>
          </a:p>
          <a:p>
            <a:r>
              <a:rPr lang="en-US" dirty="0" smtClean="0">
                <a:solidFill>
                  <a:schemeClr val="accent2">
                    <a:lumMod val="40000"/>
                    <a:lumOff val="60000"/>
                  </a:schemeClr>
                </a:solidFill>
              </a:rPr>
              <a:t>President of Harvard University</a:t>
            </a:r>
          </a:p>
          <a:p>
            <a:r>
              <a:rPr lang="en-US" dirty="0" smtClean="0">
                <a:solidFill>
                  <a:schemeClr val="accent2">
                    <a:lumMod val="40000"/>
                    <a:lumOff val="60000"/>
                  </a:schemeClr>
                </a:solidFill>
              </a:rPr>
              <a:t>Conference on Diversifying the Science &amp; Engineering Workforce</a:t>
            </a:r>
          </a:p>
          <a:p>
            <a:r>
              <a:rPr lang="en-US" dirty="0" smtClean="0">
                <a:solidFill>
                  <a:schemeClr val="accent2">
                    <a:lumMod val="40000"/>
                    <a:lumOff val="60000"/>
                  </a:schemeClr>
                </a:solidFill>
              </a:rPr>
              <a:t>January 2005</a:t>
            </a:r>
          </a:p>
          <a:p>
            <a:endParaRPr lang="en-US" dirty="0"/>
          </a:p>
        </p:txBody>
      </p:sp>
      <p:sp>
        <p:nvSpPr>
          <p:cNvPr id="4" name="Content Placeholder 3"/>
          <p:cNvSpPr>
            <a:spLocks noGrp="1"/>
          </p:cNvSpPr>
          <p:nvPr>
            <p:ph sz="quarter" idx="2"/>
          </p:nvPr>
        </p:nvSpPr>
        <p:spPr/>
        <p:txBody>
          <a:bodyPr/>
          <a:lstStyle/>
          <a:p>
            <a:endParaRPr lang="en-US"/>
          </a:p>
        </p:txBody>
      </p:sp>
      <p:pic>
        <p:nvPicPr>
          <p:cNvPr id="7170" name="Picture 2" descr="File:Lawrence Summers 2012.jpg"/>
          <p:cNvPicPr>
            <a:picLocks noChangeAspect="1" noChangeArrowheads="1"/>
          </p:cNvPicPr>
          <p:nvPr/>
        </p:nvPicPr>
        <p:blipFill>
          <a:blip r:embed="rId2" cstate="print"/>
          <a:srcRect/>
          <a:stretch>
            <a:fillRect/>
          </a:stretch>
        </p:blipFill>
        <p:spPr bwMode="auto">
          <a:xfrm>
            <a:off x="4716016" y="1484784"/>
            <a:ext cx="3522269" cy="4929530"/>
          </a:xfrm>
          <a:prstGeom prst="rect">
            <a:avLst/>
          </a:prstGeom>
          <a:noFill/>
        </p:spPr>
      </p:pic>
      <p:sp>
        <p:nvSpPr>
          <p:cNvPr id="6" name="Horizontal Scroll 5"/>
          <p:cNvSpPr/>
          <p:nvPr/>
        </p:nvSpPr>
        <p:spPr>
          <a:xfrm>
            <a:off x="1979712" y="3284984"/>
            <a:ext cx="5472608" cy="1800200"/>
          </a:xfrm>
          <a:prstGeom prst="horizontalScroll">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a-IR" sz="3600" dirty="0" smtClean="0">
                <a:solidFill>
                  <a:schemeClr val="tx1"/>
                </a:solidFill>
                <a:cs typeface="B Roya" pitchFamily="2" charset="-78"/>
              </a:rPr>
              <a:t>وجود استعداد در منتهاالیه طیف</a:t>
            </a:r>
            <a:endParaRPr lang="en-US" sz="3600" dirty="0">
              <a:solidFill>
                <a:schemeClr val="tx1"/>
              </a:solidFill>
              <a:cs typeface="B Roya" pitchFamily="2" charset="-78"/>
            </a:endParaRPr>
          </a:p>
        </p:txBody>
      </p:sp>
      <p:sp>
        <p:nvSpPr>
          <p:cNvPr id="7" name="Slide Number Placeholder 6"/>
          <p:cNvSpPr>
            <a:spLocks noGrp="1"/>
          </p:cNvSpPr>
          <p:nvPr>
            <p:ph type="sldNum" sz="quarter" idx="16"/>
          </p:nvPr>
        </p:nvSpPr>
        <p:spPr/>
        <p:txBody>
          <a:bodyPr>
            <a:normAutofit fontScale="85000" lnSpcReduction="20000"/>
          </a:bodyPr>
          <a:lstStyle/>
          <a:p>
            <a:fld id="{F86A6366-6285-40C7-BE09-FC3FA2DA8232}" type="slidenum">
              <a:rPr lang="en-US" smtClean="0"/>
              <a:pPr/>
              <a:t>78</a:t>
            </a:fld>
            <a:endParaRPr lang="en-US"/>
          </a:p>
        </p:txBody>
      </p:sp>
      <p:sp>
        <p:nvSpPr>
          <p:cNvPr id="8" name="Footer Placeholder 7"/>
          <p:cNvSpPr>
            <a:spLocks noGrp="1"/>
          </p:cNvSpPr>
          <p:nvPr>
            <p:ph type="ftr" sz="quarter" idx="17"/>
          </p:nvPr>
        </p:nvSpPr>
        <p:spPr/>
        <p:txBody>
          <a:bodyPr/>
          <a:lstStyle/>
          <a:p>
            <a:r>
              <a:rPr lang="fa-IR" smtClean="0"/>
              <a:t>انگیزه و شکل گیری آن</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spcBef>
                <a:spcPts val="1800"/>
              </a:spcBef>
              <a:spcAft>
                <a:spcPts val="1200"/>
              </a:spcAft>
            </a:pPr>
            <a:r>
              <a:rPr lang="en-US" dirty="0" smtClean="0">
                <a:solidFill>
                  <a:schemeClr val="accent1">
                    <a:lumMod val="40000"/>
                    <a:lumOff val="60000"/>
                  </a:schemeClr>
                </a:solidFill>
                <a:cs typeface="B Roya" pitchFamily="2" charset="-78"/>
              </a:rPr>
              <a:t>African-American college drop-out: 70%</a:t>
            </a:r>
          </a:p>
          <a:p>
            <a:pPr>
              <a:spcBef>
                <a:spcPts val="1800"/>
              </a:spcBef>
              <a:spcAft>
                <a:spcPts val="1200"/>
              </a:spcAft>
            </a:pPr>
            <a:r>
              <a:rPr lang="en-US" dirty="0" smtClean="0">
                <a:solidFill>
                  <a:schemeClr val="accent1">
                    <a:lumMod val="40000"/>
                    <a:lumOff val="60000"/>
                  </a:schemeClr>
                </a:solidFill>
                <a:cs typeface="B Roya" pitchFamily="2" charset="-78"/>
              </a:rPr>
              <a:t>White Americans: 42%</a:t>
            </a:r>
          </a:p>
          <a:p>
            <a:pPr algn="r" rtl="1">
              <a:spcBef>
                <a:spcPts val="1800"/>
              </a:spcBef>
              <a:spcAft>
                <a:spcPts val="1200"/>
              </a:spcAft>
            </a:pPr>
            <a:r>
              <a:rPr lang="fa-IR" dirty="0" smtClean="0">
                <a:solidFill>
                  <a:schemeClr val="accent1">
                    <a:lumMod val="40000"/>
                    <a:lumOff val="60000"/>
                  </a:schemeClr>
                </a:solidFill>
                <a:cs typeface="B Roya" pitchFamily="2" charset="-78"/>
              </a:rPr>
              <a:t>سیاهپوستان در صورتیکه تصور کنند با هم مقایسه می شوند در آزمون های هوش بهتر عمل می کنند</a:t>
            </a:r>
          </a:p>
          <a:p>
            <a:pPr algn="r" rtl="1">
              <a:spcBef>
                <a:spcPts val="1800"/>
              </a:spcBef>
              <a:spcAft>
                <a:spcPts val="1200"/>
              </a:spcAft>
            </a:pPr>
            <a:r>
              <a:rPr lang="fa-IR" dirty="0" smtClean="0">
                <a:solidFill>
                  <a:schemeClr val="accent1">
                    <a:lumMod val="40000"/>
                    <a:lumOff val="60000"/>
                  </a:schemeClr>
                </a:solidFill>
                <a:cs typeface="B Roya" pitchFamily="2" charset="-78"/>
              </a:rPr>
              <a:t>همچنین اگر نام آزمون فرضاً هماهنگی چشمی-دستی باشد عملکرد ایشان بهتر است</a:t>
            </a:r>
            <a:endParaRPr lang="en-US" dirty="0">
              <a:solidFill>
                <a:schemeClr val="accent1">
                  <a:lumMod val="40000"/>
                  <a:lumOff val="60000"/>
                </a:schemeClr>
              </a:solidFill>
              <a:cs typeface="B Roya" pitchFamily="2" charset="-78"/>
            </a:endParaRPr>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79</a:t>
            </a:fld>
            <a:endParaRPr lang="en-US"/>
          </a:p>
        </p:txBody>
      </p:sp>
      <p:sp>
        <p:nvSpPr>
          <p:cNvPr id="5" name="Footer Placeholder 4"/>
          <p:cNvSpPr>
            <a:spLocks noGrp="1"/>
          </p:cNvSpPr>
          <p:nvPr>
            <p:ph type="ftr" sz="quarter" idx="11"/>
          </p:nvPr>
        </p:nvSpPr>
        <p:spPr/>
        <p:txBody>
          <a:bodyPr/>
          <a:lstStyle/>
          <a:p>
            <a:r>
              <a:rPr lang="fa-IR" smtClean="0"/>
              <a:t>انگیزه و شکل گیری آن</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28600"/>
            <a:ext cx="8298504" cy="990600"/>
          </a:xfrm>
        </p:spPr>
        <p:txBody>
          <a:bodyPr>
            <a:noAutofit/>
          </a:bodyPr>
          <a:lstStyle/>
          <a:p>
            <a:pPr algn="r" rtl="1"/>
            <a:r>
              <a:rPr lang="fa-IR" sz="3600" dirty="0" smtClean="0">
                <a:solidFill>
                  <a:srgbClr val="FFFF00"/>
                </a:solidFill>
                <a:cs typeface="B Roya" pitchFamily="2" charset="-78"/>
              </a:rPr>
              <a:t>پیش بینی عاطفی و هیجانی یکی از رموز حفظ تغییر است</a:t>
            </a:r>
            <a:endParaRPr lang="en-US" sz="3600" dirty="0">
              <a:solidFill>
                <a:srgbClr val="FFFF00"/>
              </a:solidFill>
              <a:cs typeface="B Roya" pitchFamily="2" charset="-78"/>
            </a:endParaRPr>
          </a:p>
        </p:txBody>
      </p:sp>
      <p:sp>
        <p:nvSpPr>
          <p:cNvPr id="3" name="Content Placeholder 2"/>
          <p:cNvSpPr>
            <a:spLocks noGrp="1"/>
          </p:cNvSpPr>
          <p:nvPr>
            <p:ph idx="1"/>
          </p:nvPr>
        </p:nvSpPr>
        <p:spPr/>
        <p:txBody>
          <a:bodyPr>
            <a:normAutofit lnSpcReduction="10000"/>
          </a:bodyPr>
          <a:lstStyle/>
          <a:p>
            <a:pPr algn="r" rtl="1">
              <a:spcBef>
                <a:spcPts val="1200"/>
              </a:spcBef>
              <a:spcAft>
                <a:spcPts val="1200"/>
              </a:spcAft>
            </a:pPr>
            <a:r>
              <a:rPr lang="fa-IR" sz="3200" dirty="0" smtClean="0">
                <a:solidFill>
                  <a:schemeClr val="bg1"/>
                </a:solidFill>
                <a:cs typeface="B Roya" pitchFamily="2" charset="-78"/>
              </a:rPr>
              <a:t>اکثر پیش بینی های عاطفی ما به خطا می روند</a:t>
            </a:r>
          </a:p>
          <a:p>
            <a:pPr algn="r" rtl="1">
              <a:spcBef>
                <a:spcPts val="1200"/>
              </a:spcBef>
              <a:spcAft>
                <a:spcPts val="1200"/>
              </a:spcAft>
            </a:pPr>
            <a:r>
              <a:rPr lang="fa-IR" sz="3200" dirty="0" smtClean="0">
                <a:solidFill>
                  <a:schemeClr val="bg1"/>
                </a:solidFill>
                <a:cs typeface="B Roya" pitchFamily="2" charset="-78"/>
              </a:rPr>
              <a:t>میزان لذت اموری را که در انتظار آن هستیم بیش از آنچه خواهد بود، تخمین می زنیم</a:t>
            </a:r>
          </a:p>
          <a:p>
            <a:pPr algn="r" rtl="1">
              <a:spcBef>
                <a:spcPts val="1200"/>
              </a:spcBef>
              <a:spcAft>
                <a:spcPts val="1200"/>
              </a:spcAft>
            </a:pPr>
            <a:r>
              <a:rPr lang="fa-IR" sz="3200" dirty="0" smtClean="0">
                <a:solidFill>
                  <a:schemeClr val="bg1"/>
                </a:solidFill>
                <a:cs typeface="B Roya" pitchFamily="2" charset="-78"/>
              </a:rPr>
              <a:t>دوام و شدت ناراحتی ها را نیز بیش از آنچه عملاً تجربه خواهیم کرد، برآورد می کنیم </a:t>
            </a:r>
          </a:p>
          <a:p>
            <a:pPr algn="r" rtl="1">
              <a:spcBef>
                <a:spcPts val="1200"/>
              </a:spcBef>
              <a:spcAft>
                <a:spcPts val="1200"/>
              </a:spcAft>
            </a:pPr>
            <a:r>
              <a:rPr lang="fa-IR" sz="3200" dirty="0" smtClean="0">
                <a:solidFill>
                  <a:schemeClr val="bg1"/>
                </a:solidFill>
                <a:cs typeface="B Roya" pitchFamily="2" charset="-78"/>
              </a:rPr>
              <a:t>بیشترین میزان خطای انسان ها در برآورد </a:t>
            </a:r>
            <a:r>
              <a:rPr lang="fa-IR" sz="3200" b="1" u="sng" dirty="0" smtClean="0">
                <a:solidFill>
                  <a:schemeClr val="bg1"/>
                </a:solidFill>
                <a:cs typeface="B Roya" pitchFamily="2" charset="-78"/>
              </a:rPr>
              <a:t>طول دوره</a:t>
            </a:r>
            <a:r>
              <a:rPr lang="fa-IR" sz="3200" b="1" dirty="0" smtClean="0">
                <a:solidFill>
                  <a:schemeClr val="bg1"/>
                </a:solidFill>
                <a:cs typeface="B Roya" pitchFamily="2" charset="-78"/>
              </a:rPr>
              <a:t> </a:t>
            </a:r>
            <a:r>
              <a:rPr lang="fa-IR" sz="3200" dirty="0" smtClean="0">
                <a:solidFill>
                  <a:schemeClr val="bg1"/>
                </a:solidFill>
                <a:cs typeface="B Roya" pitchFamily="2" charset="-78"/>
              </a:rPr>
              <a:t>تجربه یک خلق است </a:t>
            </a:r>
            <a:endParaRPr lang="en-US" sz="3200" dirty="0" smtClean="0">
              <a:solidFill>
                <a:schemeClr val="bg1"/>
              </a:solidFill>
              <a:cs typeface="B Roya" pitchFamily="2" charset="-78"/>
            </a:endParaRPr>
          </a:p>
          <a:p>
            <a:pPr algn="r" rtl="1">
              <a:spcBef>
                <a:spcPts val="1200"/>
              </a:spcBef>
              <a:spcAft>
                <a:spcPts val="1200"/>
              </a:spcAft>
            </a:pPr>
            <a:endParaRPr lang="en-US" sz="3200" dirty="0">
              <a:solidFill>
                <a:schemeClr val="bg1"/>
              </a:solidFill>
              <a:cs typeface="B Roya" pitchFamily="2" charset="-78"/>
            </a:endParaRPr>
          </a:p>
        </p:txBody>
      </p:sp>
      <p:sp>
        <p:nvSpPr>
          <p:cNvPr id="4" name="Footer Placeholder 3"/>
          <p:cNvSpPr>
            <a:spLocks noGrp="1"/>
          </p:cNvSpPr>
          <p:nvPr>
            <p:ph type="ftr" sz="quarter" idx="11"/>
          </p:nvPr>
        </p:nvSpPr>
        <p:spPr/>
        <p:txBody>
          <a:bodyPr/>
          <a:lstStyle/>
          <a:p>
            <a:r>
              <a:rPr lang="fa-IR" altLang="ko-KR" smtClean="0"/>
              <a:t>انگیزه و شکل گیری آن</a:t>
            </a:r>
            <a:endParaRPr lang="en-US" altLang="ko-KR" dirty="0"/>
          </a:p>
        </p:txBody>
      </p:sp>
      <p:sp>
        <p:nvSpPr>
          <p:cNvPr id="5" name="Rounded Rectangle 4"/>
          <p:cNvSpPr/>
          <p:nvPr/>
        </p:nvSpPr>
        <p:spPr bwMode="auto">
          <a:xfrm>
            <a:off x="1403648" y="3573016"/>
            <a:ext cx="3744416" cy="1008112"/>
          </a:xfrm>
          <a:prstGeom prst="roundRect">
            <a:avLst/>
          </a:prstGeom>
          <a:ln>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a-IR" sz="3200" b="0" i="0" u="none" strike="noStrike" cap="none" normalizeH="0" baseline="0" dirty="0" smtClean="0">
                <a:ln>
                  <a:noFill/>
                </a:ln>
                <a:solidFill>
                  <a:srgbClr val="FFFF00"/>
                </a:solidFill>
                <a:effectLst/>
                <a:latin typeface="Aharoni" pitchFamily="2" charset="-79"/>
                <a:ea typeface="Segoe UI Symbol" pitchFamily="34" charset="0"/>
                <a:cs typeface="B Roya" pitchFamily="2" charset="-78"/>
              </a:rPr>
              <a:t>خطای</a:t>
            </a:r>
            <a:r>
              <a:rPr kumimoji="0" lang="fa-IR" sz="3200" b="0" i="0" u="none" strike="noStrike" cap="none" normalizeH="0" dirty="0" smtClean="0">
                <a:ln>
                  <a:noFill/>
                </a:ln>
                <a:solidFill>
                  <a:srgbClr val="FFFF00"/>
                </a:solidFill>
                <a:effectLst/>
                <a:latin typeface="Aharoni" pitchFamily="2" charset="-79"/>
                <a:ea typeface="Segoe UI Symbol" pitchFamily="34" charset="0"/>
                <a:cs typeface="B Roya" pitchFamily="2" charset="-78"/>
              </a:rPr>
              <a:t> پایداری</a:t>
            </a:r>
            <a:endParaRPr kumimoji="0" lang="en-US" sz="3200" b="0" i="0" u="none" strike="noStrike" cap="none" normalizeH="0" baseline="0" dirty="0" smtClean="0">
              <a:ln>
                <a:noFill/>
              </a:ln>
              <a:solidFill>
                <a:srgbClr val="FFFF00"/>
              </a:solidFill>
              <a:effectLst/>
              <a:latin typeface="Aharoni" pitchFamily="2" charset="-79"/>
              <a:ea typeface="Segoe UI Symbol" pitchFamily="34" charset="0"/>
              <a:cs typeface="B Roya" pitchFamily="2" charset="-78"/>
            </a:endParaRPr>
          </a:p>
        </p:txBody>
      </p:sp>
      <p:sp>
        <p:nvSpPr>
          <p:cNvPr id="7" name="Slide Number Placeholder 6"/>
          <p:cNvSpPr>
            <a:spLocks noGrp="1"/>
          </p:cNvSpPr>
          <p:nvPr>
            <p:ph type="sldNum" sz="quarter" idx="12"/>
          </p:nvPr>
        </p:nvSpPr>
        <p:spPr/>
        <p:txBody>
          <a:bodyPr>
            <a:normAutofit fontScale="85000" lnSpcReduction="20000"/>
          </a:bodyPr>
          <a:lstStyle/>
          <a:p>
            <a:fld id="{1EE4D2AC-5843-4F3B-8859-E36DE4C67763}" type="slidenum">
              <a:rPr lang="ko-KR" altLang="en-US" smtClean="0"/>
              <a:pPr/>
              <a:t>8</a:t>
            </a:fld>
            <a:endParaRPr lang="en-US" altLang="ko-KR"/>
          </a:p>
        </p:txBody>
      </p:sp>
      <p:sp>
        <p:nvSpPr>
          <p:cNvPr id="8" name="Rounded Rectangle 7"/>
          <p:cNvSpPr/>
          <p:nvPr/>
        </p:nvSpPr>
        <p:spPr bwMode="auto">
          <a:xfrm>
            <a:off x="1556048" y="3725416"/>
            <a:ext cx="3744416" cy="1008112"/>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i="0" u="none" strike="noStrike" cap="none" normalizeH="0" baseline="0" dirty="0" smtClean="0">
                <a:ln>
                  <a:noFill/>
                </a:ln>
                <a:solidFill>
                  <a:srgbClr val="FFFF00"/>
                </a:solidFill>
                <a:effectLst/>
                <a:latin typeface="Aharoni" pitchFamily="2" charset="-79"/>
                <a:ea typeface="Segoe UI Symbol" pitchFamily="34" charset="0"/>
                <a:cs typeface="B Roya" pitchFamily="2" charset="-78"/>
              </a:rPr>
              <a:t>Durability Bias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cstate="print"/>
          <a:srcRect/>
          <a:stretch>
            <a:fillRect/>
          </a:stretch>
        </p:blipFill>
        <p:spPr bwMode="auto">
          <a:xfrm>
            <a:off x="1" y="1916832"/>
            <a:ext cx="9143999" cy="273630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80</a:t>
            </a:fld>
            <a:endParaRPr lang="en-US"/>
          </a:p>
        </p:txBody>
      </p:sp>
      <p:sp>
        <p:nvSpPr>
          <p:cNvPr id="5" name="Footer Placeholder 4"/>
          <p:cNvSpPr>
            <a:spLocks noGrp="1"/>
          </p:cNvSpPr>
          <p:nvPr>
            <p:ph type="ftr" sz="quarter" idx="11"/>
          </p:nvPr>
        </p:nvSpPr>
        <p:spPr/>
        <p:txBody>
          <a:bodyPr/>
          <a:lstStyle/>
          <a:p>
            <a:r>
              <a:rPr lang="fa-IR" smtClean="0"/>
              <a:t>انگیزه و شکل گیری آن</a:t>
            </a:r>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solidFill>
                  <a:schemeClr val="accent1">
                    <a:lumMod val="40000"/>
                    <a:lumOff val="60000"/>
                  </a:schemeClr>
                </a:solidFill>
              </a:rPr>
              <a:t>Michigan Athletic Aptitude Test (MAAT)</a:t>
            </a:r>
            <a:br>
              <a:rPr lang="en-US" sz="3600" dirty="0" smtClean="0">
                <a:solidFill>
                  <a:schemeClr val="accent1">
                    <a:lumMod val="40000"/>
                    <a:lumOff val="60000"/>
                  </a:schemeClr>
                </a:solidFill>
              </a:rPr>
            </a:br>
            <a:r>
              <a:rPr lang="en-US" sz="3600" dirty="0" smtClean="0">
                <a:solidFill>
                  <a:schemeClr val="accent1">
                    <a:lumMod val="40000"/>
                    <a:lumOff val="60000"/>
                  </a:schemeClr>
                </a:solidFill>
              </a:rPr>
              <a:t>vs. Sports Strategic Intelligence</a:t>
            </a:r>
            <a:endParaRPr lang="en-US" sz="3600" dirty="0">
              <a:solidFill>
                <a:schemeClr val="accent1">
                  <a:lumMod val="40000"/>
                  <a:lumOff val="60000"/>
                </a:schemeClr>
              </a:solidFill>
            </a:endParaRPr>
          </a:p>
        </p:txBody>
      </p:sp>
      <p:pic>
        <p:nvPicPr>
          <p:cNvPr id="1026" name="Picture 2"/>
          <p:cNvPicPr>
            <a:picLocks noChangeAspect="1" noChangeArrowheads="1"/>
          </p:cNvPicPr>
          <p:nvPr/>
        </p:nvPicPr>
        <p:blipFill>
          <a:blip r:embed="rId2" cstate="print"/>
          <a:srcRect/>
          <a:stretch>
            <a:fillRect/>
          </a:stretch>
        </p:blipFill>
        <p:spPr bwMode="auto">
          <a:xfrm>
            <a:off x="971600" y="1988840"/>
            <a:ext cx="6982206" cy="367893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81</a:t>
            </a:fld>
            <a:endParaRPr lang="en-US"/>
          </a:p>
        </p:txBody>
      </p:sp>
      <p:sp>
        <p:nvSpPr>
          <p:cNvPr id="5" name="Footer Placeholder 4"/>
          <p:cNvSpPr>
            <a:spLocks noGrp="1"/>
          </p:cNvSpPr>
          <p:nvPr>
            <p:ph type="ftr" sz="quarter" idx="11"/>
          </p:nvPr>
        </p:nvSpPr>
        <p:spPr/>
        <p:txBody>
          <a:bodyPr/>
          <a:lstStyle/>
          <a:p>
            <a:r>
              <a:rPr lang="fa-IR" smtClean="0"/>
              <a:t>انگیزه و شکل گیری آن</a:t>
            </a: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lumMod val="40000"/>
                    <a:lumOff val="60000"/>
                  </a:schemeClr>
                </a:solidFill>
              </a:rPr>
              <a:t>Claude Steele </a:t>
            </a:r>
            <a:r>
              <a:rPr lang="en-US" baseline="-25000" dirty="0" smtClean="0">
                <a:solidFill>
                  <a:schemeClr val="accent1">
                    <a:lumMod val="40000"/>
                    <a:lumOff val="60000"/>
                  </a:schemeClr>
                </a:solidFill>
              </a:rPr>
              <a:t>(1946- )</a:t>
            </a:r>
            <a:endParaRPr lang="en-US" sz="4000" dirty="0">
              <a:solidFill>
                <a:schemeClr val="bg2">
                  <a:lumMod val="10000"/>
                  <a:lumOff val="90000"/>
                </a:schemeClr>
              </a:solidFill>
            </a:endParaRPr>
          </a:p>
        </p:txBody>
      </p:sp>
      <p:sp>
        <p:nvSpPr>
          <p:cNvPr id="4" name="Content Placeholder 3"/>
          <p:cNvSpPr>
            <a:spLocks noGrp="1"/>
          </p:cNvSpPr>
          <p:nvPr>
            <p:ph sz="quarter" idx="1"/>
          </p:nvPr>
        </p:nvSpPr>
        <p:spPr/>
        <p:txBody>
          <a:bodyPr>
            <a:normAutofit/>
          </a:bodyPr>
          <a:lstStyle/>
          <a:p>
            <a:endParaRPr lang="en-US" sz="3200" dirty="0" smtClean="0">
              <a:solidFill>
                <a:schemeClr val="accent1">
                  <a:lumMod val="40000"/>
                  <a:lumOff val="60000"/>
                </a:schemeClr>
              </a:solidFill>
            </a:endParaRPr>
          </a:p>
          <a:p>
            <a:r>
              <a:rPr lang="en-US" sz="3200" dirty="0" smtClean="0">
                <a:solidFill>
                  <a:schemeClr val="accent1">
                    <a:lumMod val="40000"/>
                    <a:lumOff val="60000"/>
                  </a:schemeClr>
                </a:solidFill>
              </a:rPr>
              <a:t>Michigan</a:t>
            </a:r>
          </a:p>
          <a:p>
            <a:r>
              <a:rPr lang="en-US" sz="3200" dirty="0" smtClean="0">
                <a:solidFill>
                  <a:schemeClr val="accent1">
                    <a:lumMod val="40000"/>
                    <a:lumOff val="60000"/>
                  </a:schemeClr>
                </a:solidFill>
              </a:rPr>
              <a:t>Stanford</a:t>
            </a:r>
          </a:p>
          <a:p>
            <a:r>
              <a:rPr lang="en-US" sz="3200" dirty="0" smtClean="0">
                <a:solidFill>
                  <a:schemeClr val="accent1">
                    <a:lumMod val="40000"/>
                    <a:lumOff val="60000"/>
                  </a:schemeClr>
                </a:solidFill>
              </a:rPr>
              <a:t>Columbia</a:t>
            </a:r>
          </a:p>
          <a:p>
            <a:r>
              <a:rPr lang="en-US" sz="3200" dirty="0" smtClean="0">
                <a:solidFill>
                  <a:schemeClr val="accent1">
                    <a:lumMod val="40000"/>
                    <a:lumOff val="60000"/>
                  </a:schemeClr>
                </a:solidFill>
              </a:rPr>
              <a:t>Berkeley</a:t>
            </a:r>
            <a:endParaRPr lang="en-US" sz="3200" dirty="0">
              <a:solidFill>
                <a:schemeClr val="accent1">
                  <a:lumMod val="40000"/>
                  <a:lumOff val="60000"/>
                </a:schemeClr>
              </a:solidFill>
            </a:endParaRPr>
          </a:p>
        </p:txBody>
      </p:sp>
      <p:sp>
        <p:nvSpPr>
          <p:cNvPr id="5" name="Content Placeholder 4"/>
          <p:cNvSpPr>
            <a:spLocks noGrp="1"/>
          </p:cNvSpPr>
          <p:nvPr>
            <p:ph sz="quarter" idx="2"/>
          </p:nvPr>
        </p:nvSpPr>
        <p:spPr/>
        <p:txBody>
          <a:bodyPr/>
          <a:lstStyle/>
          <a:p>
            <a:endParaRPr lang="en-US"/>
          </a:p>
        </p:txBody>
      </p:sp>
      <p:pic>
        <p:nvPicPr>
          <p:cNvPr id="29698" name="Picture 2" descr="D:\Azarakhsh\My Documents\My files\Presentations\Stereotype\claude-steele.jpg"/>
          <p:cNvPicPr>
            <a:picLocks noChangeAspect="1" noChangeArrowheads="1"/>
          </p:cNvPicPr>
          <p:nvPr/>
        </p:nvPicPr>
        <p:blipFill>
          <a:blip r:embed="rId2" cstate="print"/>
          <a:srcRect/>
          <a:stretch>
            <a:fillRect/>
          </a:stretch>
        </p:blipFill>
        <p:spPr bwMode="auto">
          <a:xfrm>
            <a:off x="5076056" y="1556792"/>
            <a:ext cx="3571875" cy="4772025"/>
          </a:xfrm>
          <a:prstGeom prst="rect">
            <a:avLst/>
          </a:prstGeom>
          <a:noFill/>
        </p:spPr>
      </p:pic>
      <p:sp>
        <p:nvSpPr>
          <p:cNvPr id="6" name="Slide Number Placeholder 5"/>
          <p:cNvSpPr>
            <a:spLocks noGrp="1"/>
          </p:cNvSpPr>
          <p:nvPr>
            <p:ph type="sldNum" sz="quarter" idx="16"/>
          </p:nvPr>
        </p:nvSpPr>
        <p:spPr/>
        <p:txBody>
          <a:bodyPr>
            <a:normAutofit fontScale="85000" lnSpcReduction="20000"/>
          </a:bodyPr>
          <a:lstStyle/>
          <a:p>
            <a:fld id="{F86A6366-6285-40C7-BE09-FC3FA2DA8232}" type="slidenum">
              <a:rPr lang="en-US" smtClean="0"/>
              <a:pPr/>
              <a:t>82</a:t>
            </a:fld>
            <a:endParaRPr lang="en-US"/>
          </a:p>
        </p:txBody>
      </p:sp>
      <p:sp>
        <p:nvSpPr>
          <p:cNvPr id="7" name="Footer Placeholder 6"/>
          <p:cNvSpPr>
            <a:spLocks noGrp="1"/>
          </p:cNvSpPr>
          <p:nvPr>
            <p:ph type="ftr" sz="quarter" idx="17"/>
          </p:nvPr>
        </p:nvSpPr>
        <p:spPr/>
        <p:txBody>
          <a:bodyPr/>
          <a:lstStyle/>
          <a:p>
            <a:r>
              <a:rPr lang="fa-IR" smtClean="0"/>
              <a:t>انگیزه و شکل گیری آن</a:t>
            </a:r>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r" rtl="1">
              <a:spcAft>
                <a:spcPts val="1200"/>
              </a:spcAft>
            </a:pPr>
            <a:r>
              <a:rPr lang="fa-IR" dirty="0" smtClean="0">
                <a:solidFill>
                  <a:schemeClr val="bg2">
                    <a:lumMod val="25000"/>
                    <a:lumOff val="75000"/>
                  </a:schemeClr>
                </a:solidFill>
                <a:cs typeface="B Roya" pitchFamily="2" charset="-78"/>
              </a:rPr>
              <a:t>117 دانشجوی سفید و سیاهپوست دانشگاه استنفورد</a:t>
            </a:r>
          </a:p>
          <a:p>
            <a:pPr algn="r" rtl="1">
              <a:spcAft>
                <a:spcPts val="1200"/>
              </a:spcAft>
            </a:pPr>
            <a:r>
              <a:rPr lang="en-US" dirty="0" smtClean="0">
                <a:solidFill>
                  <a:schemeClr val="bg2">
                    <a:lumMod val="25000"/>
                    <a:lumOff val="75000"/>
                  </a:schemeClr>
                </a:solidFill>
                <a:cs typeface="B Roya" pitchFamily="2" charset="-78"/>
              </a:rPr>
              <a:t>Graduate Record Examination (GRE)</a:t>
            </a:r>
            <a:endParaRPr lang="fa-IR" dirty="0" smtClean="0">
              <a:solidFill>
                <a:schemeClr val="bg2">
                  <a:lumMod val="25000"/>
                  <a:lumOff val="75000"/>
                </a:schemeClr>
              </a:solidFill>
              <a:cs typeface="B Roya" pitchFamily="2" charset="-78"/>
            </a:endParaRPr>
          </a:p>
          <a:p>
            <a:pPr algn="r" rtl="1">
              <a:spcAft>
                <a:spcPts val="1200"/>
              </a:spcAft>
            </a:pPr>
            <a:r>
              <a:rPr lang="fa-IR" dirty="0" smtClean="0">
                <a:solidFill>
                  <a:schemeClr val="bg2">
                    <a:lumMod val="25000"/>
                    <a:lumOff val="75000"/>
                  </a:schemeClr>
                </a:solidFill>
                <a:cs typeface="B Roya" pitchFamily="2" charset="-78"/>
              </a:rPr>
              <a:t>بررسی عوامل روانشناختی دخیل در حل مسائل کلامی</a:t>
            </a:r>
          </a:p>
          <a:p>
            <a:pPr algn="r" rtl="1">
              <a:spcAft>
                <a:spcPts val="1200"/>
              </a:spcAft>
            </a:pPr>
            <a:r>
              <a:rPr lang="fa-IR" dirty="0" smtClean="0">
                <a:solidFill>
                  <a:schemeClr val="bg2">
                    <a:lumMod val="25000"/>
                    <a:lumOff val="75000"/>
                  </a:schemeClr>
                </a:solidFill>
                <a:cs typeface="B Roya" pitchFamily="2" charset="-78"/>
              </a:rPr>
              <a:t>توانایی کلامی</a:t>
            </a:r>
          </a:p>
          <a:p>
            <a:pPr algn="r" rtl="1">
              <a:spcAft>
                <a:spcPts val="1200"/>
              </a:spcAft>
            </a:pPr>
            <a:r>
              <a:rPr lang="fa-IR" dirty="0" smtClean="0">
                <a:solidFill>
                  <a:schemeClr val="bg2">
                    <a:lumMod val="25000"/>
                    <a:lumOff val="75000"/>
                  </a:schemeClr>
                </a:solidFill>
                <a:cs typeface="B Roya" pitchFamily="2" charset="-78"/>
              </a:rPr>
              <a:t>سنجش چالش</a:t>
            </a:r>
            <a:endParaRPr lang="en-US" dirty="0">
              <a:solidFill>
                <a:schemeClr val="bg2">
                  <a:lumMod val="25000"/>
                  <a:lumOff val="75000"/>
                </a:schemeClr>
              </a:solidFill>
              <a:cs typeface="B Roya" pitchFamily="2" charset="-78"/>
            </a:endParaRPr>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83</a:t>
            </a:fld>
            <a:endParaRPr lang="en-US"/>
          </a:p>
        </p:txBody>
      </p:sp>
      <p:sp>
        <p:nvSpPr>
          <p:cNvPr id="5" name="Footer Placeholder 4"/>
          <p:cNvSpPr>
            <a:spLocks noGrp="1"/>
          </p:cNvSpPr>
          <p:nvPr>
            <p:ph type="ftr" sz="quarter" idx="11"/>
          </p:nvPr>
        </p:nvSpPr>
        <p:spPr/>
        <p:txBody>
          <a:bodyPr/>
          <a:lstStyle/>
          <a:p>
            <a:r>
              <a:rPr lang="fa-IR" smtClean="0"/>
              <a:t>انگیزه و شکل گیری آن</a:t>
            </a:r>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solidFill>
                  <a:srgbClr val="FFFF00"/>
                </a:solidFill>
                <a:cs typeface="B Roya" pitchFamily="2" charset="-78"/>
              </a:rPr>
              <a:t>نکاتی که طی سال ها به آن رسیده ام</a:t>
            </a:r>
            <a:endParaRPr lang="en-US" sz="4000" dirty="0">
              <a:solidFill>
                <a:srgbClr val="FFFF00"/>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84</a:t>
            </a:fld>
            <a:endParaRPr lang="en-US"/>
          </a:p>
        </p:txBody>
      </p:sp>
      <p:sp>
        <p:nvSpPr>
          <p:cNvPr id="5" name="Rectangle 4"/>
          <p:cNvSpPr/>
          <p:nvPr/>
        </p:nvSpPr>
        <p:spPr>
          <a:xfrm>
            <a:off x="0" y="1628800"/>
            <a:ext cx="9071992" cy="86409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rtl="1"/>
            <a:r>
              <a:rPr lang="fa-IR" sz="3200" dirty="0" smtClean="0">
                <a:solidFill>
                  <a:srgbClr val="FFFF00"/>
                </a:solidFill>
                <a:cs typeface="B Roya" pitchFamily="2" charset="-78"/>
              </a:rPr>
              <a:t>نقل قول ها </a:t>
            </a:r>
            <a:r>
              <a:rPr lang="fa-IR" sz="3200" dirty="0" smtClean="0">
                <a:solidFill>
                  <a:schemeClr val="accent5">
                    <a:lumMod val="20000"/>
                    <a:lumOff val="80000"/>
                  </a:schemeClr>
                </a:solidFill>
                <a:cs typeface="B Roya" pitchFamily="2" charset="-78"/>
              </a:rPr>
              <a:t>از زندگی خود جایگاه مهمی دارند</a:t>
            </a:r>
            <a:endParaRPr lang="en-US" sz="3200" dirty="0">
              <a:solidFill>
                <a:schemeClr val="accent5">
                  <a:lumMod val="20000"/>
                  <a:lumOff val="80000"/>
                </a:schemeClr>
              </a:solidFill>
              <a:cs typeface="B Roya" pitchFamily="2" charset="-78"/>
            </a:endParaRPr>
          </a:p>
        </p:txBody>
      </p:sp>
      <p:sp>
        <p:nvSpPr>
          <p:cNvPr id="7" name="Hexagon 6"/>
          <p:cNvSpPr>
            <a:spLocks noChangeAspect="1"/>
          </p:cNvSpPr>
          <p:nvPr/>
        </p:nvSpPr>
        <p:spPr>
          <a:xfrm>
            <a:off x="7956376" y="1619292"/>
            <a:ext cx="1006416" cy="867600"/>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4000" dirty="0" smtClean="0"/>
              <a:t>6</a:t>
            </a:r>
            <a:endParaRPr lang="en-US" dirty="0"/>
          </a:p>
        </p:txBody>
      </p:sp>
      <p:sp>
        <p:nvSpPr>
          <p:cNvPr id="8" name="Rectangle 7"/>
          <p:cNvSpPr/>
          <p:nvPr/>
        </p:nvSpPr>
        <p:spPr>
          <a:xfrm>
            <a:off x="-36512" y="2492896"/>
            <a:ext cx="9071992" cy="864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fa-IR" sz="3200" dirty="0" smtClean="0">
                <a:solidFill>
                  <a:schemeClr val="tx2">
                    <a:lumMod val="10000"/>
                    <a:lumOff val="90000"/>
                  </a:schemeClr>
                </a:solidFill>
                <a:cs typeface="B Roya" pitchFamily="2" charset="-78"/>
              </a:rPr>
              <a:t>انگیزه یک فرایند مستمر و فعال است</a:t>
            </a:r>
            <a:r>
              <a:rPr lang="fa-IR" sz="3200" baseline="30000" dirty="0" smtClean="0">
                <a:solidFill>
                  <a:schemeClr val="tx2">
                    <a:lumMod val="10000"/>
                    <a:lumOff val="90000"/>
                  </a:schemeClr>
                </a:solidFill>
                <a:cs typeface="B Roya" pitchFamily="2" charset="-78"/>
              </a:rPr>
              <a:t>**</a:t>
            </a:r>
            <a:endParaRPr lang="en-US" sz="3200" baseline="30000" dirty="0">
              <a:solidFill>
                <a:schemeClr val="tx2">
                  <a:lumMod val="10000"/>
                  <a:lumOff val="90000"/>
                </a:schemeClr>
              </a:solidFill>
              <a:cs typeface="B Roya" pitchFamily="2" charset="-78"/>
            </a:endParaRPr>
          </a:p>
        </p:txBody>
      </p:sp>
      <p:sp>
        <p:nvSpPr>
          <p:cNvPr id="9" name="Hexagon 8"/>
          <p:cNvSpPr>
            <a:spLocks noChangeAspect="1"/>
          </p:cNvSpPr>
          <p:nvPr/>
        </p:nvSpPr>
        <p:spPr>
          <a:xfrm>
            <a:off x="7956376" y="2492896"/>
            <a:ext cx="1006416" cy="867600"/>
          </a:xfrm>
          <a:prstGeom prst="hex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4000" dirty="0" smtClean="0"/>
              <a:t>7</a:t>
            </a:r>
            <a:endParaRPr lang="en-US" dirty="0"/>
          </a:p>
        </p:txBody>
      </p:sp>
      <p:sp>
        <p:nvSpPr>
          <p:cNvPr id="10" name="Rectangle 9"/>
          <p:cNvSpPr/>
          <p:nvPr/>
        </p:nvSpPr>
        <p:spPr>
          <a:xfrm>
            <a:off x="0" y="3400864"/>
            <a:ext cx="9071992" cy="86409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a-IR" sz="3200" dirty="0" smtClean="0">
                <a:cs typeface="B Roya" pitchFamily="2" charset="-78"/>
              </a:rPr>
              <a:t>حس کارآمدی یکی از اجزا مهم فرایند است</a:t>
            </a:r>
            <a:endParaRPr lang="en-US" sz="3200" dirty="0">
              <a:cs typeface="B Roya" pitchFamily="2" charset="-78"/>
            </a:endParaRPr>
          </a:p>
        </p:txBody>
      </p:sp>
      <p:sp>
        <p:nvSpPr>
          <p:cNvPr id="11" name="Hexagon 10"/>
          <p:cNvSpPr>
            <a:spLocks noChangeAspect="1"/>
          </p:cNvSpPr>
          <p:nvPr/>
        </p:nvSpPr>
        <p:spPr>
          <a:xfrm>
            <a:off x="7959740" y="3385128"/>
            <a:ext cx="1006416" cy="867600"/>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r>
              <a:rPr lang="fa-IR" sz="4000" dirty="0" smtClean="0"/>
              <a:t>8</a:t>
            </a:r>
            <a:endParaRPr lang="en-US" dirty="0"/>
          </a:p>
        </p:txBody>
      </p:sp>
      <p:sp>
        <p:nvSpPr>
          <p:cNvPr id="12" name="Rectangle 11"/>
          <p:cNvSpPr/>
          <p:nvPr/>
        </p:nvSpPr>
        <p:spPr>
          <a:xfrm>
            <a:off x="-8376" y="4293096"/>
            <a:ext cx="9071992" cy="864096"/>
          </a:xfrm>
          <a:prstGeom prst="rect">
            <a:avLst/>
          </a:prstGeom>
          <a:solidFill>
            <a:schemeClr val="accent1">
              <a:lumMod val="5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rtl="1"/>
            <a:r>
              <a:rPr lang="fa-IR" sz="3200" dirty="0" smtClean="0">
                <a:solidFill>
                  <a:schemeClr val="tx2">
                    <a:lumMod val="10000"/>
                    <a:lumOff val="90000"/>
                  </a:schemeClr>
                </a:solidFill>
                <a:cs typeface="B Roya" pitchFamily="2" charset="-78"/>
              </a:rPr>
              <a:t>قدرت طرحواره های اجتماعی را جدی بگیرید</a:t>
            </a:r>
            <a:endParaRPr lang="en-US" sz="3200" dirty="0">
              <a:solidFill>
                <a:schemeClr val="tx2">
                  <a:lumMod val="10000"/>
                  <a:lumOff val="90000"/>
                </a:schemeClr>
              </a:solidFill>
              <a:cs typeface="B Roya" pitchFamily="2" charset="-78"/>
            </a:endParaRPr>
          </a:p>
        </p:txBody>
      </p:sp>
      <p:sp>
        <p:nvSpPr>
          <p:cNvPr id="13" name="Hexagon 12"/>
          <p:cNvSpPr>
            <a:spLocks noChangeAspect="1"/>
          </p:cNvSpPr>
          <p:nvPr/>
        </p:nvSpPr>
        <p:spPr>
          <a:xfrm>
            <a:off x="7956376" y="4275524"/>
            <a:ext cx="1006416" cy="867600"/>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r>
              <a:rPr lang="fa-IR" sz="4000" dirty="0" smtClean="0"/>
              <a:t>9</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solidFill>
                  <a:srgbClr val="FFFF00"/>
                </a:solidFill>
                <a:cs typeface="B Roya" pitchFamily="2" charset="-78"/>
              </a:rPr>
              <a:t>نکاتی که طی سال ها به آن رسیده ام</a:t>
            </a:r>
            <a:endParaRPr lang="en-US" sz="4000" dirty="0">
              <a:solidFill>
                <a:srgbClr val="FFFF00"/>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85</a:t>
            </a:fld>
            <a:endParaRPr lang="en-US"/>
          </a:p>
        </p:txBody>
      </p:sp>
      <p:sp>
        <p:nvSpPr>
          <p:cNvPr id="5" name="Rectangle 4"/>
          <p:cNvSpPr/>
          <p:nvPr/>
        </p:nvSpPr>
        <p:spPr>
          <a:xfrm>
            <a:off x="0" y="1628800"/>
            <a:ext cx="9071992" cy="86409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rtl="1"/>
            <a:r>
              <a:rPr lang="fa-IR" sz="3200" dirty="0" smtClean="0">
                <a:solidFill>
                  <a:srgbClr val="FFFF00"/>
                </a:solidFill>
                <a:cs typeface="B Roya" pitchFamily="2" charset="-78"/>
              </a:rPr>
              <a:t>نقل قول ها </a:t>
            </a:r>
            <a:r>
              <a:rPr lang="fa-IR" sz="3200" dirty="0" smtClean="0">
                <a:solidFill>
                  <a:schemeClr val="accent5">
                    <a:lumMod val="20000"/>
                    <a:lumOff val="80000"/>
                  </a:schemeClr>
                </a:solidFill>
                <a:cs typeface="B Roya" pitchFamily="2" charset="-78"/>
              </a:rPr>
              <a:t>از زندگی خود جایگاه مهمی دارند</a:t>
            </a:r>
            <a:endParaRPr lang="en-US" sz="3200" dirty="0">
              <a:solidFill>
                <a:schemeClr val="accent5">
                  <a:lumMod val="20000"/>
                  <a:lumOff val="80000"/>
                </a:schemeClr>
              </a:solidFill>
              <a:cs typeface="B Roya" pitchFamily="2" charset="-78"/>
            </a:endParaRPr>
          </a:p>
        </p:txBody>
      </p:sp>
      <p:sp>
        <p:nvSpPr>
          <p:cNvPr id="7" name="Hexagon 6"/>
          <p:cNvSpPr>
            <a:spLocks noChangeAspect="1"/>
          </p:cNvSpPr>
          <p:nvPr/>
        </p:nvSpPr>
        <p:spPr>
          <a:xfrm>
            <a:off x="7956376" y="1619292"/>
            <a:ext cx="1006416" cy="867600"/>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4000" dirty="0" smtClean="0"/>
              <a:t>6</a:t>
            </a:r>
            <a:endParaRPr lang="en-US" dirty="0"/>
          </a:p>
        </p:txBody>
      </p:sp>
      <p:sp>
        <p:nvSpPr>
          <p:cNvPr id="8" name="Rectangle 7"/>
          <p:cNvSpPr/>
          <p:nvPr/>
        </p:nvSpPr>
        <p:spPr>
          <a:xfrm>
            <a:off x="-36512" y="2492896"/>
            <a:ext cx="9071992" cy="864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fa-IR" sz="3200" dirty="0" smtClean="0">
                <a:solidFill>
                  <a:schemeClr val="tx2">
                    <a:lumMod val="10000"/>
                    <a:lumOff val="90000"/>
                  </a:schemeClr>
                </a:solidFill>
                <a:cs typeface="B Roya" pitchFamily="2" charset="-78"/>
              </a:rPr>
              <a:t>انگیزه یک فرایند مستمر و فعال است</a:t>
            </a:r>
            <a:r>
              <a:rPr lang="fa-IR" sz="3200" baseline="30000" dirty="0" smtClean="0">
                <a:solidFill>
                  <a:schemeClr val="tx2">
                    <a:lumMod val="10000"/>
                    <a:lumOff val="90000"/>
                  </a:schemeClr>
                </a:solidFill>
                <a:cs typeface="B Roya" pitchFamily="2" charset="-78"/>
              </a:rPr>
              <a:t>**</a:t>
            </a:r>
            <a:endParaRPr lang="en-US" sz="3200" baseline="30000" dirty="0">
              <a:solidFill>
                <a:schemeClr val="tx2">
                  <a:lumMod val="10000"/>
                  <a:lumOff val="90000"/>
                </a:schemeClr>
              </a:solidFill>
              <a:cs typeface="B Roya" pitchFamily="2" charset="-78"/>
            </a:endParaRPr>
          </a:p>
        </p:txBody>
      </p:sp>
      <p:sp>
        <p:nvSpPr>
          <p:cNvPr id="9" name="Hexagon 8"/>
          <p:cNvSpPr>
            <a:spLocks noChangeAspect="1"/>
          </p:cNvSpPr>
          <p:nvPr/>
        </p:nvSpPr>
        <p:spPr>
          <a:xfrm>
            <a:off x="7956376" y="2492896"/>
            <a:ext cx="1006416" cy="867600"/>
          </a:xfrm>
          <a:prstGeom prst="hex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4000" dirty="0" smtClean="0"/>
              <a:t>7</a:t>
            </a:r>
            <a:endParaRPr lang="en-US" dirty="0"/>
          </a:p>
        </p:txBody>
      </p:sp>
      <p:sp>
        <p:nvSpPr>
          <p:cNvPr id="10" name="Rectangle 9"/>
          <p:cNvSpPr/>
          <p:nvPr/>
        </p:nvSpPr>
        <p:spPr>
          <a:xfrm>
            <a:off x="0" y="3400864"/>
            <a:ext cx="9071992" cy="86409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a-IR" sz="3200" dirty="0" smtClean="0">
                <a:cs typeface="B Roya" pitchFamily="2" charset="-78"/>
              </a:rPr>
              <a:t>حس کارآمدی یکی از اجزا مهم فرایند است</a:t>
            </a:r>
            <a:endParaRPr lang="en-US" sz="3200" dirty="0">
              <a:cs typeface="B Roya" pitchFamily="2" charset="-78"/>
            </a:endParaRPr>
          </a:p>
        </p:txBody>
      </p:sp>
      <p:sp>
        <p:nvSpPr>
          <p:cNvPr id="11" name="Hexagon 10"/>
          <p:cNvSpPr>
            <a:spLocks noChangeAspect="1"/>
          </p:cNvSpPr>
          <p:nvPr/>
        </p:nvSpPr>
        <p:spPr>
          <a:xfrm>
            <a:off x="7959740" y="3385128"/>
            <a:ext cx="1006416" cy="867600"/>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r>
              <a:rPr lang="fa-IR" sz="4000" dirty="0" smtClean="0"/>
              <a:t>8</a:t>
            </a:r>
            <a:endParaRPr lang="en-US" dirty="0"/>
          </a:p>
        </p:txBody>
      </p:sp>
      <p:sp>
        <p:nvSpPr>
          <p:cNvPr id="12" name="Rectangle 11"/>
          <p:cNvSpPr/>
          <p:nvPr/>
        </p:nvSpPr>
        <p:spPr>
          <a:xfrm>
            <a:off x="-8376" y="4293096"/>
            <a:ext cx="9071992" cy="864096"/>
          </a:xfrm>
          <a:prstGeom prst="rect">
            <a:avLst/>
          </a:prstGeom>
          <a:solidFill>
            <a:schemeClr val="accent1">
              <a:lumMod val="5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rtl="1"/>
            <a:r>
              <a:rPr lang="fa-IR" sz="3200" dirty="0" smtClean="0">
                <a:solidFill>
                  <a:schemeClr val="tx2">
                    <a:lumMod val="10000"/>
                    <a:lumOff val="90000"/>
                  </a:schemeClr>
                </a:solidFill>
                <a:cs typeface="B Roya" pitchFamily="2" charset="-78"/>
              </a:rPr>
              <a:t>قدرت طرحواره های اجتماعی را جدی بگیرید</a:t>
            </a:r>
            <a:endParaRPr lang="en-US" sz="3200" dirty="0">
              <a:solidFill>
                <a:schemeClr val="tx2">
                  <a:lumMod val="10000"/>
                  <a:lumOff val="90000"/>
                </a:schemeClr>
              </a:solidFill>
              <a:cs typeface="B Roya" pitchFamily="2" charset="-78"/>
            </a:endParaRPr>
          </a:p>
        </p:txBody>
      </p:sp>
      <p:sp>
        <p:nvSpPr>
          <p:cNvPr id="13" name="Hexagon 12"/>
          <p:cNvSpPr>
            <a:spLocks noChangeAspect="1"/>
          </p:cNvSpPr>
          <p:nvPr/>
        </p:nvSpPr>
        <p:spPr>
          <a:xfrm>
            <a:off x="7956376" y="4275524"/>
            <a:ext cx="1006416" cy="867600"/>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r>
              <a:rPr lang="fa-IR" sz="4000" dirty="0" smtClean="0"/>
              <a:t>9</a:t>
            </a:r>
            <a:endParaRPr lang="en-US" dirty="0"/>
          </a:p>
        </p:txBody>
      </p:sp>
      <p:sp>
        <p:nvSpPr>
          <p:cNvPr id="14" name="Rectangle 13"/>
          <p:cNvSpPr/>
          <p:nvPr/>
        </p:nvSpPr>
        <p:spPr>
          <a:xfrm>
            <a:off x="8376" y="5201064"/>
            <a:ext cx="9071992" cy="864096"/>
          </a:xfrm>
          <a:prstGeom prst="rect">
            <a:avLst/>
          </a:prstGeom>
          <a:solidFill>
            <a:srgbClr val="660066"/>
          </a:solidFill>
        </p:spPr>
        <p:style>
          <a:lnRef idx="1">
            <a:schemeClr val="accent2"/>
          </a:lnRef>
          <a:fillRef idx="3">
            <a:schemeClr val="accent2"/>
          </a:fillRef>
          <a:effectRef idx="2">
            <a:schemeClr val="accent2"/>
          </a:effectRef>
          <a:fontRef idx="minor">
            <a:schemeClr val="lt1"/>
          </a:fontRef>
        </p:style>
        <p:txBody>
          <a:bodyPr rtlCol="0" anchor="ctr"/>
          <a:lstStyle/>
          <a:p>
            <a:pPr algn="ctr" rtl="1"/>
            <a:r>
              <a:rPr lang="en-US" sz="2800" dirty="0" smtClean="0">
                <a:solidFill>
                  <a:schemeClr val="tx2">
                    <a:lumMod val="10000"/>
                    <a:lumOff val="90000"/>
                  </a:schemeClr>
                </a:solidFill>
                <a:cs typeface="B Roya" pitchFamily="2" charset="-78"/>
              </a:rPr>
              <a:t>There is no GRAND THEORY in human behavior</a:t>
            </a:r>
            <a:endParaRPr lang="en-US" sz="2800" dirty="0">
              <a:solidFill>
                <a:schemeClr val="tx2">
                  <a:lumMod val="10000"/>
                  <a:lumOff val="90000"/>
                </a:schemeClr>
              </a:solidFill>
              <a:cs typeface="B Roya" pitchFamily="2" charset="-78"/>
            </a:endParaRPr>
          </a:p>
        </p:txBody>
      </p:sp>
      <p:sp>
        <p:nvSpPr>
          <p:cNvPr id="15" name="Hexagon 14"/>
          <p:cNvSpPr>
            <a:spLocks noChangeAspect="1"/>
          </p:cNvSpPr>
          <p:nvPr/>
        </p:nvSpPr>
        <p:spPr>
          <a:xfrm>
            <a:off x="7956376" y="5171260"/>
            <a:ext cx="1006416" cy="867600"/>
          </a:xfrm>
          <a:prstGeom prst="hexagon">
            <a:avLst/>
          </a:prstGeom>
        </p:spPr>
        <p:style>
          <a:lnRef idx="1">
            <a:schemeClr val="accent1"/>
          </a:lnRef>
          <a:fillRef idx="2">
            <a:schemeClr val="accent1"/>
          </a:fillRef>
          <a:effectRef idx="1">
            <a:schemeClr val="accent1"/>
          </a:effectRef>
          <a:fontRef idx="minor">
            <a:schemeClr val="dk1"/>
          </a:fontRef>
        </p:style>
        <p:txBody>
          <a:bodyPr wrap="none" rtlCol="0" anchor="ctr"/>
          <a:lstStyle/>
          <a:p>
            <a:pPr algn="ctr"/>
            <a:r>
              <a:rPr lang="fa-IR" sz="4000" dirty="0" smtClean="0"/>
              <a:t>10</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solidFill>
                  <a:srgbClr val="FFFF00"/>
                </a:solidFill>
                <a:cs typeface="B Roya" pitchFamily="2" charset="-78"/>
              </a:rPr>
              <a:t>نکاتی که طی سال ها به آن رسیده ام</a:t>
            </a:r>
            <a:endParaRPr lang="en-US" sz="4000" dirty="0">
              <a:solidFill>
                <a:srgbClr val="FFFF00"/>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ACECBC2C-8774-4CAD-B08A-C53DF664D02F}" type="slidenum">
              <a:rPr lang="en-US" smtClean="0"/>
              <a:pPr/>
              <a:t>86</a:t>
            </a:fld>
            <a:endParaRPr lang="en-US"/>
          </a:p>
        </p:txBody>
      </p:sp>
      <p:sp>
        <p:nvSpPr>
          <p:cNvPr id="5" name="Rectangle 4"/>
          <p:cNvSpPr/>
          <p:nvPr/>
        </p:nvSpPr>
        <p:spPr>
          <a:xfrm>
            <a:off x="0" y="1628800"/>
            <a:ext cx="9071992" cy="86409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rtl="1"/>
            <a:r>
              <a:rPr lang="fa-IR" sz="3200" dirty="0" smtClean="0">
                <a:solidFill>
                  <a:srgbClr val="FFFF00"/>
                </a:solidFill>
                <a:cs typeface="B Roya" pitchFamily="2" charset="-78"/>
              </a:rPr>
              <a:t>نقل قول ها </a:t>
            </a:r>
            <a:r>
              <a:rPr lang="fa-IR" sz="3200" dirty="0" smtClean="0">
                <a:solidFill>
                  <a:schemeClr val="accent5">
                    <a:lumMod val="20000"/>
                    <a:lumOff val="80000"/>
                  </a:schemeClr>
                </a:solidFill>
                <a:cs typeface="B Roya" pitchFamily="2" charset="-78"/>
              </a:rPr>
              <a:t>از زندگی خود جایگاه مهمی دارند</a:t>
            </a:r>
            <a:endParaRPr lang="en-US" sz="3200" dirty="0">
              <a:solidFill>
                <a:schemeClr val="accent5">
                  <a:lumMod val="20000"/>
                  <a:lumOff val="80000"/>
                </a:schemeClr>
              </a:solidFill>
              <a:cs typeface="B Roya" pitchFamily="2" charset="-78"/>
            </a:endParaRPr>
          </a:p>
        </p:txBody>
      </p:sp>
      <p:sp>
        <p:nvSpPr>
          <p:cNvPr id="7" name="Hexagon 6"/>
          <p:cNvSpPr>
            <a:spLocks noChangeAspect="1"/>
          </p:cNvSpPr>
          <p:nvPr/>
        </p:nvSpPr>
        <p:spPr>
          <a:xfrm>
            <a:off x="7956376" y="1619292"/>
            <a:ext cx="1006416" cy="867600"/>
          </a:xfrm>
          <a:prstGeom prst="hexag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4000" dirty="0" smtClean="0"/>
              <a:t>6</a:t>
            </a:r>
            <a:endParaRPr lang="en-US" dirty="0"/>
          </a:p>
        </p:txBody>
      </p:sp>
      <p:sp>
        <p:nvSpPr>
          <p:cNvPr id="8" name="Rectangle 7"/>
          <p:cNvSpPr/>
          <p:nvPr/>
        </p:nvSpPr>
        <p:spPr>
          <a:xfrm>
            <a:off x="-36512" y="2492896"/>
            <a:ext cx="9071992" cy="864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fa-IR" sz="3200" dirty="0" smtClean="0">
                <a:solidFill>
                  <a:schemeClr val="tx2">
                    <a:lumMod val="10000"/>
                    <a:lumOff val="90000"/>
                  </a:schemeClr>
                </a:solidFill>
                <a:cs typeface="B Roya" pitchFamily="2" charset="-78"/>
              </a:rPr>
              <a:t>انگیزه یک فرایند مستمر و فعال است</a:t>
            </a:r>
            <a:r>
              <a:rPr lang="fa-IR" sz="3200" baseline="30000" dirty="0" smtClean="0">
                <a:solidFill>
                  <a:schemeClr val="tx2">
                    <a:lumMod val="10000"/>
                    <a:lumOff val="90000"/>
                  </a:schemeClr>
                </a:solidFill>
                <a:cs typeface="B Roya" pitchFamily="2" charset="-78"/>
              </a:rPr>
              <a:t>**</a:t>
            </a:r>
            <a:endParaRPr lang="en-US" sz="3200" baseline="30000" dirty="0">
              <a:solidFill>
                <a:schemeClr val="tx2">
                  <a:lumMod val="10000"/>
                  <a:lumOff val="90000"/>
                </a:schemeClr>
              </a:solidFill>
              <a:cs typeface="B Roya" pitchFamily="2" charset="-78"/>
            </a:endParaRPr>
          </a:p>
        </p:txBody>
      </p:sp>
      <p:sp>
        <p:nvSpPr>
          <p:cNvPr id="9" name="Hexagon 8"/>
          <p:cNvSpPr>
            <a:spLocks noChangeAspect="1"/>
          </p:cNvSpPr>
          <p:nvPr/>
        </p:nvSpPr>
        <p:spPr>
          <a:xfrm>
            <a:off x="7956376" y="2492896"/>
            <a:ext cx="1006416" cy="867600"/>
          </a:xfrm>
          <a:prstGeom prst="hex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4000" dirty="0" smtClean="0"/>
              <a:t>7</a:t>
            </a:r>
            <a:endParaRPr lang="en-US" dirty="0"/>
          </a:p>
        </p:txBody>
      </p:sp>
      <p:sp>
        <p:nvSpPr>
          <p:cNvPr id="10" name="Rectangle 9"/>
          <p:cNvSpPr/>
          <p:nvPr/>
        </p:nvSpPr>
        <p:spPr>
          <a:xfrm>
            <a:off x="0" y="3400864"/>
            <a:ext cx="9071992" cy="86409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a-IR" sz="3200" dirty="0" smtClean="0">
                <a:cs typeface="B Roya" pitchFamily="2" charset="-78"/>
              </a:rPr>
              <a:t>حس کارآمدی یکی از اجزا مهم فرایند است</a:t>
            </a:r>
            <a:endParaRPr lang="en-US" sz="3200" dirty="0">
              <a:cs typeface="B Roya" pitchFamily="2" charset="-78"/>
            </a:endParaRPr>
          </a:p>
        </p:txBody>
      </p:sp>
      <p:sp>
        <p:nvSpPr>
          <p:cNvPr id="11" name="Hexagon 10"/>
          <p:cNvSpPr>
            <a:spLocks noChangeAspect="1"/>
          </p:cNvSpPr>
          <p:nvPr/>
        </p:nvSpPr>
        <p:spPr>
          <a:xfrm>
            <a:off x="7959740" y="3385128"/>
            <a:ext cx="1006416" cy="867600"/>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r>
              <a:rPr lang="fa-IR" sz="4000" dirty="0" smtClean="0"/>
              <a:t>8</a:t>
            </a:r>
            <a:endParaRPr lang="en-US" dirty="0"/>
          </a:p>
        </p:txBody>
      </p:sp>
      <p:sp>
        <p:nvSpPr>
          <p:cNvPr id="12" name="Rectangle 11"/>
          <p:cNvSpPr/>
          <p:nvPr/>
        </p:nvSpPr>
        <p:spPr>
          <a:xfrm>
            <a:off x="-8376" y="4293096"/>
            <a:ext cx="9071992" cy="864096"/>
          </a:xfrm>
          <a:prstGeom prst="rect">
            <a:avLst/>
          </a:prstGeom>
          <a:solidFill>
            <a:schemeClr val="accent1">
              <a:lumMod val="5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rtl="1"/>
            <a:r>
              <a:rPr lang="fa-IR" sz="3200" dirty="0" smtClean="0">
                <a:solidFill>
                  <a:schemeClr val="tx2">
                    <a:lumMod val="10000"/>
                    <a:lumOff val="90000"/>
                  </a:schemeClr>
                </a:solidFill>
                <a:cs typeface="B Roya" pitchFamily="2" charset="-78"/>
              </a:rPr>
              <a:t>پذیرش لغزش</a:t>
            </a:r>
            <a:endParaRPr lang="en-US" sz="3200" dirty="0">
              <a:solidFill>
                <a:schemeClr val="tx2">
                  <a:lumMod val="10000"/>
                  <a:lumOff val="90000"/>
                </a:schemeClr>
              </a:solidFill>
              <a:cs typeface="B Roya" pitchFamily="2" charset="-78"/>
            </a:endParaRPr>
          </a:p>
        </p:txBody>
      </p:sp>
      <p:sp>
        <p:nvSpPr>
          <p:cNvPr id="13" name="Hexagon 12"/>
          <p:cNvSpPr>
            <a:spLocks noChangeAspect="1"/>
          </p:cNvSpPr>
          <p:nvPr/>
        </p:nvSpPr>
        <p:spPr>
          <a:xfrm>
            <a:off x="7956376" y="4275524"/>
            <a:ext cx="1006416" cy="867600"/>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r>
              <a:rPr lang="fa-IR" sz="4000" dirty="0" smtClean="0"/>
              <a:t>9</a:t>
            </a:r>
            <a:endParaRPr lang="en-US" dirty="0"/>
          </a:p>
        </p:txBody>
      </p:sp>
      <p:sp>
        <p:nvSpPr>
          <p:cNvPr id="14" name="Rectangle 13"/>
          <p:cNvSpPr/>
          <p:nvPr/>
        </p:nvSpPr>
        <p:spPr>
          <a:xfrm>
            <a:off x="8376" y="5201064"/>
            <a:ext cx="9071992" cy="864096"/>
          </a:xfrm>
          <a:prstGeom prst="rect">
            <a:avLst/>
          </a:prstGeom>
          <a:solidFill>
            <a:srgbClr val="660066"/>
          </a:solidFill>
        </p:spPr>
        <p:style>
          <a:lnRef idx="1">
            <a:schemeClr val="accent2"/>
          </a:lnRef>
          <a:fillRef idx="3">
            <a:schemeClr val="accent2"/>
          </a:fillRef>
          <a:effectRef idx="2">
            <a:schemeClr val="accent2"/>
          </a:effectRef>
          <a:fontRef idx="minor">
            <a:schemeClr val="lt1"/>
          </a:fontRef>
        </p:style>
        <p:txBody>
          <a:bodyPr rtlCol="0" anchor="ctr"/>
          <a:lstStyle/>
          <a:p>
            <a:pPr algn="ctr" rtl="1"/>
            <a:r>
              <a:rPr lang="fa-IR" sz="3200" dirty="0" smtClean="0">
                <a:solidFill>
                  <a:schemeClr val="tx2">
                    <a:lumMod val="10000"/>
                    <a:lumOff val="90000"/>
                  </a:schemeClr>
                </a:solidFill>
                <a:cs typeface="B Roya" pitchFamily="2" charset="-78"/>
              </a:rPr>
              <a:t>       شکل دهی یک رابطه انسانی و اشتراک گذاشتن حالات</a:t>
            </a:r>
            <a:endParaRPr lang="en-US" sz="3200" dirty="0">
              <a:solidFill>
                <a:schemeClr val="tx2">
                  <a:lumMod val="10000"/>
                  <a:lumOff val="90000"/>
                </a:schemeClr>
              </a:solidFill>
              <a:cs typeface="B Roya" pitchFamily="2" charset="-78"/>
            </a:endParaRPr>
          </a:p>
        </p:txBody>
      </p:sp>
      <p:sp>
        <p:nvSpPr>
          <p:cNvPr id="15" name="Hexagon 14"/>
          <p:cNvSpPr>
            <a:spLocks noChangeAspect="1"/>
          </p:cNvSpPr>
          <p:nvPr/>
        </p:nvSpPr>
        <p:spPr>
          <a:xfrm>
            <a:off x="7956376" y="5171260"/>
            <a:ext cx="1006416" cy="867600"/>
          </a:xfrm>
          <a:prstGeom prst="hexagon">
            <a:avLst/>
          </a:prstGeom>
        </p:spPr>
        <p:style>
          <a:lnRef idx="1">
            <a:schemeClr val="accent1"/>
          </a:lnRef>
          <a:fillRef idx="2">
            <a:schemeClr val="accent1"/>
          </a:fillRef>
          <a:effectRef idx="1">
            <a:schemeClr val="accent1"/>
          </a:effectRef>
          <a:fontRef idx="minor">
            <a:schemeClr val="dk1"/>
          </a:fontRef>
        </p:style>
        <p:txBody>
          <a:bodyPr wrap="none" rtlCol="0" anchor="ctr"/>
          <a:lstStyle/>
          <a:p>
            <a:pPr algn="ctr"/>
            <a:r>
              <a:rPr lang="fa-IR" sz="4000" dirty="0" smtClean="0"/>
              <a:t>10</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a:xfrm>
            <a:off x="0" y="2108934"/>
            <a:ext cx="533400" cy="244476"/>
          </a:xfrm>
        </p:spPr>
        <p:txBody>
          <a:bodyPr>
            <a:normAutofit fontScale="85000" lnSpcReduction="20000"/>
          </a:bodyPr>
          <a:lstStyle/>
          <a:p>
            <a:fld id="{F86A6366-6285-40C7-BE09-FC3FA2DA8232}" type="slidenum">
              <a:rPr lang="en-US" smtClean="0"/>
              <a:pPr/>
              <a:t>87</a:t>
            </a:fld>
            <a:endParaRPr lang="en-US"/>
          </a:p>
        </p:txBody>
      </p:sp>
      <p:sp>
        <p:nvSpPr>
          <p:cNvPr id="6" name="Bevel 5"/>
          <p:cNvSpPr/>
          <p:nvPr/>
        </p:nvSpPr>
        <p:spPr>
          <a:xfrm>
            <a:off x="0" y="836712"/>
            <a:ext cx="3203848" cy="1042416"/>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Affective Forecasting</a:t>
            </a:r>
            <a:endParaRPr lang="en-US" sz="2400" dirty="0">
              <a:solidFill>
                <a:srgbClr val="FFFF00"/>
              </a:solidFill>
            </a:endParaRPr>
          </a:p>
        </p:txBody>
      </p:sp>
      <p:sp>
        <p:nvSpPr>
          <p:cNvPr id="7" name="Bevel 6"/>
          <p:cNvSpPr/>
          <p:nvPr/>
        </p:nvSpPr>
        <p:spPr>
          <a:xfrm>
            <a:off x="3203848" y="847032"/>
            <a:ext cx="2736304" cy="1042416"/>
          </a:xfrm>
          <a:prstGeom prst="bevel">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Drive theories</a:t>
            </a:r>
            <a:endParaRPr lang="en-US" sz="2400" dirty="0">
              <a:solidFill>
                <a:srgbClr val="FFFF00"/>
              </a:solidFill>
            </a:endParaRPr>
          </a:p>
        </p:txBody>
      </p:sp>
      <p:sp>
        <p:nvSpPr>
          <p:cNvPr id="8" name="Bevel 7"/>
          <p:cNvSpPr/>
          <p:nvPr/>
        </p:nvSpPr>
        <p:spPr>
          <a:xfrm>
            <a:off x="5976664" y="836712"/>
            <a:ext cx="3203848" cy="1042416"/>
          </a:xfrm>
          <a:prstGeom prst="bevel">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Unconscious Motives</a:t>
            </a:r>
            <a:endParaRPr lang="en-US" sz="2400" dirty="0">
              <a:solidFill>
                <a:srgbClr val="FFFF00"/>
              </a:solidFill>
            </a:endParaRPr>
          </a:p>
        </p:txBody>
      </p:sp>
      <p:sp>
        <p:nvSpPr>
          <p:cNvPr id="9" name="Bevel 8"/>
          <p:cNvSpPr/>
          <p:nvPr/>
        </p:nvSpPr>
        <p:spPr>
          <a:xfrm>
            <a:off x="683568" y="1889448"/>
            <a:ext cx="4608512" cy="1042416"/>
          </a:xfrm>
          <a:prstGeom prst="beve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solidFill>
                  <a:srgbClr val="FFFF00"/>
                </a:solidFill>
              </a:rPr>
              <a:t>Learned Helplessness/Optimism</a:t>
            </a:r>
            <a:endParaRPr lang="en-US" sz="2400" dirty="0">
              <a:solidFill>
                <a:srgbClr val="FFFF00"/>
              </a:solidFill>
            </a:endParaRPr>
          </a:p>
        </p:txBody>
      </p:sp>
      <p:sp>
        <p:nvSpPr>
          <p:cNvPr id="11" name="Bevel 10"/>
          <p:cNvSpPr/>
          <p:nvPr/>
        </p:nvSpPr>
        <p:spPr>
          <a:xfrm>
            <a:off x="5580112" y="1889448"/>
            <a:ext cx="2736304" cy="1042416"/>
          </a:xfrm>
          <a:prstGeom prst="bevel">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g Factor</a:t>
            </a:r>
            <a:endParaRPr lang="en-US" sz="2400" dirty="0">
              <a:solidFill>
                <a:srgbClr val="FFFF00"/>
              </a:solidFill>
            </a:endParaRPr>
          </a:p>
        </p:txBody>
      </p:sp>
      <p:sp>
        <p:nvSpPr>
          <p:cNvPr id="12" name="Bevel 11"/>
          <p:cNvSpPr/>
          <p:nvPr/>
        </p:nvSpPr>
        <p:spPr>
          <a:xfrm>
            <a:off x="179512" y="2969568"/>
            <a:ext cx="2736304" cy="1042416"/>
          </a:xfrm>
          <a:prstGeom prst="beve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solidFill>
                  <a:srgbClr val="FFFF00"/>
                </a:solidFill>
              </a:rPr>
              <a:t>Contextualism</a:t>
            </a:r>
            <a:r>
              <a:rPr lang="en-US" sz="2400" dirty="0" smtClean="0">
                <a:solidFill>
                  <a:srgbClr val="FFFF00"/>
                </a:solidFill>
              </a:rPr>
              <a:t> </a:t>
            </a:r>
            <a:endParaRPr lang="en-US" sz="2400" dirty="0">
              <a:solidFill>
                <a:srgbClr val="FFFF00"/>
              </a:solidFill>
            </a:endParaRPr>
          </a:p>
        </p:txBody>
      </p:sp>
      <p:sp>
        <p:nvSpPr>
          <p:cNvPr id="13" name="Bevel 12"/>
          <p:cNvSpPr/>
          <p:nvPr/>
        </p:nvSpPr>
        <p:spPr>
          <a:xfrm>
            <a:off x="6084168" y="3034656"/>
            <a:ext cx="2736304" cy="1042416"/>
          </a:xfrm>
          <a:prstGeom prst="bevel">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solidFill>
                  <a:srgbClr val="FFFF00"/>
                </a:solidFill>
              </a:rPr>
              <a:t>Self-narrations</a:t>
            </a:r>
            <a:endParaRPr lang="en-US" sz="2400" dirty="0">
              <a:solidFill>
                <a:srgbClr val="FFFF00"/>
              </a:solidFill>
            </a:endParaRPr>
          </a:p>
        </p:txBody>
      </p:sp>
      <p:sp>
        <p:nvSpPr>
          <p:cNvPr id="14" name="Bevel 13"/>
          <p:cNvSpPr/>
          <p:nvPr/>
        </p:nvSpPr>
        <p:spPr>
          <a:xfrm>
            <a:off x="323528" y="4121696"/>
            <a:ext cx="3888432" cy="1042416"/>
          </a:xfrm>
          <a:prstGeom prst="bevel">
            <a:avLst/>
          </a:prstGeom>
          <a:solidFill>
            <a:schemeClr val="accent2">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solidFill>
                  <a:srgbClr val="FFFF00"/>
                </a:solidFill>
              </a:rPr>
              <a:t>Mastery / Self-efficacy</a:t>
            </a:r>
            <a:endParaRPr lang="en-US" sz="2400" dirty="0">
              <a:solidFill>
                <a:srgbClr val="FFFF00"/>
              </a:solidFill>
            </a:endParaRPr>
          </a:p>
        </p:txBody>
      </p:sp>
      <p:sp>
        <p:nvSpPr>
          <p:cNvPr id="15" name="Bevel 14"/>
          <p:cNvSpPr/>
          <p:nvPr/>
        </p:nvSpPr>
        <p:spPr>
          <a:xfrm>
            <a:off x="2915816" y="2969568"/>
            <a:ext cx="3096344" cy="1042416"/>
          </a:xfrm>
          <a:prstGeom prst="bevel">
            <a:avLst/>
          </a:prstGeom>
          <a:solidFill>
            <a:schemeClr val="tx1">
              <a:lumMod val="85000"/>
              <a:lumOff val="1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solidFill>
                  <a:srgbClr val="FFFF00"/>
                </a:solidFill>
              </a:rPr>
              <a:t>Complex Dynamics</a:t>
            </a:r>
            <a:endParaRPr lang="en-US" sz="2400" dirty="0">
              <a:solidFill>
                <a:srgbClr val="FFFF00"/>
              </a:solidFill>
            </a:endParaRPr>
          </a:p>
        </p:txBody>
      </p:sp>
      <p:sp>
        <p:nvSpPr>
          <p:cNvPr id="16" name="Bevel 15"/>
          <p:cNvSpPr/>
          <p:nvPr/>
        </p:nvSpPr>
        <p:spPr>
          <a:xfrm>
            <a:off x="4355976" y="4121696"/>
            <a:ext cx="2808312" cy="1042416"/>
          </a:xfrm>
          <a:prstGeom prst="bevel">
            <a:avLst/>
          </a:prstGeom>
          <a:solidFill>
            <a:srgbClr val="80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solidFill>
                  <a:srgbClr val="FFFF00"/>
                </a:solidFill>
              </a:rPr>
              <a:t>Stereotypes</a:t>
            </a:r>
            <a:endParaRPr lang="en-US" sz="2400" dirty="0">
              <a:solidFill>
                <a:srgbClr val="FFFF00"/>
              </a:solidFill>
            </a:endParaRPr>
          </a:p>
        </p:txBody>
      </p:sp>
      <p:sp>
        <p:nvSpPr>
          <p:cNvPr id="17" name="Bevel 16"/>
          <p:cNvSpPr/>
          <p:nvPr/>
        </p:nvSpPr>
        <p:spPr>
          <a:xfrm>
            <a:off x="2411760" y="5273824"/>
            <a:ext cx="2808312" cy="1042416"/>
          </a:xfrm>
          <a:prstGeom prst="bevel">
            <a:avLst/>
          </a:prstGeom>
          <a:solidFill>
            <a:srgbClr val="0000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solidFill>
                  <a:srgbClr val="FFFF00"/>
                </a:solidFill>
              </a:rPr>
              <a:t>Grand Theory</a:t>
            </a:r>
            <a:endParaRPr lang="en-US" sz="24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dirty="0" smtClean="0">
                <a:solidFill>
                  <a:schemeClr val="accent2">
                    <a:lumMod val="40000"/>
                    <a:lumOff val="60000"/>
                  </a:schemeClr>
                </a:solidFill>
                <a:latin typeface="Arial Rounded MT Bold" pitchFamily="34" charset="0"/>
              </a:rPr>
              <a:t>Telegram.me/</a:t>
            </a:r>
            <a:r>
              <a:rPr lang="en-US" dirty="0" err="1" smtClean="0">
                <a:solidFill>
                  <a:schemeClr val="accent2">
                    <a:lumMod val="40000"/>
                    <a:lumOff val="60000"/>
                  </a:schemeClr>
                </a:solidFill>
                <a:latin typeface="Arial Rounded MT Bold" pitchFamily="34" charset="0"/>
              </a:rPr>
              <a:t>DrAzarakhshMokri</a:t>
            </a:r>
            <a:endParaRPr lang="en-US" dirty="0">
              <a:solidFill>
                <a:schemeClr val="accent2">
                  <a:lumMod val="40000"/>
                  <a:lumOff val="60000"/>
                </a:schemeClr>
              </a:solidFill>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88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1000" r="-3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solidFill>
                  <a:srgbClr val="FFFF00"/>
                </a:solidFill>
                <a:cs typeface="B Roya" pitchFamily="2" charset="-78"/>
              </a:rPr>
              <a:t>بخش عمده انگیزش نا شناخته است</a:t>
            </a:r>
            <a:endParaRPr lang="en-US" sz="3600" dirty="0">
              <a:solidFill>
                <a:srgbClr val="FFFF00"/>
              </a:solidFill>
              <a:cs typeface="B Roya" pitchFamily="2" charset="-78"/>
            </a:endParaRPr>
          </a:p>
        </p:txBody>
      </p:sp>
      <p:sp>
        <p:nvSpPr>
          <p:cNvPr id="3" name="Footer Placeholder 2"/>
          <p:cNvSpPr>
            <a:spLocks noGrp="1"/>
          </p:cNvSpPr>
          <p:nvPr>
            <p:ph type="ftr" sz="quarter" idx="11"/>
          </p:nvPr>
        </p:nvSpPr>
        <p:spPr/>
        <p:txBody>
          <a:bodyPr/>
          <a:lstStyle/>
          <a:p>
            <a:r>
              <a:rPr lang="fa-IR" smtClean="0"/>
              <a:t>انگیزه و شکل گیری آن</a:t>
            </a:r>
            <a:endParaRPr lang="en-US"/>
          </a:p>
        </p:txBody>
      </p:sp>
      <p:sp>
        <p:nvSpPr>
          <p:cNvPr id="4" name="Slide Number Placeholder 3"/>
          <p:cNvSpPr>
            <a:spLocks noGrp="1"/>
          </p:cNvSpPr>
          <p:nvPr>
            <p:ph type="sldNum" sz="quarter" idx="12"/>
          </p:nvPr>
        </p:nvSpPr>
        <p:spPr/>
        <p:txBody>
          <a:bodyPr>
            <a:normAutofit fontScale="85000" lnSpcReduction="20000"/>
          </a:bodyPr>
          <a:lstStyle/>
          <a:p>
            <a:fld id="{F86A6366-6285-40C7-BE09-FC3FA2DA8232}" type="slidenum">
              <a:rPr lang="en-US" smtClean="0"/>
              <a:pPr/>
              <a:t>9</a:t>
            </a:fld>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2_Median">
  <a:themeElements>
    <a:clrScheme name="Custom 11">
      <a:dk1>
        <a:sysClr val="windowText" lastClr="000000"/>
      </a:dk1>
      <a:lt1>
        <a:sysClr val="window" lastClr="FFFFFF"/>
      </a:lt1>
      <a:dk2>
        <a:srgbClr val="1F497D"/>
      </a:dk2>
      <a:lt2>
        <a:srgbClr val="EEECE1"/>
      </a:lt2>
      <a:accent1>
        <a:srgbClr val="244061"/>
      </a:accent1>
      <a:accent2>
        <a:srgbClr val="C0504D"/>
      </a:accent2>
      <a:accent3>
        <a:srgbClr val="9BBB59"/>
      </a:accent3>
      <a:accent4>
        <a:srgbClr val="3F3151"/>
      </a:accent4>
      <a:accent5>
        <a:srgbClr val="205867"/>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Media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46861</TotalTime>
  <Words>1786</Words>
  <Application>Microsoft Office PowerPoint</Application>
  <PresentationFormat>On-screen Show (4:3)</PresentationFormat>
  <Paragraphs>455</Paragraphs>
  <Slides>88</Slides>
  <Notes>2</Notes>
  <HiddenSlides>0</HiddenSlides>
  <MMClips>0</MMClips>
  <ScaleCrop>false</ScaleCrop>
  <HeadingPairs>
    <vt:vector size="4" baseType="variant">
      <vt:variant>
        <vt:lpstr>Theme</vt:lpstr>
      </vt:variant>
      <vt:variant>
        <vt:i4>2</vt:i4>
      </vt:variant>
      <vt:variant>
        <vt:lpstr>Slide Titles</vt:lpstr>
      </vt:variant>
      <vt:variant>
        <vt:i4>88</vt:i4>
      </vt:variant>
    </vt:vector>
  </HeadingPairs>
  <TitlesOfParts>
    <vt:vector size="90" baseType="lpstr">
      <vt:lpstr>2_Median</vt:lpstr>
      <vt:lpstr>Median</vt:lpstr>
      <vt:lpstr>Motivation and its Development</vt:lpstr>
      <vt:lpstr>سواد علوم رفتاری</vt:lpstr>
      <vt:lpstr>Over-medicalization </vt:lpstr>
      <vt:lpstr>Slide 4</vt:lpstr>
      <vt:lpstr>نکاتی که جالب است بدانیم</vt:lpstr>
      <vt:lpstr>Forecasting</vt:lpstr>
      <vt:lpstr>Daniel Gilbert</vt:lpstr>
      <vt:lpstr>پیش بینی عاطفی و هیجانی یکی از رموز حفظ تغییر است</vt:lpstr>
      <vt:lpstr>بخش عمده انگیزش نا شناخته است</vt:lpstr>
      <vt:lpstr>نکاتی که جالب است بدانیم</vt:lpstr>
      <vt:lpstr>غریزه  (Instinct)</vt:lpstr>
      <vt:lpstr>Drive</vt:lpstr>
      <vt:lpstr>Slide 13</vt:lpstr>
      <vt:lpstr>فشار بخار هیدرولیک</vt:lpstr>
      <vt:lpstr>Slide 15</vt:lpstr>
      <vt:lpstr>Leonardo da Vinci (1452-1519)</vt:lpstr>
      <vt:lpstr>Slide 17</vt:lpstr>
      <vt:lpstr>Slide 18</vt:lpstr>
      <vt:lpstr>Slide 19</vt:lpstr>
      <vt:lpstr>Equestrian Monument to Francesco Sforza</vt:lpstr>
      <vt:lpstr>Slide 21</vt:lpstr>
      <vt:lpstr>Slide 22</vt:lpstr>
      <vt:lpstr>Slide 23</vt:lpstr>
      <vt:lpstr>Slide 24</vt:lpstr>
      <vt:lpstr>Oskar Pfister (1873-1956)</vt:lpstr>
      <vt:lpstr>Ernest Dichter (1907-1991)</vt:lpstr>
      <vt:lpstr>Slide 27</vt:lpstr>
      <vt:lpstr>Add eggs</vt:lpstr>
      <vt:lpstr>نکاتی که جالب است بدانیم</vt:lpstr>
      <vt:lpstr>متقدمان رفتارگرایی</vt:lpstr>
      <vt:lpstr>Burrhus Frederic Skinner (1904-1990)</vt:lpstr>
      <vt:lpstr>بمب هدایت شده توسط کبوتر!</vt:lpstr>
      <vt:lpstr>Project ORCON: Organic Control </vt:lpstr>
      <vt:lpstr>Slide 34</vt:lpstr>
      <vt:lpstr>The Baby Tender</vt:lpstr>
      <vt:lpstr>The Baby Tender</vt:lpstr>
      <vt:lpstr>The Baby Tender</vt:lpstr>
      <vt:lpstr>کتاب راهنمای والدین</vt:lpstr>
      <vt:lpstr>Behaviorism (1930)</vt:lpstr>
      <vt:lpstr>Slide 40</vt:lpstr>
      <vt:lpstr>1/3 versus 90%</vt:lpstr>
      <vt:lpstr>Martin Seligman</vt:lpstr>
      <vt:lpstr>Steven Maier</vt:lpstr>
      <vt:lpstr>Slide 44</vt:lpstr>
      <vt:lpstr>ارتباط سالم منطقه vmPFC با DRN برای عدم شکل گیری انفعال متعاقب وجود کنترل بر محرک دردناک ضروری است</vt:lpstr>
      <vt:lpstr>وظیفه تشخیص کنترل پذیری بعهده منطقه DMS است</vt:lpstr>
      <vt:lpstr>Slide 47</vt:lpstr>
      <vt:lpstr>نکاتی که جالب است بدانیم</vt:lpstr>
      <vt:lpstr>در جستجوی فاکتور مشترک (g)</vt:lpstr>
      <vt:lpstr>Slide 50</vt:lpstr>
      <vt:lpstr>Academic&gt; 0.04 &lt; Nonacademic </vt:lpstr>
      <vt:lpstr>Theodor Adorno (1903-1969) </vt:lpstr>
      <vt:lpstr>اقتدارگرایی</vt:lpstr>
      <vt:lpstr>صداقت</vt:lpstr>
      <vt:lpstr>Slide 55</vt:lpstr>
      <vt:lpstr>دینامیک ساده</vt:lpstr>
      <vt:lpstr>دینامیک ساده</vt:lpstr>
      <vt:lpstr>دینامیک ساده</vt:lpstr>
      <vt:lpstr>دینامیک پیچیده</vt:lpstr>
      <vt:lpstr>دینامیک پیچیده</vt:lpstr>
      <vt:lpstr>دینامیک ساده</vt:lpstr>
      <vt:lpstr>Slide 62</vt:lpstr>
      <vt:lpstr>نکاتی که جالب است بدانیم</vt:lpstr>
      <vt:lpstr>Self-Narratives</vt:lpstr>
      <vt:lpstr>Slide 65</vt:lpstr>
      <vt:lpstr>Slide 66</vt:lpstr>
      <vt:lpstr>Monisha Pasupathi</vt:lpstr>
      <vt:lpstr>نکاتی که طی سال ها به آن رسیده ام</vt:lpstr>
      <vt:lpstr>نکاتی که طی سال ها به آن رسیده ام</vt:lpstr>
      <vt:lpstr>Slide 70</vt:lpstr>
      <vt:lpstr>Slide 71</vt:lpstr>
      <vt:lpstr>خفظ انگیزه متفاوت از ایجاد آن است</vt:lpstr>
      <vt:lpstr>Henry Maudsley 1835-1918</vt:lpstr>
      <vt:lpstr>Mastery, Self-efficacy</vt:lpstr>
      <vt:lpstr>نکاتی که طی سال ها به آن رسیده ام</vt:lpstr>
      <vt:lpstr>Slide 76</vt:lpstr>
      <vt:lpstr>PhDs</vt:lpstr>
      <vt:lpstr>Lawrence “Larry” Summers</vt:lpstr>
      <vt:lpstr>Slide 79</vt:lpstr>
      <vt:lpstr>Slide 80</vt:lpstr>
      <vt:lpstr>Michigan Athletic Aptitude Test (MAAT) vs. Sports Strategic Intelligence</vt:lpstr>
      <vt:lpstr>Claude Steele (1946- )</vt:lpstr>
      <vt:lpstr>Slide 83</vt:lpstr>
      <vt:lpstr>نکاتی که طی سال ها به آن رسیده ام</vt:lpstr>
      <vt:lpstr>نکاتی که طی سال ها به آن رسیده ام</vt:lpstr>
      <vt:lpstr>نکاتی که طی سال ها به آن رسیده ام</vt:lpstr>
      <vt:lpstr>Slide 87</vt:lpstr>
      <vt:lpstr>Telegram.me/DrAzarakhshMokri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dc:creator>
  <cp:lastModifiedBy>t</cp:lastModifiedBy>
  <cp:revision>133</cp:revision>
  <dcterms:created xsi:type="dcterms:W3CDTF">2018-10-30T07:18:38Z</dcterms:created>
  <dcterms:modified xsi:type="dcterms:W3CDTF">2019-10-23T18:35:49Z</dcterms:modified>
</cp:coreProperties>
</file>