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1"/>
  </p:sldMasterIdLst>
  <p:handoutMasterIdLst>
    <p:handoutMasterId r:id="rId33"/>
  </p:handoutMasterIdLst>
  <p:sldIdLst>
    <p:sldId id="286" r:id="rId2"/>
    <p:sldId id="287" r:id="rId3"/>
    <p:sldId id="257" r:id="rId4"/>
    <p:sldId id="266" r:id="rId5"/>
    <p:sldId id="259" r:id="rId6"/>
    <p:sldId id="288" r:id="rId7"/>
    <p:sldId id="293" r:id="rId8"/>
    <p:sldId id="260" r:id="rId9"/>
    <p:sldId id="289" r:id="rId10"/>
    <p:sldId id="290" r:id="rId11"/>
    <p:sldId id="291" r:id="rId12"/>
    <p:sldId id="294" r:id="rId13"/>
    <p:sldId id="295" r:id="rId14"/>
    <p:sldId id="296" r:id="rId15"/>
    <p:sldId id="270" r:id="rId16"/>
    <p:sldId id="298" r:id="rId17"/>
    <p:sldId id="299" r:id="rId18"/>
    <p:sldId id="300" r:id="rId19"/>
    <p:sldId id="303" r:id="rId20"/>
    <p:sldId id="301" r:id="rId21"/>
    <p:sldId id="302" r:id="rId22"/>
    <p:sldId id="304" r:id="rId23"/>
    <p:sldId id="305" r:id="rId24"/>
    <p:sldId id="306" r:id="rId25"/>
    <p:sldId id="307" r:id="rId26"/>
    <p:sldId id="308" r:id="rId27"/>
    <p:sldId id="309" r:id="rId28"/>
    <p:sldId id="310" r:id="rId29"/>
    <p:sldId id="311" r:id="rId30"/>
    <p:sldId id="312" r:id="rId31"/>
    <p:sldId id="313" r:id="rId32"/>
  </p:sldIdLst>
  <p:sldSz cx="9144000" cy="6858000" type="screen4x3"/>
  <p:notesSz cx="6858000" cy="9144000"/>
  <p:defaultTextStyle>
    <a:defPPr>
      <a:defRPr lang="fa-IR"/>
    </a:defPPr>
    <a:lvl1pPr algn="r" rtl="0" fontAlgn="base">
      <a:spcBef>
        <a:spcPct val="0"/>
      </a:spcBef>
      <a:spcAft>
        <a:spcPct val="0"/>
      </a:spcAft>
      <a:defRPr sz="3600" b="1" kern="1200">
        <a:solidFill>
          <a:schemeClr val="tx1"/>
        </a:solidFill>
        <a:latin typeface="Arial" panose="020B0604020202020204" pitchFamily="34" charset="0"/>
        <a:ea typeface="+mn-ea"/>
        <a:cs typeface="Arial" panose="020B0604020202020204" pitchFamily="34" charset="0"/>
      </a:defRPr>
    </a:lvl1pPr>
    <a:lvl2pPr marL="457200" algn="r" rtl="0" fontAlgn="base">
      <a:spcBef>
        <a:spcPct val="0"/>
      </a:spcBef>
      <a:spcAft>
        <a:spcPct val="0"/>
      </a:spcAft>
      <a:defRPr sz="3600" b="1" kern="1200">
        <a:solidFill>
          <a:schemeClr val="tx1"/>
        </a:solidFill>
        <a:latin typeface="Arial" panose="020B0604020202020204" pitchFamily="34" charset="0"/>
        <a:ea typeface="+mn-ea"/>
        <a:cs typeface="Arial" panose="020B0604020202020204" pitchFamily="34" charset="0"/>
      </a:defRPr>
    </a:lvl2pPr>
    <a:lvl3pPr marL="914400" algn="r" rtl="0" fontAlgn="base">
      <a:spcBef>
        <a:spcPct val="0"/>
      </a:spcBef>
      <a:spcAft>
        <a:spcPct val="0"/>
      </a:spcAft>
      <a:defRPr sz="3600" b="1" kern="1200">
        <a:solidFill>
          <a:schemeClr val="tx1"/>
        </a:solidFill>
        <a:latin typeface="Arial" panose="020B0604020202020204" pitchFamily="34" charset="0"/>
        <a:ea typeface="+mn-ea"/>
        <a:cs typeface="Arial" panose="020B0604020202020204" pitchFamily="34" charset="0"/>
      </a:defRPr>
    </a:lvl3pPr>
    <a:lvl4pPr marL="1371600" algn="r" rtl="0" fontAlgn="base">
      <a:spcBef>
        <a:spcPct val="0"/>
      </a:spcBef>
      <a:spcAft>
        <a:spcPct val="0"/>
      </a:spcAft>
      <a:defRPr sz="3600" b="1" kern="1200">
        <a:solidFill>
          <a:schemeClr val="tx1"/>
        </a:solidFill>
        <a:latin typeface="Arial" panose="020B0604020202020204" pitchFamily="34" charset="0"/>
        <a:ea typeface="+mn-ea"/>
        <a:cs typeface="Arial" panose="020B0604020202020204" pitchFamily="34" charset="0"/>
      </a:defRPr>
    </a:lvl4pPr>
    <a:lvl5pPr marL="1828800" algn="r" rtl="0" fontAlgn="base">
      <a:spcBef>
        <a:spcPct val="0"/>
      </a:spcBef>
      <a:spcAft>
        <a:spcPct val="0"/>
      </a:spcAft>
      <a:defRPr sz="3600" b="1" kern="1200">
        <a:solidFill>
          <a:schemeClr val="tx1"/>
        </a:solidFill>
        <a:latin typeface="Arial" panose="020B0604020202020204" pitchFamily="34" charset="0"/>
        <a:ea typeface="+mn-ea"/>
        <a:cs typeface="Arial" panose="020B0604020202020204" pitchFamily="34" charset="0"/>
      </a:defRPr>
    </a:lvl5pPr>
    <a:lvl6pPr marL="2286000" algn="r" defTabSz="914400" rtl="1" eaLnBrk="1" latinLnBrk="0" hangingPunct="1">
      <a:defRPr sz="3600" b="1" kern="1200">
        <a:solidFill>
          <a:schemeClr val="tx1"/>
        </a:solidFill>
        <a:latin typeface="Arial" panose="020B0604020202020204" pitchFamily="34" charset="0"/>
        <a:ea typeface="+mn-ea"/>
        <a:cs typeface="Arial" panose="020B0604020202020204" pitchFamily="34" charset="0"/>
      </a:defRPr>
    </a:lvl6pPr>
    <a:lvl7pPr marL="2743200" algn="r" defTabSz="914400" rtl="1" eaLnBrk="1" latinLnBrk="0" hangingPunct="1">
      <a:defRPr sz="3600" b="1" kern="1200">
        <a:solidFill>
          <a:schemeClr val="tx1"/>
        </a:solidFill>
        <a:latin typeface="Arial" panose="020B0604020202020204" pitchFamily="34" charset="0"/>
        <a:ea typeface="+mn-ea"/>
        <a:cs typeface="Arial" panose="020B0604020202020204" pitchFamily="34" charset="0"/>
      </a:defRPr>
    </a:lvl7pPr>
    <a:lvl8pPr marL="3200400" algn="r" defTabSz="914400" rtl="1" eaLnBrk="1" latinLnBrk="0" hangingPunct="1">
      <a:defRPr sz="3600" b="1" kern="1200">
        <a:solidFill>
          <a:schemeClr val="tx1"/>
        </a:solidFill>
        <a:latin typeface="Arial" panose="020B0604020202020204" pitchFamily="34" charset="0"/>
        <a:ea typeface="+mn-ea"/>
        <a:cs typeface="Arial" panose="020B0604020202020204" pitchFamily="34" charset="0"/>
      </a:defRPr>
    </a:lvl8pPr>
    <a:lvl9pPr marL="3657600" algn="r" defTabSz="914400" rtl="1" eaLnBrk="1" latinLnBrk="0" hangingPunct="1">
      <a:defRPr sz="3600" b="1"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C3A00"/>
    <a:srgbClr val="8FDF2F"/>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91" autoAdjust="0"/>
    <p:restoredTop sz="90024" autoAdjust="0"/>
  </p:normalViewPr>
  <p:slideViewPr>
    <p:cSldViewPr>
      <p:cViewPr varScale="1">
        <p:scale>
          <a:sx n="38" d="100"/>
          <a:sy n="38" d="100"/>
        </p:scale>
        <p:origin x="66"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pPr>
              <a:defRPr/>
            </a:pPr>
            <a:endParaRPr lang="fa-IR"/>
          </a:p>
        </p:txBody>
      </p:sp>
      <p:sp>
        <p:nvSpPr>
          <p:cNvPr id="3" name="Date Placeholder 2"/>
          <p:cNvSpPr>
            <a:spLocks noGrp="1"/>
          </p:cNvSpPr>
          <p:nvPr>
            <p:ph type="dt" sz="quarter" idx="1"/>
          </p:nvPr>
        </p:nvSpPr>
        <p:spPr>
          <a:xfrm>
            <a:off x="1588" y="0"/>
            <a:ext cx="2971800" cy="457200"/>
          </a:xfrm>
          <a:prstGeom prst="rect">
            <a:avLst/>
          </a:prstGeom>
        </p:spPr>
        <p:txBody>
          <a:bodyPr vert="horz" lIns="91440" tIns="45720" rIns="91440" bIns="45720" rtlCol="1"/>
          <a:lstStyle>
            <a:lvl1pPr algn="l">
              <a:defRPr sz="1200"/>
            </a:lvl1pPr>
          </a:lstStyle>
          <a:p>
            <a:pPr>
              <a:defRPr/>
            </a:pPr>
            <a:fld id="{3D665FAF-1488-4155-99F0-B3D44709B47A}" type="datetimeFigureOut">
              <a:rPr lang="fa-IR"/>
              <a:pPr>
                <a:defRPr/>
              </a:pPr>
              <a:t>01/06/1440</a:t>
            </a:fld>
            <a:endParaRPr lang="fa-IR"/>
          </a:p>
        </p:txBody>
      </p:sp>
      <p:sp>
        <p:nvSpPr>
          <p:cNvPr id="4" name="Footer Placeholder 3"/>
          <p:cNvSpPr>
            <a:spLocks noGrp="1"/>
          </p:cNvSpPr>
          <p:nvPr>
            <p:ph type="ftr" sz="quarter" idx="2"/>
          </p:nvPr>
        </p:nvSpPr>
        <p:spPr>
          <a:xfrm>
            <a:off x="3886200" y="8685213"/>
            <a:ext cx="2971800" cy="457200"/>
          </a:xfrm>
          <a:prstGeom prst="rect">
            <a:avLst/>
          </a:prstGeom>
        </p:spPr>
        <p:txBody>
          <a:bodyPr vert="horz" lIns="91440" tIns="45720" rIns="91440" bIns="45720" rtlCol="1" anchor="b"/>
          <a:lstStyle>
            <a:lvl1pPr algn="r">
              <a:defRPr sz="1200"/>
            </a:lvl1pPr>
          </a:lstStyle>
          <a:p>
            <a:pPr>
              <a:defRPr/>
            </a:pPr>
            <a:endParaRPr lang="fa-IR"/>
          </a:p>
        </p:txBody>
      </p:sp>
      <p:sp>
        <p:nvSpPr>
          <p:cNvPr id="5" name="Slide Number Placeholder 4"/>
          <p:cNvSpPr>
            <a:spLocks noGrp="1"/>
          </p:cNvSpPr>
          <p:nvPr>
            <p:ph type="sldNum" sz="quarter" idx="3"/>
          </p:nvPr>
        </p:nvSpPr>
        <p:spPr>
          <a:xfrm>
            <a:off x="1588" y="8685213"/>
            <a:ext cx="2971800" cy="457200"/>
          </a:xfrm>
          <a:prstGeom prst="rect">
            <a:avLst/>
          </a:prstGeom>
        </p:spPr>
        <p:txBody>
          <a:bodyPr vert="horz" wrap="square" lIns="91440" tIns="45720" rIns="91440" bIns="45720" numCol="1" anchor="b" anchorCtr="0" compatLnSpc="1">
            <a:prstTxWarp prst="textNoShape">
              <a:avLst/>
            </a:prstTxWarp>
          </a:bodyPr>
          <a:lstStyle>
            <a:lvl1pPr algn="l">
              <a:defRPr sz="1200"/>
            </a:lvl1pPr>
          </a:lstStyle>
          <a:p>
            <a:fld id="{2CCB29D7-1B7F-4CA1-A194-19EDC553036F}" type="slidenum">
              <a:rPr lang="fa-IR"/>
              <a:pPr/>
              <a:t>‹#›</a:t>
            </a:fld>
            <a:endParaRPr lang="fa-IR"/>
          </a:p>
        </p:txBody>
      </p:sp>
    </p:spTree>
    <p:extLst>
      <p:ext uri="{BB962C8B-B14F-4D97-AF65-F5344CB8AC3E}">
        <p14:creationId xmlns:p14="http://schemas.microsoft.com/office/powerpoint/2010/main" val="415114446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6413"/>
            <a:chOff x="0" y="0"/>
            <a:chExt cx="5760" cy="4319"/>
          </a:xfrm>
        </p:grpSpPr>
        <p:sp>
          <p:nvSpPr>
            <p:cNvPr id="5" name="Freeform 3"/>
            <p:cNvSpPr>
              <a:spLocks/>
            </p:cNvSpPr>
            <p:nvPr/>
          </p:nvSpPr>
          <p:spPr bwMode="hidden">
            <a:xfrm>
              <a:off x="0" y="12"/>
              <a:ext cx="5758" cy="3273"/>
            </a:xfrm>
            <a:custGeom>
              <a:avLst/>
              <a:gdLst/>
              <a:ahLst/>
              <a:cxnLst>
                <a:cxn ang="0">
                  <a:pos x="3193" y="1816"/>
                </a:cxn>
                <a:cxn ang="0">
                  <a:pos x="0" y="0"/>
                </a:cxn>
                <a:cxn ang="0">
                  <a:pos x="0" y="522"/>
                </a:cxn>
                <a:cxn ang="0">
                  <a:pos x="3037" y="1978"/>
                </a:cxn>
                <a:cxn ang="0">
                  <a:pos x="5740" y="3273"/>
                </a:cxn>
                <a:cxn ang="0">
                  <a:pos x="5740" y="3267"/>
                </a:cxn>
                <a:cxn ang="0">
                  <a:pos x="3193" y="1816"/>
                </a:cxn>
                <a:cxn ang="0">
                  <a:pos x="3193" y="1816"/>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w="9525">
              <a:noFill/>
              <a:round/>
              <a:headEnd/>
              <a:tailEnd/>
            </a:ln>
          </p:spPr>
          <p:txBody>
            <a:bodyPr/>
            <a:lstStyle/>
            <a:p>
              <a:pPr>
                <a:defRPr/>
              </a:pPr>
              <a:endParaRPr lang="fa-IR"/>
            </a:p>
          </p:txBody>
        </p:sp>
        <p:sp>
          <p:nvSpPr>
            <p:cNvPr id="6" name="Freeform 4"/>
            <p:cNvSpPr>
              <a:spLocks/>
            </p:cNvSpPr>
            <p:nvPr/>
          </p:nvSpPr>
          <p:spPr bwMode="hidden">
            <a:xfrm>
              <a:off x="149" y="0"/>
              <a:ext cx="5609" cy="3243"/>
            </a:xfrm>
            <a:custGeom>
              <a:avLst/>
              <a:gdLst/>
              <a:ahLst/>
              <a:cxnLst>
                <a:cxn ang="0">
                  <a:pos x="3163" y="1714"/>
                </a:cxn>
                <a:cxn ang="0">
                  <a:pos x="431" y="0"/>
                </a:cxn>
                <a:cxn ang="0">
                  <a:pos x="0" y="0"/>
                </a:cxn>
                <a:cxn ang="0">
                  <a:pos x="3086" y="1786"/>
                </a:cxn>
                <a:cxn ang="0">
                  <a:pos x="5591" y="3243"/>
                </a:cxn>
                <a:cxn ang="0">
                  <a:pos x="5591" y="3237"/>
                </a:cxn>
                <a:cxn ang="0">
                  <a:pos x="3163" y="1714"/>
                </a:cxn>
                <a:cxn ang="0">
                  <a:pos x="3163" y="1714"/>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a:defRPr/>
              </a:pPr>
              <a:endParaRPr lang="fa-IR"/>
            </a:p>
          </p:txBody>
        </p:sp>
        <p:sp>
          <p:nvSpPr>
            <p:cNvPr id="7" name="Freeform 5"/>
            <p:cNvSpPr>
              <a:spLocks/>
            </p:cNvSpPr>
            <p:nvPr/>
          </p:nvSpPr>
          <p:spPr bwMode="hidden">
            <a:xfrm>
              <a:off x="0" y="3433"/>
              <a:ext cx="4038" cy="191"/>
            </a:xfrm>
            <a:custGeom>
              <a:avLst/>
              <a:gdLst/>
              <a:ahLst/>
              <a:cxnLst>
                <a:cxn ang="0">
                  <a:pos x="0" y="156"/>
                </a:cxn>
                <a:cxn ang="0">
                  <a:pos x="4042" y="192"/>
                </a:cxn>
                <a:cxn ang="0">
                  <a:pos x="4042" y="144"/>
                </a:cxn>
                <a:cxn ang="0">
                  <a:pos x="0" y="0"/>
                </a:cxn>
                <a:cxn ang="0">
                  <a:pos x="0" y="156"/>
                </a:cxn>
                <a:cxn ang="0">
                  <a:pos x="0" y="156"/>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w="9525">
              <a:noFill/>
              <a:round/>
              <a:headEnd/>
              <a:tailEnd/>
            </a:ln>
          </p:spPr>
          <p:txBody>
            <a:bodyPr/>
            <a:lstStyle/>
            <a:p>
              <a:pPr>
                <a:defRPr/>
              </a:pPr>
              <a:endParaRPr lang="fa-IR"/>
            </a:p>
          </p:txBody>
        </p:sp>
        <p:sp>
          <p:nvSpPr>
            <p:cNvPr id="8" name="Freeform 6"/>
            <p:cNvSpPr>
              <a:spLocks/>
            </p:cNvSpPr>
            <p:nvPr/>
          </p:nvSpPr>
          <p:spPr bwMode="hidden">
            <a:xfrm>
              <a:off x="4038" y="3577"/>
              <a:ext cx="1720" cy="65"/>
            </a:xfrm>
            <a:custGeom>
              <a:avLst/>
              <a:gdLst/>
              <a:ahLst/>
              <a:cxnLst>
                <a:cxn ang="0">
                  <a:pos x="1722" y="66"/>
                </a:cxn>
                <a:cxn ang="0">
                  <a:pos x="1722" y="60"/>
                </a:cxn>
                <a:cxn ang="0">
                  <a:pos x="0" y="0"/>
                </a:cxn>
                <a:cxn ang="0">
                  <a:pos x="0" y="48"/>
                </a:cxn>
                <a:cxn ang="0">
                  <a:pos x="1722" y="66"/>
                </a:cxn>
                <a:cxn ang="0">
                  <a:pos x="1722" y="66"/>
                </a:cxn>
              </a:cxnLst>
              <a:rect l="0" t="0" r="r" b="b"/>
              <a:pathLst>
                <a:path w="1722" h="66">
                  <a:moveTo>
                    <a:pt x="1722" y="66"/>
                  </a:moveTo>
                  <a:lnTo>
                    <a:pt x="1722" y="60"/>
                  </a:lnTo>
                  <a:lnTo>
                    <a:pt x="0" y="0"/>
                  </a:lnTo>
                  <a:lnTo>
                    <a:pt x="0" y="48"/>
                  </a:lnTo>
                  <a:lnTo>
                    <a:pt x="1722" y="66"/>
                  </a:lnTo>
                  <a:lnTo>
                    <a:pt x="1722" y="66"/>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fa-IR"/>
            </a:p>
          </p:txBody>
        </p:sp>
        <p:sp>
          <p:nvSpPr>
            <p:cNvPr id="9" name="Freeform 7"/>
            <p:cNvSpPr>
              <a:spLocks/>
            </p:cNvSpPr>
            <p:nvPr/>
          </p:nvSpPr>
          <p:spPr bwMode="hidden">
            <a:xfrm>
              <a:off x="0" y="3726"/>
              <a:ext cx="4784" cy="329"/>
            </a:xfrm>
            <a:custGeom>
              <a:avLst/>
              <a:gdLst/>
              <a:ahLst/>
              <a:cxnLst>
                <a:cxn ang="0">
                  <a:pos x="0" y="329"/>
                </a:cxn>
                <a:cxn ang="0">
                  <a:pos x="4789" y="77"/>
                </a:cxn>
                <a:cxn ang="0">
                  <a:pos x="4789" y="0"/>
                </a:cxn>
                <a:cxn ang="0">
                  <a:pos x="0" y="107"/>
                </a:cxn>
                <a:cxn ang="0">
                  <a:pos x="0" y="329"/>
                </a:cxn>
                <a:cxn ang="0">
                  <a:pos x="0" y="329"/>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w="9525" cap="flat" cmpd="sng">
              <a:noFill/>
              <a:prstDash val="solid"/>
              <a:round/>
              <a:headEnd type="none" w="med" len="med"/>
              <a:tailEnd type="none" w="med" len="med"/>
            </a:ln>
            <a:effectLst/>
          </p:spPr>
          <p:txBody>
            <a:bodyPr/>
            <a:lstStyle/>
            <a:p>
              <a:pPr>
                <a:defRPr/>
              </a:pPr>
              <a:endParaRPr lang="fa-IR"/>
            </a:p>
          </p:txBody>
        </p:sp>
        <p:sp>
          <p:nvSpPr>
            <p:cNvPr id="10" name="Freeform 8"/>
            <p:cNvSpPr>
              <a:spLocks/>
            </p:cNvSpPr>
            <p:nvPr/>
          </p:nvSpPr>
          <p:spPr bwMode="hidden">
            <a:xfrm>
              <a:off x="4784" y="3702"/>
              <a:ext cx="974" cy="101"/>
            </a:xfrm>
            <a:custGeom>
              <a:avLst/>
              <a:gdLst/>
              <a:ahLst/>
              <a:cxnLst>
                <a:cxn ang="0">
                  <a:pos x="975" y="48"/>
                </a:cxn>
                <a:cxn ang="0">
                  <a:pos x="975" y="0"/>
                </a:cxn>
                <a:cxn ang="0">
                  <a:pos x="0" y="24"/>
                </a:cxn>
                <a:cxn ang="0">
                  <a:pos x="0" y="101"/>
                </a:cxn>
                <a:cxn ang="0">
                  <a:pos x="975" y="48"/>
                </a:cxn>
                <a:cxn ang="0">
                  <a:pos x="975" y="48"/>
                </a:cxn>
              </a:cxnLst>
              <a:rect l="0" t="0" r="r" b="b"/>
              <a:pathLst>
                <a:path w="975" h="101">
                  <a:moveTo>
                    <a:pt x="975" y="48"/>
                  </a:moveTo>
                  <a:lnTo>
                    <a:pt x="975" y="0"/>
                  </a:lnTo>
                  <a:lnTo>
                    <a:pt x="0" y="24"/>
                  </a:lnTo>
                  <a:lnTo>
                    <a:pt x="0" y="101"/>
                  </a:lnTo>
                  <a:lnTo>
                    <a:pt x="975" y="48"/>
                  </a:lnTo>
                  <a:lnTo>
                    <a:pt x="975" y="48"/>
                  </a:lnTo>
                  <a:close/>
                </a:path>
              </a:pathLst>
            </a:custGeom>
            <a:solidFill>
              <a:schemeClr val="bg1"/>
            </a:solidFill>
            <a:ln w="9525">
              <a:noFill/>
              <a:round/>
              <a:headEnd/>
              <a:tailEnd/>
            </a:ln>
          </p:spPr>
          <p:txBody>
            <a:bodyPr/>
            <a:lstStyle/>
            <a:p>
              <a:pPr>
                <a:defRPr/>
              </a:pPr>
              <a:endParaRPr lang="fa-IR"/>
            </a:p>
          </p:txBody>
        </p:sp>
        <p:sp>
          <p:nvSpPr>
            <p:cNvPr id="11" name="Freeform 9"/>
            <p:cNvSpPr>
              <a:spLocks/>
            </p:cNvSpPr>
            <p:nvPr/>
          </p:nvSpPr>
          <p:spPr bwMode="hidden">
            <a:xfrm>
              <a:off x="3619" y="3815"/>
              <a:ext cx="2139" cy="198"/>
            </a:xfrm>
            <a:custGeom>
              <a:avLst/>
              <a:gdLst/>
              <a:ahLst/>
              <a:cxnLst>
                <a:cxn ang="0">
                  <a:pos x="2141" y="0"/>
                </a:cxn>
                <a:cxn ang="0">
                  <a:pos x="0" y="156"/>
                </a:cxn>
                <a:cxn ang="0">
                  <a:pos x="0" y="198"/>
                </a:cxn>
                <a:cxn ang="0">
                  <a:pos x="2141" y="0"/>
                </a:cxn>
                <a:cxn ang="0">
                  <a:pos x="2141" y="0"/>
                </a:cxn>
              </a:cxnLst>
              <a:rect l="0" t="0" r="r" b="b"/>
              <a:pathLst>
                <a:path w="2141" h="198">
                  <a:moveTo>
                    <a:pt x="2141" y="0"/>
                  </a:moveTo>
                  <a:lnTo>
                    <a:pt x="0" y="156"/>
                  </a:lnTo>
                  <a:lnTo>
                    <a:pt x="0" y="198"/>
                  </a:lnTo>
                  <a:lnTo>
                    <a:pt x="2141" y="0"/>
                  </a:lnTo>
                  <a:lnTo>
                    <a:pt x="2141" y="0"/>
                  </a:lnTo>
                  <a:close/>
                </a:path>
              </a:pathLst>
            </a:custGeom>
            <a:solidFill>
              <a:schemeClr val="bg1"/>
            </a:solidFill>
            <a:ln w="9525">
              <a:noFill/>
              <a:round/>
              <a:headEnd/>
              <a:tailEnd/>
            </a:ln>
          </p:spPr>
          <p:txBody>
            <a:bodyPr/>
            <a:lstStyle/>
            <a:p>
              <a:pPr>
                <a:defRPr/>
              </a:pPr>
              <a:endParaRPr lang="fa-IR"/>
            </a:p>
          </p:txBody>
        </p:sp>
        <p:sp>
          <p:nvSpPr>
            <p:cNvPr id="12" name="Freeform 10"/>
            <p:cNvSpPr>
              <a:spLocks/>
            </p:cNvSpPr>
            <p:nvPr/>
          </p:nvSpPr>
          <p:spPr bwMode="hidden">
            <a:xfrm>
              <a:off x="0" y="3971"/>
              <a:ext cx="3619" cy="348"/>
            </a:xfrm>
            <a:custGeom>
              <a:avLst/>
              <a:gdLst/>
              <a:ahLst/>
              <a:cxnLst>
                <a:cxn ang="0">
                  <a:pos x="0" y="348"/>
                </a:cxn>
                <a:cxn ang="0">
                  <a:pos x="311" y="348"/>
                </a:cxn>
                <a:cxn ang="0">
                  <a:pos x="3623" y="42"/>
                </a:cxn>
                <a:cxn ang="0">
                  <a:pos x="3623" y="0"/>
                </a:cxn>
                <a:cxn ang="0">
                  <a:pos x="0" y="264"/>
                </a:cxn>
                <a:cxn ang="0">
                  <a:pos x="0" y="348"/>
                </a:cxn>
                <a:cxn ang="0">
                  <a:pos x="0" y="348"/>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a:defRPr/>
              </a:pPr>
              <a:endParaRPr lang="fa-IR"/>
            </a:p>
          </p:txBody>
        </p:sp>
        <p:sp>
          <p:nvSpPr>
            <p:cNvPr id="13" name="Freeform 11"/>
            <p:cNvSpPr>
              <a:spLocks/>
            </p:cNvSpPr>
            <p:nvPr/>
          </p:nvSpPr>
          <p:spPr bwMode="hidden">
            <a:xfrm>
              <a:off x="2097" y="4043"/>
              <a:ext cx="2514" cy="276"/>
            </a:xfrm>
            <a:custGeom>
              <a:avLst/>
              <a:gdLst/>
              <a:ahLst/>
              <a:cxnLst>
                <a:cxn ang="0">
                  <a:pos x="2182" y="276"/>
                </a:cxn>
                <a:cxn ang="0">
                  <a:pos x="2517" y="204"/>
                </a:cxn>
                <a:cxn ang="0">
                  <a:pos x="2260" y="0"/>
                </a:cxn>
                <a:cxn ang="0">
                  <a:pos x="0" y="276"/>
                </a:cxn>
                <a:cxn ang="0">
                  <a:pos x="2182" y="276"/>
                </a:cxn>
                <a:cxn ang="0">
                  <a:pos x="2182" y="276"/>
                </a:cxn>
              </a:cxnLst>
              <a:rect l="0" t="0" r="r" b="b"/>
              <a:pathLst>
                <a:path w="2517" h="276">
                  <a:moveTo>
                    <a:pt x="2182" y="276"/>
                  </a:moveTo>
                  <a:lnTo>
                    <a:pt x="2517" y="204"/>
                  </a:lnTo>
                  <a:lnTo>
                    <a:pt x="2260" y="0"/>
                  </a:lnTo>
                  <a:lnTo>
                    <a:pt x="0" y="276"/>
                  </a:lnTo>
                  <a:lnTo>
                    <a:pt x="2182" y="276"/>
                  </a:lnTo>
                  <a:lnTo>
                    <a:pt x="2182" y="276"/>
                  </a:lnTo>
                  <a:close/>
                </a:path>
              </a:pathLst>
            </a:custGeom>
            <a:solidFill>
              <a:schemeClr val="bg1"/>
            </a:solidFill>
            <a:ln w="9525">
              <a:noFill/>
              <a:round/>
              <a:headEnd/>
              <a:tailEnd/>
            </a:ln>
          </p:spPr>
          <p:txBody>
            <a:bodyPr/>
            <a:lstStyle/>
            <a:p>
              <a:pPr>
                <a:defRPr/>
              </a:pPr>
              <a:endParaRPr lang="fa-IR"/>
            </a:p>
          </p:txBody>
        </p:sp>
        <p:sp>
          <p:nvSpPr>
            <p:cNvPr id="14" name="Freeform 12"/>
            <p:cNvSpPr>
              <a:spLocks/>
            </p:cNvSpPr>
            <p:nvPr/>
          </p:nvSpPr>
          <p:spPr bwMode="hidden">
            <a:xfrm>
              <a:off x="4354" y="3869"/>
              <a:ext cx="1404" cy="378"/>
            </a:xfrm>
            <a:custGeom>
              <a:avLst/>
              <a:gdLst/>
              <a:ahLst/>
              <a:cxnLst>
                <a:cxn ang="0">
                  <a:pos x="1405" y="126"/>
                </a:cxn>
                <a:cxn ang="0">
                  <a:pos x="1405" y="0"/>
                </a:cxn>
                <a:cxn ang="0">
                  <a:pos x="0" y="174"/>
                </a:cxn>
                <a:cxn ang="0">
                  <a:pos x="257" y="378"/>
                </a:cxn>
                <a:cxn ang="0">
                  <a:pos x="1405" y="126"/>
                </a:cxn>
                <a:cxn ang="0">
                  <a:pos x="1405" y="126"/>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w="9525">
              <a:noFill/>
              <a:round/>
              <a:headEnd/>
              <a:tailEnd/>
            </a:ln>
          </p:spPr>
          <p:txBody>
            <a:bodyPr/>
            <a:lstStyle/>
            <a:p>
              <a:pPr>
                <a:defRPr/>
              </a:pPr>
              <a:endParaRPr lang="fa-IR"/>
            </a:p>
          </p:txBody>
        </p:sp>
        <p:sp>
          <p:nvSpPr>
            <p:cNvPr id="15" name="Freeform 13"/>
            <p:cNvSpPr>
              <a:spLocks/>
            </p:cNvSpPr>
            <p:nvPr/>
          </p:nvSpPr>
          <p:spPr bwMode="hidden">
            <a:xfrm>
              <a:off x="5030" y="3151"/>
              <a:ext cx="728" cy="240"/>
            </a:xfrm>
            <a:custGeom>
              <a:avLst/>
              <a:gdLst/>
              <a:ahLst/>
              <a:cxnLst>
                <a:cxn ang="0">
                  <a:pos x="729" y="240"/>
                </a:cxn>
                <a:cxn ang="0">
                  <a:pos x="0" y="0"/>
                </a:cxn>
                <a:cxn ang="0">
                  <a:pos x="0" y="6"/>
                </a:cxn>
                <a:cxn ang="0">
                  <a:pos x="729" y="240"/>
                </a:cxn>
                <a:cxn ang="0">
                  <a:pos x="729" y="240"/>
                </a:cxn>
              </a:cxnLst>
              <a:rect l="0" t="0" r="r" b="b"/>
              <a:pathLst>
                <a:path w="729" h="240">
                  <a:moveTo>
                    <a:pt x="729" y="240"/>
                  </a:moveTo>
                  <a:lnTo>
                    <a:pt x="0" y="0"/>
                  </a:lnTo>
                  <a:lnTo>
                    <a:pt x="0" y="6"/>
                  </a:lnTo>
                  <a:lnTo>
                    <a:pt x="729" y="240"/>
                  </a:lnTo>
                  <a:lnTo>
                    <a:pt x="729" y="240"/>
                  </a:lnTo>
                  <a:close/>
                </a:path>
              </a:pathLst>
            </a:custGeom>
            <a:solidFill>
              <a:schemeClr val="bg1"/>
            </a:solidFill>
            <a:ln w="9525">
              <a:noFill/>
              <a:round/>
              <a:headEnd/>
              <a:tailEnd/>
            </a:ln>
          </p:spPr>
          <p:txBody>
            <a:bodyPr/>
            <a:lstStyle/>
            <a:p>
              <a:pPr>
                <a:defRPr/>
              </a:pPr>
              <a:endParaRPr lang="fa-IR"/>
            </a:p>
          </p:txBody>
        </p:sp>
        <p:sp>
          <p:nvSpPr>
            <p:cNvPr id="16" name="Freeform 14"/>
            <p:cNvSpPr>
              <a:spLocks/>
            </p:cNvSpPr>
            <p:nvPr/>
          </p:nvSpPr>
          <p:spPr bwMode="hidden">
            <a:xfrm>
              <a:off x="0" y="1486"/>
              <a:ext cx="5030" cy="1671"/>
            </a:xfrm>
            <a:custGeom>
              <a:avLst/>
              <a:gdLst/>
              <a:ahLst/>
              <a:cxnLst>
                <a:cxn ang="0">
                  <a:pos x="0" y="72"/>
                </a:cxn>
                <a:cxn ang="0">
                  <a:pos x="5035" y="1672"/>
                </a:cxn>
                <a:cxn ang="0">
                  <a:pos x="5035" y="1666"/>
                </a:cxn>
                <a:cxn ang="0">
                  <a:pos x="0" y="0"/>
                </a:cxn>
                <a:cxn ang="0">
                  <a:pos x="0" y="72"/>
                </a:cxn>
                <a:cxn ang="0">
                  <a:pos x="0" y="72"/>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w="9525">
              <a:noFill/>
              <a:round/>
              <a:headEnd/>
              <a:tailEnd/>
            </a:ln>
          </p:spPr>
          <p:txBody>
            <a:bodyPr/>
            <a:lstStyle/>
            <a:p>
              <a:pPr>
                <a:defRPr/>
              </a:pPr>
              <a:endParaRPr lang="fa-IR"/>
            </a:p>
          </p:txBody>
        </p:sp>
        <p:sp>
          <p:nvSpPr>
            <p:cNvPr id="17" name="Freeform 15"/>
            <p:cNvSpPr>
              <a:spLocks/>
            </p:cNvSpPr>
            <p:nvPr/>
          </p:nvSpPr>
          <p:spPr bwMode="hidden">
            <a:xfrm>
              <a:off x="5030" y="3049"/>
              <a:ext cx="728" cy="318"/>
            </a:xfrm>
            <a:custGeom>
              <a:avLst/>
              <a:gdLst/>
              <a:ahLst/>
              <a:cxnLst>
                <a:cxn ang="0">
                  <a:pos x="729" y="318"/>
                </a:cxn>
                <a:cxn ang="0">
                  <a:pos x="729" y="312"/>
                </a:cxn>
                <a:cxn ang="0">
                  <a:pos x="0" y="0"/>
                </a:cxn>
                <a:cxn ang="0">
                  <a:pos x="0" y="54"/>
                </a:cxn>
                <a:cxn ang="0">
                  <a:pos x="729" y="318"/>
                </a:cxn>
                <a:cxn ang="0">
                  <a:pos x="729" y="318"/>
                </a:cxn>
              </a:cxnLst>
              <a:rect l="0" t="0" r="r" b="b"/>
              <a:pathLst>
                <a:path w="729" h="318">
                  <a:moveTo>
                    <a:pt x="729" y="318"/>
                  </a:moveTo>
                  <a:lnTo>
                    <a:pt x="729" y="312"/>
                  </a:lnTo>
                  <a:lnTo>
                    <a:pt x="0" y="0"/>
                  </a:lnTo>
                  <a:lnTo>
                    <a:pt x="0" y="54"/>
                  </a:lnTo>
                  <a:lnTo>
                    <a:pt x="729" y="318"/>
                  </a:lnTo>
                  <a:lnTo>
                    <a:pt x="729" y="318"/>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fa-IR"/>
            </a:p>
          </p:txBody>
        </p:sp>
        <p:sp>
          <p:nvSpPr>
            <p:cNvPr id="18" name="Freeform 16"/>
            <p:cNvSpPr>
              <a:spLocks/>
            </p:cNvSpPr>
            <p:nvPr/>
          </p:nvSpPr>
          <p:spPr bwMode="hidden">
            <a:xfrm>
              <a:off x="0" y="916"/>
              <a:ext cx="5030" cy="2187"/>
            </a:xfrm>
            <a:custGeom>
              <a:avLst/>
              <a:gdLst/>
              <a:ahLst/>
              <a:cxnLst>
                <a:cxn ang="0">
                  <a:pos x="0" y="396"/>
                </a:cxn>
                <a:cxn ang="0">
                  <a:pos x="5035" y="2188"/>
                </a:cxn>
                <a:cxn ang="0">
                  <a:pos x="5035" y="2134"/>
                </a:cxn>
                <a:cxn ang="0">
                  <a:pos x="0" y="0"/>
                </a:cxn>
                <a:cxn ang="0">
                  <a:pos x="0" y="396"/>
                </a:cxn>
                <a:cxn ang="0">
                  <a:pos x="0" y="396"/>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w="9525">
              <a:noFill/>
              <a:round/>
              <a:headEnd/>
              <a:tailEnd/>
            </a:ln>
          </p:spPr>
          <p:txBody>
            <a:bodyPr/>
            <a:lstStyle/>
            <a:p>
              <a:pPr>
                <a:defRPr/>
              </a:pPr>
              <a:endParaRPr lang="fa-IR"/>
            </a:p>
          </p:txBody>
        </p:sp>
        <p:sp>
          <p:nvSpPr>
            <p:cNvPr id="19" name="Freeform 17"/>
            <p:cNvSpPr>
              <a:spLocks/>
            </p:cNvSpPr>
            <p:nvPr/>
          </p:nvSpPr>
          <p:spPr bwMode="hidden">
            <a:xfrm>
              <a:off x="2294" y="0"/>
              <a:ext cx="3159" cy="2725"/>
            </a:xfrm>
            <a:custGeom>
              <a:avLst/>
              <a:gdLst/>
              <a:ahLst/>
              <a:cxnLst>
                <a:cxn ang="0">
                  <a:pos x="0" y="0"/>
                </a:cxn>
                <a:cxn ang="0">
                  <a:pos x="3145" y="2727"/>
                </a:cxn>
                <a:cxn ang="0">
                  <a:pos x="3163" y="2704"/>
                </a:cxn>
                <a:cxn ang="0">
                  <a:pos x="102" y="0"/>
                </a:cxn>
                <a:cxn ang="0">
                  <a:pos x="0" y="0"/>
                </a:cxn>
                <a:cxn ang="0">
                  <a:pos x="0" y="0"/>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w="9525">
              <a:noFill/>
              <a:round/>
              <a:headEnd/>
              <a:tailEnd/>
            </a:ln>
          </p:spPr>
          <p:txBody>
            <a:bodyPr/>
            <a:lstStyle/>
            <a:p>
              <a:pPr>
                <a:defRPr/>
              </a:pPr>
              <a:endParaRPr lang="fa-IR"/>
            </a:p>
          </p:txBody>
        </p:sp>
        <p:sp>
          <p:nvSpPr>
            <p:cNvPr id="20" name="Freeform 18"/>
            <p:cNvSpPr>
              <a:spLocks/>
            </p:cNvSpPr>
            <p:nvPr/>
          </p:nvSpPr>
          <p:spPr bwMode="hidden">
            <a:xfrm>
              <a:off x="5435" y="2702"/>
              <a:ext cx="323" cy="299"/>
            </a:xfrm>
            <a:custGeom>
              <a:avLst/>
              <a:gdLst/>
              <a:ahLst/>
              <a:cxnLst>
                <a:cxn ang="0">
                  <a:pos x="323" y="299"/>
                </a:cxn>
                <a:cxn ang="0">
                  <a:pos x="323" y="263"/>
                </a:cxn>
                <a:cxn ang="0">
                  <a:pos x="18" y="0"/>
                </a:cxn>
                <a:cxn ang="0">
                  <a:pos x="0" y="23"/>
                </a:cxn>
                <a:cxn ang="0">
                  <a:pos x="323" y="299"/>
                </a:cxn>
                <a:cxn ang="0">
                  <a:pos x="323" y="299"/>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w="9525">
              <a:noFill/>
              <a:round/>
              <a:headEnd/>
              <a:tailEnd/>
            </a:ln>
          </p:spPr>
          <p:txBody>
            <a:bodyPr/>
            <a:lstStyle/>
            <a:p>
              <a:pPr>
                <a:defRPr/>
              </a:pPr>
              <a:endParaRPr lang="fa-IR"/>
            </a:p>
          </p:txBody>
        </p:sp>
        <p:sp>
          <p:nvSpPr>
            <p:cNvPr id="21" name="Freeform 19"/>
            <p:cNvSpPr>
              <a:spLocks/>
            </p:cNvSpPr>
            <p:nvPr/>
          </p:nvSpPr>
          <p:spPr bwMode="hidden">
            <a:xfrm>
              <a:off x="5477" y="2588"/>
              <a:ext cx="281" cy="335"/>
            </a:xfrm>
            <a:custGeom>
              <a:avLst/>
              <a:gdLst/>
              <a:ahLst/>
              <a:cxnLst>
                <a:cxn ang="0">
                  <a:pos x="281" y="335"/>
                </a:cxn>
                <a:cxn ang="0">
                  <a:pos x="281" y="173"/>
                </a:cxn>
                <a:cxn ang="0">
                  <a:pos x="96" y="0"/>
                </a:cxn>
                <a:cxn ang="0">
                  <a:pos x="0" y="90"/>
                </a:cxn>
                <a:cxn ang="0">
                  <a:pos x="281" y="335"/>
                </a:cxn>
                <a:cxn ang="0">
                  <a:pos x="281" y="335"/>
                </a:cxn>
              </a:cxnLst>
              <a:rect l="0" t="0" r="r" b="b"/>
              <a:pathLst>
                <a:path w="281" h="335">
                  <a:moveTo>
                    <a:pt x="281" y="335"/>
                  </a:moveTo>
                  <a:lnTo>
                    <a:pt x="281" y="173"/>
                  </a:lnTo>
                  <a:lnTo>
                    <a:pt x="96" y="0"/>
                  </a:lnTo>
                  <a:lnTo>
                    <a:pt x="0" y="90"/>
                  </a:lnTo>
                  <a:lnTo>
                    <a:pt x="281" y="335"/>
                  </a:lnTo>
                  <a:lnTo>
                    <a:pt x="281" y="335"/>
                  </a:lnTo>
                  <a:close/>
                </a:path>
              </a:pathLst>
            </a:custGeom>
            <a:solidFill>
              <a:schemeClr val="bg1"/>
            </a:solidFill>
            <a:ln w="9525">
              <a:noFill/>
              <a:round/>
              <a:headEnd/>
              <a:tailEnd/>
            </a:ln>
          </p:spPr>
          <p:txBody>
            <a:bodyPr/>
            <a:lstStyle/>
            <a:p>
              <a:pPr>
                <a:defRPr/>
              </a:pPr>
              <a:endParaRPr lang="fa-IR"/>
            </a:p>
          </p:txBody>
        </p:sp>
        <p:sp>
          <p:nvSpPr>
            <p:cNvPr id="22" name="Freeform 20"/>
            <p:cNvSpPr>
              <a:spLocks/>
            </p:cNvSpPr>
            <p:nvPr/>
          </p:nvSpPr>
          <p:spPr bwMode="hidden">
            <a:xfrm>
              <a:off x="2454" y="0"/>
              <a:ext cx="3119" cy="2678"/>
            </a:xfrm>
            <a:custGeom>
              <a:avLst/>
              <a:gdLst/>
              <a:ahLst/>
              <a:cxnLst>
                <a:cxn ang="0">
                  <a:pos x="0" y="0"/>
                </a:cxn>
                <a:cxn ang="0">
                  <a:pos x="3026" y="2680"/>
                </a:cxn>
                <a:cxn ang="0">
                  <a:pos x="3122" y="2590"/>
                </a:cxn>
                <a:cxn ang="0">
                  <a:pos x="383" y="0"/>
                </a:cxn>
                <a:cxn ang="0">
                  <a:pos x="0" y="0"/>
                </a:cxn>
                <a:cxn ang="0">
                  <a:pos x="0" y="0"/>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w="9525">
              <a:noFill/>
              <a:round/>
              <a:headEnd/>
              <a:tailEnd/>
            </a:ln>
          </p:spPr>
          <p:txBody>
            <a:bodyPr/>
            <a:lstStyle/>
            <a:p>
              <a:pPr>
                <a:defRPr/>
              </a:pPr>
              <a:endParaRPr lang="fa-IR"/>
            </a:p>
          </p:txBody>
        </p:sp>
        <p:sp>
          <p:nvSpPr>
            <p:cNvPr id="23" name="Freeform 21"/>
            <p:cNvSpPr>
              <a:spLocks/>
            </p:cNvSpPr>
            <p:nvPr/>
          </p:nvSpPr>
          <p:spPr bwMode="hidden">
            <a:xfrm>
              <a:off x="5626" y="2534"/>
              <a:ext cx="132" cy="132"/>
            </a:xfrm>
            <a:custGeom>
              <a:avLst/>
              <a:gdLst/>
              <a:ahLst/>
              <a:cxnLst>
                <a:cxn ang="0">
                  <a:pos x="132" y="132"/>
                </a:cxn>
                <a:cxn ang="0">
                  <a:pos x="0" y="0"/>
                </a:cxn>
                <a:cxn ang="0">
                  <a:pos x="0" y="0"/>
                </a:cxn>
                <a:cxn ang="0">
                  <a:pos x="132" y="132"/>
                </a:cxn>
                <a:cxn ang="0">
                  <a:pos x="132" y="132"/>
                </a:cxn>
              </a:cxnLst>
              <a:rect l="0" t="0" r="r" b="b"/>
              <a:pathLst>
                <a:path w="132" h="132">
                  <a:moveTo>
                    <a:pt x="132" y="132"/>
                  </a:moveTo>
                  <a:lnTo>
                    <a:pt x="0" y="0"/>
                  </a:lnTo>
                  <a:lnTo>
                    <a:pt x="0" y="0"/>
                  </a:lnTo>
                  <a:lnTo>
                    <a:pt x="132" y="132"/>
                  </a:lnTo>
                  <a:lnTo>
                    <a:pt x="132" y="132"/>
                  </a:lnTo>
                  <a:close/>
                </a:path>
              </a:pathLst>
            </a:custGeom>
            <a:solidFill>
              <a:srgbClr val="FF9999"/>
            </a:solidFill>
            <a:ln w="9525">
              <a:noFill/>
              <a:round/>
              <a:headEnd/>
              <a:tailEnd/>
            </a:ln>
          </p:spPr>
          <p:txBody>
            <a:bodyPr/>
            <a:lstStyle/>
            <a:p>
              <a:pPr>
                <a:defRPr/>
              </a:pPr>
              <a:endParaRPr lang="fa-IR"/>
            </a:p>
          </p:txBody>
        </p:sp>
        <p:sp>
          <p:nvSpPr>
            <p:cNvPr id="24" name="Freeform 22"/>
            <p:cNvSpPr>
              <a:spLocks/>
            </p:cNvSpPr>
            <p:nvPr/>
          </p:nvSpPr>
          <p:spPr bwMode="hidden">
            <a:xfrm>
              <a:off x="3112" y="0"/>
              <a:ext cx="2514" cy="2534"/>
            </a:xfrm>
            <a:custGeom>
              <a:avLst/>
              <a:gdLst/>
              <a:ahLst/>
              <a:cxnLst>
                <a:cxn ang="0">
                  <a:pos x="0" y="0"/>
                </a:cxn>
                <a:cxn ang="0">
                  <a:pos x="2517" y="2536"/>
                </a:cxn>
                <a:cxn ang="0">
                  <a:pos x="2517" y="2536"/>
                </a:cxn>
                <a:cxn ang="0">
                  <a:pos x="66" y="0"/>
                </a:cxn>
                <a:cxn ang="0">
                  <a:pos x="0" y="0"/>
                </a:cxn>
                <a:cxn ang="0">
                  <a:pos x="0" y="0"/>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w="9525">
              <a:noFill/>
              <a:round/>
              <a:headEnd/>
              <a:tailEnd/>
            </a:ln>
          </p:spPr>
          <p:txBody>
            <a:bodyPr/>
            <a:lstStyle/>
            <a:p>
              <a:pPr>
                <a:defRPr/>
              </a:pPr>
              <a:endParaRPr lang="fa-IR"/>
            </a:p>
          </p:txBody>
        </p:sp>
        <p:sp>
          <p:nvSpPr>
            <p:cNvPr id="25" name="Freeform 23"/>
            <p:cNvSpPr>
              <a:spLocks/>
            </p:cNvSpPr>
            <p:nvPr/>
          </p:nvSpPr>
          <p:spPr bwMode="hidden">
            <a:xfrm>
              <a:off x="3488" y="0"/>
              <a:ext cx="2198" cy="2480"/>
            </a:xfrm>
            <a:custGeom>
              <a:avLst/>
              <a:gdLst/>
              <a:ahLst/>
              <a:cxnLst>
                <a:cxn ang="0">
                  <a:pos x="0" y="0"/>
                </a:cxn>
                <a:cxn ang="0">
                  <a:pos x="2188" y="2482"/>
                </a:cxn>
                <a:cxn ang="0">
                  <a:pos x="2200" y="2476"/>
                </a:cxn>
                <a:cxn ang="0">
                  <a:pos x="317" y="0"/>
                </a:cxn>
                <a:cxn ang="0">
                  <a:pos x="0" y="0"/>
                </a:cxn>
                <a:cxn ang="0">
                  <a:pos x="0" y="0"/>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w="9525" cap="flat" cmpd="sng">
              <a:noFill/>
              <a:prstDash val="solid"/>
              <a:round/>
              <a:headEnd type="none" w="med" len="med"/>
              <a:tailEnd type="none" w="med" len="med"/>
            </a:ln>
            <a:effectLst/>
          </p:spPr>
          <p:txBody>
            <a:bodyPr/>
            <a:lstStyle/>
            <a:p>
              <a:pPr>
                <a:defRPr/>
              </a:pPr>
              <a:endParaRPr lang="fa-IR"/>
            </a:p>
          </p:txBody>
        </p:sp>
        <p:sp>
          <p:nvSpPr>
            <p:cNvPr id="26" name="Freeform 24"/>
            <p:cNvSpPr>
              <a:spLocks/>
            </p:cNvSpPr>
            <p:nvPr/>
          </p:nvSpPr>
          <p:spPr bwMode="hidden">
            <a:xfrm>
              <a:off x="5674" y="2474"/>
              <a:ext cx="84" cy="96"/>
            </a:xfrm>
            <a:custGeom>
              <a:avLst/>
              <a:gdLst/>
              <a:ahLst/>
              <a:cxnLst>
                <a:cxn ang="0">
                  <a:pos x="84" y="96"/>
                </a:cxn>
                <a:cxn ang="0">
                  <a:pos x="84" y="90"/>
                </a:cxn>
                <a:cxn ang="0">
                  <a:pos x="12" y="0"/>
                </a:cxn>
                <a:cxn ang="0">
                  <a:pos x="0" y="6"/>
                </a:cxn>
                <a:cxn ang="0">
                  <a:pos x="84" y="96"/>
                </a:cxn>
                <a:cxn ang="0">
                  <a:pos x="84" y="96"/>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w="9525">
              <a:noFill/>
              <a:round/>
              <a:headEnd/>
              <a:tailEnd/>
            </a:ln>
          </p:spPr>
          <p:txBody>
            <a:bodyPr/>
            <a:lstStyle/>
            <a:p>
              <a:pPr>
                <a:defRPr/>
              </a:pPr>
              <a:endParaRPr lang="fa-IR"/>
            </a:p>
          </p:txBody>
        </p:sp>
        <p:sp>
          <p:nvSpPr>
            <p:cNvPr id="27" name="Freeform 25"/>
            <p:cNvSpPr>
              <a:spLocks/>
            </p:cNvSpPr>
            <p:nvPr/>
          </p:nvSpPr>
          <p:spPr bwMode="hidden">
            <a:xfrm>
              <a:off x="5603" y="850"/>
              <a:ext cx="155" cy="516"/>
            </a:xfrm>
            <a:custGeom>
              <a:avLst/>
              <a:gdLst/>
              <a:ahLst/>
              <a:cxnLst>
                <a:cxn ang="0">
                  <a:pos x="155" y="516"/>
                </a:cxn>
                <a:cxn ang="0">
                  <a:pos x="155" y="204"/>
                </a:cxn>
                <a:cxn ang="0">
                  <a:pos x="77" y="0"/>
                </a:cxn>
                <a:cxn ang="0">
                  <a:pos x="0" y="192"/>
                </a:cxn>
                <a:cxn ang="0">
                  <a:pos x="155" y="516"/>
                </a:cxn>
                <a:cxn ang="0">
                  <a:pos x="155" y="516"/>
                </a:cxn>
              </a:cxnLst>
              <a:rect l="0" t="0" r="r" b="b"/>
              <a:pathLst>
                <a:path w="155" h="516">
                  <a:moveTo>
                    <a:pt x="155" y="516"/>
                  </a:moveTo>
                  <a:lnTo>
                    <a:pt x="155" y="204"/>
                  </a:lnTo>
                  <a:lnTo>
                    <a:pt x="77" y="0"/>
                  </a:lnTo>
                  <a:lnTo>
                    <a:pt x="0" y="192"/>
                  </a:lnTo>
                  <a:lnTo>
                    <a:pt x="155" y="516"/>
                  </a:lnTo>
                  <a:lnTo>
                    <a:pt x="155" y="516"/>
                  </a:lnTo>
                  <a:close/>
                </a:path>
              </a:pathLst>
            </a:custGeom>
            <a:solidFill>
              <a:schemeClr val="bg2"/>
            </a:solidFill>
            <a:ln w="9525">
              <a:noFill/>
              <a:round/>
              <a:headEnd/>
              <a:tailEnd/>
            </a:ln>
          </p:spPr>
          <p:txBody>
            <a:bodyPr/>
            <a:lstStyle/>
            <a:p>
              <a:pPr>
                <a:defRPr/>
              </a:pPr>
              <a:endParaRPr lang="fa-IR"/>
            </a:p>
          </p:txBody>
        </p:sp>
        <p:sp>
          <p:nvSpPr>
            <p:cNvPr id="28" name="Freeform 26"/>
            <p:cNvSpPr>
              <a:spLocks/>
            </p:cNvSpPr>
            <p:nvPr/>
          </p:nvSpPr>
          <p:spPr bwMode="hidden">
            <a:xfrm>
              <a:off x="5107" y="0"/>
              <a:ext cx="573" cy="1042"/>
            </a:xfrm>
            <a:custGeom>
              <a:avLst/>
              <a:gdLst/>
              <a:ahLst/>
              <a:cxnLst>
                <a:cxn ang="0">
                  <a:pos x="0" y="0"/>
                </a:cxn>
                <a:cxn ang="0">
                  <a:pos x="497" y="1043"/>
                </a:cxn>
                <a:cxn ang="0">
                  <a:pos x="574" y="851"/>
                </a:cxn>
                <a:cxn ang="0">
                  <a:pos x="251" y="0"/>
                </a:cxn>
                <a:cxn ang="0">
                  <a:pos x="0" y="0"/>
                </a:cxn>
                <a:cxn ang="0">
                  <a:pos x="0" y="0"/>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w="9525">
              <a:noFill/>
              <a:round/>
              <a:headEnd/>
              <a:tailEnd/>
            </a:ln>
          </p:spPr>
          <p:txBody>
            <a:bodyPr/>
            <a:lstStyle/>
            <a:p>
              <a:pPr>
                <a:defRPr/>
              </a:pPr>
              <a:endParaRPr lang="fa-IR"/>
            </a:p>
          </p:txBody>
        </p:sp>
        <p:sp>
          <p:nvSpPr>
            <p:cNvPr id="29" name="Freeform 27"/>
            <p:cNvSpPr>
              <a:spLocks/>
            </p:cNvSpPr>
            <p:nvPr/>
          </p:nvSpPr>
          <p:spPr bwMode="hidden">
            <a:xfrm>
              <a:off x="5411" y="0"/>
              <a:ext cx="341" cy="796"/>
            </a:xfrm>
            <a:custGeom>
              <a:avLst/>
              <a:gdLst/>
              <a:ahLst/>
              <a:cxnLst>
                <a:cxn ang="0">
                  <a:pos x="144" y="0"/>
                </a:cxn>
                <a:cxn ang="0">
                  <a:pos x="0" y="0"/>
                </a:cxn>
                <a:cxn ang="0">
                  <a:pos x="287" y="797"/>
                </a:cxn>
                <a:cxn ang="0">
                  <a:pos x="341" y="653"/>
                </a:cxn>
                <a:cxn ang="0">
                  <a:pos x="144" y="0"/>
                </a:cxn>
                <a:cxn ang="0">
                  <a:pos x="144" y="0"/>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pPr>
                <a:defRPr/>
              </a:pPr>
              <a:endParaRPr lang="fa-IR"/>
            </a:p>
          </p:txBody>
        </p:sp>
        <p:sp>
          <p:nvSpPr>
            <p:cNvPr id="30" name="Freeform 28"/>
            <p:cNvSpPr>
              <a:spLocks/>
            </p:cNvSpPr>
            <p:nvPr/>
          </p:nvSpPr>
          <p:spPr bwMode="hidden">
            <a:xfrm>
              <a:off x="5698" y="653"/>
              <a:ext cx="60" cy="311"/>
            </a:xfrm>
            <a:custGeom>
              <a:avLst/>
              <a:gdLst/>
              <a:ahLst/>
              <a:cxnLst>
                <a:cxn ang="0">
                  <a:pos x="0" y="144"/>
                </a:cxn>
                <a:cxn ang="0">
                  <a:pos x="60" y="312"/>
                </a:cxn>
                <a:cxn ang="0">
                  <a:pos x="60" y="6"/>
                </a:cxn>
                <a:cxn ang="0">
                  <a:pos x="54" y="0"/>
                </a:cxn>
                <a:cxn ang="0">
                  <a:pos x="0" y="144"/>
                </a:cxn>
                <a:cxn ang="0">
                  <a:pos x="0" y="144"/>
                </a:cxn>
              </a:cxnLst>
              <a:rect l="0" t="0" r="r" b="b"/>
              <a:pathLst>
                <a:path w="60" h="312">
                  <a:moveTo>
                    <a:pt x="0" y="144"/>
                  </a:moveTo>
                  <a:lnTo>
                    <a:pt x="60" y="312"/>
                  </a:lnTo>
                  <a:lnTo>
                    <a:pt x="60" y="6"/>
                  </a:lnTo>
                  <a:lnTo>
                    <a:pt x="54" y="0"/>
                  </a:lnTo>
                  <a:lnTo>
                    <a:pt x="0" y="144"/>
                  </a:lnTo>
                  <a:lnTo>
                    <a:pt x="0" y="144"/>
                  </a:lnTo>
                  <a:close/>
                </a:path>
              </a:pathLst>
            </a:custGeom>
            <a:solidFill>
              <a:schemeClr val="bg2"/>
            </a:solidFill>
            <a:ln w="9525">
              <a:noFill/>
              <a:round/>
              <a:headEnd/>
              <a:tailEnd/>
            </a:ln>
          </p:spPr>
          <p:txBody>
            <a:bodyPr/>
            <a:lstStyle/>
            <a:p>
              <a:pPr>
                <a:defRPr/>
              </a:pPr>
              <a:endParaRPr lang="fa-IR"/>
            </a:p>
          </p:txBody>
        </p:sp>
        <p:sp>
          <p:nvSpPr>
            <p:cNvPr id="31" name="Freeform 29"/>
            <p:cNvSpPr>
              <a:spLocks/>
            </p:cNvSpPr>
            <p:nvPr/>
          </p:nvSpPr>
          <p:spPr bwMode="hidden">
            <a:xfrm>
              <a:off x="2" y="1601"/>
              <a:ext cx="5752" cy="1864"/>
            </a:xfrm>
            <a:custGeom>
              <a:avLst/>
              <a:gdLst/>
              <a:ahLst/>
              <a:cxnLst>
                <a:cxn ang="0">
                  <a:pos x="0" y="371"/>
                </a:cxn>
                <a:cxn ang="0">
                  <a:pos x="5740" y="1864"/>
                </a:cxn>
                <a:cxn ang="0">
                  <a:pos x="5740" y="1834"/>
                </a:cxn>
                <a:cxn ang="0">
                  <a:pos x="0" y="0"/>
                </a:cxn>
                <a:cxn ang="0">
                  <a:pos x="0" y="371"/>
                </a:cxn>
                <a:cxn ang="0">
                  <a:pos x="0" y="37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w="9525">
              <a:noFill/>
              <a:round/>
              <a:headEnd/>
              <a:tailEnd/>
            </a:ln>
          </p:spPr>
          <p:txBody>
            <a:bodyPr/>
            <a:lstStyle/>
            <a:p>
              <a:pPr>
                <a:defRPr/>
              </a:pPr>
              <a:endParaRPr lang="fa-IR"/>
            </a:p>
          </p:txBody>
        </p:sp>
        <p:sp>
          <p:nvSpPr>
            <p:cNvPr id="32" name="Freeform 30"/>
            <p:cNvSpPr>
              <a:spLocks/>
            </p:cNvSpPr>
            <p:nvPr/>
          </p:nvSpPr>
          <p:spPr bwMode="hidden">
            <a:xfrm>
              <a:off x="5754" y="3483"/>
              <a:ext cx="6" cy="6"/>
            </a:xfrm>
            <a:custGeom>
              <a:avLst/>
              <a:gdLst/>
              <a:ahLst/>
              <a:cxnLst>
                <a:cxn ang="0">
                  <a:pos x="6" y="6"/>
                </a:cxn>
                <a:cxn ang="0">
                  <a:pos x="0" y="0"/>
                </a:cxn>
                <a:cxn ang="0">
                  <a:pos x="0" y="6"/>
                </a:cxn>
                <a:cxn ang="0">
                  <a:pos x="6" y="6"/>
                </a:cxn>
                <a:cxn ang="0">
                  <a:pos x="6" y="6"/>
                </a:cxn>
              </a:cxnLst>
              <a:rect l="0" t="0" r="r" b="b"/>
              <a:pathLst>
                <a:path w="6" h="6">
                  <a:moveTo>
                    <a:pt x="6" y="6"/>
                  </a:moveTo>
                  <a:lnTo>
                    <a:pt x="0" y="0"/>
                  </a:lnTo>
                  <a:lnTo>
                    <a:pt x="0" y="6"/>
                  </a:lnTo>
                  <a:lnTo>
                    <a:pt x="6" y="6"/>
                  </a:lnTo>
                  <a:lnTo>
                    <a:pt x="6" y="6"/>
                  </a:lnTo>
                  <a:close/>
                </a:path>
              </a:pathLst>
            </a:custGeom>
            <a:solidFill>
              <a:srgbClr val="18FF00"/>
            </a:solidFill>
            <a:ln w="9525">
              <a:noFill/>
              <a:round/>
              <a:headEnd/>
              <a:tailEnd/>
            </a:ln>
          </p:spPr>
          <p:txBody>
            <a:bodyPr/>
            <a:lstStyle/>
            <a:p>
              <a:pPr>
                <a:defRPr/>
              </a:pPr>
              <a:endParaRPr lang="fa-IR"/>
            </a:p>
          </p:txBody>
        </p:sp>
        <p:sp>
          <p:nvSpPr>
            <p:cNvPr id="33" name="Freeform 31"/>
            <p:cNvSpPr>
              <a:spLocks/>
            </p:cNvSpPr>
            <p:nvPr/>
          </p:nvSpPr>
          <p:spPr bwMode="hidden">
            <a:xfrm>
              <a:off x="2" y="2152"/>
              <a:ext cx="5752" cy="1337"/>
            </a:xfrm>
            <a:custGeom>
              <a:avLst/>
              <a:gdLst/>
              <a:ahLst/>
              <a:cxnLst>
                <a:cxn ang="0">
                  <a:pos x="0" y="366"/>
                </a:cxn>
                <a:cxn ang="0">
                  <a:pos x="5740" y="1337"/>
                </a:cxn>
                <a:cxn ang="0">
                  <a:pos x="5740" y="1331"/>
                </a:cxn>
                <a:cxn ang="0">
                  <a:pos x="0" y="0"/>
                </a:cxn>
                <a:cxn ang="0">
                  <a:pos x="0" y="366"/>
                </a:cxn>
                <a:cxn ang="0">
                  <a:pos x="0" y="366"/>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a:defRPr/>
              </a:pPr>
              <a:endParaRPr lang="fa-IR"/>
            </a:p>
          </p:txBody>
        </p:sp>
        <p:sp>
          <p:nvSpPr>
            <p:cNvPr id="34" name="Freeform 32"/>
            <p:cNvSpPr>
              <a:spLocks/>
            </p:cNvSpPr>
            <p:nvPr/>
          </p:nvSpPr>
          <p:spPr bwMode="hidden">
            <a:xfrm>
              <a:off x="2" y="3177"/>
              <a:ext cx="5752" cy="414"/>
            </a:xfrm>
            <a:custGeom>
              <a:avLst/>
              <a:gdLst/>
              <a:ahLst/>
              <a:cxnLst>
                <a:cxn ang="0">
                  <a:pos x="0" y="48"/>
                </a:cxn>
                <a:cxn ang="0">
                  <a:pos x="5740" y="414"/>
                </a:cxn>
                <a:cxn ang="0">
                  <a:pos x="5740" y="402"/>
                </a:cxn>
                <a:cxn ang="0">
                  <a:pos x="0" y="0"/>
                </a:cxn>
                <a:cxn ang="0">
                  <a:pos x="0" y="48"/>
                </a:cxn>
                <a:cxn ang="0">
                  <a:pos x="0" y="48"/>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w="9525">
              <a:noFill/>
              <a:round/>
              <a:headEnd/>
              <a:tailEnd/>
            </a:ln>
          </p:spPr>
          <p:txBody>
            <a:bodyPr/>
            <a:lstStyle/>
            <a:p>
              <a:pPr>
                <a:defRPr/>
              </a:pPr>
              <a:endParaRPr lang="fa-IR"/>
            </a:p>
          </p:txBody>
        </p:sp>
        <p:sp>
          <p:nvSpPr>
            <p:cNvPr id="35" name="Freeform 33"/>
            <p:cNvSpPr>
              <a:spLocks/>
            </p:cNvSpPr>
            <p:nvPr/>
          </p:nvSpPr>
          <p:spPr bwMode="hidden">
            <a:xfrm>
              <a:off x="1297" y="0"/>
              <a:ext cx="4457" cy="3177"/>
            </a:xfrm>
            <a:custGeom>
              <a:avLst/>
              <a:gdLst/>
              <a:ahLst/>
              <a:cxnLst>
                <a:cxn ang="0">
                  <a:pos x="0" y="0"/>
                </a:cxn>
                <a:cxn ang="0">
                  <a:pos x="4448" y="3177"/>
                </a:cxn>
                <a:cxn ang="0">
                  <a:pos x="4448" y="3153"/>
                </a:cxn>
                <a:cxn ang="0">
                  <a:pos x="125" y="0"/>
                </a:cxn>
                <a:cxn ang="0">
                  <a:pos x="0" y="0"/>
                </a:cxn>
                <a:cxn ang="0">
                  <a:pos x="0" y="0"/>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w="9525">
              <a:noFill/>
              <a:round/>
              <a:headEnd/>
              <a:tailEnd/>
            </a:ln>
          </p:spPr>
          <p:txBody>
            <a:bodyPr/>
            <a:lstStyle/>
            <a:p>
              <a:pPr>
                <a:defRPr/>
              </a:pPr>
              <a:endParaRPr lang="fa-IR"/>
            </a:p>
          </p:txBody>
        </p:sp>
        <p:sp>
          <p:nvSpPr>
            <p:cNvPr id="36" name="Freeform 34"/>
            <p:cNvSpPr>
              <a:spLocks/>
            </p:cNvSpPr>
            <p:nvPr/>
          </p:nvSpPr>
          <p:spPr bwMode="hidden">
            <a:xfrm>
              <a:off x="3321" y="0"/>
              <a:ext cx="2433" cy="2614"/>
            </a:xfrm>
            <a:custGeom>
              <a:avLst/>
              <a:gdLst/>
              <a:ahLst/>
              <a:cxnLst>
                <a:cxn ang="0">
                  <a:pos x="0" y="0"/>
                </a:cxn>
                <a:cxn ang="0">
                  <a:pos x="2428" y="2614"/>
                </a:cxn>
                <a:cxn ang="0">
                  <a:pos x="2428" y="2608"/>
                </a:cxn>
                <a:cxn ang="0">
                  <a:pos x="66" y="0"/>
                </a:cxn>
                <a:cxn ang="0">
                  <a:pos x="0" y="0"/>
                </a:cxn>
                <a:cxn ang="0">
                  <a:pos x="0" y="0"/>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fa-IR"/>
            </a:p>
          </p:txBody>
        </p:sp>
        <p:sp>
          <p:nvSpPr>
            <p:cNvPr id="37" name="Freeform 35"/>
            <p:cNvSpPr>
              <a:spLocks/>
            </p:cNvSpPr>
            <p:nvPr/>
          </p:nvSpPr>
          <p:spPr bwMode="hidden">
            <a:xfrm>
              <a:off x="3950" y="0"/>
              <a:ext cx="1804" cy="2464"/>
            </a:xfrm>
            <a:custGeom>
              <a:avLst/>
              <a:gdLst/>
              <a:ahLst/>
              <a:cxnLst>
                <a:cxn ang="0">
                  <a:pos x="485" y="0"/>
                </a:cxn>
                <a:cxn ang="0">
                  <a:pos x="0" y="0"/>
                </a:cxn>
                <a:cxn ang="0">
                  <a:pos x="1800" y="2464"/>
                </a:cxn>
                <a:cxn ang="0">
                  <a:pos x="1800" y="2248"/>
                </a:cxn>
                <a:cxn ang="0">
                  <a:pos x="1794" y="2248"/>
                </a:cxn>
                <a:cxn ang="0">
                  <a:pos x="485" y="0"/>
                </a:cxn>
                <a:cxn ang="0">
                  <a:pos x="485" y="0"/>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pPr>
                <a:defRPr/>
              </a:pPr>
              <a:endParaRPr lang="fa-IR"/>
            </a:p>
          </p:txBody>
        </p:sp>
        <p:sp>
          <p:nvSpPr>
            <p:cNvPr id="38" name="Freeform 36"/>
            <p:cNvSpPr>
              <a:spLocks/>
            </p:cNvSpPr>
            <p:nvPr/>
          </p:nvSpPr>
          <p:spPr bwMode="hidden">
            <a:xfrm>
              <a:off x="4519" y="0"/>
              <a:ext cx="1235" cy="2074"/>
            </a:xfrm>
            <a:custGeom>
              <a:avLst/>
              <a:gdLst/>
              <a:ahLst/>
              <a:cxnLst>
                <a:cxn ang="0">
                  <a:pos x="0" y="0"/>
                </a:cxn>
                <a:cxn ang="0">
                  <a:pos x="1232" y="2074"/>
                </a:cxn>
                <a:cxn ang="0">
                  <a:pos x="1232" y="2038"/>
                </a:cxn>
                <a:cxn ang="0">
                  <a:pos x="42" y="0"/>
                </a:cxn>
                <a:cxn ang="0">
                  <a:pos x="0" y="0"/>
                </a:cxn>
                <a:cxn ang="0">
                  <a:pos x="0" y="0"/>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w="9525">
              <a:noFill/>
              <a:round/>
              <a:headEnd/>
              <a:tailEnd/>
            </a:ln>
          </p:spPr>
          <p:txBody>
            <a:bodyPr/>
            <a:lstStyle/>
            <a:p>
              <a:pPr>
                <a:defRPr/>
              </a:pPr>
              <a:endParaRPr lang="fa-IR"/>
            </a:p>
          </p:txBody>
        </p:sp>
        <p:sp>
          <p:nvSpPr>
            <p:cNvPr id="39" name="Freeform 37"/>
            <p:cNvSpPr>
              <a:spLocks/>
            </p:cNvSpPr>
            <p:nvPr/>
          </p:nvSpPr>
          <p:spPr bwMode="hidden">
            <a:xfrm>
              <a:off x="4694" y="0"/>
              <a:ext cx="1060" cy="1936"/>
            </a:xfrm>
            <a:custGeom>
              <a:avLst/>
              <a:gdLst/>
              <a:ahLst/>
              <a:cxnLst>
                <a:cxn ang="0">
                  <a:pos x="0" y="0"/>
                </a:cxn>
                <a:cxn ang="0">
                  <a:pos x="1058" y="1936"/>
                </a:cxn>
                <a:cxn ang="0">
                  <a:pos x="1058" y="1930"/>
                </a:cxn>
                <a:cxn ang="0">
                  <a:pos x="54" y="0"/>
                </a:cxn>
                <a:cxn ang="0">
                  <a:pos x="0" y="0"/>
                </a:cxn>
                <a:cxn ang="0">
                  <a:pos x="0" y="0"/>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w="9525">
              <a:noFill/>
              <a:round/>
              <a:headEnd/>
              <a:tailEnd/>
            </a:ln>
          </p:spPr>
          <p:txBody>
            <a:bodyPr/>
            <a:lstStyle/>
            <a:p>
              <a:pPr>
                <a:defRPr/>
              </a:pPr>
              <a:endParaRPr lang="fa-IR"/>
            </a:p>
          </p:txBody>
        </p:sp>
        <p:sp>
          <p:nvSpPr>
            <p:cNvPr id="40" name="Freeform 38"/>
            <p:cNvSpPr>
              <a:spLocks/>
            </p:cNvSpPr>
            <p:nvPr/>
          </p:nvSpPr>
          <p:spPr bwMode="hidden">
            <a:xfrm>
              <a:off x="4981" y="0"/>
              <a:ext cx="773" cy="1487"/>
            </a:xfrm>
            <a:custGeom>
              <a:avLst/>
              <a:gdLst/>
              <a:ahLst/>
              <a:cxnLst>
                <a:cxn ang="0">
                  <a:pos x="771" y="1433"/>
                </a:cxn>
                <a:cxn ang="0">
                  <a:pos x="42" y="0"/>
                </a:cxn>
                <a:cxn ang="0">
                  <a:pos x="0" y="0"/>
                </a:cxn>
                <a:cxn ang="0">
                  <a:pos x="771" y="1487"/>
                </a:cxn>
                <a:cxn ang="0">
                  <a:pos x="771" y="1433"/>
                </a:cxn>
                <a:cxn ang="0">
                  <a:pos x="771" y="1433"/>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w="9525">
              <a:noFill/>
              <a:round/>
              <a:headEnd/>
              <a:tailEnd/>
            </a:ln>
          </p:spPr>
          <p:txBody>
            <a:bodyPr/>
            <a:lstStyle/>
            <a:p>
              <a:pPr>
                <a:defRPr/>
              </a:pPr>
              <a:endParaRPr lang="fa-IR"/>
            </a:p>
          </p:txBody>
        </p:sp>
        <p:grpSp>
          <p:nvGrpSpPr>
            <p:cNvPr id="41" name="Group 39"/>
            <p:cNvGrpSpPr>
              <a:grpSpLocks/>
            </p:cNvGrpSpPr>
            <p:nvPr userDrawn="1"/>
          </p:nvGrpSpPr>
          <p:grpSpPr bwMode="auto">
            <a:xfrm>
              <a:off x="0" y="1632"/>
              <a:ext cx="5758" cy="1858"/>
              <a:chOff x="0" y="1632"/>
              <a:chExt cx="5758" cy="1858"/>
            </a:xfrm>
          </p:grpSpPr>
          <p:sp>
            <p:nvSpPr>
              <p:cNvPr id="42" name="Freeform 40"/>
              <p:cNvSpPr>
                <a:spLocks/>
              </p:cNvSpPr>
              <p:nvPr/>
            </p:nvSpPr>
            <p:spPr bwMode="hidden">
              <a:xfrm>
                <a:off x="0" y="1632"/>
                <a:ext cx="3670" cy="1313"/>
              </a:xfrm>
              <a:custGeom>
                <a:avLst/>
                <a:gdLst/>
                <a:ahLst/>
                <a:cxnLst>
                  <a:cxn ang="0">
                    <a:pos x="0" y="0"/>
                  </a:cxn>
                  <a:cxn ang="0">
                    <a:pos x="0" y="366"/>
                  </a:cxn>
                  <a:cxn ang="0">
                    <a:pos x="3635" y="1313"/>
                  </a:cxn>
                  <a:cxn ang="0">
                    <a:pos x="3647" y="1235"/>
                  </a:cxn>
                  <a:cxn ang="0">
                    <a:pos x="3659" y="1163"/>
                  </a:cxn>
                  <a:cxn ang="0">
                    <a:pos x="0" y="0"/>
                  </a:cxn>
                  <a:cxn ang="0">
                    <a:pos x="0" y="0"/>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a:defRPr/>
                </a:pPr>
                <a:endParaRPr lang="fa-IR"/>
              </a:p>
            </p:txBody>
          </p:sp>
          <p:sp>
            <p:nvSpPr>
              <p:cNvPr id="43" name="Freeform 41"/>
              <p:cNvSpPr>
                <a:spLocks/>
              </p:cNvSpPr>
              <p:nvPr/>
            </p:nvSpPr>
            <p:spPr bwMode="hidden">
              <a:xfrm>
                <a:off x="3646" y="2795"/>
                <a:ext cx="2112" cy="695"/>
              </a:xfrm>
              <a:custGeom>
                <a:avLst/>
                <a:gdLst/>
                <a:ahLst/>
                <a:cxnLst>
                  <a:cxn ang="0">
                    <a:pos x="2105" y="665"/>
                  </a:cxn>
                  <a:cxn ang="0">
                    <a:pos x="24" y="0"/>
                  </a:cxn>
                  <a:cxn ang="0">
                    <a:pos x="12" y="72"/>
                  </a:cxn>
                  <a:cxn ang="0">
                    <a:pos x="0" y="150"/>
                  </a:cxn>
                  <a:cxn ang="0">
                    <a:pos x="2105" y="695"/>
                  </a:cxn>
                  <a:cxn ang="0">
                    <a:pos x="2105" y="665"/>
                  </a:cxn>
                  <a:cxn ang="0">
                    <a:pos x="2105" y="665"/>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w="9525">
                <a:noFill/>
                <a:round/>
                <a:headEnd/>
                <a:tailEnd/>
              </a:ln>
            </p:spPr>
            <p:txBody>
              <a:bodyPr/>
              <a:lstStyle/>
              <a:p>
                <a:pPr>
                  <a:defRPr/>
                </a:pPr>
                <a:endParaRPr lang="fa-IR"/>
              </a:p>
            </p:txBody>
          </p:sp>
        </p:grpSp>
      </p:grpSp>
      <p:sp>
        <p:nvSpPr>
          <p:cNvPr id="15402" name="Rectangle 42"/>
          <p:cNvSpPr>
            <a:spLocks noGrp="1" noChangeArrowheads="1"/>
          </p:cNvSpPr>
          <p:nvPr>
            <p:ph type="ctrTitle" sz="quarter"/>
          </p:nvPr>
        </p:nvSpPr>
        <p:spPr>
          <a:xfrm>
            <a:off x="457200" y="1600200"/>
            <a:ext cx="8229600" cy="1828800"/>
          </a:xfrm>
        </p:spPr>
        <p:txBody>
          <a:bodyPr/>
          <a:lstStyle>
            <a:lvl1pPr>
              <a:defRPr sz="4800"/>
            </a:lvl1pPr>
          </a:lstStyle>
          <a:p>
            <a:r>
              <a:rPr lang="en-US"/>
              <a:t>Click to edit Master title style</a:t>
            </a:r>
          </a:p>
        </p:txBody>
      </p:sp>
      <p:sp>
        <p:nvSpPr>
          <p:cNvPr id="15403" name="Rectangle 4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sz="3600"/>
            </a:lvl1pPr>
          </a:lstStyle>
          <a:p>
            <a:r>
              <a:rPr lang="en-US"/>
              <a:t>Click to edit Master subtitle style</a:t>
            </a:r>
          </a:p>
        </p:txBody>
      </p:sp>
      <p:sp>
        <p:nvSpPr>
          <p:cNvPr id="44" name="Rectangle 44"/>
          <p:cNvSpPr>
            <a:spLocks noGrp="1" noChangeArrowheads="1"/>
          </p:cNvSpPr>
          <p:nvPr>
            <p:ph type="dt" sz="quarter" idx="10"/>
          </p:nvPr>
        </p:nvSpPr>
        <p:spPr/>
        <p:txBody>
          <a:bodyPr/>
          <a:lstStyle>
            <a:lvl1pPr>
              <a:defRPr/>
            </a:lvl1pPr>
          </a:lstStyle>
          <a:p>
            <a:pPr>
              <a:defRPr/>
            </a:pPr>
            <a:endParaRPr lang="en-US"/>
          </a:p>
        </p:txBody>
      </p:sp>
      <p:sp>
        <p:nvSpPr>
          <p:cNvPr id="45" name="Rectangle 45"/>
          <p:cNvSpPr>
            <a:spLocks noGrp="1" noChangeArrowheads="1"/>
          </p:cNvSpPr>
          <p:nvPr>
            <p:ph type="ftr" sz="quarter" idx="11"/>
          </p:nvPr>
        </p:nvSpPr>
        <p:spPr/>
        <p:txBody>
          <a:bodyPr/>
          <a:lstStyle>
            <a:lvl1pPr>
              <a:defRPr/>
            </a:lvl1pPr>
          </a:lstStyle>
          <a:p>
            <a:pPr>
              <a:defRPr/>
            </a:pPr>
            <a:endParaRPr lang="en-US"/>
          </a:p>
        </p:txBody>
      </p:sp>
      <p:sp>
        <p:nvSpPr>
          <p:cNvPr id="46" name="Rectangle 46"/>
          <p:cNvSpPr>
            <a:spLocks noGrp="1" noChangeArrowheads="1"/>
          </p:cNvSpPr>
          <p:nvPr>
            <p:ph type="sldNum" sz="quarter" idx="12"/>
          </p:nvPr>
        </p:nvSpPr>
        <p:spPr/>
        <p:txBody>
          <a:bodyPr/>
          <a:lstStyle>
            <a:lvl1pPr>
              <a:defRPr/>
            </a:lvl1pPr>
          </a:lstStyle>
          <a:p>
            <a:fld id="{D2B8829C-741D-4075-B3D1-3C21AF1FA4F5}" type="slidenum">
              <a:rPr lang="ar-SA"/>
              <a:pPr/>
              <a:t>‹#›</a:t>
            </a:fld>
            <a:endParaRPr lang="en-US"/>
          </a:p>
        </p:txBody>
      </p:sp>
      <p:sp>
        <p:nvSpPr>
          <p:cNvPr id="47" name="Rectangle 46"/>
          <p:cNvSpPr/>
          <p:nvPr userDrawn="1"/>
        </p:nvSpPr>
        <p:spPr>
          <a:xfrm>
            <a:off x="-216568" y="-48126"/>
            <a:ext cx="5373437" cy="461665"/>
          </a:xfrm>
          <a:prstGeom prst="rect">
            <a:avLst/>
          </a:prstGeom>
        </p:spPr>
        <p:txBody>
          <a:bodyPr wrap="square">
            <a:spAutoFit/>
          </a:bodyPr>
          <a:lstStyle/>
          <a:p>
            <a:pPr algn="ctr" rtl="0">
              <a:spcBef>
                <a:spcPct val="0"/>
              </a:spcBef>
              <a:buFontTx/>
              <a:buNone/>
            </a:pPr>
            <a:r>
              <a:rPr lang="en-US" altLang="fa-IR" sz="2400" b="1" dirty="0" smtClean="0">
                <a:solidFill>
                  <a:srgbClr val="FF0000"/>
                </a:solidFill>
                <a:latin typeface="Tahoma" panose="020B0604030504040204" pitchFamily="34" charset="0"/>
                <a:cs typeface="B Titr" panose="00000700000000000000" pitchFamily="2" charset="-78"/>
              </a:rPr>
              <a:t>@</a:t>
            </a:r>
            <a:r>
              <a:rPr lang="en-US" altLang="fa-IR" sz="2400" b="1" dirty="0" err="1" smtClean="0">
                <a:solidFill>
                  <a:srgbClr val="FF0000"/>
                </a:solidFill>
                <a:latin typeface="Tahoma" panose="020B0604030504040204" pitchFamily="34" charset="0"/>
                <a:cs typeface="B Titr" panose="00000700000000000000" pitchFamily="2" charset="-78"/>
              </a:rPr>
              <a:t>PptBank</a:t>
            </a:r>
            <a:r>
              <a:rPr lang="en-US" altLang="fa-IR" sz="2400" b="1" baseline="0" dirty="0" smtClean="0">
                <a:solidFill>
                  <a:srgbClr val="FF0000"/>
                </a:solidFill>
                <a:latin typeface="Tahoma" panose="020B0604030504040204" pitchFamily="34" charset="0"/>
                <a:cs typeface="B Titr" panose="00000700000000000000" pitchFamily="2" charset="-78"/>
              </a:rPr>
              <a:t> </a:t>
            </a:r>
            <a:r>
              <a:rPr lang="fa-IR" altLang="fa-IR" sz="2400" b="1" dirty="0" smtClean="0">
                <a:solidFill>
                  <a:srgbClr val="FF0000"/>
                </a:solidFill>
                <a:latin typeface="Tahoma" panose="020B0604030504040204" pitchFamily="34" charset="0"/>
                <a:cs typeface="B Titr" panose="00000700000000000000" pitchFamily="2" charset="-78"/>
              </a:rPr>
              <a:t> کانال تلگرامی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extLst>
      <p:ext uri="{BB962C8B-B14F-4D97-AF65-F5344CB8AC3E}">
        <p14:creationId xmlns:p14="http://schemas.microsoft.com/office/powerpoint/2010/main" val="7265754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Rectangle 44"/>
          <p:cNvSpPr>
            <a:spLocks noGrp="1" noChangeArrowheads="1"/>
          </p:cNvSpPr>
          <p:nvPr>
            <p:ph type="dt" sz="half" idx="10"/>
          </p:nvPr>
        </p:nvSpPr>
        <p:spPr>
          <a:ln/>
        </p:spPr>
        <p:txBody>
          <a:bodyPr/>
          <a:lstStyle>
            <a:lvl1pPr>
              <a:defRPr/>
            </a:lvl1pPr>
          </a:lstStyle>
          <a:p>
            <a:pPr>
              <a:defRPr/>
            </a:pPr>
            <a:endParaRPr lang="en-US"/>
          </a:p>
        </p:txBody>
      </p:sp>
      <p:sp>
        <p:nvSpPr>
          <p:cNvPr id="5" name="Rectangle 45"/>
          <p:cNvSpPr>
            <a:spLocks noGrp="1" noChangeArrowheads="1"/>
          </p:cNvSpPr>
          <p:nvPr>
            <p:ph type="ftr" sz="quarter" idx="11"/>
          </p:nvPr>
        </p:nvSpPr>
        <p:spPr>
          <a:ln/>
        </p:spPr>
        <p:txBody>
          <a:bodyPr/>
          <a:lstStyle>
            <a:lvl1pPr>
              <a:defRPr/>
            </a:lvl1pPr>
          </a:lstStyle>
          <a:p>
            <a:pPr>
              <a:defRPr/>
            </a:pPr>
            <a:endParaRPr lang="en-US"/>
          </a:p>
        </p:txBody>
      </p:sp>
      <p:sp>
        <p:nvSpPr>
          <p:cNvPr id="6" name="Rectangle 46"/>
          <p:cNvSpPr>
            <a:spLocks noGrp="1" noChangeArrowheads="1"/>
          </p:cNvSpPr>
          <p:nvPr>
            <p:ph type="sldNum" sz="quarter" idx="12"/>
          </p:nvPr>
        </p:nvSpPr>
        <p:spPr>
          <a:ln/>
        </p:spPr>
        <p:txBody>
          <a:bodyPr/>
          <a:lstStyle>
            <a:lvl1pPr>
              <a:defRPr/>
            </a:lvl1pPr>
          </a:lstStyle>
          <a:p>
            <a:fld id="{00D27BDD-E0E1-408B-98F5-3270FB0E6386}" type="slidenum">
              <a:rPr lang="ar-SA"/>
              <a:pPr/>
              <a:t>‹#›</a:t>
            </a:fld>
            <a:endParaRPr lang="en-US"/>
          </a:p>
        </p:txBody>
      </p:sp>
    </p:spTree>
    <p:extLst>
      <p:ext uri="{BB962C8B-B14F-4D97-AF65-F5344CB8AC3E}">
        <p14:creationId xmlns:p14="http://schemas.microsoft.com/office/powerpoint/2010/main" val="36966809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Rectangle 44"/>
          <p:cNvSpPr>
            <a:spLocks noGrp="1" noChangeArrowheads="1"/>
          </p:cNvSpPr>
          <p:nvPr>
            <p:ph type="dt" sz="half" idx="10"/>
          </p:nvPr>
        </p:nvSpPr>
        <p:spPr>
          <a:ln/>
        </p:spPr>
        <p:txBody>
          <a:bodyPr/>
          <a:lstStyle>
            <a:lvl1pPr>
              <a:defRPr/>
            </a:lvl1pPr>
          </a:lstStyle>
          <a:p>
            <a:pPr>
              <a:defRPr/>
            </a:pPr>
            <a:endParaRPr lang="en-US"/>
          </a:p>
        </p:txBody>
      </p:sp>
      <p:sp>
        <p:nvSpPr>
          <p:cNvPr id="5" name="Rectangle 45"/>
          <p:cNvSpPr>
            <a:spLocks noGrp="1" noChangeArrowheads="1"/>
          </p:cNvSpPr>
          <p:nvPr>
            <p:ph type="ftr" sz="quarter" idx="11"/>
          </p:nvPr>
        </p:nvSpPr>
        <p:spPr>
          <a:ln/>
        </p:spPr>
        <p:txBody>
          <a:bodyPr/>
          <a:lstStyle>
            <a:lvl1pPr>
              <a:defRPr/>
            </a:lvl1pPr>
          </a:lstStyle>
          <a:p>
            <a:pPr>
              <a:defRPr/>
            </a:pPr>
            <a:endParaRPr lang="en-US"/>
          </a:p>
        </p:txBody>
      </p:sp>
      <p:sp>
        <p:nvSpPr>
          <p:cNvPr id="6" name="Rectangle 46"/>
          <p:cNvSpPr>
            <a:spLocks noGrp="1" noChangeArrowheads="1"/>
          </p:cNvSpPr>
          <p:nvPr>
            <p:ph type="sldNum" sz="quarter" idx="12"/>
          </p:nvPr>
        </p:nvSpPr>
        <p:spPr>
          <a:ln/>
        </p:spPr>
        <p:txBody>
          <a:bodyPr/>
          <a:lstStyle>
            <a:lvl1pPr>
              <a:defRPr/>
            </a:lvl1pPr>
          </a:lstStyle>
          <a:p>
            <a:fld id="{89F5C0E1-B370-4660-B6C2-F9E6B8290856}" type="slidenum">
              <a:rPr lang="ar-SA"/>
              <a:pPr/>
              <a:t>‹#›</a:t>
            </a:fld>
            <a:endParaRPr lang="en-US"/>
          </a:p>
        </p:txBody>
      </p:sp>
    </p:spTree>
    <p:extLst>
      <p:ext uri="{BB962C8B-B14F-4D97-AF65-F5344CB8AC3E}">
        <p14:creationId xmlns:p14="http://schemas.microsoft.com/office/powerpoint/2010/main" val="474483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Rectangle 44"/>
          <p:cNvSpPr>
            <a:spLocks noGrp="1" noChangeArrowheads="1"/>
          </p:cNvSpPr>
          <p:nvPr>
            <p:ph type="dt" sz="half" idx="10"/>
          </p:nvPr>
        </p:nvSpPr>
        <p:spPr>
          <a:ln/>
        </p:spPr>
        <p:txBody>
          <a:bodyPr/>
          <a:lstStyle>
            <a:lvl1pPr>
              <a:defRPr/>
            </a:lvl1pPr>
          </a:lstStyle>
          <a:p>
            <a:pPr>
              <a:defRPr/>
            </a:pPr>
            <a:endParaRPr lang="en-US"/>
          </a:p>
        </p:txBody>
      </p:sp>
      <p:sp>
        <p:nvSpPr>
          <p:cNvPr id="5" name="Rectangle 45"/>
          <p:cNvSpPr>
            <a:spLocks noGrp="1" noChangeArrowheads="1"/>
          </p:cNvSpPr>
          <p:nvPr>
            <p:ph type="ftr" sz="quarter" idx="11"/>
          </p:nvPr>
        </p:nvSpPr>
        <p:spPr>
          <a:ln/>
        </p:spPr>
        <p:txBody>
          <a:bodyPr/>
          <a:lstStyle>
            <a:lvl1pPr>
              <a:defRPr/>
            </a:lvl1pPr>
          </a:lstStyle>
          <a:p>
            <a:pPr>
              <a:defRPr/>
            </a:pPr>
            <a:endParaRPr lang="en-US"/>
          </a:p>
        </p:txBody>
      </p:sp>
      <p:sp>
        <p:nvSpPr>
          <p:cNvPr id="6" name="Rectangle 46"/>
          <p:cNvSpPr>
            <a:spLocks noGrp="1" noChangeArrowheads="1"/>
          </p:cNvSpPr>
          <p:nvPr>
            <p:ph type="sldNum" sz="quarter" idx="12"/>
          </p:nvPr>
        </p:nvSpPr>
        <p:spPr>
          <a:ln/>
        </p:spPr>
        <p:txBody>
          <a:bodyPr/>
          <a:lstStyle>
            <a:lvl1pPr>
              <a:defRPr/>
            </a:lvl1pPr>
          </a:lstStyle>
          <a:p>
            <a:fld id="{57EC0252-E9D7-486B-B7C6-720B606AC749}" type="slidenum">
              <a:rPr lang="ar-SA"/>
              <a:pPr/>
              <a:t>‹#›</a:t>
            </a:fld>
            <a:endParaRPr lang="en-US"/>
          </a:p>
        </p:txBody>
      </p:sp>
    </p:spTree>
    <p:extLst>
      <p:ext uri="{BB962C8B-B14F-4D97-AF65-F5344CB8AC3E}">
        <p14:creationId xmlns:p14="http://schemas.microsoft.com/office/powerpoint/2010/main" val="14382908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4"/>
          <p:cNvSpPr>
            <a:spLocks noGrp="1" noChangeArrowheads="1"/>
          </p:cNvSpPr>
          <p:nvPr>
            <p:ph type="dt" sz="half" idx="10"/>
          </p:nvPr>
        </p:nvSpPr>
        <p:spPr>
          <a:ln/>
        </p:spPr>
        <p:txBody>
          <a:bodyPr/>
          <a:lstStyle>
            <a:lvl1pPr>
              <a:defRPr/>
            </a:lvl1pPr>
          </a:lstStyle>
          <a:p>
            <a:pPr>
              <a:defRPr/>
            </a:pPr>
            <a:endParaRPr lang="en-US"/>
          </a:p>
        </p:txBody>
      </p:sp>
      <p:sp>
        <p:nvSpPr>
          <p:cNvPr id="5" name="Rectangle 45"/>
          <p:cNvSpPr>
            <a:spLocks noGrp="1" noChangeArrowheads="1"/>
          </p:cNvSpPr>
          <p:nvPr>
            <p:ph type="ftr" sz="quarter" idx="11"/>
          </p:nvPr>
        </p:nvSpPr>
        <p:spPr>
          <a:ln/>
        </p:spPr>
        <p:txBody>
          <a:bodyPr/>
          <a:lstStyle>
            <a:lvl1pPr>
              <a:defRPr/>
            </a:lvl1pPr>
          </a:lstStyle>
          <a:p>
            <a:pPr>
              <a:defRPr/>
            </a:pPr>
            <a:endParaRPr lang="en-US"/>
          </a:p>
        </p:txBody>
      </p:sp>
      <p:sp>
        <p:nvSpPr>
          <p:cNvPr id="6" name="Rectangle 46"/>
          <p:cNvSpPr>
            <a:spLocks noGrp="1" noChangeArrowheads="1"/>
          </p:cNvSpPr>
          <p:nvPr>
            <p:ph type="sldNum" sz="quarter" idx="12"/>
          </p:nvPr>
        </p:nvSpPr>
        <p:spPr>
          <a:ln/>
        </p:spPr>
        <p:txBody>
          <a:bodyPr/>
          <a:lstStyle>
            <a:lvl1pPr>
              <a:defRPr/>
            </a:lvl1pPr>
          </a:lstStyle>
          <a:p>
            <a:fld id="{8301FE90-4A3F-49C6-8D84-104E7FE5EEA3}" type="slidenum">
              <a:rPr lang="ar-SA"/>
              <a:pPr/>
              <a:t>‹#›</a:t>
            </a:fld>
            <a:endParaRPr lang="en-US"/>
          </a:p>
        </p:txBody>
      </p:sp>
    </p:spTree>
    <p:extLst>
      <p:ext uri="{BB962C8B-B14F-4D97-AF65-F5344CB8AC3E}">
        <p14:creationId xmlns:p14="http://schemas.microsoft.com/office/powerpoint/2010/main" val="25103039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Rectangle 44"/>
          <p:cNvSpPr>
            <a:spLocks noGrp="1" noChangeArrowheads="1"/>
          </p:cNvSpPr>
          <p:nvPr>
            <p:ph type="dt" sz="half" idx="10"/>
          </p:nvPr>
        </p:nvSpPr>
        <p:spPr>
          <a:ln/>
        </p:spPr>
        <p:txBody>
          <a:bodyPr/>
          <a:lstStyle>
            <a:lvl1pPr>
              <a:defRPr/>
            </a:lvl1pPr>
          </a:lstStyle>
          <a:p>
            <a:pPr>
              <a:defRPr/>
            </a:pPr>
            <a:endParaRPr lang="en-US"/>
          </a:p>
        </p:txBody>
      </p:sp>
      <p:sp>
        <p:nvSpPr>
          <p:cNvPr id="6" name="Rectangle 45"/>
          <p:cNvSpPr>
            <a:spLocks noGrp="1" noChangeArrowheads="1"/>
          </p:cNvSpPr>
          <p:nvPr>
            <p:ph type="ftr" sz="quarter" idx="11"/>
          </p:nvPr>
        </p:nvSpPr>
        <p:spPr>
          <a:ln/>
        </p:spPr>
        <p:txBody>
          <a:bodyPr/>
          <a:lstStyle>
            <a:lvl1pPr>
              <a:defRPr/>
            </a:lvl1pPr>
          </a:lstStyle>
          <a:p>
            <a:pPr>
              <a:defRPr/>
            </a:pPr>
            <a:endParaRPr lang="en-US"/>
          </a:p>
        </p:txBody>
      </p:sp>
      <p:sp>
        <p:nvSpPr>
          <p:cNvPr id="7" name="Rectangle 46"/>
          <p:cNvSpPr>
            <a:spLocks noGrp="1" noChangeArrowheads="1"/>
          </p:cNvSpPr>
          <p:nvPr>
            <p:ph type="sldNum" sz="quarter" idx="12"/>
          </p:nvPr>
        </p:nvSpPr>
        <p:spPr>
          <a:ln/>
        </p:spPr>
        <p:txBody>
          <a:bodyPr/>
          <a:lstStyle>
            <a:lvl1pPr>
              <a:defRPr/>
            </a:lvl1pPr>
          </a:lstStyle>
          <a:p>
            <a:fld id="{F72D8100-20CD-435A-925E-1BB48469EB9E}" type="slidenum">
              <a:rPr lang="ar-SA"/>
              <a:pPr/>
              <a:t>‹#›</a:t>
            </a:fld>
            <a:endParaRPr lang="en-US"/>
          </a:p>
        </p:txBody>
      </p:sp>
    </p:spTree>
    <p:extLst>
      <p:ext uri="{BB962C8B-B14F-4D97-AF65-F5344CB8AC3E}">
        <p14:creationId xmlns:p14="http://schemas.microsoft.com/office/powerpoint/2010/main" val="29283280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Rectangle 44"/>
          <p:cNvSpPr>
            <a:spLocks noGrp="1" noChangeArrowheads="1"/>
          </p:cNvSpPr>
          <p:nvPr>
            <p:ph type="dt" sz="half" idx="10"/>
          </p:nvPr>
        </p:nvSpPr>
        <p:spPr>
          <a:ln/>
        </p:spPr>
        <p:txBody>
          <a:bodyPr/>
          <a:lstStyle>
            <a:lvl1pPr>
              <a:defRPr/>
            </a:lvl1pPr>
          </a:lstStyle>
          <a:p>
            <a:pPr>
              <a:defRPr/>
            </a:pPr>
            <a:endParaRPr lang="en-US"/>
          </a:p>
        </p:txBody>
      </p:sp>
      <p:sp>
        <p:nvSpPr>
          <p:cNvPr id="8" name="Rectangle 45"/>
          <p:cNvSpPr>
            <a:spLocks noGrp="1" noChangeArrowheads="1"/>
          </p:cNvSpPr>
          <p:nvPr>
            <p:ph type="ftr" sz="quarter" idx="11"/>
          </p:nvPr>
        </p:nvSpPr>
        <p:spPr>
          <a:ln/>
        </p:spPr>
        <p:txBody>
          <a:bodyPr/>
          <a:lstStyle>
            <a:lvl1pPr>
              <a:defRPr/>
            </a:lvl1pPr>
          </a:lstStyle>
          <a:p>
            <a:pPr>
              <a:defRPr/>
            </a:pPr>
            <a:endParaRPr lang="en-US"/>
          </a:p>
        </p:txBody>
      </p:sp>
      <p:sp>
        <p:nvSpPr>
          <p:cNvPr id="9" name="Rectangle 46"/>
          <p:cNvSpPr>
            <a:spLocks noGrp="1" noChangeArrowheads="1"/>
          </p:cNvSpPr>
          <p:nvPr>
            <p:ph type="sldNum" sz="quarter" idx="12"/>
          </p:nvPr>
        </p:nvSpPr>
        <p:spPr>
          <a:ln/>
        </p:spPr>
        <p:txBody>
          <a:bodyPr/>
          <a:lstStyle>
            <a:lvl1pPr>
              <a:defRPr/>
            </a:lvl1pPr>
          </a:lstStyle>
          <a:p>
            <a:fld id="{1C4BABF8-ACE2-4125-A649-026EB3F55B55}" type="slidenum">
              <a:rPr lang="ar-SA"/>
              <a:pPr/>
              <a:t>‹#›</a:t>
            </a:fld>
            <a:endParaRPr lang="en-US"/>
          </a:p>
        </p:txBody>
      </p:sp>
    </p:spTree>
    <p:extLst>
      <p:ext uri="{BB962C8B-B14F-4D97-AF65-F5344CB8AC3E}">
        <p14:creationId xmlns:p14="http://schemas.microsoft.com/office/powerpoint/2010/main" val="15437772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Rectangle 44"/>
          <p:cNvSpPr>
            <a:spLocks noGrp="1" noChangeArrowheads="1"/>
          </p:cNvSpPr>
          <p:nvPr>
            <p:ph type="dt" sz="half" idx="10"/>
          </p:nvPr>
        </p:nvSpPr>
        <p:spPr>
          <a:ln/>
        </p:spPr>
        <p:txBody>
          <a:bodyPr/>
          <a:lstStyle>
            <a:lvl1pPr>
              <a:defRPr/>
            </a:lvl1pPr>
          </a:lstStyle>
          <a:p>
            <a:pPr>
              <a:defRPr/>
            </a:pPr>
            <a:endParaRPr lang="en-US"/>
          </a:p>
        </p:txBody>
      </p:sp>
      <p:sp>
        <p:nvSpPr>
          <p:cNvPr id="4" name="Rectangle 45"/>
          <p:cNvSpPr>
            <a:spLocks noGrp="1" noChangeArrowheads="1"/>
          </p:cNvSpPr>
          <p:nvPr>
            <p:ph type="ftr" sz="quarter" idx="11"/>
          </p:nvPr>
        </p:nvSpPr>
        <p:spPr>
          <a:ln/>
        </p:spPr>
        <p:txBody>
          <a:bodyPr/>
          <a:lstStyle>
            <a:lvl1pPr>
              <a:defRPr/>
            </a:lvl1pPr>
          </a:lstStyle>
          <a:p>
            <a:pPr>
              <a:defRPr/>
            </a:pPr>
            <a:endParaRPr lang="en-US"/>
          </a:p>
        </p:txBody>
      </p:sp>
      <p:sp>
        <p:nvSpPr>
          <p:cNvPr id="5" name="Rectangle 46"/>
          <p:cNvSpPr>
            <a:spLocks noGrp="1" noChangeArrowheads="1"/>
          </p:cNvSpPr>
          <p:nvPr>
            <p:ph type="sldNum" sz="quarter" idx="12"/>
          </p:nvPr>
        </p:nvSpPr>
        <p:spPr>
          <a:ln/>
        </p:spPr>
        <p:txBody>
          <a:bodyPr/>
          <a:lstStyle>
            <a:lvl1pPr>
              <a:defRPr/>
            </a:lvl1pPr>
          </a:lstStyle>
          <a:p>
            <a:fld id="{008D1EE6-AE5D-464E-BC8B-32649334FC68}" type="slidenum">
              <a:rPr lang="ar-SA"/>
              <a:pPr/>
              <a:t>‹#›</a:t>
            </a:fld>
            <a:endParaRPr lang="en-US"/>
          </a:p>
        </p:txBody>
      </p:sp>
    </p:spTree>
    <p:extLst>
      <p:ext uri="{BB962C8B-B14F-4D97-AF65-F5344CB8AC3E}">
        <p14:creationId xmlns:p14="http://schemas.microsoft.com/office/powerpoint/2010/main" val="27485998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44"/>
          <p:cNvSpPr>
            <a:spLocks noGrp="1" noChangeArrowheads="1"/>
          </p:cNvSpPr>
          <p:nvPr>
            <p:ph type="dt" sz="half" idx="10"/>
          </p:nvPr>
        </p:nvSpPr>
        <p:spPr>
          <a:ln/>
        </p:spPr>
        <p:txBody>
          <a:bodyPr/>
          <a:lstStyle>
            <a:lvl1pPr>
              <a:defRPr/>
            </a:lvl1pPr>
          </a:lstStyle>
          <a:p>
            <a:pPr>
              <a:defRPr/>
            </a:pPr>
            <a:endParaRPr lang="en-US"/>
          </a:p>
        </p:txBody>
      </p:sp>
      <p:sp>
        <p:nvSpPr>
          <p:cNvPr id="3" name="Rectangle 45"/>
          <p:cNvSpPr>
            <a:spLocks noGrp="1" noChangeArrowheads="1"/>
          </p:cNvSpPr>
          <p:nvPr>
            <p:ph type="ftr" sz="quarter" idx="11"/>
          </p:nvPr>
        </p:nvSpPr>
        <p:spPr>
          <a:ln/>
        </p:spPr>
        <p:txBody>
          <a:bodyPr/>
          <a:lstStyle>
            <a:lvl1pPr>
              <a:defRPr/>
            </a:lvl1pPr>
          </a:lstStyle>
          <a:p>
            <a:pPr>
              <a:defRPr/>
            </a:pPr>
            <a:endParaRPr lang="en-US"/>
          </a:p>
        </p:txBody>
      </p:sp>
      <p:sp>
        <p:nvSpPr>
          <p:cNvPr id="4" name="Rectangle 46"/>
          <p:cNvSpPr>
            <a:spLocks noGrp="1" noChangeArrowheads="1"/>
          </p:cNvSpPr>
          <p:nvPr>
            <p:ph type="sldNum" sz="quarter" idx="12"/>
          </p:nvPr>
        </p:nvSpPr>
        <p:spPr>
          <a:ln/>
        </p:spPr>
        <p:txBody>
          <a:bodyPr/>
          <a:lstStyle>
            <a:lvl1pPr>
              <a:defRPr/>
            </a:lvl1pPr>
          </a:lstStyle>
          <a:p>
            <a:fld id="{8371480A-DFB2-4160-98AD-E844948FAC0C}" type="slidenum">
              <a:rPr lang="ar-SA"/>
              <a:pPr/>
              <a:t>‹#›</a:t>
            </a:fld>
            <a:endParaRPr lang="en-US"/>
          </a:p>
        </p:txBody>
      </p:sp>
    </p:spTree>
    <p:extLst>
      <p:ext uri="{BB962C8B-B14F-4D97-AF65-F5344CB8AC3E}">
        <p14:creationId xmlns:p14="http://schemas.microsoft.com/office/powerpoint/2010/main" val="21358258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4"/>
          <p:cNvSpPr>
            <a:spLocks noGrp="1" noChangeArrowheads="1"/>
          </p:cNvSpPr>
          <p:nvPr>
            <p:ph type="dt" sz="half" idx="10"/>
          </p:nvPr>
        </p:nvSpPr>
        <p:spPr>
          <a:ln/>
        </p:spPr>
        <p:txBody>
          <a:bodyPr/>
          <a:lstStyle>
            <a:lvl1pPr>
              <a:defRPr/>
            </a:lvl1pPr>
          </a:lstStyle>
          <a:p>
            <a:pPr>
              <a:defRPr/>
            </a:pPr>
            <a:endParaRPr lang="en-US"/>
          </a:p>
        </p:txBody>
      </p:sp>
      <p:sp>
        <p:nvSpPr>
          <p:cNvPr id="6" name="Rectangle 45"/>
          <p:cNvSpPr>
            <a:spLocks noGrp="1" noChangeArrowheads="1"/>
          </p:cNvSpPr>
          <p:nvPr>
            <p:ph type="ftr" sz="quarter" idx="11"/>
          </p:nvPr>
        </p:nvSpPr>
        <p:spPr>
          <a:ln/>
        </p:spPr>
        <p:txBody>
          <a:bodyPr/>
          <a:lstStyle>
            <a:lvl1pPr>
              <a:defRPr/>
            </a:lvl1pPr>
          </a:lstStyle>
          <a:p>
            <a:pPr>
              <a:defRPr/>
            </a:pPr>
            <a:endParaRPr lang="en-US"/>
          </a:p>
        </p:txBody>
      </p:sp>
      <p:sp>
        <p:nvSpPr>
          <p:cNvPr id="7" name="Rectangle 46"/>
          <p:cNvSpPr>
            <a:spLocks noGrp="1" noChangeArrowheads="1"/>
          </p:cNvSpPr>
          <p:nvPr>
            <p:ph type="sldNum" sz="quarter" idx="12"/>
          </p:nvPr>
        </p:nvSpPr>
        <p:spPr>
          <a:ln/>
        </p:spPr>
        <p:txBody>
          <a:bodyPr/>
          <a:lstStyle>
            <a:lvl1pPr>
              <a:defRPr/>
            </a:lvl1pPr>
          </a:lstStyle>
          <a:p>
            <a:fld id="{34B86259-66C2-4B6D-9AC1-57C176F4D303}" type="slidenum">
              <a:rPr lang="ar-SA"/>
              <a:pPr/>
              <a:t>‹#›</a:t>
            </a:fld>
            <a:endParaRPr lang="en-US"/>
          </a:p>
        </p:txBody>
      </p:sp>
    </p:spTree>
    <p:extLst>
      <p:ext uri="{BB962C8B-B14F-4D97-AF65-F5344CB8AC3E}">
        <p14:creationId xmlns:p14="http://schemas.microsoft.com/office/powerpoint/2010/main" val="23292915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a-I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4"/>
          <p:cNvSpPr>
            <a:spLocks noGrp="1" noChangeArrowheads="1"/>
          </p:cNvSpPr>
          <p:nvPr>
            <p:ph type="dt" sz="half" idx="10"/>
          </p:nvPr>
        </p:nvSpPr>
        <p:spPr>
          <a:ln/>
        </p:spPr>
        <p:txBody>
          <a:bodyPr/>
          <a:lstStyle>
            <a:lvl1pPr>
              <a:defRPr/>
            </a:lvl1pPr>
          </a:lstStyle>
          <a:p>
            <a:pPr>
              <a:defRPr/>
            </a:pPr>
            <a:endParaRPr lang="en-US"/>
          </a:p>
        </p:txBody>
      </p:sp>
      <p:sp>
        <p:nvSpPr>
          <p:cNvPr id="6" name="Rectangle 45"/>
          <p:cNvSpPr>
            <a:spLocks noGrp="1" noChangeArrowheads="1"/>
          </p:cNvSpPr>
          <p:nvPr>
            <p:ph type="ftr" sz="quarter" idx="11"/>
          </p:nvPr>
        </p:nvSpPr>
        <p:spPr>
          <a:ln/>
        </p:spPr>
        <p:txBody>
          <a:bodyPr/>
          <a:lstStyle>
            <a:lvl1pPr>
              <a:defRPr/>
            </a:lvl1pPr>
          </a:lstStyle>
          <a:p>
            <a:pPr>
              <a:defRPr/>
            </a:pPr>
            <a:endParaRPr lang="en-US"/>
          </a:p>
        </p:txBody>
      </p:sp>
      <p:sp>
        <p:nvSpPr>
          <p:cNvPr id="7" name="Rectangle 46"/>
          <p:cNvSpPr>
            <a:spLocks noGrp="1" noChangeArrowheads="1"/>
          </p:cNvSpPr>
          <p:nvPr>
            <p:ph type="sldNum" sz="quarter" idx="12"/>
          </p:nvPr>
        </p:nvSpPr>
        <p:spPr>
          <a:ln/>
        </p:spPr>
        <p:txBody>
          <a:bodyPr/>
          <a:lstStyle>
            <a:lvl1pPr>
              <a:defRPr/>
            </a:lvl1pPr>
          </a:lstStyle>
          <a:p>
            <a:fld id="{7A95FAAB-0E56-4445-AA2B-9848CAF16B8C}" type="slidenum">
              <a:rPr lang="ar-SA"/>
              <a:pPr/>
              <a:t>‹#›</a:t>
            </a:fld>
            <a:endParaRPr lang="en-US"/>
          </a:p>
        </p:txBody>
      </p:sp>
    </p:spTree>
    <p:extLst>
      <p:ext uri="{BB962C8B-B14F-4D97-AF65-F5344CB8AC3E}">
        <p14:creationId xmlns:p14="http://schemas.microsoft.com/office/powerpoint/2010/main" val="27427911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57647"/>
                <a:invGamma/>
              </a:schemeClr>
            </a:gs>
            <a:gs pos="100000">
              <a:schemeClr val="bg1"/>
            </a:gs>
          </a:gsLst>
          <a:lin ang="27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6413"/>
            <a:chOff x="0" y="0"/>
            <a:chExt cx="5760" cy="4319"/>
          </a:xfrm>
        </p:grpSpPr>
        <p:sp>
          <p:nvSpPr>
            <p:cNvPr id="14339" name="Freeform 3"/>
            <p:cNvSpPr>
              <a:spLocks/>
            </p:cNvSpPr>
            <p:nvPr/>
          </p:nvSpPr>
          <p:spPr bwMode="hidden">
            <a:xfrm>
              <a:off x="0" y="12"/>
              <a:ext cx="5758" cy="3273"/>
            </a:xfrm>
            <a:custGeom>
              <a:avLst/>
              <a:gdLst/>
              <a:ahLst/>
              <a:cxnLst>
                <a:cxn ang="0">
                  <a:pos x="3193" y="1816"/>
                </a:cxn>
                <a:cxn ang="0">
                  <a:pos x="0" y="0"/>
                </a:cxn>
                <a:cxn ang="0">
                  <a:pos x="0" y="522"/>
                </a:cxn>
                <a:cxn ang="0">
                  <a:pos x="3037" y="1978"/>
                </a:cxn>
                <a:cxn ang="0">
                  <a:pos x="5740" y="3273"/>
                </a:cxn>
                <a:cxn ang="0">
                  <a:pos x="5740" y="3267"/>
                </a:cxn>
                <a:cxn ang="0">
                  <a:pos x="3193" y="1816"/>
                </a:cxn>
                <a:cxn ang="0">
                  <a:pos x="3193" y="1816"/>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w="9525">
              <a:noFill/>
              <a:round/>
              <a:headEnd/>
              <a:tailEnd/>
            </a:ln>
          </p:spPr>
          <p:txBody>
            <a:bodyPr/>
            <a:lstStyle/>
            <a:p>
              <a:pPr>
                <a:defRPr/>
              </a:pPr>
              <a:endParaRPr lang="fa-IR"/>
            </a:p>
          </p:txBody>
        </p:sp>
        <p:sp>
          <p:nvSpPr>
            <p:cNvPr id="14340" name="Freeform 4"/>
            <p:cNvSpPr>
              <a:spLocks/>
            </p:cNvSpPr>
            <p:nvPr/>
          </p:nvSpPr>
          <p:spPr bwMode="hidden">
            <a:xfrm>
              <a:off x="149" y="0"/>
              <a:ext cx="5609" cy="3243"/>
            </a:xfrm>
            <a:custGeom>
              <a:avLst/>
              <a:gdLst/>
              <a:ahLst/>
              <a:cxnLst>
                <a:cxn ang="0">
                  <a:pos x="3163" y="1714"/>
                </a:cxn>
                <a:cxn ang="0">
                  <a:pos x="431" y="0"/>
                </a:cxn>
                <a:cxn ang="0">
                  <a:pos x="0" y="0"/>
                </a:cxn>
                <a:cxn ang="0">
                  <a:pos x="3086" y="1786"/>
                </a:cxn>
                <a:cxn ang="0">
                  <a:pos x="5591" y="3243"/>
                </a:cxn>
                <a:cxn ang="0">
                  <a:pos x="5591" y="3237"/>
                </a:cxn>
                <a:cxn ang="0">
                  <a:pos x="3163" y="1714"/>
                </a:cxn>
                <a:cxn ang="0">
                  <a:pos x="3163" y="1714"/>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a:defRPr/>
              </a:pPr>
              <a:endParaRPr lang="fa-IR"/>
            </a:p>
          </p:txBody>
        </p:sp>
        <p:sp>
          <p:nvSpPr>
            <p:cNvPr id="14341" name="Freeform 5"/>
            <p:cNvSpPr>
              <a:spLocks/>
            </p:cNvSpPr>
            <p:nvPr/>
          </p:nvSpPr>
          <p:spPr bwMode="hidden">
            <a:xfrm>
              <a:off x="0" y="3433"/>
              <a:ext cx="4038" cy="191"/>
            </a:xfrm>
            <a:custGeom>
              <a:avLst/>
              <a:gdLst/>
              <a:ahLst/>
              <a:cxnLst>
                <a:cxn ang="0">
                  <a:pos x="0" y="156"/>
                </a:cxn>
                <a:cxn ang="0">
                  <a:pos x="4042" y="192"/>
                </a:cxn>
                <a:cxn ang="0">
                  <a:pos x="4042" y="144"/>
                </a:cxn>
                <a:cxn ang="0">
                  <a:pos x="0" y="0"/>
                </a:cxn>
                <a:cxn ang="0">
                  <a:pos x="0" y="156"/>
                </a:cxn>
                <a:cxn ang="0">
                  <a:pos x="0" y="156"/>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w="9525">
              <a:noFill/>
              <a:round/>
              <a:headEnd/>
              <a:tailEnd/>
            </a:ln>
          </p:spPr>
          <p:txBody>
            <a:bodyPr/>
            <a:lstStyle/>
            <a:p>
              <a:pPr>
                <a:defRPr/>
              </a:pPr>
              <a:endParaRPr lang="fa-IR"/>
            </a:p>
          </p:txBody>
        </p:sp>
        <p:sp>
          <p:nvSpPr>
            <p:cNvPr id="14342" name="Freeform 6"/>
            <p:cNvSpPr>
              <a:spLocks/>
            </p:cNvSpPr>
            <p:nvPr/>
          </p:nvSpPr>
          <p:spPr bwMode="hidden">
            <a:xfrm>
              <a:off x="4038" y="3577"/>
              <a:ext cx="1720" cy="65"/>
            </a:xfrm>
            <a:custGeom>
              <a:avLst/>
              <a:gdLst/>
              <a:ahLst/>
              <a:cxnLst>
                <a:cxn ang="0">
                  <a:pos x="1722" y="66"/>
                </a:cxn>
                <a:cxn ang="0">
                  <a:pos x="1722" y="60"/>
                </a:cxn>
                <a:cxn ang="0">
                  <a:pos x="0" y="0"/>
                </a:cxn>
                <a:cxn ang="0">
                  <a:pos x="0" y="48"/>
                </a:cxn>
                <a:cxn ang="0">
                  <a:pos x="1722" y="66"/>
                </a:cxn>
                <a:cxn ang="0">
                  <a:pos x="1722" y="66"/>
                </a:cxn>
              </a:cxnLst>
              <a:rect l="0" t="0" r="r" b="b"/>
              <a:pathLst>
                <a:path w="1722" h="66">
                  <a:moveTo>
                    <a:pt x="1722" y="66"/>
                  </a:moveTo>
                  <a:lnTo>
                    <a:pt x="1722" y="60"/>
                  </a:lnTo>
                  <a:lnTo>
                    <a:pt x="0" y="0"/>
                  </a:lnTo>
                  <a:lnTo>
                    <a:pt x="0" y="48"/>
                  </a:lnTo>
                  <a:lnTo>
                    <a:pt x="1722" y="66"/>
                  </a:lnTo>
                  <a:lnTo>
                    <a:pt x="1722" y="66"/>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fa-IR"/>
            </a:p>
          </p:txBody>
        </p:sp>
        <p:sp>
          <p:nvSpPr>
            <p:cNvPr id="14343" name="Freeform 7"/>
            <p:cNvSpPr>
              <a:spLocks/>
            </p:cNvSpPr>
            <p:nvPr/>
          </p:nvSpPr>
          <p:spPr bwMode="hidden">
            <a:xfrm>
              <a:off x="0" y="3726"/>
              <a:ext cx="4784" cy="329"/>
            </a:xfrm>
            <a:custGeom>
              <a:avLst/>
              <a:gdLst/>
              <a:ahLst/>
              <a:cxnLst>
                <a:cxn ang="0">
                  <a:pos x="0" y="329"/>
                </a:cxn>
                <a:cxn ang="0">
                  <a:pos x="4789" y="77"/>
                </a:cxn>
                <a:cxn ang="0">
                  <a:pos x="4789" y="0"/>
                </a:cxn>
                <a:cxn ang="0">
                  <a:pos x="0" y="107"/>
                </a:cxn>
                <a:cxn ang="0">
                  <a:pos x="0" y="329"/>
                </a:cxn>
                <a:cxn ang="0">
                  <a:pos x="0" y="329"/>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w="9525" cap="flat" cmpd="sng">
              <a:noFill/>
              <a:prstDash val="solid"/>
              <a:round/>
              <a:headEnd type="none" w="med" len="med"/>
              <a:tailEnd type="none" w="med" len="med"/>
            </a:ln>
            <a:effectLst/>
          </p:spPr>
          <p:txBody>
            <a:bodyPr/>
            <a:lstStyle/>
            <a:p>
              <a:pPr>
                <a:defRPr/>
              </a:pPr>
              <a:endParaRPr lang="fa-IR"/>
            </a:p>
          </p:txBody>
        </p:sp>
        <p:sp>
          <p:nvSpPr>
            <p:cNvPr id="14344" name="Freeform 8"/>
            <p:cNvSpPr>
              <a:spLocks/>
            </p:cNvSpPr>
            <p:nvPr/>
          </p:nvSpPr>
          <p:spPr bwMode="hidden">
            <a:xfrm>
              <a:off x="4784" y="3702"/>
              <a:ext cx="974" cy="101"/>
            </a:xfrm>
            <a:custGeom>
              <a:avLst/>
              <a:gdLst/>
              <a:ahLst/>
              <a:cxnLst>
                <a:cxn ang="0">
                  <a:pos x="975" y="48"/>
                </a:cxn>
                <a:cxn ang="0">
                  <a:pos x="975" y="0"/>
                </a:cxn>
                <a:cxn ang="0">
                  <a:pos x="0" y="24"/>
                </a:cxn>
                <a:cxn ang="0">
                  <a:pos x="0" y="101"/>
                </a:cxn>
                <a:cxn ang="0">
                  <a:pos x="975" y="48"/>
                </a:cxn>
                <a:cxn ang="0">
                  <a:pos x="975" y="48"/>
                </a:cxn>
              </a:cxnLst>
              <a:rect l="0" t="0" r="r" b="b"/>
              <a:pathLst>
                <a:path w="975" h="101">
                  <a:moveTo>
                    <a:pt x="975" y="48"/>
                  </a:moveTo>
                  <a:lnTo>
                    <a:pt x="975" y="0"/>
                  </a:lnTo>
                  <a:lnTo>
                    <a:pt x="0" y="24"/>
                  </a:lnTo>
                  <a:lnTo>
                    <a:pt x="0" y="101"/>
                  </a:lnTo>
                  <a:lnTo>
                    <a:pt x="975" y="48"/>
                  </a:lnTo>
                  <a:lnTo>
                    <a:pt x="975" y="48"/>
                  </a:lnTo>
                  <a:close/>
                </a:path>
              </a:pathLst>
            </a:custGeom>
            <a:solidFill>
              <a:schemeClr val="bg1"/>
            </a:solidFill>
            <a:ln w="9525">
              <a:noFill/>
              <a:round/>
              <a:headEnd/>
              <a:tailEnd/>
            </a:ln>
          </p:spPr>
          <p:txBody>
            <a:bodyPr/>
            <a:lstStyle/>
            <a:p>
              <a:pPr>
                <a:defRPr/>
              </a:pPr>
              <a:endParaRPr lang="fa-IR"/>
            </a:p>
          </p:txBody>
        </p:sp>
        <p:sp>
          <p:nvSpPr>
            <p:cNvPr id="14345" name="Freeform 9"/>
            <p:cNvSpPr>
              <a:spLocks/>
            </p:cNvSpPr>
            <p:nvPr/>
          </p:nvSpPr>
          <p:spPr bwMode="hidden">
            <a:xfrm>
              <a:off x="3619" y="3815"/>
              <a:ext cx="2139" cy="198"/>
            </a:xfrm>
            <a:custGeom>
              <a:avLst/>
              <a:gdLst/>
              <a:ahLst/>
              <a:cxnLst>
                <a:cxn ang="0">
                  <a:pos x="2141" y="0"/>
                </a:cxn>
                <a:cxn ang="0">
                  <a:pos x="0" y="156"/>
                </a:cxn>
                <a:cxn ang="0">
                  <a:pos x="0" y="198"/>
                </a:cxn>
                <a:cxn ang="0">
                  <a:pos x="2141" y="0"/>
                </a:cxn>
                <a:cxn ang="0">
                  <a:pos x="2141" y="0"/>
                </a:cxn>
              </a:cxnLst>
              <a:rect l="0" t="0" r="r" b="b"/>
              <a:pathLst>
                <a:path w="2141" h="198">
                  <a:moveTo>
                    <a:pt x="2141" y="0"/>
                  </a:moveTo>
                  <a:lnTo>
                    <a:pt x="0" y="156"/>
                  </a:lnTo>
                  <a:lnTo>
                    <a:pt x="0" y="198"/>
                  </a:lnTo>
                  <a:lnTo>
                    <a:pt x="2141" y="0"/>
                  </a:lnTo>
                  <a:lnTo>
                    <a:pt x="2141" y="0"/>
                  </a:lnTo>
                  <a:close/>
                </a:path>
              </a:pathLst>
            </a:custGeom>
            <a:solidFill>
              <a:schemeClr val="bg1"/>
            </a:solidFill>
            <a:ln w="9525">
              <a:noFill/>
              <a:round/>
              <a:headEnd/>
              <a:tailEnd/>
            </a:ln>
          </p:spPr>
          <p:txBody>
            <a:bodyPr/>
            <a:lstStyle/>
            <a:p>
              <a:pPr>
                <a:defRPr/>
              </a:pPr>
              <a:endParaRPr lang="fa-IR"/>
            </a:p>
          </p:txBody>
        </p:sp>
        <p:sp>
          <p:nvSpPr>
            <p:cNvPr id="14346" name="Freeform 10"/>
            <p:cNvSpPr>
              <a:spLocks/>
            </p:cNvSpPr>
            <p:nvPr/>
          </p:nvSpPr>
          <p:spPr bwMode="hidden">
            <a:xfrm>
              <a:off x="0" y="3971"/>
              <a:ext cx="3619" cy="348"/>
            </a:xfrm>
            <a:custGeom>
              <a:avLst/>
              <a:gdLst/>
              <a:ahLst/>
              <a:cxnLst>
                <a:cxn ang="0">
                  <a:pos x="0" y="348"/>
                </a:cxn>
                <a:cxn ang="0">
                  <a:pos x="311" y="348"/>
                </a:cxn>
                <a:cxn ang="0">
                  <a:pos x="3623" y="42"/>
                </a:cxn>
                <a:cxn ang="0">
                  <a:pos x="3623" y="0"/>
                </a:cxn>
                <a:cxn ang="0">
                  <a:pos x="0" y="264"/>
                </a:cxn>
                <a:cxn ang="0">
                  <a:pos x="0" y="348"/>
                </a:cxn>
                <a:cxn ang="0">
                  <a:pos x="0" y="348"/>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a:defRPr/>
              </a:pPr>
              <a:endParaRPr lang="fa-IR"/>
            </a:p>
          </p:txBody>
        </p:sp>
        <p:sp>
          <p:nvSpPr>
            <p:cNvPr id="14347" name="Freeform 11"/>
            <p:cNvSpPr>
              <a:spLocks/>
            </p:cNvSpPr>
            <p:nvPr/>
          </p:nvSpPr>
          <p:spPr bwMode="hidden">
            <a:xfrm>
              <a:off x="2097" y="4043"/>
              <a:ext cx="2514" cy="276"/>
            </a:xfrm>
            <a:custGeom>
              <a:avLst/>
              <a:gdLst/>
              <a:ahLst/>
              <a:cxnLst>
                <a:cxn ang="0">
                  <a:pos x="2182" y="276"/>
                </a:cxn>
                <a:cxn ang="0">
                  <a:pos x="2517" y="204"/>
                </a:cxn>
                <a:cxn ang="0">
                  <a:pos x="2260" y="0"/>
                </a:cxn>
                <a:cxn ang="0">
                  <a:pos x="0" y="276"/>
                </a:cxn>
                <a:cxn ang="0">
                  <a:pos x="2182" y="276"/>
                </a:cxn>
                <a:cxn ang="0">
                  <a:pos x="2182" y="276"/>
                </a:cxn>
              </a:cxnLst>
              <a:rect l="0" t="0" r="r" b="b"/>
              <a:pathLst>
                <a:path w="2517" h="276">
                  <a:moveTo>
                    <a:pt x="2182" y="276"/>
                  </a:moveTo>
                  <a:lnTo>
                    <a:pt x="2517" y="204"/>
                  </a:lnTo>
                  <a:lnTo>
                    <a:pt x="2260" y="0"/>
                  </a:lnTo>
                  <a:lnTo>
                    <a:pt x="0" y="276"/>
                  </a:lnTo>
                  <a:lnTo>
                    <a:pt x="2182" y="276"/>
                  </a:lnTo>
                  <a:lnTo>
                    <a:pt x="2182" y="276"/>
                  </a:lnTo>
                  <a:close/>
                </a:path>
              </a:pathLst>
            </a:custGeom>
            <a:solidFill>
              <a:schemeClr val="bg1"/>
            </a:solidFill>
            <a:ln w="9525">
              <a:noFill/>
              <a:round/>
              <a:headEnd/>
              <a:tailEnd/>
            </a:ln>
          </p:spPr>
          <p:txBody>
            <a:bodyPr/>
            <a:lstStyle/>
            <a:p>
              <a:pPr>
                <a:defRPr/>
              </a:pPr>
              <a:endParaRPr lang="fa-IR"/>
            </a:p>
          </p:txBody>
        </p:sp>
        <p:sp>
          <p:nvSpPr>
            <p:cNvPr id="14348" name="Freeform 12"/>
            <p:cNvSpPr>
              <a:spLocks/>
            </p:cNvSpPr>
            <p:nvPr/>
          </p:nvSpPr>
          <p:spPr bwMode="hidden">
            <a:xfrm>
              <a:off x="4354" y="3869"/>
              <a:ext cx="1404" cy="378"/>
            </a:xfrm>
            <a:custGeom>
              <a:avLst/>
              <a:gdLst/>
              <a:ahLst/>
              <a:cxnLst>
                <a:cxn ang="0">
                  <a:pos x="1405" y="126"/>
                </a:cxn>
                <a:cxn ang="0">
                  <a:pos x="1405" y="0"/>
                </a:cxn>
                <a:cxn ang="0">
                  <a:pos x="0" y="174"/>
                </a:cxn>
                <a:cxn ang="0">
                  <a:pos x="257" y="378"/>
                </a:cxn>
                <a:cxn ang="0">
                  <a:pos x="1405" y="126"/>
                </a:cxn>
                <a:cxn ang="0">
                  <a:pos x="1405" y="126"/>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w="9525">
              <a:noFill/>
              <a:round/>
              <a:headEnd/>
              <a:tailEnd/>
            </a:ln>
          </p:spPr>
          <p:txBody>
            <a:bodyPr/>
            <a:lstStyle/>
            <a:p>
              <a:pPr>
                <a:defRPr/>
              </a:pPr>
              <a:endParaRPr lang="fa-IR"/>
            </a:p>
          </p:txBody>
        </p:sp>
        <p:sp>
          <p:nvSpPr>
            <p:cNvPr id="14349" name="Freeform 13"/>
            <p:cNvSpPr>
              <a:spLocks/>
            </p:cNvSpPr>
            <p:nvPr/>
          </p:nvSpPr>
          <p:spPr bwMode="hidden">
            <a:xfrm>
              <a:off x="5030" y="3151"/>
              <a:ext cx="728" cy="240"/>
            </a:xfrm>
            <a:custGeom>
              <a:avLst/>
              <a:gdLst/>
              <a:ahLst/>
              <a:cxnLst>
                <a:cxn ang="0">
                  <a:pos x="729" y="240"/>
                </a:cxn>
                <a:cxn ang="0">
                  <a:pos x="0" y="0"/>
                </a:cxn>
                <a:cxn ang="0">
                  <a:pos x="0" y="6"/>
                </a:cxn>
                <a:cxn ang="0">
                  <a:pos x="729" y="240"/>
                </a:cxn>
                <a:cxn ang="0">
                  <a:pos x="729" y="240"/>
                </a:cxn>
              </a:cxnLst>
              <a:rect l="0" t="0" r="r" b="b"/>
              <a:pathLst>
                <a:path w="729" h="240">
                  <a:moveTo>
                    <a:pt x="729" y="240"/>
                  </a:moveTo>
                  <a:lnTo>
                    <a:pt x="0" y="0"/>
                  </a:lnTo>
                  <a:lnTo>
                    <a:pt x="0" y="6"/>
                  </a:lnTo>
                  <a:lnTo>
                    <a:pt x="729" y="240"/>
                  </a:lnTo>
                  <a:lnTo>
                    <a:pt x="729" y="240"/>
                  </a:lnTo>
                  <a:close/>
                </a:path>
              </a:pathLst>
            </a:custGeom>
            <a:solidFill>
              <a:schemeClr val="bg1"/>
            </a:solidFill>
            <a:ln w="9525">
              <a:noFill/>
              <a:round/>
              <a:headEnd/>
              <a:tailEnd/>
            </a:ln>
          </p:spPr>
          <p:txBody>
            <a:bodyPr/>
            <a:lstStyle/>
            <a:p>
              <a:pPr>
                <a:defRPr/>
              </a:pPr>
              <a:endParaRPr lang="fa-IR"/>
            </a:p>
          </p:txBody>
        </p:sp>
        <p:sp>
          <p:nvSpPr>
            <p:cNvPr id="14350" name="Freeform 14"/>
            <p:cNvSpPr>
              <a:spLocks/>
            </p:cNvSpPr>
            <p:nvPr/>
          </p:nvSpPr>
          <p:spPr bwMode="hidden">
            <a:xfrm>
              <a:off x="0" y="1486"/>
              <a:ext cx="5030" cy="1671"/>
            </a:xfrm>
            <a:custGeom>
              <a:avLst/>
              <a:gdLst/>
              <a:ahLst/>
              <a:cxnLst>
                <a:cxn ang="0">
                  <a:pos x="0" y="72"/>
                </a:cxn>
                <a:cxn ang="0">
                  <a:pos x="5035" y="1672"/>
                </a:cxn>
                <a:cxn ang="0">
                  <a:pos x="5035" y="1666"/>
                </a:cxn>
                <a:cxn ang="0">
                  <a:pos x="0" y="0"/>
                </a:cxn>
                <a:cxn ang="0">
                  <a:pos x="0" y="72"/>
                </a:cxn>
                <a:cxn ang="0">
                  <a:pos x="0" y="72"/>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w="9525">
              <a:noFill/>
              <a:round/>
              <a:headEnd/>
              <a:tailEnd/>
            </a:ln>
          </p:spPr>
          <p:txBody>
            <a:bodyPr/>
            <a:lstStyle/>
            <a:p>
              <a:pPr>
                <a:defRPr/>
              </a:pPr>
              <a:endParaRPr lang="fa-IR"/>
            </a:p>
          </p:txBody>
        </p:sp>
        <p:sp>
          <p:nvSpPr>
            <p:cNvPr id="14351" name="Freeform 15"/>
            <p:cNvSpPr>
              <a:spLocks/>
            </p:cNvSpPr>
            <p:nvPr/>
          </p:nvSpPr>
          <p:spPr bwMode="hidden">
            <a:xfrm>
              <a:off x="5030" y="3049"/>
              <a:ext cx="728" cy="318"/>
            </a:xfrm>
            <a:custGeom>
              <a:avLst/>
              <a:gdLst/>
              <a:ahLst/>
              <a:cxnLst>
                <a:cxn ang="0">
                  <a:pos x="729" y="318"/>
                </a:cxn>
                <a:cxn ang="0">
                  <a:pos x="729" y="312"/>
                </a:cxn>
                <a:cxn ang="0">
                  <a:pos x="0" y="0"/>
                </a:cxn>
                <a:cxn ang="0">
                  <a:pos x="0" y="54"/>
                </a:cxn>
                <a:cxn ang="0">
                  <a:pos x="729" y="318"/>
                </a:cxn>
                <a:cxn ang="0">
                  <a:pos x="729" y="318"/>
                </a:cxn>
              </a:cxnLst>
              <a:rect l="0" t="0" r="r" b="b"/>
              <a:pathLst>
                <a:path w="729" h="318">
                  <a:moveTo>
                    <a:pt x="729" y="318"/>
                  </a:moveTo>
                  <a:lnTo>
                    <a:pt x="729" y="312"/>
                  </a:lnTo>
                  <a:lnTo>
                    <a:pt x="0" y="0"/>
                  </a:lnTo>
                  <a:lnTo>
                    <a:pt x="0" y="54"/>
                  </a:lnTo>
                  <a:lnTo>
                    <a:pt x="729" y="318"/>
                  </a:lnTo>
                  <a:lnTo>
                    <a:pt x="729" y="318"/>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fa-IR"/>
            </a:p>
          </p:txBody>
        </p:sp>
        <p:sp>
          <p:nvSpPr>
            <p:cNvPr id="14352" name="Freeform 16"/>
            <p:cNvSpPr>
              <a:spLocks/>
            </p:cNvSpPr>
            <p:nvPr/>
          </p:nvSpPr>
          <p:spPr bwMode="hidden">
            <a:xfrm>
              <a:off x="0" y="916"/>
              <a:ext cx="5030" cy="2187"/>
            </a:xfrm>
            <a:custGeom>
              <a:avLst/>
              <a:gdLst/>
              <a:ahLst/>
              <a:cxnLst>
                <a:cxn ang="0">
                  <a:pos x="0" y="396"/>
                </a:cxn>
                <a:cxn ang="0">
                  <a:pos x="5035" y="2188"/>
                </a:cxn>
                <a:cxn ang="0">
                  <a:pos x="5035" y="2134"/>
                </a:cxn>
                <a:cxn ang="0">
                  <a:pos x="0" y="0"/>
                </a:cxn>
                <a:cxn ang="0">
                  <a:pos x="0" y="396"/>
                </a:cxn>
                <a:cxn ang="0">
                  <a:pos x="0" y="396"/>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w="9525">
              <a:noFill/>
              <a:round/>
              <a:headEnd/>
              <a:tailEnd/>
            </a:ln>
          </p:spPr>
          <p:txBody>
            <a:bodyPr/>
            <a:lstStyle/>
            <a:p>
              <a:pPr>
                <a:defRPr/>
              </a:pPr>
              <a:endParaRPr lang="fa-IR"/>
            </a:p>
          </p:txBody>
        </p:sp>
        <p:sp>
          <p:nvSpPr>
            <p:cNvPr id="14353" name="Freeform 17"/>
            <p:cNvSpPr>
              <a:spLocks/>
            </p:cNvSpPr>
            <p:nvPr/>
          </p:nvSpPr>
          <p:spPr bwMode="hidden">
            <a:xfrm>
              <a:off x="2294" y="0"/>
              <a:ext cx="3159" cy="2725"/>
            </a:xfrm>
            <a:custGeom>
              <a:avLst/>
              <a:gdLst/>
              <a:ahLst/>
              <a:cxnLst>
                <a:cxn ang="0">
                  <a:pos x="0" y="0"/>
                </a:cxn>
                <a:cxn ang="0">
                  <a:pos x="3145" y="2727"/>
                </a:cxn>
                <a:cxn ang="0">
                  <a:pos x="3163" y="2704"/>
                </a:cxn>
                <a:cxn ang="0">
                  <a:pos x="102" y="0"/>
                </a:cxn>
                <a:cxn ang="0">
                  <a:pos x="0" y="0"/>
                </a:cxn>
                <a:cxn ang="0">
                  <a:pos x="0" y="0"/>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w="9525">
              <a:noFill/>
              <a:round/>
              <a:headEnd/>
              <a:tailEnd/>
            </a:ln>
          </p:spPr>
          <p:txBody>
            <a:bodyPr/>
            <a:lstStyle/>
            <a:p>
              <a:pPr>
                <a:defRPr/>
              </a:pPr>
              <a:endParaRPr lang="fa-IR"/>
            </a:p>
          </p:txBody>
        </p:sp>
        <p:sp>
          <p:nvSpPr>
            <p:cNvPr id="14354" name="Freeform 18"/>
            <p:cNvSpPr>
              <a:spLocks/>
            </p:cNvSpPr>
            <p:nvPr/>
          </p:nvSpPr>
          <p:spPr bwMode="hidden">
            <a:xfrm>
              <a:off x="5435" y="2702"/>
              <a:ext cx="323" cy="299"/>
            </a:xfrm>
            <a:custGeom>
              <a:avLst/>
              <a:gdLst/>
              <a:ahLst/>
              <a:cxnLst>
                <a:cxn ang="0">
                  <a:pos x="323" y="299"/>
                </a:cxn>
                <a:cxn ang="0">
                  <a:pos x="323" y="263"/>
                </a:cxn>
                <a:cxn ang="0">
                  <a:pos x="18" y="0"/>
                </a:cxn>
                <a:cxn ang="0">
                  <a:pos x="0" y="23"/>
                </a:cxn>
                <a:cxn ang="0">
                  <a:pos x="323" y="299"/>
                </a:cxn>
                <a:cxn ang="0">
                  <a:pos x="323" y="299"/>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w="9525">
              <a:noFill/>
              <a:round/>
              <a:headEnd/>
              <a:tailEnd/>
            </a:ln>
          </p:spPr>
          <p:txBody>
            <a:bodyPr/>
            <a:lstStyle/>
            <a:p>
              <a:pPr>
                <a:defRPr/>
              </a:pPr>
              <a:endParaRPr lang="fa-IR"/>
            </a:p>
          </p:txBody>
        </p:sp>
        <p:sp>
          <p:nvSpPr>
            <p:cNvPr id="14355" name="Freeform 19"/>
            <p:cNvSpPr>
              <a:spLocks/>
            </p:cNvSpPr>
            <p:nvPr/>
          </p:nvSpPr>
          <p:spPr bwMode="hidden">
            <a:xfrm>
              <a:off x="5477" y="2588"/>
              <a:ext cx="281" cy="335"/>
            </a:xfrm>
            <a:custGeom>
              <a:avLst/>
              <a:gdLst/>
              <a:ahLst/>
              <a:cxnLst>
                <a:cxn ang="0">
                  <a:pos x="281" y="335"/>
                </a:cxn>
                <a:cxn ang="0">
                  <a:pos x="281" y="173"/>
                </a:cxn>
                <a:cxn ang="0">
                  <a:pos x="96" y="0"/>
                </a:cxn>
                <a:cxn ang="0">
                  <a:pos x="0" y="90"/>
                </a:cxn>
                <a:cxn ang="0">
                  <a:pos x="281" y="335"/>
                </a:cxn>
                <a:cxn ang="0">
                  <a:pos x="281" y="335"/>
                </a:cxn>
              </a:cxnLst>
              <a:rect l="0" t="0" r="r" b="b"/>
              <a:pathLst>
                <a:path w="281" h="335">
                  <a:moveTo>
                    <a:pt x="281" y="335"/>
                  </a:moveTo>
                  <a:lnTo>
                    <a:pt x="281" y="173"/>
                  </a:lnTo>
                  <a:lnTo>
                    <a:pt x="96" y="0"/>
                  </a:lnTo>
                  <a:lnTo>
                    <a:pt x="0" y="90"/>
                  </a:lnTo>
                  <a:lnTo>
                    <a:pt x="281" y="335"/>
                  </a:lnTo>
                  <a:lnTo>
                    <a:pt x="281" y="335"/>
                  </a:lnTo>
                  <a:close/>
                </a:path>
              </a:pathLst>
            </a:custGeom>
            <a:solidFill>
              <a:schemeClr val="bg1"/>
            </a:solidFill>
            <a:ln w="9525">
              <a:noFill/>
              <a:round/>
              <a:headEnd/>
              <a:tailEnd/>
            </a:ln>
          </p:spPr>
          <p:txBody>
            <a:bodyPr/>
            <a:lstStyle/>
            <a:p>
              <a:pPr>
                <a:defRPr/>
              </a:pPr>
              <a:endParaRPr lang="fa-IR"/>
            </a:p>
          </p:txBody>
        </p:sp>
        <p:sp>
          <p:nvSpPr>
            <p:cNvPr id="14356" name="Freeform 20"/>
            <p:cNvSpPr>
              <a:spLocks/>
            </p:cNvSpPr>
            <p:nvPr/>
          </p:nvSpPr>
          <p:spPr bwMode="hidden">
            <a:xfrm>
              <a:off x="2454" y="0"/>
              <a:ext cx="3119" cy="2678"/>
            </a:xfrm>
            <a:custGeom>
              <a:avLst/>
              <a:gdLst/>
              <a:ahLst/>
              <a:cxnLst>
                <a:cxn ang="0">
                  <a:pos x="0" y="0"/>
                </a:cxn>
                <a:cxn ang="0">
                  <a:pos x="3026" y="2680"/>
                </a:cxn>
                <a:cxn ang="0">
                  <a:pos x="3122" y="2590"/>
                </a:cxn>
                <a:cxn ang="0">
                  <a:pos x="383" y="0"/>
                </a:cxn>
                <a:cxn ang="0">
                  <a:pos x="0" y="0"/>
                </a:cxn>
                <a:cxn ang="0">
                  <a:pos x="0" y="0"/>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w="9525">
              <a:noFill/>
              <a:round/>
              <a:headEnd/>
              <a:tailEnd/>
            </a:ln>
          </p:spPr>
          <p:txBody>
            <a:bodyPr/>
            <a:lstStyle/>
            <a:p>
              <a:pPr>
                <a:defRPr/>
              </a:pPr>
              <a:endParaRPr lang="fa-IR"/>
            </a:p>
          </p:txBody>
        </p:sp>
        <p:sp>
          <p:nvSpPr>
            <p:cNvPr id="14357" name="Freeform 21"/>
            <p:cNvSpPr>
              <a:spLocks/>
            </p:cNvSpPr>
            <p:nvPr/>
          </p:nvSpPr>
          <p:spPr bwMode="hidden">
            <a:xfrm>
              <a:off x="5626" y="2534"/>
              <a:ext cx="132" cy="132"/>
            </a:xfrm>
            <a:custGeom>
              <a:avLst/>
              <a:gdLst/>
              <a:ahLst/>
              <a:cxnLst>
                <a:cxn ang="0">
                  <a:pos x="132" y="132"/>
                </a:cxn>
                <a:cxn ang="0">
                  <a:pos x="0" y="0"/>
                </a:cxn>
                <a:cxn ang="0">
                  <a:pos x="0" y="0"/>
                </a:cxn>
                <a:cxn ang="0">
                  <a:pos x="132" y="132"/>
                </a:cxn>
                <a:cxn ang="0">
                  <a:pos x="132" y="132"/>
                </a:cxn>
              </a:cxnLst>
              <a:rect l="0" t="0" r="r" b="b"/>
              <a:pathLst>
                <a:path w="132" h="132">
                  <a:moveTo>
                    <a:pt x="132" y="132"/>
                  </a:moveTo>
                  <a:lnTo>
                    <a:pt x="0" y="0"/>
                  </a:lnTo>
                  <a:lnTo>
                    <a:pt x="0" y="0"/>
                  </a:lnTo>
                  <a:lnTo>
                    <a:pt x="132" y="132"/>
                  </a:lnTo>
                  <a:lnTo>
                    <a:pt x="132" y="132"/>
                  </a:lnTo>
                  <a:close/>
                </a:path>
              </a:pathLst>
            </a:custGeom>
            <a:solidFill>
              <a:srgbClr val="FF9999"/>
            </a:solidFill>
            <a:ln w="9525">
              <a:noFill/>
              <a:round/>
              <a:headEnd/>
              <a:tailEnd/>
            </a:ln>
          </p:spPr>
          <p:txBody>
            <a:bodyPr/>
            <a:lstStyle/>
            <a:p>
              <a:pPr>
                <a:defRPr/>
              </a:pPr>
              <a:endParaRPr lang="fa-IR"/>
            </a:p>
          </p:txBody>
        </p:sp>
        <p:sp>
          <p:nvSpPr>
            <p:cNvPr id="14358" name="Freeform 22"/>
            <p:cNvSpPr>
              <a:spLocks/>
            </p:cNvSpPr>
            <p:nvPr/>
          </p:nvSpPr>
          <p:spPr bwMode="hidden">
            <a:xfrm>
              <a:off x="3112" y="0"/>
              <a:ext cx="2514" cy="2534"/>
            </a:xfrm>
            <a:custGeom>
              <a:avLst/>
              <a:gdLst/>
              <a:ahLst/>
              <a:cxnLst>
                <a:cxn ang="0">
                  <a:pos x="0" y="0"/>
                </a:cxn>
                <a:cxn ang="0">
                  <a:pos x="2517" y="2536"/>
                </a:cxn>
                <a:cxn ang="0">
                  <a:pos x="2517" y="2536"/>
                </a:cxn>
                <a:cxn ang="0">
                  <a:pos x="66" y="0"/>
                </a:cxn>
                <a:cxn ang="0">
                  <a:pos x="0" y="0"/>
                </a:cxn>
                <a:cxn ang="0">
                  <a:pos x="0" y="0"/>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w="9525">
              <a:noFill/>
              <a:round/>
              <a:headEnd/>
              <a:tailEnd/>
            </a:ln>
          </p:spPr>
          <p:txBody>
            <a:bodyPr/>
            <a:lstStyle/>
            <a:p>
              <a:pPr>
                <a:defRPr/>
              </a:pPr>
              <a:endParaRPr lang="fa-IR"/>
            </a:p>
          </p:txBody>
        </p:sp>
        <p:sp>
          <p:nvSpPr>
            <p:cNvPr id="14359" name="Freeform 23"/>
            <p:cNvSpPr>
              <a:spLocks/>
            </p:cNvSpPr>
            <p:nvPr/>
          </p:nvSpPr>
          <p:spPr bwMode="hidden">
            <a:xfrm>
              <a:off x="3488" y="0"/>
              <a:ext cx="2198" cy="2480"/>
            </a:xfrm>
            <a:custGeom>
              <a:avLst/>
              <a:gdLst/>
              <a:ahLst/>
              <a:cxnLst>
                <a:cxn ang="0">
                  <a:pos x="0" y="0"/>
                </a:cxn>
                <a:cxn ang="0">
                  <a:pos x="2188" y="2482"/>
                </a:cxn>
                <a:cxn ang="0">
                  <a:pos x="2200" y="2476"/>
                </a:cxn>
                <a:cxn ang="0">
                  <a:pos x="317" y="0"/>
                </a:cxn>
                <a:cxn ang="0">
                  <a:pos x="0" y="0"/>
                </a:cxn>
                <a:cxn ang="0">
                  <a:pos x="0" y="0"/>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w="9525" cap="flat" cmpd="sng">
              <a:noFill/>
              <a:prstDash val="solid"/>
              <a:round/>
              <a:headEnd type="none" w="med" len="med"/>
              <a:tailEnd type="none" w="med" len="med"/>
            </a:ln>
            <a:effectLst/>
          </p:spPr>
          <p:txBody>
            <a:bodyPr/>
            <a:lstStyle/>
            <a:p>
              <a:pPr>
                <a:defRPr/>
              </a:pPr>
              <a:endParaRPr lang="fa-IR"/>
            </a:p>
          </p:txBody>
        </p:sp>
        <p:sp>
          <p:nvSpPr>
            <p:cNvPr id="14360" name="Freeform 24"/>
            <p:cNvSpPr>
              <a:spLocks/>
            </p:cNvSpPr>
            <p:nvPr/>
          </p:nvSpPr>
          <p:spPr bwMode="hidden">
            <a:xfrm>
              <a:off x="5674" y="2474"/>
              <a:ext cx="84" cy="96"/>
            </a:xfrm>
            <a:custGeom>
              <a:avLst/>
              <a:gdLst/>
              <a:ahLst/>
              <a:cxnLst>
                <a:cxn ang="0">
                  <a:pos x="84" y="96"/>
                </a:cxn>
                <a:cxn ang="0">
                  <a:pos x="84" y="90"/>
                </a:cxn>
                <a:cxn ang="0">
                  <a:pos x="12" y="0"/>
                </a:cxn>
                <a:cxn ang="0">
                  <a:pos x="0" y="6"/>
                </a:cxn>
                <a:cxn ang="0">
                  <a:pos x="84" y="96"/>
                </a:cxn>
                <a:cxn ang="0">
                  <a:pos x="84" y="96"/>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w="9525">
              <a:noFill/>
              <a:round/>
              <a:headEnd/>
              <a:tailEnd/>
            </a:ln>
          </p:spPr>
          <p:txBody>
            <a:bodyPr/>
            <a:lstStyle/>
            <a:p>
              <a:pPr>
                <a:defRPr/>
              </a:pPr>
              <a:endParaRPr lang="fa-IR"/>
            </a:p>
          </p:txBody>
        </p:sp>
        <p:sp>
          <p:nvSpPr>
            <p:cNvPr id="14361" name="Freeform 25"/>
            <p:cNvSpPr>
              <a:spLocks/>
            </p:cNvSpPr>
            <p:nvPr/>
          </p:nvSpPr>
          <p:spPr bwMode="hidden">
            <a:xfrm>
              <a:off x="5603" y="850"/>
              <a:ext cx="155" cy="516"/>
            </a:xfrm>
            <a:custGeom>
              <a:avLst/>
              <a:gdLst/>
              <a:ahLst/>
              <a:cxnLst>
                <a:cxn ang="0">
                  <a:pos x="155" y="516"/>
                </a:cxn>
                <a:cxn ang="0">
                  <a:pos x="155" y="204"/>
                </a:cxn>
                <a:cxn ang="0">
                  <a:pos x="77" y="0"/>
                </a:cxn>
                <a:cxn ang="0">
                  <a:pos x="0" y="192"/>
                </a:cxn>
                <a:cxn ang="0">
                  <a:pos x="155" y="516"/>
                </a:cxn>
                <a:cxn ang="0">
                  <a:pos x="155" y="516"/>
                </a:cxn>
              </a:cxnLst>
              <a:rect l="0" t="0" r="r" b="b"/>
              <a:pathLst>
                <a:path w="155" h="516">
                  <a:moveTo>
                    <a:pt x="155" y="516"/>
                  </a:moveTo>
                  <a:lnTo>
                    <a:pt x="155" y="204"/>
                  </a:lnTo>
                  <a:lnTo>
                    <a:pt x="77" y="0"/>
                  </a:lnTo>
                  <a:lnTo>
                    <a:pt x="0" y="192"/>
                  </a:lnTo>
                  <a:lnTo>
                    <a:pt x="155" y="516"/>
                  </a:lnTo>
                  <a:lnTo>
                    <a:pt x="155" y="516"/>
                  </a:lnTo>
                  <a:close/>
                </a:path>
              </a:pathLst>
            </a:custGeom>
            <a:solidFill>
              <a:schemeClr val="bg2"/>
            </a:solidFill>
            <a:ln w="9525">
              <a:noFill/>
              <a:round/>
              <a:headEnd/>
              <a:tailEnd/>
            </a:ln>
          </p:spPr>
          <p:txBody>
            <a:bodyPr/>
            <a:lstStyle/>
            <a:p>
              <a:pPr>
                <a:defRPr/>
              </a:pPr>
              <a:endParaRPr lang="fa-IR"/>
            </a:p>
          </p:txBody>
        </p:sp>
        <p:sp>
          <p:nvSpPr>
            <p:cNvPr id="14362" name="Freeform 26"/>
            <p:cNvSpPr>
              <a:spLocks/>
            </p:cNvSpPr>
            <p:nvPr/>
          </p:nvSpPr>
          <p:spPr bwMode="hidden">
            <a:xfrm>
              <a:off x="5107" y="0"/>
              <a:ext cx="573" cy="1042"/>
            </a:xfrm>
            <a:custGeom>
              <a:avLst/>
              <a:gdLst/>
              <a:ahLst/>
              <a:cxnLst>
                <a:cxn ang="0">
                  <a:pos x="0" y="0"/>
                </a:cxn>
                <a:cxn ang="0">
                  <a:pos x="497" y="1043"/>
                </a:cxn>
                <a:cxn ang="0">
                  <a:pos x="574" y="851"/>
                </a:cxn>
                <a:cxn ang="0">
                  <a:pos x="251" y="0"/>
                </a:cxn>
                <a:cxn ang="0">
                  <a:pos x="0" y="0"/>
                </a:cxn>
                <a:cxn ang="0">
                  <a:pos x="0" y="0"/>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w="9525">
              <a:noFill/>
              <a:round/>
              <a:headEnd/>
              <a:tailEnd/>
            </a:ln>
          </p:spPr>
          <p:txBody>
            <a:bodyPr/>
            <a:lstStyle/>
            <a:p>
              <a:pPr>
                <a:defRPr/>
              </a:pPr>
              <a:endParaRPr lang="fa-IR"/>
            </a:p>
          </p:txBody>
        </p:sp>
        <p:sp>
          <p:nvSpPr>
            <p:cNvPr id="14363" name="Freeform 27"/>
            <p:cNvSpPr>
              <a:spLocks/>
            </p:cNvSpPr>
            <p:nvPr/>
          </p:nvSpPr>
          <p:spPr bwMode="hidden">
            <a:xfrm>
              <a:off x="5411" y="0"/>
              <a:ext cx="341" cy="796"/>
            </a:xfrm>
            <a:custGeom>
              <a:avLst/>
              <a:gdLst/>
              <a:ahLst/>
              <a:cxnLst>
                <a:cxn ang="0">
                  <a:pos x="144" y="0"/>
                </a:cxn>
                <a:cxn ang="0">
                  <a:pos x="0" y="0"/>
                </a:cxn>
                <a:cxn ang="0">
                  <a:pos x="287" y="797"/>
                </a:cxn>
                <a:cxn ang="0">
                  <a:pos x="341" y="653"/>
                </a:cxn>
                <a:cxn ang="0">
                  <a:pos x="144" y="0"/>
                </a:cxn>
                <a:cxn ang="0">
                  <a:pos x="144" y="0"/>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pPr>
                <a:defRPr/>
              </a:pPr>
              <a:endParaRPr lang="fa-IR"/>
            </a:p>
          </p:txBody>
        </p:sp>
        <p:sp>
          <p:nvSpPr>
            <p:cNvPr id="14364" name="Freeform 28"/>
            <p:cNvSpPr>
              <a:spLocks/>
            </p:cNvSpPr>
            <p:nvPr/>
          </p:nvSpPr>
          <p:spPr bwMode="hidden">
            <a:xfrm>
              <a:off x="5698" y="653"/>
              <a:ext cx="60" cy="311"/>
            </a:xfrm>
            <a:custGeom>
              <a:avLst/>
              <a:gdLst/>
              <a:ahLst/>
              <a:cxnLst>
                <a:cxn ang="0">
                  <a:pos x="0" y="144"/>
                </a:cxn>
                <a:cxn ang="0">
                  <a:pos x="60" y="312"/>
                </a:cxn>
                <a:cxn ang="0">
                  <a:pos x="60" y="6"/>
                </a:cxn>
                <a:cxn ang="0">
                  <a:pos x="54" y="0"/>
                </a:cxn>
                <a:cxn ang="0">
                  <a:pos x="0" y="144"/>
                </a:cxn>
                <a:cxn ang="0">
                  <a:pos x="0" y="144"/>
                </a:cxn>
              </a:cxnLst>
              <a:rect l="0" t="0" r="r" b="b"/>
              <a:pathLst>
                <a:path w="60" h="312">
                  <a:moveTo>
                    <a:pt x="0" y="144"/>
                  </a:moveTo>
                  <a:lnTo>
                    <a:pt x="60" y="312"/>
                  </a:lnTo>
                  <a:lnTo>
                    <a:pt x="60" y="6"/>
                  </a:lnTo>
                  <a:lnTo>
                    <a:pt x="54" y="0"/>
                  </a:lnTo>
                  <a:lnTo>
                    <a:pt x="0" y="144"/>
                  </a:lnTo>
                  <a:lnTo>
                    <a:pt x="0" y="144"/>
                  </a:lnTo>
                  <a:close/>
                </a:path>
              </a:pathLst>
            </a:custGeom>
            <a:solidFill>
              <a:schemeClr val="bg2"/>
            </a:solidFill>
            <a:ln w="9525">
              <a:noFill/>
              <a:round/>
              <a:headEnd/>
              <a:tailEnd/>
            </a:ln>
          </p:spPr>
          <p:txBody>
            <a:bodyPr/>
            <a:lstStyle/>
            <a:p>
              <a:pPr>
                <a:defRPr/>
              </a:pPr>
              <a:endParaRPr lang="fa-IR"/>
            </a:p>
          </p:txBody>
        </p:sp>
        <p:sp>
          <p:nvSpPr>
            <p:cNvPr id="14365" name="Freeform 29"/>
            <p:cNvSpPr>
              <a:spLocks/>
            </p:cNvSpPr>
            <p:nvPr/>
          </p:nvSpPr>
          <p:spPr bwMode="hidden">
            <a:xfrm>
              <a:off x="2" y="1601"/>
              <a:ext cx="5752" cy="1864"/>
            </a:xfrm>
            <a:custGeom>
              <a:avLst/>
              <a:gdLst/>
              <a:ahLst/>
              <a:cxnLst>
                <a:cxn ang="0">
                  <a:pos x="0" y="371"/>
                </a:cxn>
                <a:cxn ang="0">
                  <a:pos x="5740" y="1864"/>
                </a:cxn>
                <a:cxn ang="0">
                  <a:pos x="5740" y="1834"/>
                </a:cxn>
                <a:cxn ang="0">
                  <a:pos x="0" y="0"/>
                </a:cxn>
                <a:cxn ang="0">
                  <a:pos x="0" y="371"/>
                </a:cxn>
                <a:cxn ang="0">
                  <a:pos x="0" y="37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w="9525">
              <a:noFill/>
              <a:round/>
              <a:headEnd/>
              <a:tailEnd/>
            </a:ln>
          </p:spPr>
          <p:txBody>
            <a:bodyPr/>
            <a:lstStyle/>
            <a:p>
              <a:pPr>
                <a:defRPr/>
              </a:pPr>
              <a:endParaRPr lang="fa-IR"/>
            </a:p>
          </p:txBody>
        </p:sp>
        <p:sp>
          <p:nvSpPr>
            <p:cNvPr id="14366" name="Freeform 30"/>
            <p:cNvSpPr>
              <a:spLocks/>
            </p:cNvSpPr>
            <p:nvPr/>
          </p:nvSpPr>
          <p:spPr bwMode="hidden">
            <a:xfrm>
              <a:off x="5754" y="3483"/>
              <a:ext cx="6" cy="6"/>
            </a:xfrm>
            <a:custGeom>
              <a:avLst/>
              <a:gdLst/>
              <a:ahLst/>
              <a:cxnLst>
                <a:cxn ang="0">
                  <a:pos x="6" y="6"/>
                </a:cxn>
                <a:cxn ang="0">
                  <a:pos x="0" y="0"/>
                </a:cxn>
                <a:cxn ang="0">
                  <a:pos x="0" y="6"/>
                </a:cxn>
                <a:cxn ang="0">
                  <a:pos x="6" y="6"/>
                </a:cxn>
                <a:cxn ang="0">
                  <a:pos x="6" y="6"/>
                </a:cxn>
              </a:cxnLst>
              <a:rect l="0" t="0" r="r" b="b"/>
              <a:pathLst>
                <a:path w="6" h="6">
                  <a:moveTo>
                    <a:pt x="6" y="6"/>
                  </a:moveTo>
                  <a:lnTo>
                    <a:pt x="0" y="0"/>
                  </a:lnTo>
                  <a:lnTo>
                    <a:pt x="0" y="6"/>
                  </a:lnTo>
                  <a:lnTo>
                    <a:pt x="6" y="6"/>
                  </a:lnTo>
                  <a:lnTo>
                    <a:pt x="6" y="6"/>
                  </a:lnTo>
                  <a:close/>
                </a:path>
              </a:pathLst>
            </a:custGeom>
            <a:solidFill>
              <a:srgbClr val="18FF00"/>
            </a:solidFill>
            <a:ln w="9525">
              <a:noFill/>
              <a:round/>
              <a:headEnd/>
              <a:tailEnd/>
            </a:ln>
          </p:spPr>
          <p:txBody>
            <a:bodyPr/>
            <a:lstStyle/>
            <a:p>
              <a:pPr>
                <a:defRPr/>
              </a:pPr>
              <a:endParaRPr lang="fa-IR"/>
            </a:p>
          </p:txBody>
        </p:sp>
        <p:sp>
          <p:nvSpPr>
            <p:cNvPr id="14367" name="Freeform 31"/>
            <p:cNvSpPr>
              <a:spLocks/>
            </p:cNvSpPr>
            <p:nvPr/>
          </p:nvSpPr>
          <p:spPr bwMode="hidden">
            <a:xfrm>
              <a:off x="2" y="2152"/>
              <a:ext cx="5752" cy="1337"/>
            </a:xfrm>
            <a:custGeom>
              <a:avLst/>
              <a:gdLst/>
              <a:ahLst/>
              <a:cxnLst>
                <a:cxn ang="0">
                  <a:pos x="0" y="366"/>
                </a:cxn>
                <a:cxn ang="0">
                  <a:pos x="5740" y="1337"/>
                </a:cxn>
                <a:cxn ang="0">
                  <a:pos x="5740" y="1331"/>
                </a:cxn>
                <a:cxn ang="0">
                  <a:pos x="0" y="0"/>
                </a:cxn>
                <a:cxn ang="0">
                  <a:pos x="0" y="366"/>
                </a:cxn>
                <a:cxn ang="0">
                  <a:pos x="0" y="366"/>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a:defRPr/>
              </a:pPr>
              <a:endParaRPr lang="fa-IR"/>
            </a:p>
          </p:txBody>
        </p:sp>
        <p:sp>
          <p:nvSpPr>
            <p:cNvPr id="14368" name="Freeform 32"/>
            <p:cNvSpPr>
              <a:spLocks/>
            </p:cNvSpPr>
            <p:nvPr/>
          </p:nvSpPr>
          <p:spPr bwMode="hidden">
            <a:xfrm>
              <a:off x="2" y="3177"/>
              <a:ext cx="5752" cy="414"/>
            </a:xfrm>
            <a:custGeom>
              <a:avLst/>
              <a:gdLst/>
              <a:ahLst/>
              <a:cxnLst>
                <a:cxn ang="0">
                  <a:pos x="0" y="48"/>
                </a:cxn>
                <a:cxn ang="0">
                  <a:pos x="5740" y="414"/>
                </a:cxn>
                <a:cxn ang="0">
                  <a:pos x="5740" y="402"/>
                </a:cxn>
                <a:cxn ang="0">
                  <a:pos x="0" y="0"/>
                </a:cxn>
                <a:cxn ang="0">
                  <a:pos x="0" y="48"/>
                </a:cxn>
                <a:cxn ang="0">
                  <a:pos x="0" y="48"/>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w="9525">
              <a:noFill/>
              <a:round/>
              <a:headEnd/>
              <a:tailEnd/>
            </a:ln>
          </p:spPr>
          <p:txBody>
            <a:bodyPr/>
            <a:lstStyle/>
            <a:p>
              <a:pPr>
                <a:defRPr/>
              </a:pPr>
              <a:endParaRPr lang="fa-IR"/>
            </a:p>
          </p:txBody>
        </p:sp>
        <p:sp>
          <p:nvSpPr>
            <p:cNvPr id="14369" name="Freeform 33"/>
            <p:cNvSpPr>
              <a:spLocks/>
            </p:cNvSpPr>
            <p:nvPr/>
          </p:nvSpPr>
          <p:spPr bwMode="hidden">
            <a:xfrm>
              <a:off x="1297" y="0"/>
              <a:ext cx="4457" cy="3177"/>
            </a:xfrm>
            <a:custGeom>
              <a:avLst/>
              <a:gdLst/>
              <a:ahLst/>
              <a:cxnLst>
                <a:cxn ang="0">
                  <a:pos x="0" y="0"/>
                </a:cxn>
                <a:cxn ang="0">
                  <a:pos x="4448" y="3177"/>
                </a:cxn>
                <a:cxn ang="0">
                  <a:pos x="4448" y="3153"/>
                </a:cxn>
                <a:cxn ang="0">
                  <a:pos x="125" y="0"/>
                </a:cxn>
                <a:cxn ang="0">
                  <a:pos x="0" y="0"/>
                </a:cxn>
                <a:cxn ang="0">
                  <a:pos x="0" y="0"/>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w="9525">
              <a:noFill/>
              <a:round/>
              <a:headEnd/>
              <a:tailEnd/>
            </a:ln>
          </p:spPr>
          <p:txBody>
            <a:bodyPr/>
            <a:lstStyle/>
            <a:p>
              <a:pPr>
                <a:defRPr/>
              </a:pPr>
              <a:endParaRPr lang="fa-IR"/>
            </a:p>
          </p:txBody>
        </p:sp>
        <p:sp>
          <p:nvSpPr>
            <p:cNvPr id="14370" name="Freeform 34"/>
            <p:cNvSpPr>
              <a:spLocks/>
            </p:cNvSpPr>
            <p:nvPr/>
          </p:nvSpPr>
          <p:spPr bwMode="hidden">
            <a:xfrm>
              <a:off x="3321" y="0"/>
              <a:ext cx="2433" cy="2614"/>
            </a:xfrm>
            <a:custGeom>
              <a:avLst/>
              <a:gdLst/>
              <a:ahLst/>
              <a:cxnLst>
                <a:cxn ang="0">
                  <a:pos x="0" y="0"/>
                </a:cxn>
                <a:cxn ang="0">
                  <a:pos x="2428" y="2614"/>
                </a:cxn>
                <a:cxn ang="0">
                  <a:pos x="2428" y="2608"/>
                </a:cxn>
                <a:cxn ang="0">
                  <a:pos x="66" y="0"/>
                </a:cxn>
                <a:cxn ang="0">
                  <a:pos x="0" y="0"/>
                </a:cxn>
                <a:cxn ang="0">
                  <a:pos x="0" y="0"/>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fa-IR"/>
            </a:p>
          </p:txBody>
        </p:sp>
        <p:sp>
          <p:nvSpPr>
            <p:cNvPr id="14371" name="Freeform 35"/>
            <p:cNvSpPr>
              <a:spLocks/>
            </p:cNvSpPr>
            <p:nvPr/>
          </p:nvSpPr>
          <p:spPr bwMode="hidden">
            <a:xfrm>
              <a:off x="3950" y="0"/>
              <a:ext cx="1804" cy="2464"/>
            </a:xfrm>
            <a:custGeom>
              <a:avLst/>
              <a:gdLst/>
              <a:ahLst/>
              <a:cxnLst>
                <a:cxn ang="0">
                  <a:pos x="485" y="0"/>
                </a:cxn>
                <a:cxn ang="0">
                  <a:pos x="0" y="0"/>
                </a:cxn>
                <a:cxn ang="0">
                  <a:pos x="1800" y="2464"/>
                </a:cxn>
                <a:cxn ang="0">
                  <a:pos x="1800" y="2248"/>
                </a:cxn>
                <a:cxn ang="0">
                  <a:pos x="1794" y="2248"/>
                </a:cxn>
                <a:cxn ang="0">
                  <a:pos x="485" y="0"/>
                </a:cxn>
                <a:cxn ang="0">
                  <a:pos x="485" y="0"/>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pPr>
                <a:defRPr/>
              </a:pPr>
              <a:endParaRPr lang="fa-IR"/>
            </a:p>
          </p:txBody>
        </p:sp>
        <p:sp>
          <p:nvSpPr>
            <p:cNvPr id="14372" name="Freeform 36"/>
            <p:cNvSpPr>
              <a:spLocks/>
            </p:cNvSpPr>
            <p:nvPr/>
          </p:nvSpPr>
          <p:spPr bwMode="hidden">
            <a:xfrm>
              <a:off x="4519" y="0"/>
              <a:ext cx="1235" cy="2074"/>
            </a:xfrm>
            <a:custGeom>
              <a:avLst/>
              <a:gdLst/>
              <a:ahLst/>
              <a:cxnLst>
                <a:cxn ang="0">
                  <a:pos x="0" y="0"/>
                </a:cxn>
                <a:cxn ang="0">
                  <a:pos x="1232" y="2074"/>
                </a:cxn>
                <a:cxn ang="0">
                  <a:pos x="1232" y="2038"/>
                </a:cxn>
                <a:cxn ang="0">
                  <a:pos x="42" y="0"/>
                </a:cxn>
                <a:cxn ang="0">
                  <a:pos x="0" y="0"/>
                </a:cxn>
                <a:cxn ang="0">
                  <a:pos x="0" y="0"/>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w="9525">
              <a:noFill/>
              <a:round/>
              <a:headEnd/>
              <a:tailEnd/>
            </a:ln>
          </p:spPr>
          <p:txBody>
            <a:bodyPr/>
            <a:lstStyle/>
            <a:p>
              <a:pPr>
                <a:defRPr/>
              </a:pPr>
              <a:endParaRPr lang="fa-IR"/>
            </a:p>
          </p:txBody>
        </p:sp>
        <p:sp>
          <p:nvSpPr>
            <p:cNvPr id="14373" name="Freeform 37"/>
            <p:cNvSpPr>
              <a:spLocks/>
            </p:cNvSpPr>
            <p:nvPr/>
          </p:nvSpPr>
          <p:spPr bwMode="hidden">
            <a:xfrm>
              <a:off x="4694" y="0"/>
              <a:ext cx="1060" cy="1936"/>
            </a:xfrm>
            <a:custGeom>
              <a:avLst/>
              <a:gdLst/>
              <a:ahLst/>
              <a:cxnLst>
                <a:cxn ang="0">
                  <a:pos x="0" y="0"/>
                </a:cxn>
                <a:cxn ang="0">
                  <a:pos x="1058" y="1936"/>
                </a:cxn>
                <a:cxn ang="0">
                  <a:pos x="1058" y="1930"/>
                </a:cxn>
                <a:cxn ang="0">
                  <a:pos x="54" y="0"/>
                </a:cxn>
                <a:cxn ang="0">
                  <a:pos x="0" y="0"/>
                </a:cxn>
                <a:cxn ang="0">
                  <a:pos x="0" y="0"/>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w="9525">
              <a:noFill/>
              <a:round/>
              <a:headEnd/>
              <a:tailEnd/>
            </a:ln>
          </p:spPr>
          <p:txBody>
            <a:bodyPr/>
            <a:lstStyle/>
            <a:p>
              <a:pPr>
                <a:defRPr/>
              </a:pPr>
              <a:endParaRPr lang="fa-IR"/>
            </a:p>
          </p:txBody>
        </p:sp>
        <p:sp>
          <p:nvSpPr>
            <p:cNvPr id="14374" name="Freeform 38"/>
            <p:cNvSpPr>
              <a:spLocks/>
            </p:cNvSpPr>
            <p:nvPr/>
          </p:nvSpPr>
          <p:spPr bwMode="hidden">
            <a:xfrm>
              <a:off x="4981" y="0"/>
              <a:ext cx="773" cy="1487"/>
            </a:xfrm>
            <a:custGeom>
              <a:avLst/>
              <a:gdLst/>
              <a:ahLst/>
              <a:cxnLst>
                <a:cxn ang="0">
                  <a:pos x="771" y="1433"/>
                </a:cxn>
                <a:cxn ang="0">
                  <a:pos x="42" y="0"/>
                </a:cxn>
                <a:cxn ang="0">
                  <a:pos x="0" y="0"/>
                </a:cxn>
                <a:cxn ang="0">
                  <a:pos x="771" y="1487"/>
                </a:cxn>
                <a:cxn ang="0">
                  <a:pos x="771" y="1433"/>
                </a:cxn>
                <a:cxn ang="0">
                  <a:pos x="771" y="1433"/>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w="9525">
              <a:noFill/>
              <a:round/>
              <a:headEnd/>
              <a:tailEnd/>
            </a:ln>
          </p:spPr>
          <p:txBody>
            <a:bodyPr/>
            <a:lstStyle/>
            <a:p>
              <a:pPr>
                <a:defRPr/>
              </a:pPr>
              <a:endParaRPr lang="fa-IR"/>
            </a:p>
          </p:txBody>
        </p:sp>
        <p:grpSp>
          <p:nvGrpSpPr>
            <p:cNvPr id="1068" name="Group 39"/>
            <p:cNvGrpSpPr>
              <a:grpSpLocks/>
            </p:cNvGrpSpPr>
            <p:nvPr userDrawn="1"/>
          </p:nvGrpSpPr>
          <p:grpSpPr bwMode="auto">
            <a:xfrm>
              <a:off x="0" y="1632"/>
              <a:ext cx="5758" cy="1858"/>
              <a:chOff x="0" y="1632"/>
              <a:chExt cx="5758" cy="1858"/>
            </a:xfrm>
          </p:grpSpPr>
          <p:sp>
            <p:nvSpPr>
              <p:cNvPr id="14376" name="Freeform 40"/>
              <p:cNvSpPr>
                <a:spLocks/>
              </p:cNvSpPr>
              <p:nvPr/>
            </p:nvSpPr>
            <p:spPr bwMode="hidden">
              <a:xfrm>
                <a:off x="0" y="1632"/>
                <a:ext cx="3670" cy="1313"/>
              </a:xfrm>
              <a:custGeom>
                <a:avLst/>
                <a:gdLst/>
                <a:ahLst/>
                <a:cxnLst>
                  <a:cxn ang="0">
                    <a:pos x="0" y="0"/>
                  </a:cxn>
                  <a:cxn ang="0">
                    <a:pos x="0" y="366"/>
                  </a:cxn>
                  <a:cxn ang="0">
                    <a:pos x="3635" y="1313"/>
                  </a:cxn>
                  <a:cxn ang="0">
                    <a:pos x="3647" y="1235"/>
                  </a:cxn>
                  <a:cxn ang="0">
                    <a:pos x="3659" y="1163"/>
                  </a:cxn>
                  <a:cxn ang="0">
                    <a:pos x="0" y="0"/>
                  </a:cxn>
                  <a:cxn ang="0">
                    <a:pos x="0" y="0"/>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a:defRPr/>
                </a:pPr>
                <a:endParaRPr lang="fa-IR"/>
              </a:p>
            </p:txBody>
          </p:sp>
          <p:sp>
            <p:nvSpPr>
              <p:cNvPr id="14377" name="Freeform 41"/>
              <p:cNvSpPr>
                <a:spLocks/>
              </p:cNvSpPr>
              <p:nvPr/>
            </p:nvSpPr>
            <p:spPr bwMode="hidden">
              <a:xfrm>
                <a:off x="3646" y="2795"/>
                <a:ext cx="2112" cy="695"/>
              </a:xfrm>
              <a:custGeom>
                <a:avLst/>
                <a:gdLst/>
                <a:ahLst/>
                <a:cxnLst>
                  <a:cxn ang="0">
                    <a:pos x="2105" y="665"/>
                  </a:cxn>
                  <a:cxn ang="0">
                    <a:pos x="24" y="0"/>
                  </a:cxn>
                  <a:cxn ang="0">
                    <a:pos x="12" y="72"/>
                  </a:cxn>
                  <a:cxn ang="0">
                    <a:pos x="0" y="150"/>
                  </a:cxn>
                  <a:cxn ang="0">
                    <a:pos x="2105" y="695"/>
                  </a:cxn>
                  <a:cxn ang="0">
                    <a:pos x="2105" y="665"/>
                  </a:cxn>
                  <a:cxn ang="0">
                    <a:pos x="2105" y="665"/>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w="9525">
                <a:noFill/>
                <a:round/>
                <a:headEnd/>
                <a:tailEnd/>
              </a:ln>
            </p:spPr>
            <p:txBody>
              <a:bodyPr/>
              <a:lstStyle/>
              <a:p>
                <a:pPr>
                  <a:defRPr/>
                </a:pPr>
                <a:endParaRPr lang="fa-IR"/>
              </a:p>
            </p:txBody>
          </p:sp>
        </p:grpSp>
      </p:grpSp>
      <p:sp>
        <p:nvSpPr>
          <p:cNvPr id="14378" name="Rectangle 42"/>
          <p:cNvSpPr>
            <a:spLocks noGrp="1" noChangeArrowheads="1"/>
          </p:cNvSpPr>
          <p:nvPr>
            <p:ph type="title"/>
          </p:nvPr>
        </p:nvSpPr>
        <p:spPr bwMode="auto">
          <a:xfrm>
            <a:off x="457200" y="277813"/>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4379" name="Rectangle 4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380" name="Rectangle 4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b="0">
                <a:effectLst>
                  <a:outerShdw blurRad="38100" dist="38100" dir="2700000" algn="tl">
                    <a:srgbClr val="000000"/>
                  </a:outerShdw>
                </a:effectLst>
              </a:defRPr>
            </a:lvl1pPr>
          </a:lstStyle>
          <a:p>
            <a:pPr>
              <a:defRPr/>
            </a:pPr>
            <a:endParaRPr lang="en-US"/>
          </a:p>
        </p:txBody>
      </p:sp>
      <p:sp>
        <p:nvSpPr>
          <p:cNvPr id="14381" name="Rectangle 4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b="0">
                <a:effectLst>
                  <a:outerShdw blurRad="38100" dist="38100" dir="2700000" algn="tl">
                    <a:srgbClr val="000000"/>
                  </a:outerShdw>
                </a:effectLst>
              </a:defRPr>
            </a:lvl1pPr>
          </a:lstStyle>
          <a:p>
            <a:pPr>
              <a:defRPr/>
            </a:pPr>
            <a:endParaRPr lang="en-US"/>
          </a:p>
        </p:txBody>
      </p:sp>
      <p:sp>
        <p:nvSpPr>
          <p:cNvPr id="14382" name="Rectangle 4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effectLst>
                  <a:outerShdw blurRad="38100" dist="38100" dir="2700000" algn="tl">
                    <a:srgbClr val="000000"/>
                  </a:outerShdw>
                </a:effectLst>
              </a:defRPr>
            </a:lvl1pPr>
          </a:lstStyle>
          <a:p>
            <a:fld id="{68BBC56D-2E8B-4B30-8096-910D2900E5E4}" type="slidenum">
              <a:rPr lang="ar-SA"/>
              <a:pPr/>
              <a:t>‹#›</a:t>
            </a:fld>
            <a:endParaRPr lang="en-US"/>
          </a:p>
        </p:txBody>
      </p:sp>
      <p:sp>
        <p:nvSpPr>
          <p:cNvPr id="47" name="Rectangle 46"/>
          <p:cNvSpPr/>
          <p:nvPr userDrawn="1"/>
        </p:nvSpPr>
        <p:spPr>
          <a:xfrm>
            <a:off x="-216568" y="-48126"/>
            <a:ext cx="5373437" cy="461665"/>
          </a:xfrm>
          <a:prstGeom prst="rect">
            <a:avLst/>
          </a:prstGeom>
        </p:spPr>
        <p:txBody>
          <a:bodyPr wrap="square">
            <a:spAutoFit/>
          </a:bodyPr>
          <a:lstStyle/>
          <a:p>
            <a:pPr algn="ctr" rtl="0">
              <a:spcBef>
                <a:spcPct val="0"/>
              </a:spcBef>
              <a:buFontTx/>
              <a:buNone/>
            </a:pPr>
            <a:r>
              <a:rPr lang="en-US" altLang="fa-IR" sz="2400" b="1" dirty="0" smtClean="0">
                <a:solidFill>
                  <a:srgbClr val="FF0000"/>
                </a:solidFill>
                <a:latin typeface="Tahoma" panose="020B0604030504040204" pitchFamily="34" charset="0"/>
                <a:cs typeface="B Titr" panose="00000700000000000000" pitchFamily="2" charset="-78"/>
              </a:rPr>
              <a:t>@</a:t>
            </a:r>
            <a:r>
              <a:rPr lang="en-US" altLang="fa-IR" sz="2400" b="1" dirty="0" err="1" smtClean="0">
                <a:solidFill>
                  <a:srgbClr val="FF0000"/>
                </a:solidFill>
                <a:latin typeface="Tahoma" panose="020B0604030504040204" pitchFamily="34" charset="0"/>
                <a:cs typeface="B Titr" panose="00000700000000000000" pitchFamily="2" charset="-78"/>
              </a:rPr>
              <a:t>PptBank</a:t>
            </a:r>
            <a:r>
              <a:rPr lang="en-US" altLang="fa-IR" sz="2400" b="1" baseline="0" dirty="0" smtClean="0">
                <a:solidFill>
                  <a:srgbClr val="FF0000"/>
                </a:solidFill>
                <a:latin typeface="Tahoma" panose="020B0604030504040204" pitchFamily="34" charset="0"/>
                <a:cs typeface="B Titr" panose="00000700000000000000" pitchFamily="2" charset="-78"/>
              </a:rPr>
              <a:t> </a:t>
            </a:r>
            <a:r>
              <a:rPr lang="fa-IR" altLang="fa-IR" sz="2400" b="1" dirty="0" smtClean="0">
                <a:solidFill>
                  <a:srgbClr val="FF0000"/>
                </a:solidFill>
                <a:latin typeface="Tahoma" panose="020B0604030504040204" pitchFamily="34" charset="0"/>
                <a:cs typeface="B Titr" panose="00000700000000000000" pitchFamily="2" charset="-78"/>
              </a:rPr>
              <a:t> کانال تلگرامی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cSld>
  <p:clrMap bg1="dk2" tx1="lt1" bg2="dk1" tx2="lt2" accent1="accent1" accent2="accent2" accent3="accent3" accent4="accent4" accent5="accent5" accent6="accent6" hlink="hlink" folHlink="folHlink"/>
  <p:sldLayoutIdLst>
    <p:sldLayoutId id="2147483700"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9pPr>
    </p:titleStyle>
    <p:bodyStyle>
      <a:lvl1pPr marL="342900" indent="-342900" algn="l" rtl="0" eaLnBrk="0" fontAlgn="base" hangingPunct="0">
        <a:spcBef>
          <a:spcPct val="20000"/>
        </a:spcBef>
        <a:spcAft>
          <a:spcPct val="0"/>
        </a:spcAft>
        <a:buClr>
          <a:schemeClr val="hlink"/>
        </a:buClr>
        <a:buSzPct val="90000"/>
        <a:buFont typeface="Wingdings" panose="05000000000000000000" pitchFamily="2" charset="2"/>
        <a:buBlip>
          <a:blip r:embed="rId13"/>
        </a:buBlip>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buClr>
          <a:schemeClr val="accent2"/>
        </a:buClr>
        <a:buSzPct val="90000"/>
        <a:buFont typeface="Wingdings" panose="05000000000000000000" pitchFamily="2" charset="2"/>
        <a:buBlip>
          <a:blip r:embed="rId14"/>
        </a:buBlip>
        <a:defRPr sz="2400">
          <a:solidFill>
            <a:schemeClr val="tx1"/>
          </a:solidFill>
          <a:effectLst>
            <a:outerShdw blurRad="38100" dist="38100" dir="2700000" algn="tl">
              <a:srgbClr val="000000"/>
            </a:outerShdw>
          </a:effectLst>
          <a:latin typeface="+mn-lt"/>
          <a:cs typeface="+mn-cs"/>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cs typeface="+mn-cs"/>
        </a:defRPr>
      </a:lvl4pPr>
      <a:lvl5pPr marL="2057400" indent="-228600" algn="l" rtl="0" eaLnBrk="0" fontAlgn="base" hangingPunct="0">
        <a:spcBef>
          <a:spcPct val="20000"/>
        </a:spcBef>
        <a:spcAft>
          <a:spcPct val="0"/>
        </a:spcAft>
        <a:buClr>
          <a:schemeClr val="folHlink"/>
        </a:buClr>
        <a:buSzPct val="90000"/>
        <a:buFont typeface="Wingdings" panose="05000000000000000000" pitchFamily="2" charset="2"/>
        <a:buBlip>
          <a:blip r:embed="rId15"/>
        </a:buBlip>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7044" name="Rectangle 4"/>
          <p:cNvSpPr>
            <a:spLocks noGrp="1" noChangeArrowheads="1"/>
          </p:cNvSpPr>
          <p:nvPr>
            <p:ph type="ctrTitle"/>
          </p:nvPr>
        </p:nvSpPr>
        <p:spPr>
          <a:xfrm>
            <a:off x="457200" y="714375"/>
            <a:ext cx="8229600" cy="1285875"/>
          </a:xfrm>
        </p:spPr>
        <p:txBody>
          <a:bodyPr/>
          <a:lstStyle/>
          <a:p>
            <a:pPr eaLnBrk="1" hangingPunct="1">
              <a:defRPr/>
            </a:pPr>
            <a:r>
              <a:rPr lang="fa-IR" b="1" i="1" dirty="0">
                <a:solidFill>
                  <a:srgbClr val="FFFF00"/>
                </a:solidFill>
                <a:effectLst/>
                <a:cs typeface="B Majid Shadow" pitchFamily="2" charset="-78"/>
              </a:rPr>
              <a:t>مفاهيم اساسي سازمان </a:t>
            </a:r>
            <a:endParaRPr lang="en-US" b="1" dirty="0" smtClean="0">
              <a:solidFill>
                <a:schemeClr val="tx1"/>
              </a:solidFill>
            </a:endParaRPr>
          </a:p>
        </p:txBody>
      </p:sp>
      <p:pic>
        <p:nvPicPr>
          <p:cNvPr id="3075" name="Picture 8" descr="E:\Documents and Settings\shabani\My Documents\My Pictures\02297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85875" y="2000250"/>
            <a:ext cx="6715125" cy="435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23556" name="Rectangle 4"/>
          <p:cNvSpPr>
            <a:spLocks noGrp="1" noChangeArrowheads="1"/>
          </p:cNvSpPr>
          <p:nvPr>
            <p:ph type="ctrTitle"/>
          </p:nvPr>
        </p:nvSpPr>
        <p:spPr>
          <a:xfrm>
            <a:off x="428625" y="0"/>
            <a:ext cx="8229600" cy="1071563"/>
          </a:xfrm>
        </p:spPr>
        <p:txBody>
          <a:bodyPr/>
          <a:lstStyle/>
          <a:p>
            <a:pPr algn="r" eaLnBrk="1" hangingPunct="1">
              <a:defRPr/>
            </a:pPr>
            <a:r>
              <a:rPr lang="fa-IR" sz="4400" b="1" dirty="0" smtClean="0">
                <a:solidFill>
                  <a:srgbClr val="FFFF00"/>
                </a:solidFill>
              </a:rPr>
              <a:t>ابعاد ساختاری:</a:t>
            </a:r>
            <a:endParaRPr lang="en-US" sz="4400" b="1" dirty="0" smtClean="0">
              <a:solidFill>
                <a:srgbClr val="FFFF00"/>
              </a:solidFill>
            </a:endParaRPr>
          </a:p>
        </p:txBody>
      </p:sp>
      <p:sp>
        <p:nvSpPr>
          <p:cNvPr id="23557" name="Rectangle 5"/>
          <p:cNvSpPr>
            <a:spLocks noGrp="1" noChangeArrowheads="1"/>
          </p:cNvSpPr>
          <p:nvPr>
            <p:ph type="subTitle" idx="1"/>
          </p:nvPr>
        </p:nvSpPr>
        <p:spPr>
          <a:xfrm>
            <a:off x="714375" y="1214438"/>
            <a:ext cx="7786688" cy="5381625"/>
          </a:xfrm>
        </p:spPr>
        <p:txBody>
          <a:bodyPr/>
          <a:lstStyle/>
          <a:p>
            <a:pPr algn="r" rtl="1" eaLnBrk="1" hangingPunct="1">
              <a:buFont typeface="Arial" pitchFamily="34" charset="0"/>
              <a:buChar char="•"/>
              <a:defRPr/>
            </a:pPr>
            <a:r>
              <a:rPr lang="fa-IR" sz="3200" b="1" dirty="0" smtClean="0"/>
              <a:t> </a:t>
            </a:r>
            <a:r>
              <a:rPr lang="fa-IR" sz="3200" dirty="0" smtClean="0">
                <a:solidFill>
                  <a:srgbClr val="8FDF2F"/>
                </a:solidFill>
                <a:effectLst/>
                <a:cs typeface="Trafic Mazar" pitchFamily="2" charset="-78"/>
              </a:rPr>
              <a:t>پيچيدگي </a:t>
            </a:r>
            <a:r>
              <a:rPr lang="en-US" sz="2400" dirty="0" smtClean="0">
                <a:solidFill>
                  <a:srgbClr val="8FDF2F"/>
                </a:solidFill>
                <a:effectLst/>
                <a:cs typeface="Trafic Mazar" pitchFamily="2" charset="-78"/>
              </a:rPr>
              <a:t>Complexity</a:t>
            </a:r>
            <a:endParaRPr lang="fa-IR" sz="3200" dirty="0" smtClean="0">
              <a:solidFill>
                <a:srgbClr val="8FDF2F"/>
              </a:solidFill>
              <a:effectLst/>
              <a:cs typeface="Trafic Mazar" pitchFamily="2" charset="-78"/>
            </a:endParaRPr>
          </a:p>
          <a:p>
            <a:pPr marL="274638" algn="just" rtl="1" eaLnBrk="1" hangingPunct="1">
              <a:defRPr/>
            </a:pPr>
            <a:r>
              <a:rPr lang="fa-IR" sz="2800" dirty="0" smtClean="0">
                <a:effectLst/>
                <a:cs typeface="Trafic Mazar" pitchFamily="2" charset="-78"/>
              </a:rPr>
              <a:t>منظور از پيچيدگي تعداد كارها يا نظام هاي فرعي است كه در درون يك سازمان انجام مي شود يا وجود دارد. (عمودي، افقي، جغرافيايي)</a:t>
            </a:r>
          </a:p>
          <a:p>
            <a:pPr marL="274638" algn="just" rtl="1" eaLnBrk="1" hangingPunct="1">
              <a:defRPr/>
            </a:pPr>
            <a:endParaRPr lang="fa-IR" sz="800" dirty="0" smtClean="0">
              <a:effectLst/>
              <a:cs typeface="Trafic Mazar" pitchFamily="2" charset="-78"/>
            </a:endParaRPr>
          </a:p>
          <a:p>
            <a:pPr algn="r" rtl="1" eaLnBrk="1" hangingPunct="1">
              <a:buFont typeface="Arial" pitchFamily="34" charset="0"/>
              <a:buChar char="•"/>
              <a:defRPr/>
            </a:pPr>
            <a:r>
              <a:rPr lang="fa-IR" sz="3200" dirty="0" smtClean="0">
                <a:solidFill>
                  <a:srgbClr val="8FDF2F"/>
                </a:solidFill>
                <a:effectLst/>
                <a:cs typeface="Trafic Mazar" pitchFamily="2" charset="-78"/>
              </a:rPr>
              <a:t> تمركزگرايي</a:t>
            </a:r>
            <a:r>
              <a:rPr lang="fa-IR" dirty="0" smtClean="0">
                <a:solidFill>
                  <a:srgbClr val="8FDF2F"/>
                </a:solidFill>
                <a:effectLst/>
                <a:cs typeface="Trafic Mazar" pitchFamily="2" charset="-78"/>
              </a:rPr>
              <a:t> </a:t>
            </a:r>
            <a:r>
              <a:rPr lang="en-US" sz="2400" dirty="0" smtClean="0">
                <a:solidFill>
                  <a:srgbClr val="8FDF2F"/>
                </a:solidFill>
                <a:effectLst/>
                <a:cs typeface="Trafic Mazar" pitchFamily="2" charset="-78"/>
              </a:rPr>
              <a:t>Centralization</a:t>
            </a:r>
            <a:endParaRPr lang="fa-IR" dirty="0" smtClean="0">
              <a:solidFill>
                <a:srgbClr val="8FDF2F"/>
              </a:solidFill>
              <a:effectLst/>
              <a:cs typeface="Trafic Mazar" pitchFamily="2" charset="-78"/>
            </a:endParaRPr>
          </a:p>
          <a:p>
            <a:pPr marL="274638" algn="just" rtl="1" eaLnBrk="1" hangingPunct="1">
              <a:defRPr/>
            </a:pPr>
            <a:r>
              <a:rPr lang="fa-IR" sz="2800" dirty="0" smtClean="0">
                <a:effectLst/>
                <a:cs typeface="Trafic Mazar" pitchFamily="2" charset="-78"/>
              </a:rPr>
              <a:t>در سلسله مراتب اختيارات، متمركز بودن به آن سطح از اختيارات گفته مي شود كه قدرت تصميم گيري دارد. هنگامي كه تصميم در سطح بالاي سازمان اخذ شود، آن را سازمان متمركز مي نامند و هنگامي كه تصميم گيري به سطوح پايين تر سازمان تفويض گردد، به آن سازمان غيرمتمركز گفته مي شود. </a:t>
            </a:r>
          </a:p>
          <a:p>
            <a:pPr algn="r" rtl="1" eaLnBrk="1" hangingPunct="1">
              <a:defRPr/>
            </a:pPr>
            <a:endParaRPr lang="fa-IR" sz="2400" dirty="0" smtClean="0">
              <a:solidFill>
                <a:srgbClr val="8FDF2F"/>
              </a:solidFill>
              <a:effectLst/>
              <a:cs typeface="Trafic Mazar" pitchFamily="2" charset="-78"/>
            </a:endParaRPr>
          </a:p>
          <a:p>
            <a:pPr algn="r" rtl="1" eaLnBrk="1" hangingPunct="1">
              <a:buFont typeface="Arial" pitchFamily="34" charset="0"/>
              <a:buChar char="•"/>
              <a:defRPr/>
            </a:pPr>
            <a:r>
              <a:rPr lang="fa-IR" sz="2400" dirty="0" smtClean="0">
                <a:solidFill>
                  <a:srgbClr val="8FDF2F"/>
                </a:solidFill>
                <a:effectLst/>
                <a:cs typeface="Trafic Mazar" pitchFamily="2" charset="-78"/>
              </a:rPr>
              <a:t> </a:t>
            </a:r>
          </a:p>
          <a:p>
            <a:pPr algn="r" rtl="1" eaLnBrk="1" hangingPunct="1">
              <a:defRPr/>
            </a:pPr>
            <a:endParaRPr lang="fa-IR" sz="800" dirty="0" smtClean="0">
              <a:effectLst/>
              <a:cs typeface="Trafic Mazar" pitchFamily="2" charset="-78"/>
            </a:endParaRPr>
          </a:p>
          <a:p>
            <a:pPr algn="r" rtl="1" eaLnBrk="1" hangingPunct="1">
              <a:defRPr/>
            </a:pPr>
            <a:endParaRPr lang="en-US" sz="3200" dirty="0" smtClean="0">
              <a:effectLst/>
              <a:cs typeface="Trafic Mazar" pitchFamily="2" charset="-78"/>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23556" name="Rectangle 4"/>
          <p:cNvSpPr>
            <a:spLocks noGrp="1" noChangeArrowheads="1"/>
          </p:cNvSpPr>
          <p:nvPr>
            <p:ph type="ctrTitle"/>
          </p:nvPr>
        </p:nvSpPr>
        <p:spPr>
          <a:xfrm>
            <a:off x="428625" y="0"/>
            <a:ext cx="8229600" cy="1071563"/>
          </a:xfrm>
        </p:spPr>
        <p:txBody>
          <a:bodyPr/>
          <a:lstStyle/>
          <a:p>
            <a:pPr algn="r" eaLnBrk="1" hangingPunct="1">
              <a:defRPr/>
            </a:pPr>
            <a:r>
              <a:rPr lang="fa-IR" sz="4400" b="1" dirty="0" smtClean="0">
                <a:solidFill>
                  <a:srgbClr val="FFFF00"/>
                </a:solidFill>
              </a:rPr>
              <a:t>ابعاد ساختاری:</a:t>
            </a:r>
            <a:endParaRPr lang="en-US" sz="4400" b="1" dirty="0" smtClean="0">
              <a:solidFill>
                <a:srgbClr val="FFFF00"/>
              </a:solidFill>
            </a:endParaRPr>
          </a:p>
        </p:txBody>
      </p:sp>
      <p:sp>
        <p:nvSpPr>
          <p:cNvPr id="23557" name="Rectangle 5"/>
          <p:cNvSpPr>
            <a:spLocks noGrp="1" noChangeArrowheads="1"/>
          </p:cNvSpPr>
          <p:nvPr>
            <p:ph type="subTitle" idx="1"/>
          </p:nvPr>
        </p:nvSpPr>
        <p:spPr>
          <a:xfrm>
            <a:off x="714375" y="1214438"/>
            <a:ext cx="7775575" cy="5381625"/>
          </a:xfrm>
        </p:spPr>
        <p:txBody>
          <a:bodyPr/>
          <a:lstStyle/>
          <a:p>
            <a:pPr algn="r" rtl="1" eaLnBrk="1" hangingPunct="1">
              <a:buFont typeface="Arial" pitchFamily="34" charset="0"/>
              <a:buChar char="•"/>
              <a:defRPr/>
            </a:pPr>
            <a:r>
              <a:rPr lang="fa-IR" sz="3200" b="1" dirty="0" smtClean="0"/>
              <a:t> </a:t>
            </a:r>
            <a:r>
              <a:rPr lang="fa-IR" sz="3200" dirty="0" smtClean="0">
                <a:effectLst/>
                <a:cs typeface="Trafic Mazar" pitchFamily="2" charset="-78"/>
              </a:rPr>
              <a:t> </a:t>
            </a:r>
            <a:r>
              <a:rPr lang="fa-IR" sz="3200" dirty="0" smtClean="0">
                <a:solidFill>
                  <a:srgbClr val="8FDF2F"/>
                </a:solidFill>
                <a:effectLst/>
                <a:cs typeface="Trafic Mazar" pitchFamily="2" charset="-78"/>
              </a:rPr>
              <a:t>حرفه اي گرايي </a:t>
            </a:r>
            <a:r>
              <a:rPr lang="en-US" sz="2400" dirty="0" smtClean="0">
                <a:solidFill>
                  <a:srgbClr val="8FDF2F"/>
                </a:solidFill>
                <a:effectLst/>
                <a:cs typeface="Trafic Mazar" pitchFamily="2" charset="-78"/>
              </a:rPr>
              <a:t>Professionalism</a:t>
            </a:r>
            <a:endParaRPr lang="fa-IR" sz="3200" dirty="0" smtClean="0">
              <a:solidFill>
                <a:srgbClr val="8FDF2F"/>
              </a:solidFill>
              <a:effectLst/>
              <a:cs typeface="Trafic Mazar" pitchFamily="2" charset="-78"/>
            </a:endParaRPr>
          </a:p>
          <a:p>
            <a:pPr marL="274638" algn="just" rtl="1" eaLnBrk="1" hangingPunct="1">
              <a:defRPr/>
            </a:pPr>
            <a:r>
              <a:rPr lang="fa-IR" sz="2800" dirty="0" smtClean="0">
                <a:effectLst/>
                <a:cs typeface="Trafic Mazar" pitchFamily="2" charset="-78"/>
              </a:rPr>
              <a:t>حرفه اي بودن به سطح تحصيلات رسمي و آموزش كاركنان اطلاق     مي شود. اگر در يك سازمان احراز شغل بر اساس دوره هاي آموزشي بلند مدت باشد، گفته مي شود كه سازمان بسيار حرفه اي است.</a:t>
            </a:r>
          </a:p>
          <a:p>
            <a:pPr marL="274638" algn="just" rtl="1" eaLnBrk="1" hangingPunct="1">
              <a:defRPr/>
            </a:pPr>
            <a:endParaRPr lang="fa-IR" sz="800" dirty="0" smtClean="0">
              <a:effectLst/>
              <a:cs typeface="Trafic Mazar" pitchFamily="2" charset="-78"/>
            </a:endParaRPr>
          </a:p>
          <a:p>
            <a:pPr algn="r" rtl="1" eaLnBrk="1" hangingPunct="1">
              <a:buFont typeface="Arial" pitchFamily="34" charset="0"/>
              <a:buChar char="•"/>
              <a:defRPr/>
            </a:pPr>
            <a:r>
              <a:rPr lang="fa-IR" sz="3200" dirty="0" smtClean="0">
                <a:solidFill>
                  <a:srgbClr val="8FDF2F"/>
                </a:solidFill>
                <a:effectLst/>
                <a:cs typeface="Trafic Mazar" pitchFamily="2" charset="-78"/>
              </a:rPr>
              <a:t>  نسبت كاركنان  </a:t>
            </a:r>
            <a:r>
              <a:rPr lang="en-US" sz="2400" dirty="0" smtClean="0">
                <a:solidFill>
                  <a:srgbClr val="8FDF2F"/>
                </a:solidFill>
                <a:effectLst/>
                <a:cs typeface="Trafic Mazar" pitchFamily="2" charset="-78"/>
              </a:rPr>
              <a:t>Personnel Ratio</a:t>
            </a:r>
            <a:endParaRPr lang="fa-IR" sz="3200" dirty="0" smtClean="0">
              <a:solidFill>
                <a:srgbClr val="8FDF2F"/>
              </a:solidFill>
              <a:effectLst/>
              <a:cs typeface="Trafic Mazar" pitchFamily="2" charset="-78"/>
            </a:endParaRPr>
          </a:p>
          <a:p>
            <a:pPr marL="274638" algn="just" rtl="1" eaLnBrk="1" hangingPunct="1">
              <a:defRPr/>
            </a:pPr>
            <a:r>
              <a:rPr lang="fa-IR" sz="2800" dirty="0" smtClean="0">
                <a:effectLst/>
                <a:cs typeface="Trafic Mazar" pitchFamily="2" charset="-78"/>
              </a:rPr>
              <a:t>اين نسبت بيانگر ميزان به كارگيري نيروي انساني در دواير گوناگون سازمان به منظور انجام وظايف سازماني است. برخي از اين نسبت ها عبارتند از : نسبت مديريت، نسبت كاركنان اداري و ....</a:t>
            </a:r>
          </a:p>
          <a:p>
            <a:pPr marL="274638" algn="just" rtl="1" eaLnBrk="1" hangingPunct="1">
              <a:defRPr/>
            </a:pPr>
            <a:endParaRPr lang="fa-IR" sz="800" dirty="0" smtClean="0">
              <a:effectLst/>
              <a:cs typeface="Trafic Mazar" pitchFamily="2" charset="-78"/>
            </a:endParaRPr>
          </a:p>
          <a:p>
            <a:pPr marL="274638" algn="just" rtl="1" eaLnBrk="1" hangingPunct="1">
              <a:defRPr/>
            </a:pPr>
            <a:r>
              <a:rPr lang="fa-IR" sz="2800" dirty="0" smtClean="0">
                <a:effectLst/>
                <a:cs typeface="Trafic Mazar" pitchFamily="2" charset="-78"/>
              </a:rPr>
              <a:t>به منظور محاسبه نسبت ها، تعداد افراد يك دايره يا يك گروه يا مديران را بر كل كاركنان سازمان تقسيم مي نمايند.</a:t>
            </a:r>
          </a:p>
          <a:p>
            <a:pPr algn="just" rtl="1" eaLnBrk="1" hangingPunct="1">
              <a:defRPr/>
            </a:pPr>
            <a:endParaRPr lang="fa-IR" sz="2800" dirty="0" smtClean="0">
              <a:effectLst/>
              <a:cs typeface="Trafic Mazar" pitchFamily="2" charset="-78"/>
            </a:endParaRPr>
          </a:p>
          <a:p>
            <a:pPr algn="r" rtl="1" eaLnBrk="1" hangingPunct="1">
              <a:defRPr/>
            </a:pPr>
            <a:endParaRPr lang="fa-IR" sz="800" dirty="0" smtClean="0">
              <a:effectLst/>
              <a:cs typeface="Trafic Mazar" pitchFamily="2" charset="-78"/>
            </a:endParaRPr>
          </a:p>
          <a:p>
            <a:pPr algn="r" rtl="1" eaLnBrk="1" hangingPunct="1">
              <a:defRPr/>
            </a:pPr>
            <a:endParaRPr lang="en-US" sz="3200" dirty="0" smtClean="0">
              <a:effectLst/>
              <a:cs typeface="Trafic Mazar" pitchFamily="2" charset="-78"/>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23556" name="Rectangle 4"/>
          <p:cNvSpPr>
            <a:spLocks noGrp="1" noChangeArrowheads="1"/>
          </p:cNvSpPr>
          <p:nvPr>
            <p:ph type="ctrTitle"/>
          </p:nvPr>
        </p:nvSpPr>
        <p:spPr>
          <a:xfrm>
            <a:off x="428625" y="428625"/>
            <a:ext cx="8229600" cy="785813"/>
          </a:xfrm>
        </p:spPr>
        <p:txBody>
          <a:bodyPr/>
          <a:lstStyle/>
          <a:p>
            <a:pPr algn="r" eaLnBrk="1" hangingPunct="1">
              <a:defRPr/>
            </a:pPr>
            <a:r>
              <a:rPr lang="fa-IR" sz="3200" dirty="0" smtClean="0">
                <a:solidFill>
                  <a:srgbClr val="FFFF00"/>
                </a:solidFill>
                <a:effectLst/>
                <a:cs typeface="Titr Mazar" pitchFamily="2" charset="-78"/>
              </a:rPr>
              <a:t>ابعاد محتوايي </a:t>
            </a:r>
            <a:r>
              <a:rPr lang="fa-IR" sz="3200" b="1" dirty="0" smtClean="0">
                <a:solidFill>
                  <a:srgbClr val="FFFF00"/>
                </a:solidFill>
              </a:rPr>
              <a:t>:</a:t>
            </a:r>
            <a:endParaRPr lang="en-US" sz="4000" b="1" dirty="0" smtClean="0">
              <a:solidFill>
                <a:srgbClr val="FFFF00"/>
              </a:solidFill>
            </a:endParaRPr>
          </a:p>
        </p:txBody>
      </p:sp>
      <p:sp>
        <p:nvSpPr>
          <p:cNvPr id="23557" name="Rectangle 5"/>
          <p:cNvSpPr>
            <a:spLocks noGrp="1" noChangeArrowheads="1"/>
          </p:cNvSpPr>
          <p:nvPr>
            <p:ph type="subTitle" idx="1"/>
          </p:nvPr>
        </p:nvSpPr>
        <p:spPr>
          <a:xfrm>
            <a:off x="684213" y="1428750"/>
            <a:ext cx="7775575" cy="4572000"/>
          </a:xfrm>
        </p:spPr>
        <p:txBody>
          <a:bodyPr/>
          <a:lstStyle/>
          <a:p>
            <a:pPr algn="r" rtl="1" eaLnBrk="1" hangingPunct="1">
              <a:buFont typeface="Arial" pitchFamily="34" charset="0"/>
              <a:buChar char="•"/>
              <a:defRPr/>
            </a:pPr>
            <a:r>
              <a:rPr lang="fa-IR" sz="3200" b="1" dirty="0" smtClean="0"/>
              <a:t> </a:t>
            </a:r>
            <a:r>
              <a:rPr lang="fa-IR" sz="3200" dirty="0" smtClean="0">
                <a:solidFill>
                  <a:srgbClr val="8FDF2F"/>
                </a:solidFill>
                <a:effectLst/>
                <a:cs typeface="Trafic Mazar" pitchFamily="2" charset="-78"/>
              </a:rPr>
              <a:t>اندازه </a:t>
            </a:r>
            <a:r>
              <a:rPr lang="en-US" sz="2400" dirty="0" smtClean="0">
                <a:solidFill>
                  <a:srgbClr val="8FDF2F"/>
                </a:solidFill>
                <a:effectLst/>
                <a:cs typeface="Trafic Mazar" pitchFamily="2" charset="-78"/>
              </a:rPr>
              <a:t>Size</a:t>
            </a:r>
            <a:endParaRPr lang="fa-IR" sz="3200" dirty="0" smtClean="0">
              <a:solidFill>
                <a:srgbClr val="8FDF2F"/>
              </a:solidFill>
              <a:effectLst/>
              <a:cs typeface="Trafic Mazar" pitchFamily="2" charset="-78"/>
            </a:endParaRPr>
          </a:p>
          <a:p>
            <a:pPr marL="274638" algn="just" rtl="1" eaLnBrk="1" hangingPunct="1">
              <a:defRPr/>
            </a:pPr>
            <a:r>
              <a:rPr lang="fa-IR" sz="2800" dirty="0" smtClean="0">
                <a:effectLst/>
                <a:cs typeface="Trafic Mazar" pitchFamily="2" charset="-78"/>
              </a:rPr>
              <a:t>عبارت از بزرگي يا كوچكي سازمان است كه با تعداد افراد يا كاركنان واحدها، تعداد دواير و بخش ها و يا كل سازمان مشخص مي شود. </a:t>
            </a:r>
          </a:p>
          <a:p>
            <a:pPr marL="274638" algn="just" rtl="1" eaLnBrk="1" hangingPunct="1">
              <a:defRPr/>
            </a:pPr>
            <a:endParaRPr lang="fa-IR" sz="2800" dirty="0" smtClean="0">
              <a:effectLst/>
              <a:cs typeface="Trafic Mazar" pitchFamily="2" charset="-78"/>
            </a:endParaRPr>
          </a:p>
          <a:p>
            <a:pPr algn="r" rtl="1" eaLnBrk="1" hangingPunct="1">
              <a:defRPr/>
            </a:pPr>
            <a:endParaRPr lang="fa-IR" sz="800" dirty="0" smtClean="0">
              <a:solidFill>
                <a:srgbClr val="FFFF00"/>
              </a:solidFill>
              <a:effectLst/>
              <a:cs typeface="Trafic Mazar" pitchFamily="2" charset="-78"/>
            </a:endParaRPr>
          </a:p>
          <a:p>
            <a:pPr algn="r" rtl="1" eaLnBrk="1" hangingPunct="1">
              <a:buFont typeface="Arial" pitchFamily="34" charset="0"/>
              <a:buChar char="•"/>
              <a:defRPr/>
            </a:pPr>
            <a:r>
              <a:rPr lang="fa-IR" sz="3200" dirty="0" smtClean="0">
                <a:effectLst/>
                <a:cs typeface="Trafic Mazar" pitchFamily="2" charset="-78"/>
              </a:rPr>
              <a:t> </a:t>
            </a:r>
            <a:r>
              <a:rPr lang="fa-IR" sz="3200" dirty="0" smtClean="0">
                <a:solidFill>
                  <a:srgbClr val="8FDF2F"/>
                </a:solidFill>
                <a:effectLst/>
                <a:cs typeface="Trafic Mazar" pitchFamily="2" charset="-78"/>
              </a:rPr>
              <a:t>فن آوري سازماني  </a:t>
            </a:r>
            <a:r>
              <a:rPr lang="en-US" sz="2400" dirty="0" smtClean="0">
                <a:solidFill>
                  <a:srgbClr val="8FDF2F"/>
                </a:solidFill>
                <a:effectLst/>
                <a:cs typeface="Trafic Mazar" pitchFamily="2" charset="-78"/>
              </a:rPr>
              <a:t>Organizational Technology</a:t>
            </a:r>
            <a:endParaRPr lang="fa-IR" sz="3200" dirty="0" smtClean="0">
              <a:solidFill>
                <a:srgbClr val="8FDF2F"/>
              </a:solidFill>
              <a:effectLst/>
              <a:cs typeface="Trafic Mazar" pitchFamily="2" charset="-78"/>
            </a:endParaRPr>
          </a:p>
          <a:p>
            <a:pPr marL="274638" algn="just" rtl="1" eaLnBrk="1" hangingPunct="1">
              <a:defRPr/>
            </a:pPr>
            <a:r>
              <a:rPr lang="fa-IR" sz="2800" dirty="0" smtClean="0">
                <a:effectLst/>
                <a:cs typeface="Trafic Mazar" pitchFamily="2" charset="-78"/>
              </a:rPr>
              <a:t>فن آوري سازماني عبارت است از ماهيت نظام توليد و ارائه خدمات كه شامل عمليات و روش هاي فراگرد توليد و ارائه خدمات از طريق تبديل اقلام داده ها به خدمات و محصولات مي باشد.</a:t>
            </a:r>
          </a:p>
          <a:p>
            <a:pPr algn="just" rtl="1" eaLnBrk="1" hangingPunct="1">
              <a:defRPr/>
            </a:pPr>
            <a:endParaRPr lang="fa-IR" sz="2800" dirty="0" smtClean="0">
              <a:effectLst/>
              <a:cs typeface="Trafic Mazar" pitchFamily="2" charset="-78"/>
            </a:endParaRPr>
          </a:p>
          <a:p>
            <a:pPr algn="r" rtl="1" eaLnBrk="1" hangingPunct="1">
              <a:defRPr/>
            </a:pPr>
            <a:endParaRPr lang="fa-IR" sz="800" dirty="0" smtClean="0">
              <a:effectLst/>
              <a:cs typeface="Trafic Mazar" pitchFamily="2" charset="-78"/>
            </a:endParaRPr>
          </a:p>
          <a:p>
            <a:pPr algn="r" rtl="1" eaLnBrk="1" hangingPunct="1">
              <a:defRPr/>
            </a:pPr>
            <a:endParaRPr lang="en-US" sz="3200" dirty="0" smtClean="0">
              <a:effectLst/>
              <a:cs typeface="Trafic Mazar" pitchFamily="2" charset="-78"/>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23556" name="Rectangle 4"/>
          <p:cNvSpPr>
            <a:spLocks noGrp="1" noChangeArrowheads="1"/>
          </p:cNvSpPr>
          <p:nvPr>
            <p:ph type="ctrTitle"/>
          </p:nvPr>
        </p:nvSpPr>
        <p:spPr>
          <a:xfrm>
            <a:off x="500063" y="214313"/>
            <a:ext cx="8229600" cy="857250"/>
          </a:xfrm>
        </p:spPr>
        <p:txBody>
          <a:bodyPr/>
          <a:lstStyle/>
          <a:p>
            <a:pPr algn="r" eaLnBrk="1" hangingPunct="1">
              <a:defRPr/>
            </a:pPr>
            <a:r>
              <a:rPr lang="fa-IR" sz="3200" dirty="0" smtClean="0">
                <a:solidFill>
                  <a:srgbClr val="FFFF00"/>
                </a:solidFill>
                <a:effectLst/>
                <a:cs typeface="Titr Mazar" pitchFamily="2" charset="-78"/>
              </a:rPr>
              <a:t>ابعاد محتوايي </a:t>
            </a:r>
            <a:r>
              <a:rPr lang="fa-IR" sz="3200" b="1" dirty="0" smtClean="0">
                <a:solidFill>
                  <a:srgbClr val="FFFF00"/>
                </a:solidFill>
              </a:rPr>
              <a:t>:</a:t>
            </a:r>
            <a:endParaRPr lang="en-US" sz="4000" b="1" dirty="0" smtClean="0">
              <a:solidFill>
                <a:srgbClr val="FFFF00"/>
              </a:solidFill>
            </a:endParaRPr>
          </a:p>
        </p:txBody>
      </p:sp>
      <p:sp>
        <p:nvSpPr>
          <p:cNvPr id="23557" name="Rectangle 5"/>
          <p:cNvSpPr>
            <a:spLocks noGrp="1" noChangeArrowheads="1"/>
          </p:cNvSpPr>
          <p:nvPr>
            <p:ph type="subTitle" idx="1"/>
          </p:nvPr>
        </p:nvSpPr>
        <p:spPr>
          <a:xfrm>
            <a:off x="571500" y="1285875"/>
            <a:ext cx="8215313" cy="5357813"/>
          </a:xfrm>
        </p:spPr>
        <p:txBody>
          <a:bodyPr/>
          <a:lstStyle/>
          <a:p>
            <a:pPr algn="r" rtl="1" eaLnBrk="1" hangingPunct="1">
              <a:buFont typeface="Arial" pitchFamily="34" charset="0"/>
              <a:buChar char="•"/>
              <a:defRPr/>
            </a:pPr>
            <a:r>
              <a:rPr lang="fa-IR" sz="3200" b="1" dirty="0" smtClean="0"/>
              <a:t> </a:t>
            </a:r>
            <a:r>
              <a:rPr lang="fa-IR" sz="3200" dirty="0" smtClean="0">
                <a:solidFill>
                  <a:srgbClr val="8FDF2F"/>
                </a:solidFill>
                <a:effectLst/>
                <a:cs typeface="Trafic Mazar" pitchFamily="2" charset="-78"/>
              </a:rPr>
              <a:t>راهبردها و هدف هاي سازماني </a:t>
            </a:r>
            <a:r>
              <a:rPr lang="en-US" sz="2400" dirty="0" smtClean="0">
                <a:solidFill>
                  <a:srgbClr val="8FDF2F"/>
                </a:solidFill>
                <a:effectLst/>
                <a:cs typeface="Trafic Mazar" pitchFamily="2" charset="-78"/>
              </a:rPr>
              <a:t>Goals and strategy</a:t>
            </a:r>
            <a:endParaRPr lang="fa-IR" sz="3200" dirty="0" smtClean="0">
              <a:solidFill>
                <a:srgbClr val="8FDF2F"/>
              </a:solidFill>
              <a:effectLst/>
              <a:cs typeface="Trafic Mazar" pitchFamily="2" charset="-78"/>
            </a:endParaRPr>
          </a:p>
          <a:p>
            <a:pPr marL="274638" algn="just" rtl="1" eaLnBrk="1" hangingPunct="1">
              <a:defRPr/>
            </a:pPr>
            <a:r>
              <a:rPr lang="fa-IR" sz="2400" dirty="0" smtClean="0">
                <a:effectLst/>
                <a:cs typeface="Trafic Mazar" pitchFamily="2" charset="-78"/>
              </a:rPr>
              <a:t>منظور مقاصد و فنون رقابتي است كه يك سازمان را از ديگر سازمان ها مشخص         مي نمايد. اهداف غالبا مكتوب بوده و بيانگر مقصود نهايي سازمان هستند در حالي كه راهبردها يك برنامه عملي هستند كه به موجب آنها شيوه تخصيص منابع و فعاليت هاي شركت در رابطه با محيط و در راه نيل به هدف هايش تعيين مي گردد. </a:t>
            </a:r>
          </a:p>
          <a:p>
            <a:pPr marL="274638" algn="just" rtl="1" eaLnBrk="1" hangingPunct="1">
              <a:defRPr/>
            </a:pPr>
            <a:endParaRPr lang="fa-IR" sz="700" dirty="0" smtClean="0">
              <a:effectLst/>
              <a:cs typeface="Trafic Mazar" pitchFamily="2" charset="-78"/>
            </a:endParaRPr>
          </a:p>
          <a:p>
            <a:pPr marL="274638" algn="just" rtl="1" eaLnBrk="1" hangingPunct="1">
              <a:defRPr/>
            </a:pPr>
            <a:r>
              <a:rPr lang="fa-IR" sz="2400" dirty="0" smtClean="0">
                <a:effectLst/>
                <a:cs typeface="Trafic Mazar" pitchFamily="2" charset="-78"/>
              </a:rPr>
              <a:t>هدف ها و راهبردهاي سازمان دامنه فعاليت ها و رابطه اي كه سازمان با مشتريان و رقباي خود دارد، مشخص مي نمايد.</a:t>
            </a:r>
          </a:p>
          <a:p>
            <a:pPr algn="r" rtl="1" eaLnBrk="1" hangingPunct="1">
              <a:defRPr/>
            </a:pPr>
            <a:endParaRPr lang="fa-IR" sz="800" dirty="0" smtClean="0">
              <a:solidFill>
                <a:srgbClr val="FFFF00"/>
              </a:solidFill>
              <a:effectLst/>
              <a:cs typeface="Trafic Mazar" pitchFamily="2" charset="-78"/>
            </a:endParaRPr>
          </a:p>
          <a:p>
            <a:pPr algn="r" rtl="1" eaLnBrk="1" hangingPunct="1">
              <a:buFont typeface="Arial" pitchFamily="34" charset="0"/>
              <a:buChar char="•"/>
              <a:defRPr/>
            </a:pPr>
            <a:r>
              <a:rPr lang="fa-IR" sz="3200" dirty="0" smtClean="0">
                <a:effectLst/>
                <a:cs typeface="Trafic Mazar" pitchFamily="2" charset="-78"/>
              </a:rPr>
              <a:t> </a:t>
            </a:r>
            <a:r>
              <a:rPr lang="fa-IR" sz="3200" dirty="0" smtClean="0">
                <a:solidFill>
                  <a:srgbClr val="8FDF2F"/>
                </a:solidFill>
                <a:effectLst/>
                <a:cs typeface="Trafic Mazar" pitchFamily="2" charset="-78"/>
              </a:rPr>
              <a:t>محيط  </a:t>
            </a:r>
            <a:r>
              <a:rPr lang="en-US" sz="2400" dirty="0" smtClean="0">
                <a:solidFill>
                  <a:srgbClr val="8FDF2F"/>
                </a:solidFill>
                <a:effectLst/>
                <a:cs typeface="Trafic Mazar" pitchFamily="2" charset="-78"/>
              </a:rPr>
              <a:t>Environment</a:t>
            </a:r>
            <a:r>
              <a:rPr lang="en-US" sz="3200" dirty="0" smtClean="0">
                <a:solidFill>
                  <a:srgbClr val="8FDF2F"/>
                </a:solidFill>
                <a:effectLst/>
                <a:cs typeface="Trafic Mazar" pitchFamily="2" charset="-78"/>
              </a:rPr>
              <a:t> </a:t>
            </a:r>
            <a:endParaRPr lang="fa-IR" sz="3200" dirty="0" smtClean="0">
              <a:solidFill>
                <a:srgbClr val="8FDF2F"/>
              </a:solidFill>
              <a:effectLst/>
              <a:cs typeface="Trafic Mazar" pitchFamily="2" charset="-78"/>
            </a:endParaRPr>
          </a:p>
          <a:p>
            <a:pPr marL="274638" algn="just" rtl="1" eaLnBrk="1" hangingPunct="1">
              <a:defRPr/>
            </a:pPr>
            <a:r>
              <a:rPr lang="fa-IR" sz="2400" dirty="0" smtClean="0">
                <a:effectLst/>
                <a:cs typeface="Trafic Mazar" pitchFamily="2" charset="-78"/>
              </a:rPr>
              <a:t>شامل عواملي مي شود كه در خارج از مرز سازمان وجود دارد و در اختيار و كنترل سازمان و مديريت نمي باشد و عملكردها و برنامه هاي سازمان را متاثر مي سازد كه عبارتند از : مشتريان، عرضه كنندگان كالا، موسسات مالي، رقبا و ....</a:t>
            </a:r>
          </a:p>
          <a:p>
            <a:pPr algn="r" rtl="1" eaLnBrk="1" hangingPunct="1">
              <a:defRPr/>
            </a:pPr>
            <a:endParaRPr lang="fa-IR" sz="800" dirty="0" smtClean="0">
              <a:effectLst/>
              <a:cs typeface="Trafic Mazar" pitchFamily="2" charset="-78"/>
            </a:endParaRPr>
          </a:p>
          <a:p>
            <a:pPr algn="r" rtl="1" eaLnBrk="1" hangingPunct="1">
              <a:defRPr/>
            </a:pPr>
            <a:endParaRPr lang="en-US" sz="3200" dirty="0" smtClean="0">
              <a:effectLst/>
              <a:cs typeface="Trafic Mazar" pitchFamily="2" charset="-78"/>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23556" name="Rectangle 4"/>
          <p:cNvSpPr>
            <a:spLocks noGrp="1" noChangeArrowheads="1"/>
          </p:cNvSpPr>
          <p:nvPr>
            <p:ph type="ctrTitle"/>
          </p:nvPr>
        </p:nvSpPr>
        <p:spPr>
          <a:xfrm>
            <a:off x="428625" y="428625"/>
            <a:ext cx="8229600" cy="1000125"/>
          </a:xfrm>
        </p:spPr>
        <p:txBody>
          <a:bodyPr/>
          <a:lstStyle/>
          <a:p>
            <a:pPr algn="r" eaLnBrk="1" hangingPunct="1">
              <a:defRPr/>
            </a:pPr>
            <a:r>
              <a:rPr lang="fa-IR" sz="3200" dirty="0" smtClean="0">
                <a:solidFill>
                  <a:srgbClr val="FFFF00"/>
                </a:solidFill>
                <a:effectLst/>
                <a:cs typeface="Titr Mazar" pitchFamily="2" charset="-78"/>
              </a:rPr>
              <a:t>ابعاد محتوايي </a:t>
            </a:r>
            <a:r>
              <a:rPr lang="fa-IR" sz="3200" b="1" dirty="0" smtClean="0">
                <a:solidFill>
                  <a:srgbClr val="FFFF00"/>
                </a:solidFill>
              </a:rPr>
              <a:t>:</a:t>
            </a:r>
            <a:endParaRPr lang="en-US" sz="4000" b="1" dirty="0" smtClean="0">
              <a:solidFill>
                <a:srgbClr val="FFFF00"/>
              </a:solidFill>
            </a:endParaRPr>
          </a:p>
        </p:txBody>
      </p:sp>
      <p:sp>
        <p:nvSpPr>
          <p:cNvPr id="23557" name="Rectangle 5"/>
          <p:cNvSpPr>
            <a:spLocks noGrp="1" noChangeArrowheads="1"/>
          </p:cNvSpPr>
          <p:nvPr>
            <p:ph type="subTitle" idx="1"/>
          </p:nvPr>
        </p:nvSpPr>
        <p:spPr>
          <a:xfrm>
            <a:off x="684213" y="1857375"/>
            <a:ext cx="7775575" cy="4143375"/>
          </a:xfrm>
        </p:spPr>
        <p:txBody>
          <a:bodyPr/>
          <a:lstStyle/>
          <a:p>
            <a:pPr algn="r" rtl="1" eaLnBrk="1" hangingPunct="1">
              <a:buFont typeface="Arial" pitchFamily="34" charset="0"/>
              <a:buChar char="•"/>
              <a:defRPr/>
            </a:pPr>
            <a:r>
              <a:rPr lang="fa-IR" sz="3200" b="1" dirty="0" smtClean="0"/>
              <a:t> </a:t>
            </a:r>
            <a:r>
              <a:rPr lang="fa-IR" sz="3200" dirty="0" smtClean="0">
                <a:solidFill>
                  <a:srgbClr val="8FDF2F"/>
                </a:solidFill>
                <a:effectLst/>
                <a:cs typeface="Trafic Mazar" pitchFamily="2" charset="-78"/>
              </a:rPr>
              <a:t>فرهنگ سازماني </a:t>
            </a:r>
            <a:r>
              <a:rPr lang="en-US" sz="2400" dirty="0" smtClean="0">
                <a:solidFill>
                  <a:srgbClr val="8FDF2F"/>
                </a:solidFill>
                <a:effectLst/>
                <a:cs typeface="Trafic Mazar" pitchFamily="2" charset="-78"/>
              </a:rPr>
              <a:t>Organizational Culture</a:t>
            </a:r>
            <a:endParaRPr lang="fa-IR" sz="3200" dirty="0" smtClean="0">
              <a:solidFill>
                <a:srgbClr val="8FDF2F"/>
              </a:solidFill>
              <a:effectLst/>
              <a:cs typeface="Trafic Mazar" pitchFamily="2" charset="-78"/>
            </a:endParaRPr>
          </a:p>
          <a:p>
            <a:pPr marL="274638" algn="just" rtl="1" eaLnBrk="1" hangingPunct="1">
              <a:defRPr/>
            </a:pPr>
            <a:r>
              <a:rPr lang="fa-IR" sz="2800" dirty="0" smtClean="0">
                <a:effectLst/>
                <a:cs typeface="Trafic Mazar" pitchFamily="2" charset="-78"/>
              </a:rPr>
              <a:t>فرهنگ سازمان نشان دهنده مجموعه اي از ارزش ها، باورها، هنجارها و ادراكاتي است كه كاركنان در آن سهيم بوده و بر اساس آنها با هم تعامل دارند.</a:t>
            </a:r>
          </a:p>
          <a:p>
            <a:pPr marL="274638" algn="just" rtl="1" eaLnBrk="1" hangingPunct="1">
              <a:defRPr/>
            </a:pPr>
            <a:endParaRPr lang="fa-IR" sz="2800" dirty="0" smtClean="0">
              <a:effectLst/>
              <a:cs typeface="Trafic Mazar" pitchFamily="2" charset="-78"/>
            </a:endParaRPr>
          </a:p>
          <a:p>
            <a:pPr marL="274638" algn="just" rtl="1" eaLnBrk="1" hangingPunct="1">
              <a:defRPr/>
            </a:pPr>
            <a:r>
              <a:rPr lang="fa-IR" sz="2800" dirty="0" smtClean="0">
                <a:effectLst/>
                <a:cs typeface="Trafic Mazar" pitchFamily="2" charset="-78"/>
              </a:rPr>
              <a:t>فرهنگ سازمان مكتوب نبوده ولي با توجه به شعارها، جشن ها، نوع لباس، نماي سازمان، مراودات معمول و رايج بين اعضاي سازمان قابل مشاهده مي باشند.</a:t>
            </a:r>
          </a:p>
          <a:p>
            <a:pPr algn="r" rtl="1" eaLnBrk="1" hangingPunct="1">
              <a:defRPr/>
            </a:pPr>
            <a:endParaRPr lang="fa-IR" sz="800" dirty="0" smtClean="0">
              <a:solidFill>
                <a:srgbClr val="FFFF00"/>
              </a:solidFill>
              <a:effectLst/>
              <a:cs typeface="Trafic Mazar" pitchFamily="2" charset="-78"/>
            </a:endParaRPr>
          </a:p>
          <a:p>
            <a:pPr algn="r" rtl="1" eaLnBrk="1" hangingPunct="1">
              <a:defRPr/>
            </a:pPr>
            <a:r>
              <a:rPr lang="fa-IR" sz="3200" dirty="0" smtClean="0">
                <a:effectLst/>
                <a:cs typeface="Trafic Mazar" pitchFamily="2" charset="-78"/>
              </a:rPr>
              <a:t> </a:t>
            </a:r>
            <a:endParaRPr lang="fa-IR" sz="2800" dirty="0" smtClean="0">
              <a:effectLst/>
              <a:cs typeface="Trafic Mazar" pitchFamily="2" charset="-78"/>
            </a:endParaRPr>
          </a:p>
          <a:p>
            <a:pPr algn="just" rtl="1" eaLnBrk="1" hangingPunct="1">
              <a:defRPr/>
            </a:pPr>
            <a:endParaRPr lang="fa-IR" sz="2800" dirty="0" smtClean="0">
              <a:effectLst/>
              <a:cs typeface="Trafic Mazar" pitchFamily="2" charset="-78"/>
            </a:endParaRPr>
          </a:p>
          <a:p>
            <a:pPr algn="r" rtl="1" eaLnBrk="1" hangingPunct="1">
              <a:defRPr/>
            </a:pPr>
            <a:endParaRPr lang="fa-IR" sz="800" dirty="0" smtClean="0">
              <a:effectLst/>
              <a:cs typeface="Trafic Mazar" pitchFamily="2" charset="-78"/>
            </a:endParaRPr>
          </a:p>
          <a:p>
            <a:pPr algn="r" rtl="1" eaLnBrk="1" hangingPunct="1">
              <a:defRPr/>
            </a:pPr>
            <a:endParaRPr lang="en-US" sz="3200" dirty="0" smtClean="0">
              <a:effectLst/>
              <a:cs typeface="Trafic Mazar" pitchFamily="2" charset="-78"/>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Text Box 4"/>
          <p:cNvSpPr txBox="1">
            <a:spLocks noChangeArrowheads="1"/>
          </p:cNvSpPr>
          <p:nvPr/>
        </p:nvSpPr>
        <p:spPr bwMode="auto">
          <a:xfrm>
            <a:off x="3097213" y="2732088"/>
            <a:ext cx="2646362" cy="4230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a:spAutoFit/>
          </a:bodyPr>
          <a:lstStyle>
            <a:lvl1pPr eaLnBrk="0" hangingPunct="0">
              <a:defRPr sz="3600" b="1">
                <a:solidFill>
                  <a:schemeClr val="tx1"/>
                </a:solidFill>
                <a:latin typeface="Arial" panose="020B0604020202020204" pitchFamily="34" charset="0"/>
                <a:cs typeface="Arial" panose="020B0604020202020204" pitchFamily="34" charset="0"/>
              </a:defRPr>
            </a:lvl1pPr>
            <a:lvl2pPr marL="742950" indent="-285750" eaLnBrk="0" hangingPunct="0">
              <a:defRPr sz="3600" b="1">
                <a:solidFill>
                  <a:schemeClr val="tx1"/>
                </a:solidFill>
                <a:latin typeface="Arial" panose="020B0604020202020204" pitchFamily="34" charset="0"/>
                <a:cs typeface="Arial" panose="020B0604020202020204" pitchFamily="34" charset="0"/>
              </a:defRPr>
            </a:lvl2pPr>
            <a:lvl3pPr marL="1143000" indent="-228600" eaLnBrk="0" hangingPunct="0">
              <a:defRPr sz="3600" b="1">
                <a:solidFill>
                  <a:schemeClr val="tx1"/>
                </a:solidFill>
                <a:latin typeface="Arial" panose="020B0604020202020204" pitchFamily="34" charset="0"/>
                <a:cs typeface="Arial" panose="020B0604020202020204" pitchFamily="34" charset="0"/>
              </a:defRPr>
            </a:lvl3pPr>
            <a:lvl4pPr marL="1600200" indent="-228600" eaLnBrk="0" hangingPunct="0">
              <a:defRPr sz="3600" b="1">
                <a:solidFill>
                  <a:schemeClr val="tx1"/>
                </a:solidFill>
                <a:latin typeface="Arial" panose="020B0604020202020204" pitchFamily="34" charset="0"/>
                <a:cs typeface="Arial" panose="020B0604020202020204" pitchFamily="34" charset="0"/>
              </a:defRPr>
            </a:lvl4pPr>
            <a:lvl5pPr marL="2057400" indent="-228600" eaLnBrk="0" hangingPunct="0">
              <a:defRPr sz="3600" b="1">
                <a:solidFill>
                  <a:schemeClr val="tx1"/>
                </a:solidFill>
                <a:latin typeface="Arial" panose="020B0604020202020204" pitchFamily="34" charset="0"/>
                <a:cs typeface="Arial" panose="020B0604020202020204" pitchFamily="34" charset="0"/>
              </a:defRPr>
            </a:lvl5pPr>
            <a:lvl6pPr marL="2514600" indent="-228600" rtl="0" eaLnBrk="0" fontAlgn="base" hangingPunct="0">
              <a:spcBef>
                <a:spcPct val="0"/>
              </a:spcBef>
              <a:spcAft>
                <a:spcPct val="0"/>
              </a:spcAft>
              <a:defRPr sz="3600" b="1">
                <a:solidFill>
                  <a:schemeClr val="tx1"/>
                </a:solidFill>
                <a:latin typeface="Arial" panose="020B0604020202020204" pitchFamily="34" charset="0"/>
                <a:cs typeface="Arial" panose="020B0604020202020204" pitchFamily="34" charset="0"/>
              </a:defRPr>
            </a:lvl6pPr>
            <a:lvl7pPr marL="2971800" indent="-228600" rtl="0" eaLnBrk="0" fontAlgn="base" hangingPunct="0">
              <a:spcBef>
                <a:spcPct val="0"/>
              </a:spcBef>
              <a:spcAft>
                <a:spcPct val="0"/>
              </a:spcAft>
              <a:defRPr sz="3600" b="1">
                <a:solidFill>
                  <a:schemeClr val="tx1"/>
                </a:solidFill>
                <a:latin typeface="Arial" panose="020B0604020202020204" pitchFamily="34" charset="0"/>
                <a:cs typeface="Arial" panose="020B0604020202020204" pitchFamily="34" charset="0"/>
              </a:defRPr>
            </a:lvl7pPr>
            <a:lvl8pPr marL="3429000" indent="-228600" rtl="0" eaLnBrk="0" fontAlgn="base" hangingPunct="0">
              <a:spcBef>
                <a:spcPct val="0"/>
              </a:spcBef>
              <a:spcAft>
                <a:spcPct val="0"/>
              </a:spcAft>
              <a:defRPr sz="3600" b="1">
                <a:solidFill>
                  <a:schemeClr val="tx1"/>
                </a:solidFill>
                <a:latin typeface="Arial" panose="020B0604020202020204" pitchFamily="34" charset="0"/>
                <a:cs typeface="Arial" panose="020B0604020202020204" pitchFamily="34" charset="0"/>
              </a:defRPr>
            </a:lvl8pPr>
            <a:lvl9pPr marL="3886200" indent="-228600" rtl="0" eaLnBrk="0" fontAlgn="base" hangingPunct="0">
              <a:spcBef>
                <a:spcPct val="0"/>
              </a:spcBef>
              <a:spcAft>
                <a:spcPct val="0"/>
              </a:spcAft>
              <a:defRPr sz="3600" b="1">
                <a:solidFill>
                  <a:schemeClr val="tx1"/>
                </a:solidFill>
                <a:latin typeface="Arial" panose="020B0604020202020204" pitchFamily="34" charset="0"/>
                <a:cs typeface="Arial" panose="020B0604020202020204" pitchFamily="34" charset="0"/>
              </a:defRPr>
            </a:lvl9pPr>
          </a:lstStyle>
          <a:p>
            <a:pPr eaLnBrk="1" hangingPunct="1"/>
            <a:r>
              <a:rPr lang="fa-IR" sz="2800" b="0"/>
              <a:t>    </a:t>
            </a:r>
            <a:r>
              <a:rPr lang="fa-IR" sz="3200">
                <a:solidFill>
                  <a:srgbClr val="FFFF00"/>
                </a:solidFill>
              </a:rPr>
              <a:t>سا ختار</a:t>
            </a:r>
          </a:p>
          <a:p>
            <a:pPr eaLnBrk="1" hangingPunct="1"/>
            <a:r>
              <a:rPr lang="fa-IR" sz="2400"/>
              <a:t>1- رسمی بودن</a:t>
            </a:r>
          </a:p>
          <a:p>
            <a:pPr eaLnBrk="1" hangingPunct="1"/>
            <a:r>
              <a:rPr lang="fa-IR" sz="2400"/>
              <a:t>2- تخصصی بودن</a:t>
            </a:r>
          </a:p>
          <a:p>
            <a:pPr eaLnBrk="1" hangingPunct="1"/>
            <a:r>
              <a:rPr lang="fa-IR" sz="2400"/>
              <a:t>3- داشتن استاندارد</a:t>
            </a:r>
          </a:p>
          <a:p>
            <a:pPr eaLnBrk="1" hangingPunct="1"/>
            <a:r>
              <a:rPr lang="fa-IR" sz="2400"/>
              <a:t>4- داشتن سلسله مراتب </a:t>
            </a:r>
          </a:p>
          <a:p>
            <a:pPr eaLnBrk="1" hangingPunct="1"/>
            <a:r>
              <a:rPr lang="fa-IR" sz="2400"/>
              <a:t>     اختیارات</a:t>
            </a:r>
          </a:p>
          <a:p>
            <a:pPr eaLnBrk="1" hangingPunct="1"/>
            <a:r>
              <a:rPr lang="fa-IR" sz="2400"/>
              <a:t>5- پيچيدگي </a:t>
            </a:r>
          </a:p>
          <a:p>
            <a:pPr eaLnBrk="1" hangingPunct="1"/>
            <a:r>
              <a:rPr lang="fa-IR" sz="2400"/>
              <a:t>6 – تمركز </a:t>
            </a:r>
          </a:p>
          <a:p>
            <a:pPr eaLnBrk="1" hangingPunct="1"/>
            <a:r>
              <a:rPr lang="fa-IR" sz="2400"/>
              <a:t>7-حرفه ای بودن</a:t>
            </a:r>
          </a:p>
          <a:p>
            <a:pPr eaLnBrk="1" hangingPunct="1"/>
            <a:r>
              <a:rPr lang="fa-IR" sz="2400"/>
              <a:t>8- نسبت های پرسنلی</a:t>
            </a:r>
          </a:p>
          <a:p>
            <a:pPr eaLnBrk="1" hangingPunct="1"/>
            <a:endParaRPr lang="en-US" sz="2400"/>
          </a:p>
        </p:txBody>
      </p:sp>
      <p:sp>
        <p:nvSpPr>
          <p:cNvPr id="18435" name="Text Box 5"/>
          <p:cNvSpPr txBox="1">
            <a:spLocks noChangeArrowheads="1"/>
          </p:cNvSpPr>
          <p:nvPr/>
        </p:nvSpPr>
        <p:spPr bwMode="auto">
          <a:xfrm>
            <a:off x="2124075" y="3641725"/>
            <a:ext cx="1143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a:spAutoFit/>
          </a:bodyPr>
          <a:lstStyle>
            <a:lvl1pPr eaLnBrk="0" hangingPunct="0">
              <a:defRPr sz="3600" b="1">
                <a:solidFill>
                  <a:schemeClr val="tx1"/>
                </a:solidFill>
                <a:latin typeface="Arial" panose="020B0604020202020204" pitchFamily="34" charset="0"/>
                <a:cs typeface="Arial" panose="020B0604020202020204" pitchFamily="34" charset="0"/>
              </a:defRPr>
            </a:lvl1pPr>
            <a:lvl2pPr marL="742950" indent="-285750" eaLnBrk="0" hangingPunct="0">
              <a:defRPr sz="3600" b="1">
                <a:solidFill>
                  <a:schemeClr val="tx1"/>
                </a:solidFill>
                <a:latin typeface="Arial" panose="020B0604020202020204" pitchFamily="34" charset="0"/>
                <a:cs typeface="Arial" panose="020B0604020202020204" pitchFamily="34" charset="0"/>
              </a:defRPr>
            </a:lvl2pPr>
            <a:lvl3pPr marL="1143000" indent="-228600" eaLnBrk="0" hangingPunct="0">
              <a:defRPr sz="3600" b="1">
                <a:solidFill>
                  <a:schemeClr val="tx1"/>
                </a:solidFill>
                <a:latin typeface="Arial" panose="020B0604020202020204" pitchFamily="34" charset="0"/>
                <a:cs typeface="Arial" panose="020B0604020202020204" pitchFamily="34" charset="0"/>
              </a:defRPr>
            </a:lvl3pPr>
            <a:lvl4pPr marL="1600200" indent="-228600" eaLnBrk="0" hangingPunct="0">
              <a:defRPr sz="3600" b="1">
                <a:solidFill>
                  <a:schemeClr val="tx1"/>
                </a:solidFill>
                <a:latin typeface="Arial" panose="020B0604020202020204" pitchFamily="34" charset="0"/>
                <a:cs typeface="Arial" panose="020B0604020202020204" pitchFamily="34" charset="0"/>
              </a:defRPr>
            </a:lvl4pPr>
            <a:lvl5pPr marL="2057400" indent="-228600" eaLnBrk="0" hangingPunct="0">
              <a:defRPr sz="3600" b="1">
                <a:solidFill>
                  <a:schemeClr val="tx1"/>
                </a:solidFill>
                <a:latin typeface="Arial" panose="020B0604020202020204" pitchFamily="34" charset="0"/>
                <a:cs typeface="Arial" panose="020B0604020202020204" pitchFamily="34" charset="0"/>
              </a:defRPr>
            </a:lvl5pPr>
            <a:lvl6pPr marL="2514600" indent="-228600" rtl="0" eaLnBrk="0" fontAlgn="base" hangingPunct="0">
              <a:spcBef>
                <a:spcPct val="0"/>
              </a:spcBef>
              <a:spcAft>
                <a:spcPct val="0"/>
              </a:spcAft>
              <a:defRPr sz="3600" b="1">
                <a:solidFill>
                  <a:schemeClr val="tx1"/>
                </a:solidFill>
                <a:latin typeface="Arial" panose="020B0604020202020204" pitchFamily="34" charset="0"/>
                <a:cs typeface="Arial" panose="020B0604020202020204" pitchFamily="34" charset="0"/>
              </a:defRPr>
            </a:lvl6pPr>
            <a:lvl7pPr marL="2971800" indent="-228600" rtl="0" eaLnBrk="0" fontAlgn="base" hangingPunct="0">
              <a:spcBef>
                <a:spcPct val="0"/>
              </a:spcBef>
              <a:spcAft>
                <a:spcPct val="0"/>
              </a:spcAft>
              <a:defRPr sz="3600" b="1">
                <a:solidFill>
                  <a:schemeClr val="tx1"/>
                </a:solidFill>
                <a:latin typeface="Arial" panose="020B0604020202020204" pitchFamily="34" charset="0"/>
                <a:cs typeface="Arial" panose="020B0604020202020204" pitchFamily="34" charset="0"/>
              </a:defRPr>
            </a:lvl7pPr>
            <a:lvl8pPr marL="3429000" indent="-228600" rtl="0" eaLnBrk="0" fontAlgn="base" hangingPunct="0">
              <a:spcBef>
                <a:spcPct val="0"/>
              </a:spcBef>
              <a:spcAft>
                <a:spcPct val="0"/>
              </a:spcAft>
              <a:defRPr sz="3600" b="1">
                <a:solidFill>
                  <a:schemeClr val="tx1"/>
                </a:solidFill>
                <a:latin typeface="Arial" panose="020B0604020202020204" pitchFamily="34" charset="0"/>
                <a:cs typeface="Arial" panose="020B0604020202020204" pitchFamily="34" charset="0"/>
              </a:defRPr>
            </a:lvl8pPr>
            <a:lvl9pPr marL="3886200" indent="-228600" rtl="0" eaLnBrk="0" fontAlgn="base" hangingPunct="0">
              <a:spcBef>
                <a:spcPct val="0"/>
              </a:spcBef>
              <a:spcAft>
                <a:spcPct val="0"/>
              </a:spcAft>
              <a:defRPr sz="3600" b="1">
                <a:solidFill>
                  <a:schemeClr val="tx1"/>
                </a:solidFill>
                <a:latin typeface="Arial" panose="020B0604020202020204" pitchFamily="34" charset="0"/>
                <a:cs typeface="Arial" panose="020B0604020202020204" pitchFamily="34" charset="0"/>
              </a:defRPr>
            </a:lvl9pPr>
          </a:lstStyle>
          <a:p>
            <a:pPr eaLnBrk="1" hangingPunct="1"/>
            <a:r>
              <a:rPr lang="fa-IR" sz="3200"/>
              <a:t>فرهنگ</a:t>
            </a:r>
            <a:endParaRPr lang="en-US" sz="3200"/>
          </a:p>
        </p:txBody>
      </p:sp>
      <p:sp>
        <p:nvSpPr>
          <p:cNvPr id="18436" name="Text Box 6"/>
          <p:cNvSpPr txBox="1">
            <a:spLocks noChangeArrowheads="1"/>
          </p:cNvSpPr>
          <p:nvPr/>
        </p:nvSpPr>
        <p:spPr bwMode="auto">
          <a:xfrm>
            <a:off x="2603500" y="1985963"/>
            <a:ext cx="8890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a:spAutoFit/>
          </a:bodyPr>
          <a:lstStyle>
            <a:lvl1pPr eaLnBrk="0" hangingPunct="0">
              <a:defRPr sz="3600" b="1">
                <a:solidFill>
                  <a:schemeClr val="tx1"/>
                </a:solidFill>
                <a:latin typeface="Arial" panose="020B0604020202020204" pitchFamily="34" charset="0"/>
                <a:cs typeface="Arial" panose="020B0604020202020204" pitchFamily="34" charset="0"/>
              </a:defRPr>
            </a:lvl1pPr>
            <a:lvl2pPr marL="742950" indent="-285750" eaLnBrk="0" hangingPunct="0">
              <a:defRPr sz="3600" b="1">
                <a:solidFill>
                  <a:schemeClr val="tx1"/>
                </a:solidFill>
                <a:latin typeface="Arial" panose="020B0604020202020204" pitchFamily="34" charset="0"/>
                <a:cs typeface="Arial" panose="020B0604020202020204" pitchFamily="34" charset="0"/>
              </a:defRPr>
            </a:lvl2pPr>
            <a:lvl3pPr marL="1143000" indent="-228600" eaLnBrk="0" hangingPunct="0">
              <a:defRPr sz="3600" b="1">
                <a:solidFill>
                  <a:schemeClr val="tx1"/>
                </a:solidFill>
                <a:latin typeface="Arial" panose="020B0604020202020204" pitchFamily="34" charset="0"/>
                <a:cs typeface="Arial" panose="020B0604020202020204" pitchFamily="34" charset="0"/>
              </a:defRPr>
            </a:lvl3pPr>
            <a:lvl4pPr marL="1600200" indent="-228600" eaLnBrk="0" hangingPunct="0">
              <a:defRPr sz="3600" b="1">
                <a:solidFill>
                  <a:schemeClr val="tx1"/>
                </a:solidFill>
                <a:latin typeface="Arial" panose="020B0604020202020204" pitchFamily="34" charset="0"/>
                <a:cs typeface="Arial" panose="020B0604020202020204" pitchFamily="34" charset="0"/>
              </a:defRPr>
            </a:lvl4pPr>
            <a:lvl5pPr marL="2057400" indent="-228600" eaLnBrk="0" hangingPunct="0">
              <a:defRPr sz="3600" b="1">
                <a:solidFill>
                  <a:schemeClr val="tx1"/>
                </a:solidFill>
                <a:latin typeface="Arial" panose="020B0604020202020204" pitchFamily="34" charset="0"/>
                <a:cs typeface="Arial" panose="020B0604020202020204" pitchFamily="34" charset="0"/>
              </a:defRPr>
            </a:lvl5pPr>
            <a:lvl6pPr marL="2514600" indent="-228600" rtl="0" eaLnBrk="0" fontAlgn="base" hangingPunct="0">
              <a:spcBef>
                <a:spcPct val="0"/>
              </a:spcBef>
              <a:spcAft>
                <a:spcPct val="0"/>
              </a:spcAft>
              <a:defRPr sz="3600" b="1">
                <a:solidFill>
                  <a:schemeClr val="tx1"/>
                </a:solidFill>
                <a:latin typeface="Arial" panose="020B0604020202020204" pitchFamily="34" charset="0"/>
                <a:cs typeface="Arial" panose="020B0604020202020204" pitchFamily="34" charset="0"/>
              </a:defRPr>
            </a:lvl6pPr>
            <a:lvl7pPr marL="2971800" indent="-228600" rtl="0" eaLnBrk="0" fontAlgn="base" hangingPunct="0">
              <a:spcBef>
                <a:spcPct val="0"/>
              </a:spcBef>
              <a:spcAft>
                <a:spcPct val="0"/>
              </a:spcAft>
              <a:defRPr sz="3600" b="1">
                <a:solidFill>
                  <a:schemeClr val="tx1"/>
                </a:solidFill>
                <a:latin typeface="Arial" panose="020B0604020202020204" pitchFamily="34" charset="0"/>
                <a:cs typeface="Arial" panose="020B0604020202020204" pitchFamily="34" charset="0"/>
              </a:defRPr>
            </a:lvl7pPr>
            <a:lvl8pPr marL="3429000" indent="-228600" rtl="0" eaLnBrk="0" fontAlgn="base" hangingPunct="0">
              <a:spcBef>
                <a:spcPct val="0"/>
              </a:spcBef>
              <a:spcAft>
                <a:spcPct val="0"/>
              </a:spcAft>
              <a:defRPr sz="3600" b="1">
                <a:solidFill>
                  <a:schemeClr val="tx1"/>
                </a:solidFill>
                <a:latin typeface="Arial" panose="020B0604020202020204" pitchFamily="34" charset="0"/>
                <a:cs typeface="Arial" panose="020B0604020202020204" pitchFamily="34" charset="0"/>
              </a:defRPr>
            </a:lvl8pPr>
            <a:lvl9pPr marL="3886200" indent="-228600" rtl="0" eaLnBrk="0" fontAlgn="base" hangingPunct="0">
              <a:spcBef>
                <a:spcPct val="0"/>
              </a:spcBef>
              <a:spcAft>
                <a:spcPct val="0"/>
              </a:spcAft>
              <a:defRPr sz="3600" b="1">
                <a:solidFill>
                  <a:schemeClr val="tx1"/>
                </a:solidFill>
                <a:latin typeface="Arial" panose="020B0604020202020204" pitchFamily="34" charset="0"/>
                <a:cs typeface="Arial" panose="020B0604020202020204" pitchFamily="34" charset="0"/>
              </a:defRPr>
            </a:lvl9pPr>
          </a:lstStyle>
          <a:p>
            <a:pPr eaLnBrk="1" hangingPunct="1"/>
            <a:r>
              <a:rPr lang="fa-IR" sz="3200"/>
              <a:t>محیط</a:t>
            </a:r>
            <a:endParaRPr lang="en-US" sz="3200"/>
          </a:p>
        </p:txBody>
      </p:sp>
      <p:sp>
        <p:nvSpPr>
          <p:cNvPr id="18437" name="Text Box 7"/>
          <p:cNvSpPr txBox="1">
            <a:spLocks noChangeArrowheads="1"/>
          </p:cNvSpPr>
          <p:nvPr/>
        </p:nvSpPr>
        <p:spPr bwMode="auto">
          <a:xfrm>
            <a:off x="3790950" y="1196975"/>
            <a:ext cx="1446213"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a:spAutoFit/>
          </a:bodyPr>
          <a:lstStyle>
            <a:lvl1pPr eaLnBrk="0" hangingPunct="0">
              <a:defRPr sz="3600" b="1">
                <a:solidFill>
                  <a:schemeClr val="tx1"/>
                </a:solidFill>
                <a:latin typeface="Arial" panose="020B0604020202020204" pitchFamily="34" charset="0"/>
                <a:cs typeface="Arial" panose="020B0604020202020204" pitchFamily="34" charset="0"/>
              </a:defRPr>
            </a:lvl1pPr>
            <a:lvl2pPr marL="742950" indent="-285750" eaLnBrk="0" hangingPunct="0">
              <a:defRPr sz="3600" b="1">
                <a:solidFill>
                  <a:schemeClr val="tx1"/>
                </a:solidFill>
                <a:latin typeface="Arial" panose="020B0604020202020204" pitchFamily="34" charset="0"/>
                <a:cs typeface="Arial" panose="020B0604020202020204" pitchFamily="34" charset="0"/>
              </a:defRPr>
            </a:lvl2pPr>
            <a:lvl3pPr marL="1143000" indent="-228600" eaLnBrk="0" hangingPunct="0">
              <a:defRPr sz="3600" b="1">
                <a:solidFill>
                  <a:schemeClr val="tx1"/>
                </a:solidFill>
                <a:latin typeface="Arial" panose="020B0604020202020204" pitchFamily="34" charset="0"/>
                <a:cs typeface="Arial" panose="020B0604020202020204" pitchFamily="34" charset="0"/>
              </a:defRPr>
            </a:lvl3pPr>
            <a:lvl4pPr marL="1600200" indent="-228600" eaLnBrk="0" hangingPunct="0">
              <a:defRPr sz="3600" b="1">
                <a:solidFill>
                  <a:schemeClr val="tx1"/>
                </a:solidFill>
                <a:latin typeface="Arial" panose="020B0604020202020204" pitchFamily="34" charset="0"/>
                <a:cs typeface="Arial" panose="020B0604020202020204" pitchFamily="34" charset="0"/>
              </a:defRPr>
            </a:lvl4pPr>
            <a:lvl5pPr marL="2057400" indent="-228600" eaLnBrk="0" hangingPunct="0">
              <a:defRPr sz="3600" b="1">
                <a:solidFill>
                  <a:schemeClr val="tx1"/>
                </a:solidFill>
                <a:latin typeface="Arial" panose="020B0604020202020204" pitchFamily="34" charset="0"/>
                <a:cs typeface="Arial" panose="020B0604020202020204" pitchFamily="34" charset="0"/>
              </a:defRPr>
            </a:lvl5pPr>
            <a:lvl6pPr marL="2514600" indent="-228600" rtl="0" eaLnBrk="0" fontAlgn="base" hangingPunct="0">
              <a:spcBef>
                <a:spcPct val="0"/>
              </a:spcBef>
              <a:spcAft>
                <a:spcPct val="0"/>
              </a:spcAft>
              <a:defRPr sz="3600" b="1">
                <a:solidFill>
                  <a:schemeClr val="tx1"/>
                </a:solidFill>
                <a:latin typeface="Arial" panose="020B0604020202020204" pitchFamily="34" charset="0"/>
                <a:cs typeface="Arial" panose="020B0604020202020204" pitchFamily="34" charset="0"/>
              </a:defRPr>
            </a:lvl6pPr>
            <a:lvl7pPr marL="2971800" indent="-228600" rtl="0" eaLnBrk="0" fontAlgn="base" hangingPunct="0">
              <a:spcBef>
                <a:spcPct val="0"/>
              </a:spcBef>
              <a:spcAft>
                <a:spcPct val="0"/>
              </a:spcAft>
              <a:defRPr sz="3600" b="1">
                <a:solidFill>
                  <a:schemeClr val="tx1"/>
                </a:solidFill>
                <a:latin typeface="Arial" panose="020B0604020202020204" pitchFamily="34" charset="0"/>
                <a:cs typeface="Arial" panose="020B0604020202020204" pitchFamily="34" charset="0"/>
              </a:defRPr>
            </a:lvl7pPr>
            <a:lvl8pPr marL="3429000" indent="-228600" rtl="0" eaLnBrk="0" fontAlgn="base" hangingPunct="0">
              <a:spcBef>
                <a:spcPct val="0"/>
              </a:spcBef>
              <a:spcAft>
                <a:spcPct val="0"/>
              </a:spcAft>
              <a:defRPr sz="3600" b="1">
                <a:solidFill>
                  <a:schemeClr val="tx1"/>
                </a:solidFill>
                <a:latin typeface="Arial" panose="020B0604020202020204" pitchFamily="34" charset="0"/>
                <a:cs typeface="Arial" panose="020B0604020202020204" pitchFamily="34" charset="0"/>
              </a:defRPr>
            </a:lvl8pPr>
            <a:lvl9pPr marL="3886200" indent="-228600" rtl="0" eaLnBrk="0" fontAlgn="base" hangingPunct="0">
              <a:spcBef>
                <a:spcPct val="0"/>
              </a:spcBef>
              <a:spcAft>
                <a:spcPct val="0"/>
              </a:spcAft>
              <a:defRPr sz="3600" b="1">
                <a:solidFill>
                  <a:schemeClr val="tx1"/>
                </a:solidFill>
                <a:latin typeface="Arial" panose="020B0604020202020204" pitchFamily="34" charset="0"/>
                <a:cs typeface="Arial" panose="020B0604020202020204" pitchFamily="34" charset="0"/>
              </a:defRPr>
            </a:lvl9pPr>
          </a:lstStyle>
          <a:p>
            <a:pPr eaLnBrk="1" hangingPunct="1"/>
            <a:r>
              <a:rPr lang="fa-IR" sz="3200"/>
              <a:t>اهداف و</a:t>
            </a:r>
          </a:p>
          <a:p>
            <a:pPr eaLnBrk="1" hangingPunct="1"/>
            <a:r>
              <a:rPr lang="fa-IR" sz="3200"/>
              <a:t>استراتژی</a:t>
            </a:r>
            <a:endParaRPr lang="en-US" sz="3200"/>
          </a:p>
        </p:txBody>
      </p:sp>
      <p:sp>
        <p:nvSpPr>
          <p:cNvPr id="18438" name="Text Box 8"/>
          <p:cNvSpPr txBox="1">
            <a:spLocks noChangeArrowheads="1"/>
          </p:cNvSpPr>
          <p:nvPr/>
        </p:nvSpPr>
        <p:spPr bwMode="auto">
          <a:xfrm>
            <a:off x="6300788" y="3570288"/>
            <a:ext cx="928687"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a:spAutoFit/>
          </a:bodyPr>
          <a:lstStyle>
            <a:lvl1pPr eaLnBrk="0" hangingPunct="0">
              <a:defRPr sz="3600" b="1">
                <a:solidFill>
                  <a:schemeClr val="tx1"/>
                </a:solidFill>
                <a:latin typeface="Arial" panose="020B0604020202020204" pitchFamily="34" charset="0"/>
                <a:cs typeface="Arial" panose="020B0604020202020204" pitchFamily="34" charset="0"/>
              </a:defRPr>
            </a:lvl1pPr>
            <a:lvl2pPr marL="742950" indent="-285750" eaLnBrk="0" hangingPunct="0">
              <a:defRPr sz="3600" b="1">
                <a:solidFill>
                  <a:schemeClr val="tx1"/>
                </a:solidFill>
                <a:latin typeface="Arial" panose="020B0604020202020204" pitchFamily="34" charset="0"/>
                <a:cs typeface="Arial" panose="020B0604020202020204" pitchFamily="34" charset="0"/>
              </a:defRPr>
            </a:lvl2pPr>
            <a:lvl3pPr marL="1143000" indent="-228600" eaLnBrk="0" hangingPunct="0">
              <a:defRPr sz="3600" b="1">
                <a:solidFill>
                  <a:schemeClr val="tx1"/>
                </a:solidFill>
                <a:latin typeface="Arial" panose="020B0604020202020204" pitchFamily="34" charset="0"/>
                <a:cs typeface="Arial" panose="020B0604020202020204" pitchFamily="34" charset="0"/>
              </a:defRPr>
            </a:lvl3pPr>
            <a:lvl4pPr marL="1600200" indent="-228600" eaLnBrk="0" hangingPunct="0">
              <a:defRPr sz="3600" b="1">
                <a:solidFill>
                  <a:schemeClr val="tx1"/>
                </a:solidFill>
                <a:latin typeface="Arial" panose="020B0604020202020204" pitchFamily="34" charset="0"/>
                <a:cs typeface="Arial" panose="020B0604020202020204" pitchFamily="34" charset="0"/>
              </a:defRPr>
            </a:lvl4pPr>
            <a:lvl5pPr marL="2057400" indent="-228600" eaLnBrk="0" hangingPunct="0">
              <a:defRPr sz="3600" b="1">
                <a:solidFill>
                  <a:schemeClr val="tx1"/>
                </a:solidFill>
                <a:latin typeface="Arial" panose="020B0604020202020204" pitchFamily="34" charset="0"/>
                <a:cs typeface="Arial" panose="020B0604020202020204" pitchFamily="34" charset="0"/>
              </a:defRPr>
            </a:lvl5pPr>
            <a:lvl6pPr marL="2514600" indent="-228600" rtl="0" eaLnBrk="0" fontAlgn="base" hangingPunct="0">
              <a:spcBef>
                <a:spcPct val="0"/>
              </a:spcBef>
              <a:spcAft>
                <a:spcPct val="0"/>
              </a:spcAft>
              <a:defRPr sz="3600" b="1">
                <a:solidFill>
                  <a:schemeClr val="tx1"/>
                </a:solidFill>
                <a:latin typeface="Arial" panose="020B0604020202020204" pitchFamily="34" charset="0"/>
                <a:cs typeface="Arial" panose="020B0604020202020204" pitchFamily="34" charset="0"/>
              </a:defRPr>
            </a:lvl6pPr>
            <a:lvl7pPr marL="2971800" indent="-228600" rtl="0" eaLnBrk="0" fontAlgn="base" hangingPunct="0">
              <a:spcBef>
                <a:spcPct val="0"/>
              </a:spcBef>
              <a:spcAft>
                <a:spcPct val="0"/>
              </a:spcAft>
              <a:defRPr sz="3600" b="1">
                <a:solidFill>
                  <a:schemeClr val="tx1"/>
                </a:solidFill>
                <a:latin typeface="Arial" panose="020B0604020202020204" pitchFamily="34" charset="0"/>
                <a:cs typeface="Arial" panose="020B0604020202020204" pitchFamily="34" charset="0"/>
              </a:defRPr>
            </a:lvl7pPr>
            <a:lvl8pPr marL="3429000" indent="-228600" rtl="0" eaLnBrk="0" fontAlgn="base" hangingPunct="0">
              <a:spcBef>
                <a:spcPct val="0"/>
              </a:spcBef>
              <a:spcAft>
                <a:spcPct val="0"/>
              </a:spcAft>
              <a:defRPr sz="3600" b="1">
                <a:solidFill>
                  <a:schemeClr val="tx1"/>
                </a:solidFill>
                <a:latin typeface="Arial" panose="020B0604020202020204" pitchFamily="34" charset="0"/>
                <a:cs typeface="Arial" panose="020B0604020202020204" pitchFamily="34" charset="0"/>
              </a:defRPr>
            </a:lvl8pPr>
            <a:lvl9pPr marL="3886200" indent="-228600" rtl="0" eaLnBrk="0" fontAlgn="base" hangingPunct="0">
              <a:spcBef>
                <a:spcPct val="0"/>
              </a:spcBef>
              <a:spcAft>
                <a:spcPct val="0"/>
              </a:spcAft>
              <a:defRPr sz="3600" b="1">
                <a:solidFill>
                  <a:schemeClr val="tx1"/>
                </a:solidFill>
                <a:latin typeface="Arial" panose="020B0604020202020204" pitchFamily="34" charset="0"/>
                <a:cs typeface="Arial" panose="020B0604020202020204" pitchFamily="34" charset="0"/>
              </a:defRPr>
            </a:lvl9pPr>
          </a:lstStyle>
          <a:p>
            <a:pPr eaLnBrk="1" hangingPunct="1"/>
            <a:r>
              <a:rPr lang="fa-IR" sz="3200"/>
              <a:t>اندازه</a:t>
            </a:r>
            <a:endParaRPr lang="en-US" sz="3200"/>
          </a:p>
        </p:txBody>
      </p:sp>
      <p:sp>
        <p:nvSpPr>
          <p:cNvPr id="18439" name="Text Box 9"/>
          <p:cNvSpPr txBox="1">
            <a:spLocks noChangeArrowheads="1"/>
          </p:cNvSpPr>
          <p:nvPr/>
        </p:nvSpPr>
        <p:spPr bwMode="auto">
          <a:xfrm>
            <a:off x="5435600" y="1985963"/>
            <a:ext cx="1528763"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a:spAutoFit/>
          </a:bodyPr>
          <a:lstStyle>
            <a:lvl1pPr eaLnBrk="0" hangingPunct="0">
              <a:defRPr sz="3600" b="1">
                <a:solidFill>
                  <a:schemeClr val="tx1"/>
                </a:solidFill>
                <a:latin typeface="Arial" panose="020B0604020202020204" pitchFamily="34" charset="0"/>
                <a:cs typeface="Arial" panose="020B0604020202020204" pitchFamily="34" charset="0"/>
              </a:defRPr>
            </a:lvl1pPr>
            <a:lvl2pPr marL="742950" indent="-285750" eaLnBrk="0" hangingPunct="0">
              <a:defRPr sz="3600" b="1">
                <a:solidFill>
                  <a:schemeClr val="tx1"/>
                </a:solidFill>
                <a:latin typeface="Arial" panose="020B0604020202020204" pitchFamily="34" charset="0"/>
                <a:cs typeface="Arial" panose="020B0604020202020204" pitchFamily="34" charset="0"/>
              </a:defRPr>
            </a:lvl2pPr>
            <a:lvl3pPr marL="1143000" indent="-228600" eaLnBrk="0" hangingPunct="0">
              <a:defRPr sz="3600" b="1">
                <a:solidFill>
                  <a:schemeClr val="tx1"/>
                </a:solidFill>
                <a:latin typeface="Arial" panose="020B0604020202020204" pitchFamily="34" charset="0"/>
                <a:cs typeface="Arial" panose="020B0604020202020204" pitchFamily="34" charset="0"/>
              </a:defRPr>
            </a:lvl3pPr>
            <a:lvl4pPr marL="1600200" indent="-228600" eaLnBrk="0" hangingPunct="0">
              <a:defRPr sz="3600" b="1">
                <a:solidFill>
                  <a:schemeClr val="tx1"/>
                </a:solidFill>
                <a:latin typeface="Arial" panose="020B0604020202020204" pitchFamily="34" charset="0"/>
                <a:cs typeface="Arial" panose="020B0604020202020204" pitchFamily="34" charset="0"/>
              </a:defRPr>
            </a:lvl4pPr>
            <a:lvl5pPr marL="2057400" indent="-228600" eaLnBrk="0" hangingPunct="0">
              <a:defRPr sz="3600" b="1">
                <a:solidFill>
                  <a:schemeClr val="tx1"/>
                </a:solidFill>
                <a:latin typeface="Arial" panose="020B0604020202020204" pitchFamily="34" charset="0"/>
                <a:cs typeface="Arial" panose="020B0604020202020204" pitchFamily="34" charset="0"/>
              </a:defRPr>
            </a:lvl5pPr>
            <a:lvl6pPr marL="2514600" indent="-228600" rtl="0" eaLnBrk="0" fontAlgn="base" hangingPunct="0">
              <a:spcBef>
                <a:spcPct val="0"/>
              </a:spcBef>
              <a:spcAft>
                <a:spcPct val="0"/>
              </a:spcAft>
              <a:defRPr sz="3600" b="1">
                <a:solidFill>
                  <a:schemeClr val="tx1"/>
                </a:solidFill>
                <a:latin typeface="Arial" panose="020B0604020202020204" pitchFamily="34" charset="0"/>
                <a:cs typeface="Arial" panose="020B0604020202020204" pitchFamily="34" charset="0"/>
              </a:defRPr>
            </a:lvl6pPr>
            <a:lvl7pPr marL="2971800" indent="-228600" rtl="0" eaLnBrk="0" fontAlgn="base" hangingPunct="0">
              <a:spcBef>
                <a:spcPct val="0"/>
              </a:spcBef>
              <a:spcAft>
                <a:spcPct val="0"/>
              </a:spcAft>
              <a:defRPr sz="3600" b="1">
                <a:solidFill>
                  <a:schemeClr val="tx1"/>
                </a:solidFill>
                <a:latin typeface="Arial" panose="020B0604020202020204" pitchFamily="34" charset="0"/>
                <a:cs typeface="Arial" panose="020B0604020202020204" pitchFamily="34" charset="0"/>
              </a:defRPr>
            </a:lvl7pPr>
            <a:lvl8pPr marL="3429000" indent="-228600" rtl="0" eaLnBrk="0" fontAlgn="base" hangingPunct="0">
              <a:spcBef>
                <a:spcPct val="0"/>
              </a:spcBef>
              <a:spcAft>
                <a:spcPct val="0"/>
              </a:spcAft>
              <a:defRPr sz="3600" b="1">
                <a:solidFill>
                  <a:schemeClr val="tx1"/>
                </a:solidFill>
                <a:latin typeface="Arial" panose="020B0604020202020204" pitchFamily="34" charset="0"/>
                <a:cs typeface="Arial" panose="020B0604020202020204" pitchFamily="34" charset="0"/>
              </a:defRPr>
            </a:lvl8pPr>
            <a:lvl9pPr marL="3886200" indent="-228600" rtl="0" eaLnBrk="0" fontAlgn="base" hangingPunct="0">
              <a:spcBef>
                <a:spcPct val="0"/>
              </a:spcBef>
              <a:spcAft>
                <a:spcPct val="0"/>
              </a:spcAft>
              <a:defRPr sz="3600" b="1">
                <a:solidFill>
                  <a:schemeClr val="tx1"/>
                </a:solidFill>
                <a:latin typeface="Arial" panose="020B0604020202020204" pitchFamily="34" charset="0"/>
                <a:cs typeface="Arial" panose="020B0604020202020204" pitchFamily="34" charset="0"/>
              </a:defRPr>
            </a:lvl9pPr>
          </a:lstStyle>
          <a:p>
            <a:pPr eaLnBrk="1" hangingPunct="1"/>
            <a:r>
              <a:rPr lang="fa-IR" sz="3200"/>
              <a:t>تکنولوژی</a:t>
            </a:r>
            <a:endParaRPr lang="en-US" sz="3200"/>
          </a:p>
        </p:txBody>
      </p:sp>
      <p:sp>
        <p:nvSpPr>
          <p:cNvPr id="18440" name="Text Box 10"/>
          <p:cNvSpPr txBox="1">
            <a:spLocks noChangeArrowheads="1"/>
          </p:cNvSpPr>
          <p:nvPr/>
        </p:nvSpPr>
        <p:spPr bwMode="auto">
          <a:xfrm>
            <a:off x="3905250" y="188913"/>
            <a:ext cx="13144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a:spAutoFit/>
          </a:bodyPr>
          <a:lstStyle>
            <a:lvl1pPr eaLnBrk="0" hangingPunct="0">
              <a:defRPr sz="3600" b="1">
                <a:solidFill>
                  <a:schemeClr val="tx1"/>
                </a:solidFill>
                <a:latin typeface="Arial" panose="020B0604020202020204" pitchFamily="34" charset="0"/>
                <a:cs typeface="Arial" panose="020B0604020202020204" pitchFamily="34" charset="0"/>
              </a:defRPr>
            </a:lvl1pPr>
            <a:lvl2pPr marL="742950" indent="-285750" eaLnBrk="0" hangingPunct="0">
              <a:defRPr sz="3600" b="1">
                <a:solidFill>
                  <a:schemeClr val="tx1"/>
                </a:solidFill>
                <a:latin typeface="Arial" panose="020B0604020202020204" pitchFamily="34" charset="0"/>
                <a:cs typeface="Arial" panose="020B0604020202020204" pitchFamily="34" charset="0"/>
              </a:defRPr>
            </a:lvl2pPr>
            <a:lvl3pPr marL="1143000" indent="-228600" eaLnBrk="0" hangingPunct="0">
              <a:defRPr sz="3600" b="1">
                <a:solidFill>
                  <a:schemeClr val="tx1"/>
                </a:solidFill>
                <a:latin typeface="Arial" panose="020B0604020202020204" pitchFamily="34" charset="0"/>
                <a:cs typeface="Arial" panose="020B0604020202020204" pitchFamily="34" charset="0"/>
              </a:defRPr>
            </a:lvl3pPr>
            <a:lvl4pPr marL="1600200" indent="-228600" eaLnBrk="0" hangingPunct="0">
              <a:defRPr sz="3600" b="1">
                <a:solidFill>
                  <a:schemeClr val="tx1"/>
                </a:solidFill>
                <a:latin typeface="Arial" panose="020B0604020202020204" pitchFamily="34" charset="0"/>
                <a:cs typeface="Arial" panose="020B0604020202020204" pitchFamily="34" charset="0"/>
              </a:defRPr>
            </a:lvl4pPr>
            <a:lvl5pPr marL="2057400" indent="-228600" eaLnBrk="0" hangingPunct="0">
              <a:defRPr sz="3600" b="1">
                <a:solidFill>
                  <a:schemeClr val="tx1"/>
                </a:solidFill>
                <a:latin typeface="Arial" panose="020B0604020202020204" pitchFamily="34" charset="0"/>
                <a:cs typeface="Arial" panose="020B0604020202020204" pitchFamily="34" charset="0"/>
              </a:defRPr>
            </a:lvl5pPr>
            <a:lvl6pPr marL="2514600" indent="-228600" rtl="0" eaLnBrk="0" fontAlgn="base" hangingPunct="0">
              <a:spcBef>
                <a:spcPct val="0"/>
              </a:spcBef>
              <a:spcAft>
                <a:spcPct val="0"/>
              </a:spcAft>
              <a:defRPr sz="3600" b="1">
                <a:solidFill>
                  <a:schemeClr val="tx1"/>
                </a:solidFill>
                <a:latin typeface="Arial" panose="020B0604020202020204" pitchFamily="34" charset="0"/>
                <a:cs typeface="Arial" panose="020B0604020202020204" pitchFamily="34" charset="0"/>
              </a:defRPr>
            </a:lvl6pPr>
            <a:lvl7pPr marL="2971800" indent="-228600" rtl="0" eaLnBrk="0" fontAlgn="base" hangingPunct="0">
              <a:spcBef>
                <a:spcPct val="0"/>
              </a:spcBef>
              <a:spcAft>
                <a:spcPct val="0"/>
              </a:spcAft>
              <a:defRPr sz="3600" b="1">
                <a:solidFill>
                  <a:schemeClr val="tx1"/>
                </a:solidFill>
                <a:latin typeface="Arial" panose="020B0604020202020204" pitchFamily="34" charset="0"/>
                <a:cs typeface="Arial" panose="020B0604020202020204" pitchFamily="34" charset="0"/>
              </a:defRPr>
            </a:lvl7pPr>
            <a:lvl8pPr marL="3429000" indent="-228600" rtl="0" eaLnBrk="0" fontAlgn="base" hangingPunct="0">
              <a:spcBef>
                <a:spcPct val="0"/>
              </a:spcBef>
              <a:spcAft>
                <a:spcPct val="0"/>
              </a:spcAft>
              <a:defRPr sz="3600" b="1">
                <a:solidFill>
                  <a:schemeClr val="tx1"/>
                </a:solidFill>
                <a:latin typeface="Arial" panose="020B0604020202020204" pitchFamily="34" charset="0"/>
                <a:cs typeface="Arial" panose="020B0604020202020204" pitchFamily="34" charset="0"/>
              </a:defRPr>
            </a:lvl8pPr>
            <a:lvl9pPr marL="3886200" indent="-228600" rtl="0" eaLnBrk="0" fontAlgn="base" hangingPunct="0">
              <a:spcBef>
                <a:spcPct val="0"/>
              </a:spcBef>
              <a:spcAft>
                <a:spcPct val="0"/>
              </a:spcAft>
              <a:defRPr sz="3600" b="1">
                <a:solidFill>
                  <a:schemeClr val="tx1"/>
                </a:solidFill>
                <a:latin typeface="Arial" panose="020B0604020202020204" pitchFamily="34" charset="0"/>
                <a:cs typeface="Arial" panose="020B0604020202020204" pitchFamily="34" charset="0"/>
              </a:defRPr>
            </a:lvl9pPr>
          </a:lstStyle>
          <a:p>
            <a:pPr eaLnBrk="1" hangingPunct="1"/>
            <a:r>
              <a:rPr lang="fa-IR"/>
              <a:t>سازمان</a:t>
            </a:r>
            <a:endParaRPr lang="en-US"/>
          </a:p>
        </p:txBody>
      </p:sp>
      <p:sp>
        <p:nvSpPr>
          <p:cNvPr id="18441" name="Oval 13"/>
          <p:cNvSpPr>
            <a:spLocks noChangeArrowheads="1"/>
          </p:cNvSpPr>
          <p:nvPr/>
        </p:nvSpPr>
        <p:spPr bwMode="auto">
          <a:xfrm>
            <a:off x="2266950" y="1341438"/>
            <a:ext cx="1800225" cy="1873250"/>
          </a:xfrm>
          <a:prstGeom prst="ellipse">
            <a:avLst/>
          </a:prstGeom>
          <a:solidFill>
            <a:schemeClr val="tx1">
              <a:alpha val="47842"/>
            </a:schemeClr>
          </a:solidFill>
          <a:ln w="28575">
            <a:solidFill>
              <a:schemeClr val="tx1"/>
            </a:solidFill>
            <a:round/>
            <a:headEnd/>
            <a:tailEnd/>
          </a:ln>
        </p:spPr>
        <p:txBody>
          <a:bodyPr wrap="none" anchor="ctr"/>
          <a:lstStyle>
            <a:lvl1pPr eaLnBrk="0" hangingPunct="0">
              <a:defRPr sz="3600" b="1">
                <a:solidFill>
                  <a:schemeClr val="tx1"/>
                </a:solidFill>
                <a:latin typeface="Arial" panose="020B0604020202020204" pitchFamily="34" charset="0"/>
                <a:cs typeface="Arial" panose="020B0604020202020204" pitchFamily="34" charset="0"/>
              </a:defRPr>
            </a:lvl1pPr>
            <a:lvl2pPr marL="742950" indent="-285750" eaLnBrk="0" hangingPunct="0">
              <a:defRPr sz="3600" b="1">
                <a:solidFill>
                  <a:schemeClr val="tx1"/>
                </a:solidFill>
                <a:latin typeface="Arial" panose="020B0604020202020204" pitchFamily="34" charset="0"/>
                <a:cs typeface="Arial" panose="020B0604020202020204" pitchFamily="34" charset="0"/>
              </a:defRPr>
            </a:lvl2pPr>
            <a:lvl3pPr marL="1143000" indent="-228600" eaLnBrk="0" hangingPunct="0">
              <a:defRPr sz="3600" b="1">
                <a:solidFill>
                  <a:schemeClr val="tx1"/>
                </a:solidFill>
                <a:latin typeface="Arial" panose="020B0604020202020204" pitchFamily="34" charset="0"/>
                <a:cs typeface="Arial" panose="020B0604020202020204" pitchFamily="34" charset="0"/>
              </a:defRPr>
            </a:lvl3pPr>
            <a:lvl4pPr marL="1600200" indent="-228600" eaLnBrk="0" hangingPunct="0">
              <a:defRPr sz="3600" b="1">
                <a:solidFill>
                  <a:schemeClr val="tx1"/>
                </a:solidFill>
                <a:latin typeface="Arial" panose="020B0604020202020204" pitchFamily="34" charset="0"/>
                <a:cs typeface="Arial" panose="020B0604020202020204" pitchFamily="34" charset="0"/>
              </a:defRPr>
            </a:lvl4pPr>
            <a:lvl5pPr marL="2057400" indent="-228600" eaLnBrk="0" hangingPunct="0">
              <a:defRPr sz="3600" b="1">
                <a:solidFill>
                  <a:schemeClr val="tx1"/>
                </a:solidFill>
                <a:latin typeface="Arial" panose="020B0604020202020204" pitchFamily="34" charset="0"/>
                <a:cs typeface="Arial" panose="020B0604020202020204" pitchFamily="34" charset="0"/>
              </a:defRPr>
            </a:lvl5pPr>
            <a:lvl6pPr marL="2514600" indent="-228600" rtl="0" eaLnBrk="0" fontAlgn="base" hangingPunct="0">
              <a:spcBef>
                <a:spcPct val="0"/>
              </a:spcBef>
              <a:spcAft>
                <a:spcPct val="0"/>
              </a:spcAft>
              <a:defRPr sz="3600" b="1">
                <a:solidFill>
                  <a:schemeClr val="tx1"/>
                </a:solidFill>
                <a:latin typeface="Arial" panose="020B0604020202020204" pitchFamily="34" charset="0"/>
                <a:cs typeface="Arial" panose="020B0604020202020204" pitchFamily="34" charset="0"/>
              </a:defRPr>
            </a:lvl6pPr>
            <a:lvl7pPr marL="2971800" indent="-228600" rtl="0" eaLnBrk="0" fontAlgn="base" hangingPunct="0">
              <a:spcBef>
                <a:spcPct val="0"/>
              </a:spcBef>
              <a:spcAft>
                <a:spcPct val="0"/>
              </a:spcAft>
              <a:defRPr sz="3600" b="1">
                <a:solidFill>
                  <a:schemeClr val="tx1"/>
                </a:solidFill>
                <a:latin typeface="Arial" panose="020B0604020202020204" pitchFamily="34" charset="0"/>
                <a:cs typeface="Arial" panose="020B0604020202020204" pitchFamily="34" charset="0"/>
              </a:defRPr>
            </a:lvl7pPr>
            <a:lvl8pPr marL="3429000" indent="-228600" rtl="0" eaLnBrk="0" fontAlgn="base" hangingPunct="0">
              <a:spcBef>
                <a:spcPct val="0"/>
              </a:spcBef>
              <a:spcAft>
                <a:spcPct val="0"/>
              </a:spcAft>
              <a:defRPr sz="3600" b="1">
                <a:solidFill>
                  <a:schemeClr val="tx1"/>
                </a:solidFill>
                <a:latin typeface="Arial" panose="020B0604020202020204" pitchFamily="34" charset="0"/>
                <a:cs typeface="Arial" panose="020B0604020202020204" pitchFamily="34" charset="0"/>
              </a:defRPr>
            </a:lvl8pPr>
            <a:lvl9pPr marL="3886200" indent="-228600" rtl="0" eaLnBrk="0" fontAlgn="base" hangingPunct="0">
              <a:spcBef>
                <a:spcPct val="0"/>
              </a:spcBef>
              <a:spcAft>
                <a:spcPct val="0"/>
              </a:spcAft>
              <a:defRPr sz="3600" b="1">
                <a:solidFill>
                  <a:schemeClr val="tx1"/>
                </a:solidFill>
                <a:latin typeface="Arial" panose="020B0604020202020204" pitchFamily="34" charset="0"/>
                <a:cs typeface="Arial" panose="020B0604020202020204" pitchFamily="34" charset="0"/>
              </a:defRPr>
            </a:lvl9pPr>
          </a:lstStyle>
          <a:p>
            <a:pPr eaLnBrk="1" hangingPunct="1"/>
            <a:endParaRPr lang="fa-IR"/>
          </a:p>
        </p:txBody>
      </p:sp>
      <p:sp>
        <p:nvSpPr>
          <p:cNvPr id="18442" name="Oval 15"/>
          <p:cNvSpPr>
            <a:spLocks noChangeArrowheads="1"/>
          </p:cNvSpPr>
          <p:nvPr/>
        </p:nvSpPr>
        <p:spPr bwMode="auto">
          <a:xfrm>
            <a:off x="3708400" y="908050"/>
            <a:ext cx="1800225" cy="1873250"/>
          </a:xfrm>
          <a:prstGeom prst="ellipse">
            <a:avLst/>
          </a:prstGeom>
          <a:solidFill>
            <a:schemeClr val="tx1">
              <a:alpha val="47842"/>
            </a:schemeClr>
          </a:solidFill>
          <a:ln w="28575">
            <a:solidFill>
              <a:schemeClr val="tx1"/>
            </a:solidFill>
            <a:round/>
            <a:headEnd/>
            <a:tailEnd/>
          </a:ln>
        </p:spPr>
        <p:txBody>
          <a:bodyPr wrap="none" anchor="ctr"/>
          <a:lstStyle>
            <a:lvl1pPr eaLnBrk="0" hangingPunct="0">
              <a:defRPr sz="3600" b="1">
                <a:solidFill>
                  <a:schemeClr val="tx1"/>
                </a:solidFill>
                <a:latin typeface="Arial" panose="020B0604020202020204" pitchFamily="34" charset="0"/>
                <a:cs typeface="Arial" panose="020B0604020202020204" pitchFamily="34" charset="0"/>
              </a:defRPr>
            </a:lvl1pPr>
            <a:lvl2pPr marL="742950" indent="-285750" eaLnBrk="0" hangingPunct="0">
              <a:defRPr sz="3600" b="1">
                <a:solidFill>
                  <a:schemeClr val="tx1"/>
                </a:solidFill>
                <a:latin typeface="Arial" panose="020B0604020202020204" pitchFamily="34" charset="0"/>
                <a:cs typeface="Arial" panose="020B0604020202020204" pitchFamily="34" charset="0"/>
              </a:defRPr>
            </a:lvl2pPr>
            <a:lvl3pPr marL="1143000" indent="-228600" eaLnBrk="0" hangingPunct="0">
              <a:defRPr sz="3600" b="1">
                <a:solidFill>
                  <a:schemeClr val="tx1"/>
                </a:solidFill>
                <a:latin typeface="Arial" panose="020B0604020202020204" pitchFamily="34" charset="0"/>
                <a:cs typeface="Arial" panose="020B0604020202020204" pitchFamily="34" charset="0"/>
              </a:defRPr>
            </a:lvl3pPr>
            <a:lvl4pPr marL="1600200" indent="-228600" eaLnBrk="0" hangingPunct="0">
              <a:defRPr sz="3600" b="1">
                <a:solidFill>
                  <a:schemeClr val="tx1"/>
                </a:solidFill>
                <a:latin typeface="Arial" panose="020B0604020202020204" pitchFamily="34" charset="0"/>
                <a:cs typeface="Arial" panose="020B0604020202020204" pitchFamily="34" charset="0"/>
              </a:defRPr>
            </a:lvl4pPr>
            <a:lvl5pPr marL="2057400" indent="-228600" eaLnBrk="0" hangingPunct="0">
              <a:defRPr sz="3600" b="1">
                <a:solidFill>
                  <a:schemeClr val="tx1"/>
                </a:solidFill>
                <a:latin typeface="Arial" panose="020B0604020202020204" pitchFamily="34" charset="0"/>
                <a:cs typeface="Arial" panose="020B0604020202020204" pitchFamily="34" charset="0"/>
              </a:defRPr>
            </a:lvl5pPr>
            <a:lvl6pPr marL="2514600" indent="-228600" rtl="0" eaLnBrk="0" fontAlgn="base" hangingPunct="0">
              <a:spcBef>
                <a:spcPct val="0"/>
              </a:spcBef>
              <a:spcAft>
                <a:spcPct val="0"/>
              </a:spcAft>
              <a:defRPr sz="3600" b="1">
                <a:solidFill>
                  <a:schemeClr val="tx1"/>
                </a:solidFill>
                <a:latin typeface="Arial" panose="020B0604020202020204" pitchFamily="34" charset="0"/>
                <a:cs typeface="Arial" panose="020B0604020202020204" pitchFamily="34" charset="0"/>
              </a:defRPr>
            </a:lvl6pPr>
            <a:lvl7pPr marL="2971800" indent="-228600" rtl="0" eaLnBrk="0" fontAlgn="base" hangingPunct="0">
              <a:spcBef>
                <a:spcPct val="0"/>
              </a:spcBef>
              <a:spcAft>
                <a:spcPct val="0"/>
              </a:spcAft>
              <a:defRPr sz="3600" b="1">
                <a:solidFill>
                  <a:schemeClr val="tx1"/>
                </a:solidFill>
                <a:latin typeface="Arial" panose="020B0604020202020204" pitchFamily="34" charset="0"/>
                <a:cs typeface="Arial" panose="020B0604020202020204" pitchFamily="34" charset="0"/>
              </a:defRPr>
            </a:lvl7pPr>
            <a:lvl8pPr marL="3429000" indent="-228600" rtl="0" eaLnBrk="0" fontAlgn="base" hangingPunct="0">
              <a:spcBef>
                <a:spcPct val="0"/>
              </a:spcBef>
              <a:spcAft>
                <a:spcPct val="0"/>
              </a:spcAft>
              <a:defRPr sz="3600" b="1">
                <a:solidFill>
                  <a:schemeClr val="tx1"/>
                </a:solidFill>
                <a:latin typeface="Arial" panose="020B0604020202020204" pitchFamily="34" charset="0"/>
                <a:cs typeface="Arial" panose="020B0604020202020204" pitchFamily="34" charset="0"/>
              </a:defRPr>
            </a:lvl8pPr>
            <a:lvl9pPr marL="3886200" indent="-228600" rtl="0" eaLnBrk="0" fontAlgn="base" hangingPunct="0">
              <a:spcBef>
                <a:spcPct val="0"/>
              </a:spcBef>
              <a:spcAft>
                <a:spcPct val="0"/>
              </a:spcAft>
              <a:defRPr sz="3600" b="1">
                <a:solidFill>
                  <a:schemeClr val="tx1"/>
                </a:solidFill>
                <a:latin typeface="Arial" panose="020B0604020202020204" pitchFamily="34" charset="0"/>
                <a:cs typeface="Arial" panose="020B0604020202020204" pitchFamily="34" charset="0"/>
              </a:defRPr>
            </a:lvl9pPr>
          </a:lstStyle>
          <a:p>
            <a:pPr eaLnBrk="1" hangingPunct="1"/>
            <a:endParaRPr lang="fa-IR"/>
          </a:p>
        </p:txBody>
      </p:sp>
      <p:sp>
        <p:nvSpPr>
          <p:cNvPr id="18443" name="Oval 17"/>
          <p:cNvSpPr>
            <a:spLocks noChangeArrowheads="1"/>
          </p:cNvSpPr>
          <p:nvPr/>
        </p:nvSpPr>
        <p:spPr bwMode="auto">
          <a:xfrm>
            <a:off x="5219700" y="1268413"/>
            <a:ext cx="1800225" cy="1873250"/>
          </a:xfrm>
          <a:prstGeom prst="ellipse">
            <a:avLst/>
          </a:prstGeom>
          <a:solidFill>
            <a:schemeClr val="tx1">
              <a:alpha val="47842"/>
            </a:schemeClr>
          </a:solidFill>
          <a:ln w="28575">
            <a:solidFill>
              <a:schemeClr val="tx1"/>
            </a:solidFill>
            <a:round/>
            <a:headEnd/>
            <a:tailEnd/>
          </a:ln>
        </p:spPr>
        <p:txBody>
          <a:bodyPr wrap="none" anchor="ctr"/>
          <a:lstStyle>
            <a:lvl1pPr eaLnBrk="0" hangingPunct="0">
              <a:defRPr sz="3600" b="1">
                <a:solidFill>
                  <a:schemeClr val="tx1"/>
                </a:solidFill>
                <a:latin typeface="Arial" panose="020B0604020202020204" pitchFamily="34" charset="0"/>
                <a:cs typeface="Arial" panose="020B0604020202020204" pitchFamily="34" charset="0"/>
              </a:defRPr>
            </a:lvl1pPr>
            <a:lvl2pPr marL="742950" indent="-285750" eaLnBrk="0" hangingPunct="0">
              <a:defRPr sz="3600" b="1">
                <a:solidFill>
                  <a:schemeClr val="tx1"/>
                </a:solidFill>
                <a:latin typeface="Arial" panose="020B0604020202020204" pitchFamily="34" charset="0"/>
                <a:cs typeface="Arial" panose="020B0604020202020204" pitchFamily="34" charset="0"/>
              </a:defRPr>
            </a:lvl2pPr>
            <a:lvl3pPr marL="1143000" indent="-228600" eaLnBrk="0" hangingPunct="0">
              <a:defRPr sz="3600" b="1">
                <a:solidFill>
                  <a:schemeClr val="tx1"/>
                </a:solidFill>
                <a:latin typeface="Arial" panose="020B0604020202020204" pitchFamily="34" charset="0"/>
                <a:cs typeface="Arial" panose="020B0604020202020204" pitchFamily="34" charset="0"/>
              </a:defRPr>
            </a:lvl3pPr>
            <a:lvl4pPr marL="1600200" indent="-228600" eaLnBrk="0" hangingPunct="0">
              <a:defRPr sz="3600" b="1">
                <a:solidFill>
                  <a:schemeClr val="tx1"/>
                </a:solidFill>
                <a:latin typeface="Arial" panose="020B0604020202020204" pitchFamily="34" charset="0"/>
                <a:cs typeface="Arial" panose="020B0604020202020204" pitchFamily="34" charset="0"/>
              </a:defRPr>
            </a:lvl4pPr>
            <a:lvl5pPr marL="2057400" indent="-228600" eaLnBrk="0" hangingPunct="0">
              <a:defRPr sz="3600" b="1">
                <a:solidFill>
                  <a:schemeClr val="tx1"/>
                </a:solidFill>
                <a:latin typeface="Arial" panose="020B0604020202020204" pitchFamily="34" charset="0"/>
                <a:cs typeface="Arial" panose="020B0604020202020204" pitchFamily="34" charset="0"/>
              </a:defRPr>
            </a:lvl5pPr>
            <a:lvl6pPr marL="2514600" indent="-228600" rtl="0" eaLnBrk="0" fontAlgn="base" hangingPunct="0">
              <a:spcBef>
                <a:spcPct val="0"/>
              </a:spcBef>
              <a:spcAft>
                <a:spcPct val="0"/>
              </a:spcAft>
              <a:defRPr sz="3600" b="1">
                <a:solidFill>
                  <a:schemeClr val="tx1"/>
                </a:solidFill>
                <a:latin typeface="Arial" panose="020B0604020202020204" pitchFamily="34" charset="0"/>
                <a:cs typeface="Arial" panose="020B0604020202020204" pitchFamily="34" charset="0"/>
              </a:defRPr>
            </a:lvl6pPr>
            <a:lvl7pPr marL="2971800" indent="-228600" rtl="0" eaLnBrk="0" fontAlgn="base" hangingPunct="0">
              <a:spcBef>
                <a:spcPct val="0"/>
              </a:spcBef>
              <a:spcAft>
                <a:spcPct val="0"/>
              </a:spcAft>
              <a:defRPr sz="3600" b="1">
                <a:solidFill>
                  <a:schemeClr val="tx1"/>
                </a:solidFill>
                <a:latin typeface="Arial" panose="020B0604020202020204" pitchFamily="34" charset="0"/>
                <a:cs typeface="Arial" panose="020B0604020202020204" pitchFamily="34" charset="0"/>
              </a:defRPr>
            </a:lvl7pPr>
            <a:lvl8pPr marL="3429000" indent="-228600" rtl="0" eaLnBrk="0" fontAlgn="base" hangingPunct="0">
              <a:spcBef>
                <a:spcPct val="0"/>
              </a:spcBef>
              <a:spcAft>
                <a:spcPct val="0"/>
              </a:spcAft>
              <a:defRPr sz="3600" b="1">
                <a:solidFill>
                  <a:schemeClr val="tx1"/>
                </a:solidFill>
                <a:latin typeface="Arial" panose="020B0604020202020204" pitchFamily="34" charset="0"/>
                <a:cs typeface="Arial" panose="020B0604020202020204" pitchFamily="34" charset="0"/>
              </a:defRPr>
            </a:lvl8pPr>
            <a:lvl9pPr marL="3886200" indent="-228600" rtl="0" eaLnBrk="0" fontAlgn="base" hangingPunct="0">
              <a:spcBef>
                <a:spcPct val="0"/>
              </a:spcBef>
              <a:spcAft>
                <a:spcPct val="0"/>
              </a:spcAft>
              <a:defRPr sz="3600" b="1">
                <a:solidFill>
                  <a:schemeClr val="tx1"/>
                </a:solidFill>
                <a:latin typeface="Arial" panose="020B0604020202020204" pitchFamily="34" charset="0"/>
                <a:cs typeface="Arial" panose="020B0604020202020204" pitchFamily="34" charset="0"/>
              </a:defRPr>
            </a:lvl9pPr>
          </a:lstStyle>
          <a:p>
            <a:pPr eaLnBrk="1" hangingPunct="1"/>
            <a:endParaRPr lang="fa-IR"/>
          </a:p>
        </p:txBody>
      </p:sp>
      <p:sp>
        <p:nvSpPr>
          <p:cNvPr id="18444" name="Oval 18"/>
          <p:cNvSpPr>
            <a:spLocks noChangeArrowheads="1"/>
          </p:cNvSpPr>
          <p:nvPr/>
        </p:nvSpPr>
        <p:spPr bwMode="auto">
          <a:xfrm>
            <a:off x="5795963" y="2781300"/>
            <a:ext cx="1800225" cy="1873250"/>
          </a:xfrm>
          <a:prstGeom prst="ellipse">
            <a:avLst/>
          </a:prstGeom>
          <a:solidFill>
            <a:schemeClr val="tx1">
              <a:alpha val="47842"/>
            </a:schemeClr>
          </a:solidFill>
          <a:ln w="28575">
            <a:solidFill>
              <a:schemeClr val="tx1"/>
            </a:solidFill>
            <a:round/>
            <a:headEnd/>
            <a:tailEnd/>
          </a:ln>
        </p:spPr>
        <p:txBody>
          <a:bodyPr wrap="none" anchor="ctr"/>
          <a:lstStyle>
            <a:lvl1pPr eaLnBrk="0" hangingPunct="0">
              <a:defRPr sz="3600" b="1">
                <a:solidFill>
                  <a:schemeClr val="tx1"/>
                </a:solidFill>
                <a:latin typeface="Arial" panose="020B0604020202020204" pitchFamily="34" charset="0"/>
                <a:cs typeface="Arial" panose="020B0604020202020204" pitchFamily="34" charset="0"/>
              </a:defRPr>
            </a:lvl1pPr>
            <a:lvl2pPr marL="742950" indent="-285750" eaLnBrk="0" hangingPunct="0">
              <a:defRPr sz="3600" b="1">
                <a:solidFill>
                  <a:schemeClr val="tx1"/>
                </a:solidFill>
                <a:latin typeface="Arial" panose="020B0604020202020204" pitchFamily="34" charset="0"/>
                <a:cs typeface="Arial" panose="020B0604020202020204" pitchFamily="34" charset="0"/>
              </a:defRPr>
            </a:lvl2pPr>
            <a:lvl3pPr marL="1143000" indent="-228600" eaLnBrk="0" hangingPunct="0">
              <a:defRPr sz="3600" b="1">
                <a:solidFill>
                  <a:schemeClr val="tx1"/>
                </a:solidFill>
                <a:latin typeface="Arial" panose="020B0604020202020204" pitchFamily="34" charset="0"/>
                <a:cs typeface="Arial" panose="020B0604020202020204" pitchFamily="34" charset="0"/>
              </a:defRPr>
            </a:lvl3pPr>
            <a:lvl4pPr marL="1600200" indent="-228600" eaLnBrk="0" hangingPunct="0">
              <a:defRPr sz="3600" b="1">
                <a:solidFill>
                  <a:schemeClr val="tx1"/>
                </a:solidFill>
                <a:latin typeface="Arial" panose="020B0604020202020204" pitchFamily="34" charset="0"/>
                <a:cs typeface="Arial" panose="020B0604020202020204" pitchFamily="34" charset="0"/>
              </a:defRPr>
            </a:lvl4pPr>
            <a:lvl5pPr marL="2057400" indent="-228600" eaLnBrk="0" hangingPunct="0">
              <a:defRPr sz="3600" b="1">
                <a:solidFill>
                  <a:schemeClr val="tx1"/>
                </a:solidFill>
                <a:latin typeface="Arial" panose="020B0604020202020204" pitchFamily="34" charset="0"/>
                <a:cs typeface="Arial" panose="020B0604020202020204" pitchFamily="34" charset="0"/>
              </a:defRPr>
            </a:lvl5pPr>
            <a:lvl6pPr marL="2514600" indent="-228600" rtl="0" eaLnBrk="0" fontAlgn="base" hangingPunct="0">
              <a:spcBef>
                <a:spcPct val="0"/>
              </a:spcBef>
              <a:spcAft>
                <a:spcPct val="0"/>
              </a:spcAft>
              <a:defRPr sz="3600" b="1">
                <a:solidFill>
                  <a:schemeClr val="tx1"/>
                </a:solidFill>
                <a:latin typeface="Arial" panose="020B0604020202020204" pitchFamily="34" charset="0"/>
                <a:cs typeface="Arial" panose="020B0604020202020204" pitchFamily="34" charset="0"/>
              </a:defRPr>
            </a:lvl6pPr>
            <a:lvl7pPr marL="2971800" indent="-228600" rtl="0" eaLnBrk="0" fontAlgn="base" hangingPunct="0">
              <a:spcBef>
                <a:spcPct val="0"/>
              </a:spcBef>
              <a:spcAft>
                <a:spcPct val="0"/>
              </a:spcAft>
              <a:defRPr sz="3600" b="1">
                <a:solidFill>
                  <a:schemeClr val="tx1"/>
                </a:solidFill>
                <a:latin typeface="Arial" panose="020B0604020202020204" pitchFamily="34" charset="0"/>
                <a:cs typeface="Arial" panose="020B0604020202020204" pitchFamily="34" charset="0"/>
              </a:defRPr>
            </a:lvl7pPr>
            <a:lvl8pPr marL="3429000" indent="-228600" rtl="0" eaLnBrk="0" fontAlgn="base" hangingPunct="0">
              <a:spcBef>
                <a:spcPct val="0"/>
              </a:spcBef>
              <a:spcAft>
                <a:spcPct val="0"/>
              </a:spcAft>
              <a:defRPr sz="3600" b="1">
                <a:solidFill>
                  <a:schemeClr val="tx1"/>
                </a:solidFill>
                <a:latin typeface="Arial" panose="020B0604020202020204" pitchFamily="34" charset="0"/>
                <a:cs typeface="Arial" panose="020B0604020202020204" pitchFamily="34" charset="0"/>
              </a:defRPr>
            </a:lvl8pPr>
            <a:lvl9pPr marL="3886200" indent="-228600" rtl="0" eaLnBrk="0" fontAlgn="base" hangingPunct="0">
              <a:spcBef>
                <a:spcPct val="0"/>
              </a:spcBef>
              <a:spcAft>
                <a:spcPct val="0"/>
              </a:spcAft>
              <a:defRPr sz="3600" b="1">
                <a:solidFill>
                  <a:schemeClr val="tx1"/>
                </a:solidFill>
                <a:latin typeface="Arial" panose="020B0604020202020204" pitchFamily="34" charset="0"/>
                <a:cs typeface="Arial" panose="020B0604020202020204" pitchFamily="34" charset="0"/>
              </a:defRPr>
            </a:lvl9pPr>
          </a:lstStyle>
          <a:p>
            <a:pPr eaLnBrk="1" hangingPunct="1"/>
            <a:endParaRPr lang="fa-IR"/>
          </a:p>
        </p:txBody>
      </p:sp>
      <p:sp>
        <p:nvSpPr>
          <p:cNvPr id="18445" name="Oval 20"/>
          <p:cNvSpPr>
            <a:spLocks noChangeArrowheads="1"/>
          </p:cNvSpPr>
          <p:nvPr/>
        </p:nvSpPr>
        <p:spPr bwMode="auto">
          <a:xfrm>
            <a:off x="1692275" y="2781300"/>
            <a:ext cx="1800225" cy="1873250"/>
          </a:xfrm>
          <a:prstGeom prst="ellipse">
            <a:avLst/>
          </a:prstGeom>
          <a:solidFill>
            <a:schemeClr val="tx1">
              <a:alpha val="47842"/>
            </a:schemeClr>
          </a:solidFill>
          <a:ln w="28575">
            <a:solidFill>
              <a:schemeClr val="tx1"/>
            </a:solidFill>
            <a:round/>
            <a:headEnd/>
            <a:tailEnd/>
          </a:ln>
        </p:spPr>
        <p:txBody>
          <a:bodyPr wrap="none" anchor="ctr"/>
          <a:lstStyle>
            <a:lvl1pPr eaLnBrk="0" hangingPunct="0">
              <a:defRPr sz="3600" b="1">
                <a:solidFill>
                  <a:schemeClr val="tx1"/>
                </a:solidFill>
                <a:latin typeface="Arial" panose="020B0604020202020204" pitchFamily="34" charset="0"/>
                <a:cs typeface="Arial" panose="020B0604020202020204" pitchFamily="34" charset="0"/>
              </a:defRPr>
            </a:lvl1pPr>
            <a:lvl2pPr marL="742950" indent="-285750" eaLnBrk="0" hangingPunct="0">
              <a:defRPr sz="3600" b="1">
                <a:solidFill>
                  <a:schemeClr val="tx1"/>
                </a:solidFill>
                <a:latin typeface="Arial" panose="020B0604020202020204" pitchFamily="34" charset="0"/>
                <a:cs typeface="Arial" panose="020B0604020202020204" pitchFamily="34" charset="0"/>
              </a:defRPr>
            </a:lvl2pPr>
            <a:lvl3pPr marL="1143000" indent="-228600" eaLnBrk="0" hangingPunct="0">
              <a:defRPr sz="3600" b="1">
                <a:solidFill>
                  <a:schemeClr val="tx1"/>
                </a:solidFill>
                <a:latin typeface="Arial" panose="020B0604020202020204" pitchFamily="34" charset="0"/>
                <a:cs typeface="Arial" panose="020B0604020202020204" pitchFamily="34" charset="0"/>
              </a:defRPr>
            </a:lvl3pPr>
            <a:lvl4pPr marL="1600200" indent="-228600" eaLnBrk="0" hangingPunct="0">
              <a:defRPr sz="3600" b="1">
                <a:solidFill>
                  <a:schemeClr val="tx1"/>
                </a:solidFill>
                <a:latin typeface="Arial" panose="020B0604020202020204" pitchFamily="34" charset="0"/>
                <a:cs typeface="Arial" panose="020B0604020202020204" pitchFamily="34" charset="0"/>
              </a:defRPr>
            </a:lvl4pPr>
            <a:lvl5pPr marL="2057400" indent="-228600" eaLnBrk="0" hangingPunct="0">
              <a:defRPr sz="3600" b="1">
                <a:solidFill>
                  <a:schemeClr val="tx1"/>
                </a:solidFill>
                <a:latin typeface="Arial" panose="020B0604020202020204" pitchFamily="34" charset="0"/>
                <a:cs typeface="Arial" panose="020B0604020202020204" pitchFamily="34" charset="0"/>
              </a:defRPr>
            </a:lvl5pPr>
            <a:lvl6pPr marL="2514600" indent="-228600" rtl="0" eaLnBrk="0" fontAlgn="base" hangingPunct="0">
              <a:spcBef>
                <a:spcPct val="0"/>
              </a:spcBef>
              <a:spcAft>
                <a:spcPct val="0"/>
              </a:spcAft>
              <a:defRPr sz="3600" b="1">
                <a:solidFill>
                  <a:schemeClr val="tx1"/>
                </a:solidFill>
                <a:latin typeface="Arial" panose="020B0604020202020204" pitchFamily="34" charset="0"/>
                <a:cs typeface="Arial" panose="020B0604020202020204" pitchFamily="34" charset="0"/>
              </a:defRPr>
            </a:lvl6pPr>
            <a:lvl7pPr marL="2971800" indent="-228600" rtl="0" eaLnBrk="0" fontAlgn="base" hangingPunct="0">
              <a:spcBef>
                <a:spcPct val="0"/>
              </a:spcBef>
              <a:spcAft>
                <a:spcPct val="0"/>
              </a:spcAft>
              <a:defRPr sz="3600" b="1">
                <a:solidFill>
                  <a:schemeClr val="tx1"/>
                </a:solidFill>
                <a:latin typeface="Arial" panose="020B0604020202020204" pitchFamily="34" charset="0"/>
                <a:cs typeface="Arial" panose="020B0604020202020204" pitchFamily="34" charset="0"/>
              </a:defRPr>
            </a:lvl7pPr>
            <a:lvl8pPr marL="3429000" indent="-228600" rtl="0" eaLnBrk="0" fontAlgn="base" hangingPunct="0">
              <a:spcBef>
                <a:spcPct val="0"/>
              </a:spcBef>
              <a:spcAft>
                <a:spcPct val="0"/>
              </a:spcAft>
              <a:defRPr sz="3600" b="1">
                <a:solidFill>
                  <a:schemeClr val="tx1"/>
                </a:solidFill>
                <a:latin typeface="Arial" panose="020B0604020202020204" pitchFamily="34" charset="0"/>
                <a:cs typeface="Arial" panose="020B0604020202020204" pitchFamily="34" charset="0"/>
              </a:defRPr>
            </a:lvl8pPr>
            <a:lvl9pPr marL="3886200" indent="-228600" rtl="0" eaLnBrk="0" fontAlgn="base" hangingPunct="0">
              <a:spcBef>
                <a:spcPct val="0"/>
              </a:spcBef>
              <a:spcAft>
                <a:spcPct val="0"/>
              </a:spcAft>
              <a:defRPr sz="3600" b="1">
                <a:solidFill>
                  <a:schemeClr val="tx1"/>
                </a:solidFill>
                <a:latin typeface="Arial" panose="020B0604020202020204" pitchFamily="34" charset="0"/>
                <a:cs typeface="Arial" panose="020B0604020202020204" pitchFamily="34" charset="0"/>
              </a:defRPr>
            </a:lvl9pPr>
          </a:lstStyle>
          <a:p>
            <a:pPr eaLnBrk="1" hangingPunct="1"/>
            <a:endParaRPr lang="fa-IR"/>
          </a:p>
        </p:txBody>
      </p:sp>
      <p:sp>
        <p:nvSpPr>
          <p:cNvPr id="18446" name="AutoShape 22"/>
          <p:cNvSpPr>
            <a:spLocks noChangeArrowheads="1"/>
          </p:cNvSpPr>
          <p:nvPr/>
        </p:nvSpPr>
        <p:spPr bwMode="auto">
          <a:xfrm>
            <a:off x="3132138" y="2492375"/>
            <a:ext cx="2881312" cy="4032250"/>
          </a:xfrm>
          <a:prstGeom prst="roundRect">
            <a:avLst>
              <a:gd name="adj" fmla="val 16667"/>
            </a:avLst>
          </a:prstGeom>
          <a:solidFill>
            <a:schemeClr val="accent1">
              <a:alpha val="20000"/>
            </a:schemeClr>
          </a:solidFill>
          <a:ln w="28575">
            <a:solidFill>
              <a:schemeClr val="tx1"/>
            </a:solidFill>
            <a:round/>
            <a:headEnd/>
            <a:tailEnd/>
          </a:ln>
        </p:spPr>
        <p:txBody>
          <a:bodyPr wrap="none" anchor="ctr"/>
          <a:lstStyle>
            <a:lvl1pPr eaLnBrk="0" hangingPunct="0">
              <a:defRPr sz="3600" b="1">
                <a:solidFill>
                  <a:schemeClr val="tx1"/>
                </a:solidFill>
                <a:latin typeface="Arial" panose="020B0604020202020204" pitchFamily="34" charset="0"/>
                <a:cs typeface="Arial" panose="020B0604020202020204" pitchFamily="34" charset="0"/>
              </a:defRPr>
            </a:lvl1pPr>
            <a:lvl2pPr marL="742950" indent="-285750" eaLnBrk="0" hangingPunct="0">
              <a:defRPr sz="3600" b="1">
                <a:solidFill>
                  <a:schemeClr val="tx1"/>
                </a:solidFill>
                <a:latin typeface="Arial" panose="020B0604020202020204" pitchFamily="34" charset="0"/>
                <a:cs typeface="Arial" panose="020B0604020202020204" pitchFamily="34" charset="0"/>
              </a:defRPr>
            </a:lvl2pPr>
            <a:lvl3pPr marL="1143000" indent="-228600" eaLnBrk="0" hangingPunct="0">
              <a:defRPr sz="3600" b="1">
                <a:solidFill>
                  <a:schemeClr val="tx1"/>
                </a:solidFill>
                <a:latin typeface="Arial" panose="020B0604020202020204" pitchFamily="34" charset="0"/>
                <a:cs typeface="Arial" panose="020B0604020202020204" pitchFamily="34" charset="0"/>
              </a:defRPr>
            </a:lvl3pPr>
            <a:lvl4pPr marL="1600200" indent="-228600" eaLnBrk="0" hangingPunct="0">
              <a:defRPr sz="3600" b="1">
                <a:solidFill>
                  <a:schemeClr val="tx1"/>
                </a:solidFill>
                <a:latin typeface="Arial" panose="020B0604020202020204" pitchFamily="34" charset="0"/>
                <a:cs typeface="Arial" panose="020B0604020202020204" pitchFamily="34" charset="0"/>
              </a:defRPr>
            </a:lvl4pPr>
            <a:lvl5pPr marL="2057400" indent="-228600" eaLnBrk="0" hangingPunct="0">
              <a:defRPr sz="3600" b="1">
                <a:solidFill>
                  <a:schemeClr val="tx1"/>
                </a:solidFill>
                <a:latin typeface="Arial" panose="020B0604020202020204" pitchFamily="34" charset="0"/>
                <a:cs typeface="Arial" panose="020B0604020202020204" pitchFamily="34" charset="0"/>
              </a:defRPr>
            </a:lvl5pPr>
            <a:lvl6pPr marL="2514600" indent="-228600" rtl="0" eaLnBrk="0" fontAlgn="base" hangingPunct="0">
              <a:spcBef>
                <a:spcPct val="0"/>
              </a:spcBef>
              <a:spcAft>
                <a:spcPct val="0"/>
              </a:spcAft>
              <a:defRPr sz="3600" b="1">
                <a:solidFill>
                  <a:schemeClr val="tx1"/>
                </a:solidFill>
                <a:latin typeface="Arial" panose="020B0604020202020204" pitchFamily="34" charset="0"/>
                <a:cs typeface="Arial" panose="020B0604020202020204" pitchFamily="34" charset="0"/>
              </a:defRPr>
            </a:lvl6pPr>
            <a:lvl7pPr marL="2971800" indent="-228600" rtl="0" eaLnBrk="0" fontAlgn="base" hangingPunct="0">
              <a:spcBef>
                <a:spcPct val="0"/>
              </a:spcBef>
              <a:spcAft>
                <a:spcPct val="0"/>
              </a:spcAft>
              <a:defRPr sz="3600" b="1">
                <a:solidFill>
                  <a:schemeClr val="tx1"/>
                </a:solidFill>
                <a:latin typeface="Arial" panose="020B0604020202020204" pitchFamily="34" charset="0"/>
                <a:cs typeface="Arial" panose="020B0604020202020204" pitchFamily="34" charset="0"/>
              </a:defRPr>
            </a:lvl7pPr>
            <a:lvl8pPr marL="3429000" indent="-228600" rtl="0" eaLnBrk="0" fontAlgn="base" hangingPunct="0">
              <a:spcBef>
                <a:spcPct val="0"/>
              </a:spcBef>
              <a:spcAft>
                <a:spcPct val="0"/>
              </a:spcAft>
              <a:defRPr sz="3600" b="1">
                <a:solidFill>
                  <a:schemeClr val="tx1"/>
                </a:solidFill>
                <a:latin typeface="Arial" panose="020B0604020202020204" pitchFamily="34" charset="0"/>
                <a:cs typeface="Arial" panose="020B0604020202020204" pitchFamily="34" charset="0"/>
              </a:defRPr>
            </a:lvl8pPr>
            <a:lvl9pPr marL="3886200" indent="-228600" rtl="0" eaLnBrk="0" fontAlgn="base" hangingPunct="0">
              <a:spcBef>
                <a:spcPct val="0"/>
              </a:spcBef>
              <a:spcAft>
                <a:spcPct val="0"/>
              </a:spcAft>
              <a:defRPr sz="3600" b="1">
                <a:solidFill>
                  <a:schemeClr val="tx1"/>
                </a:solidFill>
                <a:latin typeface="Arial" panose="020B0604020202020204" pitchFamily="34" charset="0"/>
                <a:cs typeface="Arial" panose="020B0604020202020204" pitchFamily="34" charset="0"/>
              </a:defRPr>
            </a:lvl9pPr>
          </a:lstStyle>
          <a:p>
            <a:pPr eaLnBrk="1" hangingPunct="1"/>
            <a:endParaRPr lang="fa-IR"/>
          </a:p>
        </p:txBody>
      </p:sp>
      <p:sp>
        <p:nvSpPr>
          <p:cNvPr id="18447" name="Oval 23"/>
          <p:cNvSpPr>
            <a:spLocks noChangeArrowheads="1"/>
          </p:cNvSpPr>
          <p:nvPr/>
        </p:nvSpPr>
        <p:spPr bwMode="auto">
          <a:xfrm>
            <a:off x="1258888" y="260350"/>
            <a:ext cx="6624637" cy="6597650"/>
          </a:xfrm>
          <a:prstGeom prst="ellipse">
            <a:avLst/>
          </a:prstGeom>
          <a:solidFill>
            <a:schemeClr val="accent1">
              <a:alpha val="0"/>
            </a:schemeClr>
          </a:solidFill>
          <a:ln w="25400">
            <a:solidFill>
              <a:schemeClr val="tx1"/>
            </a:solidFill>
            <a:round/>
            <a:headEnd/>
            <a:tailEnd/>
          </a:ln>
        </p:spPr>
        <p:txBody>
          <a:bodyPr wrap="none" anchor="ctr"/>
          <a:lstStyle>
            <a:lvl1pPr eaLnBrk="0" hangingPunct="0">
              <a:defRPr sz="3600" b="1">
                <a:solidFill>
                  <a:schemeClr val="tx1"/>
                </a:solidFill>
                <a:latin typeface="Arial" panose="020B0604020202020204" pitchFamily="34" charset="0"/>
                <a:cs typeface="Arial" panose="020B0604020202020204" pitchFamily="34" charset="0"/>
              </a:defRPr>
            </a:lvl1pPr>
            <a:lvl2pPr marL="742950" indent="-285750" eaLnBrk="0" hangingPunct="0">
              <a:defRPr sz="3600" b="1">
                <a:solidFill>
                  <a:schemeClr val="tx1"/>
                </a:solidFill>
                <a:latin typeface="Arial" panose="020B0604020202020204" pitchFamily="34" charset="0"/>
                <a:cs typeface="Arial" panose="020B0604020202020204" pitchFamily="34" charset="0"/>
              </a:defRPr>
            </a:lvl2pPr>
            <a:lvl3pPr marL="1143000" indent="-228600" eaLnBrk="0" hangingPunct="0">
              <a:defRPr sz="3600" b="1">
                <a:solidFill>
                  <a:schemeClr val="tx1"/>
                </a:solidFill>
                <a:latin typeface="Arial" panose="020B0604020202020204" pitchFamily="34" charset="0"/>
                <a:cs typeface="Arial" panose="020B0604020202020204" pitchFamily="34" charset="0"/>
              </a:defRPr>
            </a:lvl3pPr>
            <a:lvl4pPr marL="1600200" indent="-228600" eaLnBrk="0" hangingPunct="0">
              <a:defRPr sz="3600" b="1">
                <a:solidFill>
                  <a:schemeClr val="tx1"/>
                </a:solidFill>
                <a:latin typeface="Arial" panose="020B0604020202020204" pitchFamily="34" charset="0"/>
                <a:cs typeface="Arial" panose="020B0604020202020204" pitchFamily="34" charset="0"/>
              </a:defRPr>
            </a:lvl4pPr>
            <a:lvl5pPr marL="2057400" indent="-228600" eaLnBrk="0" hangingPunct="0">
              <a:defRPr sz="3600" b="1">
                <a:solidFill>
                  <a:schemeClr val="tx1"/>
                </a:solidFill>
                <a:latin typeface="Arial" panose="020B0604020202020204" pitchFamily="34" charset="0"/>
                <a:cs typeface="Arial" panose="020B0604020202020204" pitchFamily="34" charset="0"/>
              </a:defRPr>
            </a:lvl5pPr>
            <a:lvl6pPr marL="2514600" indent="-228600" rtl="0" eaLnBrk="0" fontAlgn="base" hangingPunct="0">
              <a:spcBef>
                <a:spcPct val="0"/>
              </a:spcBef>
              <a:spcAft>
                <a:spcPct val="0"/>
              </a:spcAft>
              <a:defRPr sz="3600" b="1">
                <a:solidFill>
                  <a:schemeClr val="tx1"/>
                </a:solidFill>
                <a:latin typeface="Arial" panose="020B0604020202020204" pitchFamily="34" charset="0"/>
                <a:cs typeface="Arial" panose="020B0604020202020204" pitchFamily="34" charset="0"/>
              </a:defRPr>
            </a:lvl6pPr>
            <a:lvl7pPr marL="2971800" indent="-228600" rtl="0" eaLnBrk="0" fontAlgn="base" hangingPunct="0">
              <a:spcBef>
                <a:spcPct val="0"/>
              </a:spcBef>
              <a:spcAft>
                <a:spcPct val="0"/>
              </a:spcAft>
              <a:defRPr sz="3600" b="1">
                <a:solidFill>
                  <a:schemeClr val="tx1"/>
                </a:solidFill>
                <a:latin typeface="Arial" panose="020B0604020202020204" pitchFamily="34" charset="0"/>
                <a:cs typeface="Arial" panose="020B0604020202020204" pitchFamily="34" charset="0"/>
              </a:defRPr>
            </a:lvl7pPr>
            <a:lvl8pPr marL="3429000" indent="-228600" rtl="0" eaLnBrk="0" fontAlgn="base" hangingPunct="0">
              <a:spcBef>
                <a:spcPct val="0"/>
              </a:spcBef>
              <a:spcAft>
                <a:spcPct val="0"/>
              </a:spcAft>
              <a:defRPr sz="3600" b="1">
                <a:solidFill>
                  <a:schemeClr val="tx1"/>
                </a:solidFill>
                <a:latin typeface="Arial" panose="020B0604020202020204" pitchFamily="34" charset="0"/>
                <a:cs typeface="Arial" panose="020B0604020202020204" pitchFamily="34" charset="0"/>
              </a:defRPr>
            </a:lvl8pPr>
            <a:lvl9pPr marL="3886200" indent="-228600" rtl="0" eaLnBrk="0" fontAlgn="base" hangingPunct="0">
              <a:spcBef>
                <a:spcPct val="0"/>
              </a:spcBef>
              <a:spcAft>
                <a:spcPct val="0"/>
              </a:spcAft>
              <a:defRPr sz="3600" b="1">
                <a:solidFill>
                  <a:schemeClr val="tx1"/>
                </a:solidFill>
                <a:latin typeface="Arial" panose="020B0604020202020204" pitchFamily="34" charset="0"/>
                <a:cs typeface="Arial" panose="020B0604020202020204" pitchFamily="34" charset="0"/>
              </a:defRPr>
            </a:lvl9pPr>
          </a:lstStyle>
          <a:p>
            <a:pPr eaLnBrk="1" hangingPunct="1"/>
            <a:endParaRPr lang="fa-IR"/>
          </a:p>
        </p:txBody>
      </p:sp>
      <p:sp>
        <p:nvSpPr>
          <p:cNvPr id="18448" name="Text Box 24"/>
          <p:cNvSpPr txBox="1">
            <a:spLocks noChangeArrowheads="1"/>
          </p:cNvSpPr>
          <p:nvPr/>
        </p:nvSpPr>
        <p:spPr bwMode="auto">
          <a:xfrm>
            <a:off x="6129338" y="58738"/>
            <a:ext cx="305117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a:spAutoFit/>
          </a:bodyPr>
          <a:lstStyle>
            <a:lvl1pPr eaLnBrk="0" hangingPunct="0">
              <a:defRPr sz="3600" b="1">
                <a:solidFill>
                  <a:schemeClr val="tx1"/>
                </a:solidFill>
                <a:latin typeface="Arial" panose="020B0604020202020204" pitchFamily="34" charset="0"/>
                <a:cs typeface="Arial" panose="020B0604020202020204" pitchFamily="34" charset="0"/>
              </a:defRPr>
            </a:lvl1pPr>
            <a:lvl2pPr marL="742950" indent="-285750" eaLnBrk="0" hangingPunct="0">
              <a:defRPr sz="3600" b="1">
                <a:solidFill>
                  <a:schemeClr val="tx1"/>
                </a:solidFill>
                <a:latin typeface="Arial" panose="020B0604020202020204" pitchFamily="34" charset="0"/>
                <a:cs typeface="Arial" panose="020B0604020202020204" pitchFamily="34" charset="0"/>
              </a:defRPr>
            </a:lvl2pPr>
            <a:lvl3pPr marL="1143000" indent="-228600" eaLnBrk="0" hangingPunct="0">
              <a:defRPr sz="3600" b="1">
                <a:solidFill>
                  <a:schemeClr val="tx1"/>
                </a:solidFill>
                <a:latin typeface="Arial" panose="020B0604020202020204" pitchFamily="34" charset="0"/>
                <a:cs typeface="Arial" panose="020B0604020202020204" pitchFamily="34" charset="0"/>
              </a:defRPr>
            </a:lvl3pPr>
            <a:lvl4pPr marL="1600200" indent="-228600" eaLnBrk="0" hangingPunct="0">
              <a:defRPr sz="3600" b="1">
                <a:solidFill>
                  <a:schemeClr val="tx1"/>
                </a:solidFill>
                <a:latin typeface="Arial" panose="020B0604020202020204" pitchFamily="34" charset="0"/>
                <a:cs typeface="Arial" panose="020B0604020202020204" pitchFamily="34" charset="0"/>
              </a:defRPr>
            </a:lvl4pPr>
            <a:lvl5pPr marL="2057400" indent="-228600" eaLnBrk="0" hangingPunct="0">
              <a:defRPr sz="3600" b="1">
                <a:solidFill>
                  <a:schemeClr val="tx1"/>
                </a:solidFill>
                <a:latin typeface="Arial" panose="020B0604020202020204" pitchFamily="34" charset="0"/>
                <a:cs typeface="Arial" panose="020B0604020202020204" pitchFamily="34" charset="0"/>
              </a:defRPr>
            </a:lvl5pPr>
            <a:lvl6pPr marL="2514600" indent="-228600" rtl="0" eaLnBrk="0" fontAlgn="base" hangingPunct="0">
              <a:spcBef>
                <a:spcPct val="0"/>
              </a:spcBef>
              <a:spcAft>
                <a:spcPct val="0"/>
              </a:spcAft>
              <a:defRPr sz="3600" b="1">
                <a:solidFill>
                  <a:schemeClr val="tx1"/>
                </a:solidFill>
                <a:latin typeface="Arial" panose="020B0604020202020204" pitchFamily="34" charset="0"/>
                <a:cs typeface="Arial" panose="020B0604020202020204" pitchFamily="34" charset="0"/>
              </a:defRPr>
            </a:lvl6pPr>
            <a:lvl7pPr marL="2971800" indent="-228600" rtl="0" eaLnBrk="0" fontAlgn="base" hangingPunct="0">
              <a:spcBef>
                <a:spcPct val="0"/>
              </a:spcBef>
              <a:spcAft>
                <a:spcPct val="0"/>
              </a:spcAft>
              <a:defRPr sz="3600" b="1">
                <a:solidFill>
                  <a:schemeClr val="tx1"/>
                </a:solidFill>
                <a:latin typeface="Arial" panose="020B0604020202020204" pitchFamily="34" charset="0"/>
                <a:cs typeface="Arial" panose="020B0604020202020204" pitchFamily="34" charset="0"/>
              </a:defRPr>
            </a:lvl7pPr>
            <a:lvl8pPr marL="3429000" indent="-228600" rtl="0" eaLnBrk="0" fontAlgn="base" hangingPunct="0">
              <a:spcBef>
                <a:spcPct val="0"/>
              </a:spcBef>
              <a:spcAft>
                <a:spcPct val="0"/>
              </a:spcAft>
              <a:defRPr sz="3600" b="1">
                <a:solidFill>
                  <a:schemeClr val="tx1"/>
                </a:solidFill>
                <a:latin typeface="Arial" panose="020B0604020202020204" pitchFamily="34" charset="0"/>
                <a:cs typeface="Arial" panose="020B0604020202020204" pitchFamily="34" charset="0"/>
              </a:defRPr>
            </a:lvl8pPr>
            <a:lvl9pPr marL="3886200" indent="-228600" rtl="0" eaLnBrk="0" fontAlgn="base" hangingPunct="0">
              <a:spcBef>
                <a:spcPct val="0"/>
              </a:spcBef>
              <a:spcAft>
                <a:spcPct val="0"/>
              </a:spcAft>
              <a:defRPr sz="3600" b="1">
                <a:solidFill>
                  <a:schemeClr val="tx1"/>
                </a:solidFill>
                <a:latin typeface="Arial" panose="020B0604020202020204" pitchFamily="34" charset="0"/>
                <a:cs typeface="Arial" panose="020B0604020202020204" pitchFamily="34" charset="0"/>
              </a:defRPr>
            </a:lvl9pPr>
          </a:lstStyle>
          <a:p>
            <a:pPr eaLnBrk="1" hangingPunct="1"/>
            <a:r>
              <a:rPr lang="fa-IR">
                <a:solidFill>
                  <a:srgbClr val="FFFF00"/>
                </a:solidFill>
              </a:rPr>
              <a:t> </a:t>
            </a:r>
            <a:r>
              <a:rPr lang="fa-IR" sz="3200">
                <a:solidFill>
                  <a:srgbClr val="FFFF00"/>
                </a:solidFill>
              </a:rPr>
              <a:t>تعامل ابعاد ساختاری</a:t>
            </a:r>
            <a:endParaRPr lang="en-US">
              <a:solidFill>
                <a:srgbClr val="FFFF00"/>
              </a:solidFill>
            </a:endParaRPr>
          </a:p>
        </p:txBody>
      </p:sp>
      <p:sp>
        <p:nvSpPr>
          <p:cNvPr id="18449" name="Text Box 25"/>
          <p:cNvSpPr txBox="1">
            <a:spLocks noChangeArrowheads="1"/>
          </p:cNvSpPr>
          <p:nvPr/>
        </p:nvSpPr>
        <p:spPr bwMode="auto">
          <a:xfrm>
            <a:off x="2608263" y="-20638"/>
            <a:ext cx="184150" cy="6413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a:spAutoFit/>
          </a:bodyPr>
          <a:lstStyle>
            <a:lvl1pPr eaLnBrk="0" hangingPunct="0">
              <a:defRPr sz="3600" b="1">
                <a:solidFill>
                  <a:schemeClr val="tx1"/>
                </a:solidFill>
                <a:latin typeface="Arial" panose="020B0604020202020204" pitchFamily="34" charset="0"/>
                <a:cs typeface="Arial" panose="020B0604020202020204" pitchFamily="34" charset="0"/>
              </a:defRPr>
            </a:lvl1pPr>
            <a:lvl2pPr marL="742950" indent="-285750" eaLnBrk="0" hangingPunct="0">
              <a:defRPr sz="3600" b="1">
                <a:solidFill>
                  <a:schemeClr val="tx1"/>
                </a:solidFill>
                <a:latin typeface="Arial" panose="020B0604020202020204" pitchFamily="34" charset="0"/>
                <a:cs typeface="Arial" panose="020B0604020202020204" pitchFamily="34" charset="0"/>
              </a:defRPr>
            </a:lvl2pPr>
            <a:lvl3pPr marL="1143000" indent="-228600" eaLnBrk="0" hangingPunct="0">
              <a:defRPr sz="3600" b="1">
                <a:solidFill>
                  <a:schemeClr val="tx1"/>
                </a:solidFill>
                <a:latin typeface="Arial" panose="020B0604020202020204" pitchFamily="34" charset="0"/>
                <a:cs typeface="Arial" panose="020B0604020202020204" pitchFamily="34" charset="0"/>
              </a:defRPr>
            </a:lvl3pPr>
            <a:lvl4pPr marL="1600200" indent="-228600" eaLnBrk="0" hangingPunct="0">
              <a:defRPr sz="3600" b="1">
                <a:solidFill>
                  <a:schemeClr val="tx1"/>
                </a:solidFill>
                <a:latin typeface="Arial" panose="020B0604020202020204" pitchFamily="34" charset="0"/>
                <a:cs typeface="Arial" panose="020B0604020202020204" pitchFamily="34" charset="0"/>
              </a:defRPr>
            </a:lvl4pPr>
            <a:lvl5pPr marL="2057400" indent="-228600" eaLnBrk="0" hangingPunct="0">
              <a:defRPr sz="3600" b="1">
                <a:solidFill>
                  <a:schemeClr val="tx1"/>
                </a:solidFill>
                <a:latin typeface="Arial" panose="020B0604020202020204" pitchFamily="34" charset="0"/>
                <a:cs typeface="Arial" panose="020B0604020202020204" pitchFamily="34" charset="0"/>
              </a:defRPr>
            </a:lvl5pPr>
            <a:lvl6pPr marL="2514600" indent="-228600" rtl="0" eaLnBrk="0" fontAlgn="base" hangingPunct="0">
              <a:spcBef>
                <a:spcPct val="0"/>
              </a:spcBef>
              <a:spcAft>
                <a:spcPct val="0"/>
              </a:spcAft>
              <a:defRPr sz="3600" b="1">
                <a:solidFill>
                  <a:schemeClr val="tx1"/>
                </a:solidFill>
                <a:latin typeface="Arial" panose="020B0604020202020204" pitchFamily="34" charset="0"/>
                <a:cs typeface="Arial" panose="020B0604020202020204" pitchFamily="34" charset="0"/>
              </a:defRPr>
            </a:lvl6pPr>
            <a:lvl7pPr marL="2971800" indent="-228600" rtl="0" eaLnBrk="0" fontAlgn="base" hangingPunct="0">
              <a:spcBef>
                <a:spcPct val="0"/>
              </a:spcBef>
              <a:spcAft>
                <a:spcPct val="0"/>
              </a:spcAft>
              <a:defRPr sz="3600" b="1">
                <a:solidFill>
                  <a:schemeClr val="tx1"/>
                </a:solidFill>
                <a:latin typeface="Arial" panose="020B0604020202020204" pitchFamily="34" charset="0"/>
                <a:cs typeface="Arial" panose="020B0604020202020204" pitchFamily="34" charset="0"/>
              </a:defRPr>
            </a:lvl7pPr>
            <a:lvl8pPr marL="3429000" indent="-228600" rtl="0" eaLnBrk="0" fontAlgn="base" hangingPunct="0">
              <a:spcBef>
                <a:spcPct val="0"/>
              </a:spcBef>
              <a:spcAft>
                <a:spcPct val="0"/>
              </a:spcAft>
              <a:defRPr sz="3600" b="1">
                <a:solidFill>
                  <a:schemeClr val="tx1"/>
                </a:solidFill>
                <a:latin typeface="Arial" panose="020B0604020202020204" pitchFamily="34" charset="0"/>
                <a:cs typeface="Arial" panose="020B0604020202020204" pitchFamily="34" charset="0"/>
              </a:defRPr>
            </a:lvl8pPr>
            <a:lvl9pPr marL="3886200" indent="-228600" rtl="0" eaLnBrk="0" fontAlgn="base" hangingPunct="0">
              <a:spcBef>
                <a:spcPct val="0"/>
              </a:spcBef>
              <a:spcAft>
                <a:spcPct val="0"/>
              </a:spcAft>
              <a:defRPr sz="3600" b="1">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18450" name="Text Box 26"/>
          <p:cNvSpPr txBox="1">
            <a:spLocks noChangeArrowheads="1"/>
          </p:cNvSpPr>
          <p:nvPr/>
        </p:nvSpPr>
        <p:spPr bwMode="auto">
          <a:xfrm>
            <a:off x="407988" y="58738"/>
            <a:ext cx="27241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a:spAutoFit/>
          </a:bodyPr>
          <a:lstStyle>
            <a:lvl1pPr eaLnBrk="0" hangingPunct="0">
              <a:defRPr sz="3600" b="1">
                <a:solidFill>
                  <a:schemeClr val="tx1"/>
                </a:solidFill>
                <a:latin typeface="Arial" panose="020B0604020202020204" pitchFamily="34" charset="0"/>
                <a:cs typeface="Arial" panose="020B0604020202020204" pitchFamily="34" charset="0"/>
              </a:defRPr>
            </a:lvl1pPr>
            <a:lvl2pPr marL="742950" indent="-285750" eaLnBrk="0" hangingPunct="0">
              <a:defRPr sz="3600" b="1">
                <a:solidFill>
                  <a:schemeClr val="tx1"/>
                </a:solidFill>
                <a:latin typeface="Arial" panose="020B0604020202020204" pitchFamily="34" charset="0"/>
                <a:cs typeface="Arial" panose="020B0604020202020204" pitchFamily="34" charset="0"/>
              </a:defRPr>
            </a:lvl2pPr>
            <a:lvl3pPr marL="1143000" indent="-228600" eaLnBrk="0" hangingPunct="0">
              <a:defRPr sz="3600" b="1">
                <a:solidFill>
                  <a:schemeClr val="tx1"/>
                </a:solidFill>
                <a:latin typeface="Arial" panose="020B0604020202020204" pitchFamily="34" charset="0"/>
                <a:cs typeface="Arial" panose="020B0604020202020204" pitchFamily="34" charset="0"/>
              </a:defRPr>
            </a:lvl3pPr>
            <a:lvl4pPr marL="1600200" indent="-228600" eaLnBrk="0" hangingPunct="0">
              <a:defRPr sz="3600" b="1">
                <a:solidFill>
                  <a:schemeClr val="tx1"/>
                </a:solidFill>
                <a:latin typeface="Arial" panose="020B0604020202020204" pitchFamily="34" charset="0"/>
                <a:cs typeface="Arial" panose="020B0604020202020204" pitchFamily="34" charset="0"/>
              </a:defRPr>
            </a:lvl4pPr>
            <a:lvl5pPr marL="2057400" indent="-228600" eaLnBrk="0" hangingPunct="0">
              <a:defRPr sz="3600" b="1">
                <a:solidFill>
                  <a:schemeClr val="tx1"/>
                </a:solidFill>
                <a:latin typeface="Arial" panose="020B0604020202020204" pitchFamily="34" charset="0"/>
                <a:cs typeface="Arial" panose="020B0604020202020204" pitchFamily="34" charset="0"/>
              </a:defRPr>
            </a:lvl5pPr>
            <a:lvl6pPr marL="2514600" indent="-228600" rtl="0" eaLnBrk="0" fontAlgn="base" hangingPunct="0">
              <a:spcBef>
                <a:spcPct val="0"/>
              </a:spcBef>
              <a:spcAft>
                <a:spcPct val="0"/>
              </a:spcAft>
              <a:defRPr sz="3600" b="1">
                <a:solidFill>
                  <a:schemeClr val="tx1"/>
                </a:solidFill>
                <a:latin typeface="Arial" panose="020B0604020202020204" pitchFamily="34" charset="0"/>
                <a:cs typeface="Arial" panose="020B0604020202020204" pitchFamily="34" charset="0"/>
              </a:defRPr>
            </a:lvl6pPr>
            <a:lvl7pPr marL="2971800" indent="-228600" rtl="0" eaLnBrk="0" fontAlgn="base" hangingPunct="0">
              <a:spcBef>
                <a:spcPct val="0"/>
              </a:spcBef>
              <a:spcAft>
                <a:spcPct val="0"/>
              </a:spcAft>
              <a:defRPr sz="3600" b="1">
                <a:solidFill>
                  <a:schemeClr val="tx1"/>
                </a:solidFill>
                <a:latin typeface="Arial" panose="020B0604020202020204" pitchFamily="34" charset="0"/>
                <a:cs typeface="Arial" panose="020B0604020202020204" pitchFamily="34" charset="0"/>
              </a:defRPr>
            </a:lvl7pPr>
            <a:lvl8pPr marL="3429000" indent="-228600" rtl="0" eaLnBrk="0" fontAlgn="base" hangingPunct="0">
              <a:spcBef>
                <a:spcPct val="0"/>
              </a:spcBef>
              <a:spcAft>
                <a:spcPct val="0"/>
              </a:spcAft>
              <a:defRPr sz="3600" b="1">
                <a:solidFill>
                  <a:schemeClr val="tx1"/>
                </a:solidFill>
                <a:latin typeface="Arial" panose="020B0604020202020204" pitchFamily="34" charset="0"/>
                <a:cs typeface="Arial" panose="020B0604020202020204" pitchFamily="34" charset="0"/>
              </a:defRPr>
            </a:lvl8pPr>
            <a:lvl9pPr marL="3886200" indent="-228600" rtl="0" eaLnBrk="0" fontAlgn="base" hangingPunct="0">
              <a:spcBef>
                <a:spcPct val="0"/>
              </a:spcBef>
              <a:spcAft>
                <a:spcPct val="0"/>
              </a:spcAft>
              <a:defRPr sz="3600" b="1">
                <a:solidFill>
                  <a:schemeClr val="tx1"/>
                </a:solidFill>
                <a:latin typeface="Arial" panose="020B0604020202020204" pitchFamily="34" charset="0"/>
                <a:cs typeface="Arial" panose="020B0604020202020204" pitchFamily="34" charset="0"/>
              </a:defRPr>
            </a:lvl9pPr>
          </a:lstStyle>
          <a:p>
            <a:pPr eaLnBrk="1" hangingPunct="1"/>
            <a:r>
              <a:rPr lang="fa-IR" sz="3200">
                <a:solidFill>
                  <a:srgbClr val="FFFF00"/>
                </a:solidFill>
              </a:rPr>
              <a:t>و محتوايی سازمان</a:t>
            </a:r>
            <a:endParaRPr lang="en-US" sz="3200">
              <a:solidFill>
                <a:srgbClr val="FFFF00"/>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2" name="Rectangle 4"/>
          <p:cNvSpPr>
            <a:spLocks noGrp="1" noChangeArrowheads="1"/>
          </p:cNvSpPr>
          <p:nvPr>
            <p:ph type="ctrTitle"/>
          </p:nvPr>
        </p:nvSpPr>
        <p:spPr>
          <a:xfrm>
            <a:off x="857250" y="214313"/>
            <a:ext cx="7839075" cy="1000125"/>
          </a:xfrm>
        </p:spPr>
        <p:txBody>
          <a:bodyPr/>
          <a:lstStyle/>
          <a:p>
            <a:pPr rtl="1" eaLnBrk="1" hangingPunct="1">
              <a:defRPr/>
            </a:pPr>
            <a:r>
              <a:rPr lang="fa-IR" sz="4000" dirty="0" smtClean="0">
                <a:solidFill>
                  <a:srgbClr val="FFFF00"/>
                </a:solidFill>
                <a:effectLst/>
                <a:cs typeface="Titr Mazar" pitchFamily="2" charset="-78"/>
              </a:rPr>
              <a:t>تعريف اصطلاحات و واژه هاي سازماني </a:t>
            </a:r>
            <a:endParaRPr lang="en-US" b="1" dirty="0" smtClean="0">
              <a:solidFill>
                <a:srgbClr val="FFFF00"/>
              </a:solidFill>
            </a:endParaRPr>
          </a:p>
        </p:txBody>
      </p:sp>
      <p:sp>
        <p:nvSpPr>
          <p:cNvPr id="19459" name="Rectangle 5"/>
          <p:cNvSpPr>
            <a:spLocks noGrp="1" noChangeArrowheads="1"/>
          </p:cNvSpPr>
          <p:nvPr>
            <p:ph type="subTitle" idx="1"/>
          </p:nvPr>
        </p:nvSpPr>
        <p:spPr>
          <a:xfrm>
            <a:off x="611188" y="1214438"/>
            <a:ext cx="7993062" cy="5643562"/>
          </a:xfrm>
        </p:spPr>
        <p:txBody>
          <a:bodyPr/>
          <a:lstStyle/>
          <a:p>
            <a:pPr marL="715963" indent="-547688" algn="just" rtl="1" eaLnBrk="1" hangingPunct="1">
              <a:buFont typeface="Wingdings" panose="05000000000000000000" pitchFamily="2" charset="2"/>
              <a:buChar char="Ø"/>
            </a:pPr>
            <a:r>
              <a:rPr lang="fa-IR" sz="3200" smtClean="0">
                <a:effectLst/>
                <a:cs typeface="Trafic Mazar" pitchFamily="2" charset="-78"/>
              </a:rPr>
              <a:t>طراحي سازمان </a:t>
            </a:r>
          </a:p>
          <a:p>
            <a:pPr marL="715963" indent="-547688" algn="just" rtl="1" eaLnBrk="1" hangingPunct="1">
              <a:buFont typeface="Wingdings" panose="05000000000000000000" pitchFamily="2" charset="2"/>
              <a:buChar char="Ø"/>
            </a:pPr>
            <a:r>
              <a:rPr lang="fa-IR" sz="3200" smtClean="0">
                <a:effectLst/>
                <a:cs typeface="Trafic Mazar" pitchFamily="2" charset="-78"/>
              </a:rPr>
              <a:t>نظريه يا تئوري سازمان </a:t>
            </a:r>
          </a:p>
          <a:p>
            <a:pPr marL="715963" indent="-547688" algn="just" rtl="1" eaLnBrk="1" hangingPunct="1">
              <a:buFont typeface="Wingdings" panose="05000000000000000000" pitchFamily="2" charset="2"/>
              <a:buChar char="Ø"/>
            </a:pPr>
            <a:r>
              <a:rPr lang="fa-IR" sz="3200" smtClean="0">
                <a:effectLst/>
                <a:cs typeface="Trafic Mazar" pitchFamily="2" charset="-78"/>
              </a:rPr>
              <a:t>رفتار سازماني </a:t>
            </a:r>
          </a:p>
          <a:p>
            <a:pPr marL="715963" indent="-547688" algn="just" rtl="1" eaLnBrk="1" hangingPunct="1">
              <a:buFont typeface="Wingdings" panose="05000000000000000000" pitchFamily="2" charset="2"/>
              <a:buChar char="Ø"/>
            </a:pPr>
            <a:r>
              <a:rPr lang="fa-IR" sz="3200" smtClean="0">
                <a:effectLst/>
                <a:cs typeface="Trafic Mazar" pitchFamily="2" charset="-78"/>
              </a:rPr>
              <a:t>روانشناسي سازماني </a:t>
            </a:r>
          </a:p>
          <a:p>
            <a:pPr marL="715963" indent="-547688" algn="just" rtl="1" eaLnBrk="1" hangingPunct="1">
              <a:buFont typeface="Wingdings" panose="05000000000000000000" pitchFamily="2" charset="2"/>
              <a:buChar char="Ø"/>
            </a:pPr>
            <a:r>
              <a:rPr lang="fa-IR" sz="3200" smtClean="0">
                <a:effectLst/>
                <a:cs typeface="Trafic Mazar" pitchFamily="2" charset="-78"/>
              </a:rPr>
              <a:t>بهبود سازماني </a:t>
            </a:r>
          </a:p>
          <a:p>
            <a:pPr marL="715963" indent="-547688" algn="just" rtl="1" eaLnBrk="1" hangingPunct="1">
              <a:buFont typeface="Wingdings" panose="05000000000000000000" pitchFamily="2" charset="2"/>
              <a:buChar char="Ø"/>
            </a:pPr>
            <a:r>
              <a:rPr lang="fa-IR" sz="3200" smtClean="0">
                <a:effectLst/>
                <a:cs typeface="Trafic Mazar" pitchFamily="2" charset="-78"/>
              </a:rPr>
              <a:t>سازمان هاي يادگيرنده </a:t>
            </a:r>
          </a:p>
          <a:p>
            <a:pPr marL="715963" indent="-547688" algn="just" rtl="1" eaLnBrk="1" hangingPunct="1">
              <a:buFont typeface="Wingdings" panose="05000000000000000000" pitchFamily="2" charset="2"/>
              <a:buChar char="Ø"/>
            </a:pPr>
            <a:r>
              <a:rPr lang="fa-IR" sz="3200" smtClean="0">
                <a:effectLst/>
                <a:cs typeface="Trafic Mazar" pitchFamily="2" charset="-78"/>
              </a:rPr>
              <a:t>سازمان هاي مجازي </a:t>
            </a:r>
          </a:p>
          <a:p>
            <a:pPr marL="715963" indent="-547688" algn="just" rtl="1" eaLnBrk="1" hangingPunct="1">
              <a:buFont typeface="Wingdings" panose="05000000000000000000" pitchFamily="2" charset="2"/>
              <a:buChar char="Ø"/>
            </a:pPr>
            <a:r>
              <a:rPr lang="fa-IR" sz="3200" smtClean="0">
                <a:effectLst/>
                <a:cs typeface="Trafic Mazar" pitchFamily="2" charset="-78"/>
              </a:rPr>
              <a:t>يادگيري سازماني </a:t>
            </a:r>
          </a:p>
          <a:p>
            <a:pPr marL="715963" indent="-547688" algn="just" rtl="1" eaLnBrk="1" hangingPunct="1">
              <a:buFont typeface="Wingdings" panose="05000000000000000000" pitchFamily="2" charset="2"/>
              <a:buChar char="Ø"/>
            </a:pPr>
            <a:r>
              <a:rPr lang="fa-IR" sz="3200" smtClean="0">
                <a:effectLst/>
                <a:cs typeface="Trafic Mazar" pitchFamily="2" charset="-78"/>
              </a:rPr>
              <a:t>كارآفريني سازماني </a:t>
            </a:r>
          </a:p>
          <a:p>
            <a:pPr marL="715963" indent="-547688" algn="just" rtl="1" eaLnBrk="1" hangingPunct="1">
              <a:buFont typeface="Wingdings" panose="05000000000000000000" pitchFamily="2" charset="2"/>
              <a:buChar char="Ø"/>
            </a:pPr>
            <a:endParaRPr lang="en-US" sz="3200" smtClean="0">
              <a:effectLst/>
              <a:cs typeface="Trafic Mazar" pitchFamily="2" charset="-7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2" name="Rectangle 4"/>
          <p:cNvSpPr>
            <a:spLocks noGrp="1" noChangeArrowheads="1"/>
          </p:cNvSpPr>
          <p:nvPr>
            <p:ph type="ctrTitle"/>
          </p:nvPr>
        </p:nvSpPr>
        <p:spPr>
          <a:xfrm>
            <a:off x="428625" y="285750"/>
            <a:ext cx="8229600" cy="1857375"/>
          </a:xfrm>
        </p:spPr>
        <p:txBody>
          <a:bodyPr/>
          <a:lstStyle/>
          <a:p>
            <a:pPr rtl="1" eaLnBrk="1" hangingPunct="1"/>
            <a:r>
              <a:rPr lang="fa-IR" sz="4400" smtClean="0">
                <a:solidFill>
                  <a:srgbClr val="FFFF00"/>
                </a:solidFill>
                <a:effectLst/>
                <a:cs typeface="Titr Mazar" pitchFamily="2" charset="-78"/>
              </a:rPr>
              <a:t/>
            </a:r>
            <a:br>
              <a:rPr lang="fa-IR" sz="4400" smtClean="0">
                <a:solidFill>
                  <a:srgbClr val="FFFF00"/>
                </a:solidFill>
                <a:effectLst/>
                <a:cs typeface="Titr Mazar" pitchFamily="2" charset="-78"/>
              </a:rPr>
            </a:br>
            <a:r>
              <a:rPr lang="fa-IR" sz="4000" smtClean="0">
                <a:solidFill>
                  <a:srgbClr val="FFFF00"/>
                </a:solidFill>
                <a:effectLst/>
                <a:cs typeface="Titr Mazar" pitchFamily="2" charset="-78"/>
              </a:rPr>
              <a:t>طراحي سازمان </a:t>
            </a:r>
            <a:r>
              <a:rPr lang="fa-IR" sz="4400" smtClean="0">
                <a:solidFill>
                  <a:srgbClr val="FFFF00"/>
                </a:solidFill>
                <a:effectLst/>
                <a:cs typeface="Titr Mazar" pitchFamily="2" charset="-78"/>
              </a:rPr>
              <a:t/>
            </a:r>
            <a:br>
              <a:rPr lang="fa-IR" sz="4400" smtClean="0">
                <a:solidFill>
                  <a:srgbClr val="FFFF00"/>
                </a:solidFill>
                <a:effectLst/>
                <a:cs typeface="Titr Mazar" pitchFamily="2" charset="-78"/>
              </a:rPr>
            </a:br>
            <a:r>
              <a:rPr lang="en-US" sz="3200" smtClean="0">
                <a:solidFill>
                  <a:srgbClr val="FFFF00"/>
                </a:solidFill>
                <a:effectLst/>
                <a:cs typeface="Titr Mazar" pitchFamily="2" charset="-78"/>
              </a:rPr>
              <a:t>Organization Design</a:t>
            </a:r>
            <a:r>
              <a:rPr lang="en-US" sz="4400" smtClean="0">
                <a:solidFill>
                  <a:srgbClr val="FFFF00"/>
                </a:solidFill>
                <a:effectLst/>
                <a:cs typeface="Titr Mazar" pitchFamily="2" charset="-78"/>
              </a:rPr>
              <a:t/>
            </a:r>
            <a:br>
              <a:rPr lang="en-US" sz="4400" smtClean="0">
                <a:solidFill>
                  <a:srgbClr val="FFFF00"/>
                </a:solidFill>
                <a:effectLst/>
                <a:cs typeface="Titr Mazar" pitchFamily="2" charset="-78"/>
              </a:rPr>
            </a:br>
            <a:endParaRPr lang="en-US" sz="4400" smtClean="0">
              <a:solidFill>
                <a:srgbClr val="FFFF00"/>
              </a:solidFill>
              <a:effectLst/>
              <a:cs typeface="Titr Mazar" pitchFamily="2" charset="-78"/>
            </a:endParaRPr>
          </a:p>
        </p:txBody>
      </p:sp>
      <p:sp>
        <p:nvSpPr>
          <p:cNvPr id="21509" name="Rectangle 5"/>
          <p:cNvSpPr>
            <a:spLocks noGrp="1" noChangeArrowheads="1"/>
          </p:cNvSpPr>
          <p:nvPr>
            <p:ph type="subTitle" idx="1"/>
          </p:nvPr>
        </p:nvSpPr>
        <p:spPr>
          <a:xfrm>
            <a:off x="357188" y="2214563"/>
            <a:ext cx="8247062" cy="4094162"/>
          </a:xfrm>
        </p:spPr>
        <p:txBody>
          <a:bodyPr/>
          <a:lstStyle/>
          <a:p>
            <a:pPr algn="just" rtl="1" eaLnBrk="1" hangingPunct="1">
              <a:defRPr/>
            </a:pPr>
            <a:r>
              <a:rPr lang="fa-IR" dirty="0" smtClean="0">
                <a:effectLst/>
                <a:cs typeface="Trafic Mazar" pitchFamily="2" charset="-78"/>
              </a:rPr>
              <a:t>طراحي سازمان مربوط به ساخت سازمان و ايجاد تغييرات در آن بوده و به منظور نيل به اهداف است و بر جنبه مديريتي سازمان تاكيد دارد. ساخت يك سازمان شبيه به طراحي يك ساختمان است، براي ساختمان از نقشه استفاده مي گردد در حالي كه براي سازمان ازنمودار استفاده مي شود.</a:t>
            </a:r>
            <a:endParaRPr lang="fa-IR" sz="2400" dirty="0" smtClean="0">
              <a:effectLst/>
              <a:cs typeface="Trafic Mazar" pitchFamily="2" charset="-78"/>
            </a:endParaRPr>
          </a:p>
          <a:p>
            <a:pPr algn="r" eaLnBrk="1" hangingPunct="1">
              <a:defRPr/>
            </a:pPr>
            <a:endParaRPr lang="fa-IR" b="1"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6" name="Rectangle 4"/>
          <p:cNvSpPr>
            <a:spLocks noGrp="1" noChangeArrowheads="1"/>
          </p:cNvSpPr>
          <p:nvPr>
            <p:ph type="ctrTitle"/>
          </p:nvPr>
        </p:nvSpPr>
        <p:spPr>
          <a:xfrm>
            <a:off x="428625" y="428625"/>
            <a:ext cx="8229600" cy="1928813"/>
          </a:xfrm>
        </p:spPr>
        <p:txBody>
          <a:bodyPr/>
          <a:lstStyle/>
          <a:p>
            <a:pPr rtl="1" eaLnBrk="1" hangingPunct="1"/>
            <a:r>
              <a:rPr lang="fa-IR" sz="4400" smtClean="0">
                <a:solidFill>
                  <a:srgbClr val="FFFF00"/>
                </a:solidFill>
                <a:effectLst/>
                <a:cs typeface="Titr Mazar" pitchFamily="2" charset="-78"/>
              </a:rPr>
              <a:t/>
            </a:r>
            <a:br>
              <a:rPr lang="fa-IR" sz="4400" smtClean="0">
                <a:solidFill>
                  <a:srgbClr val="FFFF00"/>
                </a:solidFill>
                <a:effectLst/>
                <a:cs typeface="Titr Mazar" pitchFamily="2" charset="-78"/>
              </a:rPr>
            </a:br>
            <a:r>
              <a:rPr lang="fa-IR" sz="4000" smtClean="0">
                <a:solidFill>
                  <a:srgbClr val="FFFF00"/>
                </a:solidFill>
                <a:effectLst/>
                <a:cs typeface="Titr Mazar" pitchFamily="2" charset="-78"/>
              </a:rPr>
              <a:t>نظريه يا تئوري سازمان </a:t>
            </a:r>
            <a:r>
              <a:rPr lang="fa-IR" sz="4400" smtClean="0">
                <a:solidFill>
                  <a:srgbClr val="FFFF00"/>
                </a:solidFill>
                <a:effectLst/>
                <a:cs typeface="Titr Mazar" pitchFamily="2" charset="-78"/>
              </a:rPr>
              <a:t/>
            </a:r>
            <a:br>
              <a:rPr lang="fa-IR" sz="4400" smtClean="0">
                <a:solidFill>
                  <a:srgbClr val="FFFF00"/>
                </a:solidFill>
                <a:effectLst/>
                <a:cs typeface="Titr Mazar" pitchFamily="2" charset="-78"/>
              </a:rPr>
            </a:br>
            <a:r>
              <a:rPr lang="en-US" sz="3200" smtClean="0">
                <a:solidFill>
                  <a:srgbClr val="FFFF00"/>
                </a:solidFill>
                <a:effectLst/>
                <a:cs typeface="Titr Mazar" pitchFamily="2" charset="-78"/>
              </a:rPr>
              <a:t>Organization Theory</a:t>
            </a:r>
            <a:r>
              <a:rPr lang="en-US" sz="4400" smtClean="0">
                <a:solidFill>
                  <a:srgbClr val="FFFF00"/>
                </a:solidFill>
                <a:effectLst/>
                <a:cs typeface="Titr Mazar" pitchFamily="2" charset="-78"/>
              </a:rPr>
              <a:t/>
            </a:r>
            <a:br>
              <a:rPr lang="en-US" sz="4400" smtClean="0">
                <a:solidFill>
                  <a:srgbClr val="FFFF00"/>
                </a:solidFill>
                <a:effectLst/>
                <a:cs typeface="Titr Mazar" pitchFamily="2" charset="-78"/>
              </a:rPr>
            </a:br>
            <a:endParaRPr lang="en-US" sz="4400" smtClean="0">
              <a:solidFill>
                <a:srgbClr val="FFFF00"/>
              </a:solidFill>
              <a:effectLst/>
              <a:cs typeface="Titr Mazar" pitchFamily="2" charset="-78"/>
            </a:endParaRPr>
          </a:p>
        </p:txBody>
      </p:sp>
      <p:sp>
        <p:nvSpPr>
          <p:cNvPr id="21509" name="Rectangle 5"/>
          <p:cNvSpPr>
            <a:spLocks noGrp="1" noChangeArrowheads="1"/>
          </p:cNvSpPr>
          <p:nvPr>
            <p:ph type="subTitle" idx="1"/>
          </p:nvPr>
        </p:nvSpPr>
        <p:spPr>
          <a:xfrm>
            <a:off x="357188" y="2643188"/>
            <a:ext cx="8247062" cy="3665537"/>
          </a:xfrm>
        </p:spPr>
        <p:txBody>
          <a:bodyPr/>
          <a:lstStyle/>
          <a:p>
            <a:pPr algn="just" rtl="1" eaLnBrk="1" hangingPunct="1">
              <a:defRPr/>
            </a:pPr>
            <a:r>
              <a:rPr lang="fa-IR" dirty="0" smtClean="0">
                <a:effectLst/>
                <a:cs typeface="Trafic Mazar" pitchFamily="2" charset="-78"/>
              </a:rPr>
              <a:t>نظريه سازمان عبارت است از ترتيب مطالعه ساختار و طراحي ساختار و سطح تجزيه و تحليل آن با كل سازمان يا زيرمجموعه هاي عمده آن است  و توانايي كل سازمان را در جهت دست يابي به اهداف آن بررسي مي نمايد.</a:t>
            </a:r>
            <a:endParaRPr lang="fa-IR" sz="2400" dirty="0" smtClean="0">
              <a:effectLst/>
              <a:cs typeface="Trafic Mazar" pitchFamily="2" charset="-78"/>
            </a:endParaRPr>
          </a:p>
          <a:p>
            <a:pPr algn="r" eaLnBrk="1" hangingPunct="1">
              <a:defRPr/>
            </a:pPr>
            <a:endParaRPr lang="fa-IR" b="1"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Rectangle 4"/>
          <p:cNvSpPr>
            <a:spLocks noGrp="1" noChangeArrowheads="1"/>
          </p:cNvSpPr>
          <p:nvPr>
            <p:ph type="ctrTitle"/>
          </p:nvPr>
        </p:nvSpPr>
        <p:spPr>
          <a:xfrm>
            <a:off x="428625" y="428625"/>
            <a:ext cx="8229600" cy="1928813"/>
          </a:xfrm>
        </p:spPr>
        <p:txBody>
          <a:bodyPr/>
          <a:lstStyle/>
          <a:p>
            <a:pPr rtl="1" eaLnBrk="1" hangingPunct="1"/>
            <a:r>
              <a:rPr lang="fa-IR" sz="4400" smtClean="0">
                <a:solidFill>
                  <a:srgbClr val="FFFF00"/>
                </a:solidFill>
                <a:effectLst/>
                <a:cs typeface="Titr Mazar" pitchFamily="2" charset="-78"/>
              </a:rPr>
              <a:t/>
            </a:r>
            <a:br>
              <a:rPr lang="fa-IR" sz="4400" smtClean="0">
                <a:solidFill>
                  <a:srgbClr val="FFFF00"/>
                </a:solidFill>
                <a:effectLst/>
                <a:cs typeface="Titr Mazar" pitchFamily="2" charset="-78"/>
              </a:rPr>
            </a:br>
            <a:r>
              <a:rPr lang="fa-IR" sz="4000" smtClean="0">
                <a:solidFill>
                  <a:srgbClr val="FFFF00"/>
                </a:solidFill>
                <a:effectLst/>
                <a:cs typeface="Titr Mazar" pitchFamily="2" charset="-78"/>
              </a:rPr>
              <a:t>رفتار سازماني </a:t>
            </a:r>
            <a:r>
              <a:rPr lang="fa-IR" sz="4400" smtClean="0">
                <a:solidFill>
                  <a:srgbClr val="FFFF00"/>
                </a:solidFill>
                <a:effectLst/>
                <a:cs typeface="Titr Mazar" pitchFamily="2" charset="-78"/>
              </a:rPr>
              <a:t/>
            </a:r>
            <a:br>
              <a:rPr lang="fa-IR" sz="4400" smtClean="0">
                <a:solidFill>
                  <a:srgbClr val="FFFF00"/>
                </a:solidFill>
                <a:effectLst/>
                <a:cs typeface="Titr Mazar" pitchFamily="2" charset="-78"/>
              </a:rPr>
            </a:br>
            <a:r>
              <a:rPr lang="en-US" sz="3200" smtClean="0">
                <a:solidFill>
                  <a:srgbClr val="FFFF00"/>
                </a:solidFill>
                <a:effectLst/>
                <a:cs typeface="Titr Mazar" pitchFamily="2" charset="-78"/>
              </a:rPr>
              <a:t>Organizational Behavior</a:t>
            </a:r>
            <a:r>
              <a:rPr lang="en-US" sz="4400" smtClean="0">
                <a:solidFill>
                  <a:srgbClr val="FFFF00"/>
                </a:solidFill>
                <a:effectLst/>
                <a:cs typeface="Titr Mazar" pitchFamily="2" charset="-78"/>
              </a:rPr>
              <a:t/>
            </a:r>
            <a:br>
              <a:rPr lang="en-US" sz="4400" smtClean="0">
                <a:solidFill>
                  <a:srgbClr val="FFFF00"/>
                </a:solidFill>
                <a:effectLst/>
                <a:cs typeface="Titr Mazar" pitchFamily="2" charset="-78"/>
              </a:rPr>
            </a:br>
            <a:endParaRPr lang="en-US" sz="4400" smtClean="0">
              <a:solidFill>
                <a:srgbClr val="FFFF00"/>
              </a:solidFill>
              <a:effectLst/>
              <a:cs typeface="Titr Mazar" pitchFamily="2" charset="-78"/>
            </a:endParaRPr>
          </a:p>
        </p:txBody>
      </p:sp>
      <p:sp>
        <p:nvSpPr>
          <p:cNvPr id="21509" name="Rectangle 5"/>
          <p:cNvSpPr>
            <a:spLocks noGrp="1" noChangeArrowheads="1"/>
          </p:cNvSpPr>
          <p:nvPr>
            <p:ph type="subTitle" idx="1"/>
          </p:nvPr>
        </p:nvSpPr>
        <p:spPr>
          <a:xfrm>
            <a:off x="357188" y="2643188"/>
            <a:ext cx="8247062" cy="3665537"/>
          </a:xfrm>
        </p:spPr>
        <p:txBody>
          <a:bodyPr/>
          <a:lstStyle/>
          <a:p>
            <a:pPr algn="just" rtl="1" eaLnBrk="1" hangingPunct="1">
              <a:defRPr/>
            </a:pPr>
            <a:r>
              <a:rPr lang="fa-IR" dirty="0" smtClean="0">
                <a:effectLst/>
                <a:cs typeface="Trafic Mazar" pitchFamily="2" charset="-78"/>
              </a:rPr>
              <a:t>رفتارسازماني ديدگاهي خرد به مسائل سازمان، افراد و گروه هاي مستقل يا كوچك دارد و بر رفتار در درون سازمان ها و گروه هاي محدود و عملكرد افراد و متغيرهاي نگرشي نظير بهره وري كاركنان، غيبت از كار، تاخير، انگيزه و رضايت مندي شغلي تاكيد دارد.</a:t>
            </a:r>
            <a:endParaRPr lang="fa-IR" sz="2400" dirty="0" smtClean="0">
              <a:effectLst/>
              <a:cs typeface="Trafic Mazar" pitchFamily="2" charset="-78"/>
            </a:endParaRPr>
          </a:p>
          <a:p>
            <a:pPr algn="r" eaLnBrk="1" hangingPunct="1">
              <a:defRPr/>
            </a:pPr>
            <a:endParaRPr lang="fa-IR" b="1"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2" name="Rectangle 4"/>
          <p:cNvSpPr>
            <a:spLocks noGrp="1" noChangeArrowheads="1"/>
          </p:cNvSpPr>
          <p:nvPr>
            <p:ph type="ctrTitle"/>
          </p:nvPr>
        </p:nvSpPr>
        <p:spPr>
          <a:xfrm>
            <a:off x="428625" y="285750"/>
            <a:ext cx="8410575" cy="1143000"/>
          </a:xfrm>
        </p:spPr>
        <p:txBody>
          <a:bodyPr/>
          <a:lstStyle/>
          <a:p>
            <a:pPr rtl="1" eaLnBrk="1" hangingPunct="1">
              <a:defRPr/>
            </a:pPr>
            <a:r>
              <a:rPr lang="fa-IR" sz="4400" dirty="0" smtClean="0">
                <a:solidFill>
                  <a:srgbClr val="FFFF00"/>
                </a:solidFill>
                <a:effectLst/>
                <a:cs typeface="Titr Mazar" pitchFamily="2" charset="-78"/>
              </a:rPr>
              <a:t/>
            </a:r>
            <a:br>
              <a:rPr lang="fa-IR" sz="4400" dirty="0" smtClean="0">
                <a:solidFill>
                  <a:srgbClr val="FFFF00"/>
                </a:solidFill>
                <a:effectLst/>
                <a:cs typeface="Titr Mazar" pitchFamily="2" charset="-78"/>
              </a:rPr>
            </a:br>
            <a:r>
              <a:rPr lang="fa-IR" sz="4400" dirty="0" smtClean="0">
                <a:solidFill>
                  <a:srgbClr val="FFFF00"/>
                </a:solidFill>
                <a:effectLst/>
                <a:cs typeface="Titr Mazar" pitchFamily="2" charset="-78"/>
              </a:rPr>
              <a:t>تعريف سازمان </a:t>
            </a:r>
            <a:br>
              <a:rPr lang="fa-IR" sz="4400" dirty="0" smtClean="0">
                <a:solidFill>
                  <a:srgbClr val="FFFF00"/>
                </a:solidFill>
                <a:effectLst/>
                <a:cs typeface="Titr Mazar" pitchFamily="2" charset="-78"/>
              </a:rPr>
            </a:br>
            <a:endParaRPr lang="en-US" b="1" dirty="0" smtClean="0">
              <a:solidFill>
                <a:srgbClr val="FFFF00"/>
              </a:solidFill>
            </a:endParaRPr>
          </a:p>
        </p:txBody>
      </p:sp>
      <p:sp>
        <p:nvSpPr>
          <p:cNvPr id="17413" name="Rectangle 5"/>
          <p:cNvSpPr>
            <a:spLocks noGrp="1" noChangeArrowheads="1"/>
          </p:cNvSpPr>
          <p:nvPr>
            <p:ph type="subTitle" idx="1"/>
          </p:nvPr>
        </p:nvSpPr>
        <p:spPr>
          <a:xfrm>
            <a:off x="611188" y="1700213"/>
            <a:ext cx="7993062" cy="4157662"/>
          </a:xfrm>
        </p:spPr>
        <p:txBody>
          <a:bodyPr/>
          <a:lstStyle/>
          <a:p>
            <a:pPr marL="365125" indent="-365125" algn="just" rtl="1" eaLnBrk="1" hangingPunct="1">
              <a:buFont typeface="Wingdings" panose="05000000000000000000" pitchFamily="2" charset="2"/>
              <a:buChar char="Ø"/>
              <a:defRPr/>
            </a:pPr>
            <a:r>
              <a:rPr lang="fa-IR" dirty="0" smtClean="0">
                <a:effectLst/>
                <a:cs typeface="Trafic Mazar" pitchFamily="2" charset="-78"/>
              </a:rPr>
              <a:t>سازمان عبارت از فرآيندي نظام يافته از روابط متقابل افراد براي دست يافتن به هدف هاي معين است.</a:t>
            </a:r>
          </a:p>
          <a:p>
            <a:pPr algn="just" rtl="1" eaLnBrk="1" hangingPunct="1">
              <a:defRPr/>
            </a:pPr>
            <a:endParaRPr lang="fa-IR" dirty="0" smtClean="0">
              <a:effectLst/>
              <a:cs typeface="Trafic Mazar" pitchFamily="2" charset="-78"/>
            </a:endParaRPr>
          </a:p>
          <a:p>
            <a:pPr marL="365125" indent="-365125" algn="just" rtl="1" eaLnBrk="1" hangingPunct="1">
              <a:buFont typeface="Wingdings" panose="05000000000000000000" pitchFamily="2" charset="2"/>
              <a:buChar char="Ø"/>
              <a:defRPr/>
            </a:pPr>
            <a:r>
              <a:rPr lang="fa-IR" dirty="0" smtClean="0">
                <a:effectLst/>
                <a:cs typeface="Trafic Mazar" pitchFamily="2" charset="-78"/>
              </a:rPr>
              <a:t>سازمان پديده اي اجتماعي به شمار مي رود كه آگاهانه هماهنگ شده، و با حد و مرز نسبتا مشخص، براي تحقق هدف يا اهدافي مشترك فعاليت مي نمايد.</a:t>
            </a:r>
            <a:endParaRPr lang="en-US" dirty="0" smtClean="0">
              <a:effectLst/>
              <a:cs typeface="Trafic Mazar" pitchFamily="2" charset="-7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4" name="Rectangle 4"/>
          <p:cNvSpPr>
            <a:spLocks noGrp="1" noChangeArrowheads="1"/>
          </p:cNvSpPr>
          <p:nvPr>
            <p:ph type="ctrTitle"/>
          </p:nvPr>
        </p:nvSpPr>
        <p:spPr>
          <a:xfrm>
            <a:off x="428625" y="428625"/>
            <a:ext cx="8229600" cy="1357313"/>
          </a:xfrm>
        </p:spPr>
        <p:txBody>
          <a:bodyPr/>
          <a:lstStyle/>
          <a:p>
            <a:pPr rtl="1" eaLnBrk="1" hangingPunct="1"/>
            <a:r>
              <a:rPr lang="fa-IR" sz="4400" smtClean="0">
                <a:solidFill>
                  <a:srgbClr val="FFFF00"/>
                </a:solidFill>
                <a:effectLst/>
                <a:cs typeface="Titr Mazar" pitchFamily="2" charset="-78"/>
              </a:rPr>
              <a:t/>
            </a:r>
            <a:br>
              <a:rPr lang="fa-IR" sz="4400" smtClean="0">
                <a:solidFill>
                  <a:srgbClr val="FFFF00"/>
                </a:solidFill>
                <a:effectLst/>
                <a:cs typeface="Titr Mazar" pitchFamily="2" charset="-78"/>
              </a:rPr>
            </a:br>
            <a:r>
              <a:rPr lang="fa-IR" sz="4000" smtClean="0">
                <a:solidFill>
                  <a:srgbClr val="FFFF00"/>
                </a:solidFill>
                <a:effectLst/>
                <a:cs typeface="Titr Mazar" pitchFamily="2" charset="-78"/>
              </a:rPr>
              <a:t>روانشناسي سازماني </a:t>
            </a:r>
            <a:r>
              <a:rPr lang="fa-IR" sz="4400" smtClean="0">
                <a:solidFill>
                  <a:srgbClr val="FFFF00"/>
                </a:solidFill>
                <a:effectLst/>
                <a:cs typeface="Titr Mazar" pitchFamily="2" charset="-78"/>
              </a:rPr>
              <a:t/>
            </a:r>
            <a:br>
              <a:rPr lang="fa-IR" sz="4400" smtClean="0">
                <a:solidFill>
                  <a:srgbClr val="FFFF00"/>
                </a:solidFill>
                <a:effectLst/>
                <a:cs typeface="Titr Mazar" pitchFamily="2" charset="-78"/>
              </a:rPr>
            </a:br>
            <a:r>
              <a:rPr lang="en-US" sz="3200" smtClean="0">
                <a:solidFill>
                  <a:srgbClr val="FFFF00"/>
                </a:solidFill>
                <a:effectLst/>
                <a:cs typeface="Titr Mazar" pitchFamily="2" charset="-78"/>
              </a:rPr>
              <a:t>Organizational Psychology</a:t>
            </a:r>
            <a:r>
              <a:rPr lang="en-US" sz="4400" smtClean="0">
                <a:solidFill>
                  <a:srgbClr val="FFFF00"/>
                </a:solidFill>
                <a:effectLst/>
                <a:cs typeface="Titr Mazar" pitchFamily="2" charset="-78"/>
              </a:rPr>
              <a:t/>
            </a:r>
            <a:br>
              <a:rPr lang="en-US" sz="4400" smtClean="0">
                <a:solidFill>
                  <a:srgbClr val="FFFF00"/>
                </a:solidFill>
                <a:effectLst/>
                <a:cs typeface="Titr Mazar" pitchFamily="2" charset="-78"/>
              </a:rPr>
            </a:br>
            <a:endParaRPr lang="en-US" sz="4400" smtClean="0">
              <a:solidFill>
                <a:srgbClr val="FFFF00"/>
              </a:solidFill>
              <a:effectLst/>
              <a:cs typeface="Titr Mazar" pitchFamily="2" charset="-78"/>
            </a:endParaRPr>
          </a:p>
        </p:txBody>
      </p:sp>
      <p:sp>
        <p:nvSpPr>
          <p:cNvPr id="21509" name="Rectangle 5"/>
          <p:cNvSpPr>
            <a:spLocks noGrp="1" noChangeArrowheads="1"/>
          </p:cNvSpPr>
          <p:nvPr>
            <p:ph type="subTitle" idx="1"/>
          </p:nvPr>
        </p:nvSpPr>
        <p:spPr>
          <a:xfrm>
            <a:off x="357188" y="2071688"/>
            <a:ext cx="8247062" cy="4237037"/>
          </a:xfrm>
        </p:spPr>
        <p:txBody>
          <a:bodyPr/>
          <a:lstStyle/>
          <a:p>
            <a:pPr algn="just" rtl="1" eaLnBrk="1" hangingPunct="1">
              <a:defRPr/>
            </a:pPr>
            <a:r>
              <a:rPr lang="fa-IR" dirty="0" smtClean="0">
                <a:effectLst/>
                <a:cs typeface="Trafic Mazar" pitchFamily="2" charset="-78"/>
              </a:rPr>
              <a:t>روانشناسي سازماني مانند رفتار سازماني بر تبيين رفتار انسان در محدوده سازمان تاكيد مي كند. تفاوت اين دو محور اين واقعيت استوار است كه روانشناسي سازماني ساخت هاي تبيين خود را بر سطوح روانشناختي مبتني و محدود مي سازد در حالي كه رفتار سازماني مفاهيم خود را از حوزه علوم روانشناسي، جامعه شناسي، روانشناسي اجتماعي، علوم سياسي و مردم شناسي مي گيرد.</a:t>
            </a:r>
            <a:endParaRPr lang="fa-IR" sz="2400" dirty="0" smtClean="0">
              <a:effectLst/>
              <a:cs typeface="Trafic Mazar" pitchFamily="2" charset="-78"/>
            </a:endParaRPr>
          </a:p>
          <a:p>
            <a:pPr algn="r" eaLnBrk="1" hangingPunct="1">
              <a:defRPr/>
            </a:pPr>
            <a:endParaRPr lang="fa-IR" b="1"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8" name="Rectangle 4"/>
          <p:cNvSpPr>
            <a:spLocks noGrp="1" noChangeArrowheads="1"/>
          </p:cNvSpPr>
          <p:nvPr>
            <p:ph type="ctrTitle"/>
          </p:nvPr>
        </p:nvSpPr>
        <p:spPr>
          <a:xfrm>
            <a:off x="428625" y="428625"/>
            <a:ext cx="8229600" cy="1571625"/>
          </a:xfrm>
        </p:spPr>
        <p:txBody>
          <a:bodyPr/>
          <a:lstStyle/>
          <a:p>
            <a:pPr rtl="1" eaLnBrk="1" hangingPunct="1"/>
            <a:r>
              <a:rPr lang="fa-IR" sz="4400" smtClean="0">
                <a:solidFill>
                  <a:srgbClr val="FFFF00"/>
                </a:solidFill>
                <a:effectLst/>
                <a:cs typeface="Titr Mazar" pitchFamily="2" charset="-78"/>
              </a:rPr>
              <a:t/>
            </a:r>
            <a:br>
              <a:rPr lang="fa-IR" sz="4400" smtClean="0">
                <a:solidFill>
                  <a:srgbClr val="FFFF00"/>
                </a:solidFill>
                <a:effectLst/>
                <a:cs typeface="Titr Mazar" pitchFamily="2" charset="-78"/>
              </a:rPr>
            </a:br>
            <a:r>
              <a:rPr lang="fa-IR" sz="4000" smtClean="0">
                <a:solidFill>
                  <a:srgbClr val="FFFF00"/>
                </a:solidFill>
                <a:effectLst/>
                <a:cs typeface="Titr Mazar" pitchFamily="2" charset="-78"/>
              </a:rPr>
              <a:t>بهبود سازماني </a:t>
            </a:r>
            <a:r>
              <a:rPr lang="fa-IR" sz="4400" smtClean="0">
                <a:solidFill>
                  <a:srgbClr val="FFFF00"/>
                </a:solidFill>
                <a:effectLst/>
                <a:cs typeface="Titr Mazar" pitchFamily="2" charset="-78"/>
              </a:rPr>
              <a:t/>
            </a:r>
            <a:br>
              <a:rPr lang="fa-IR" sz="4400" smtClean="0">
                <a:solidFill>
                  <a:srgbClr val="FFFF00"/>
                </a:solidFill>
                <a:effectLst/>
                <a:cs typeface="Titr Mazar" pitchFamily="2" charset="-78"/>
              </a:rPr>
            </a:br>
            <a:r>
              <a:rPr lang="en-US" sz="3200" smtClean="0">
                <a:solidFill>
                  <a:srgbClr val="FFFF00"/>
                </a:solidFill>
                <a:effectLst/>
                <a:cs typeface="Titr Mazar" pitchFamily="2" charset="-78"/>
              </a:rPr>
              <a:t>Organization Development</a:t>
            </a:r>
            <a:r>
              <a:rPr lang="en-US" sz="4400" smtClean="0">
                <a:solidFill>
                  <a:srgbClr val="FFFF00"/>
                </a:solidFill>
                <a:effectLst/>
                <a:cs typeface="Titr Mazar" pitchFamily="2" charset="-78"/>
              </a:rPr>
              <a:t/>
            </a:r>
            <a:br>
              <a:rPr lang="en-US" sz="4400" smtClean="0">
                <a:solidFill>
                  <a:srgbClr val="FFFF00"/>
                </a:solidFill>
                <a:effectLst/>
                <a:cs typeface="Titr Mazar" pitchFamily="2" charset="-78"/>
              </a:rPr>
            </a:br>
            <a:endParaRPr lang="en-US" sz="4400" smtClean="0">
              <a:solidFill>
                <a:srgbClr val="FFFF00"/>
              </a:solidFill>
              <a:effectLst/>
              <a:cs typeface="Titr Mazar" pitchFamily="2" charset="-78"/>
            </a:endParaRPr>
          </a:p>
        </p:txBody>
      </p:sp>
      <p:sp>
        <p:nvSpPr>
          <p:cNvPr id="21509" name="Rectangle 5"/>
          <p:cNvSpPr>
            <a:spLocks noGrp="1" noChangeArrowheads="1"/>
          </p:cNvSpPr>
          <p:nvPr>
            <p:ph type="subTitle" idx="1"/>
          </p:nvPr>
        </p:nvSpPr>
        <p:spPr>
          <a:xfrm>
            <a:off x="357188" y="2357438"/>
            <a:ext cx="8247062" cy="3951287"/>
          </a:xfrm>
        </p:spPr>
        <p:txBody>
          <a:bodyPr/>
          <a:lstStyle/>
          <a:p>
            <a:pPr algn="just" rtl="1" eaLnBrk="1" hangingPunct="1">
              <a:defRPr/>
            </a:pPr>
            <a:r>
              <a:rPr lang="fa-IR" dirty="0" smtClean="0">
                <a:effectLst/>
                <a:cs typeface="Trafic Mazar" pitchFamily="2" charset="-78"/>
              </a:rPr>
              <a:t>بهبود سازماني كوششي است برنامه ريزي شده كه تحت نظارت مديريت عالي سازمان به منظور تامين سلامت و كارآيي در سازمان و با بهره گيري از علوم رفتاري ميسر     مي شود. بنابراين بهبود سازماني پاسخي است به تغيير و تحول در سازمان ها كه با تحول و تغيير در راهبردها و ساختار سازمان امكان پذير خواهد بود.</a:t>
            </a:r>
            <a:endParaRPr lang="fa-IR" sz="2400" dirty="0" smtClean="0">
              <a:effectLst/>
              <a:cs typeface="Trafic Mazar" pitchFamily="2" charset="-78"/>
            </a:endParaRPr>
          </a:p>
          <a:p>
            <a:pPr algn="r" eaLnBrk="1" hangingPunct="1">
              <a:defRPr/>
            </a:pPr>
            <a:endParaRPr lang="fa-IR" b="1"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2" name="Rectangle 4"/>
          <p:cNvSpPr>
            <a:spLocks noGrp="1" noChangeArrowheads="1"/>
          </p:cNvSpPr>
          <p:nvPr>
            <p:ph type="ctrTitle"/>
          </p:nvPr>
        </p:nvSpPr>
        <p:spPr>
          <a:xfrm>
            <a:off x="428625" y="428625"/>
            <a:ext cx="8229600" cy="1857375"/>
          </a:xfrm>
        </p:spPr>
        <p:txBody>
          <a:bodyPr/>
          <a:lstStyle/>
          <a:p>
            <a:pPr rtl="1" eaLnBrk="1" hangingPunct="1"/>
            <a:r>
              <a:rPr lang="fa-IR" sz="4400" smtClean="0">
                <a:solidFill>
                  <a:srgbClr val="FFFF00"/>
                </a:solidFill>
                <a:effectLst/>
                <a:cs typeface="Titr Mazar" pitchFamily="2" charset="-78"/>
              </a:rPr>
              <a:t/>
            </a:r>
            <a:br>
              <a:rPr lang="fa-IR" sz="4400" smtClean="0">
                <a:solidFill>
                  <a:srgbClr val="FFFF00"/>
                </a:solidFill>
                <a:effectLst/>
                <a:cs typeface="Titr Mazar" pitchFamily="2" charset="-78"/>
              </a:rPr>
            </a:br>
            <a:r>
              <a:rPr lang="fa-IR" sz="4000" smtClean="0">
                <a:solidFill>
                  <a:srgbClr val="FFFF00"/>
                </a:solidFill>
                <a:effectLst/>
                <a:cs typeface="Titr Mazar" pitchFamily="2" charset="-78"/>
              </a:rPr>
              <a:t>سازمان هاي يادگيرنده </a:t>
            </a:r>
            <a:r>
              <a:rPr lang="fa-IR" sz="4400" smtClean="0">
                <a:solidFill>
                  <a:srgbClr val="FFFF00"/>
                </a:solidFill>
                <a:effectLst/>
                <a:cs typeface="Titr Mazar" pitchFamily="2" charset="-78"/>
              </a:rPr>
              <a:t/>
            </a:r>
            <a:br>
              <a:rPr lang="fa-IR" sz="4400" smtClean="0">
                <a:solidFill>
                  <a:srgbClr val="FFFF00"/>
                </a:solidFill>
                <a:effectLst/>
                <a:cs typeface="Titr Mazar" pitchFamily="2" charset="-78"/>
              </a:rPr>
            </a:br>
            <a:r>
              <a:rPr lang="en-US" sz="3200" smtClean="0">
                <a:solidFill>
                  <a:srgbClr val="FFFF00"/>
                </a:solidFill>
                <a:effectLst/>
                <a:cs typeface="Titr Mazar" pitchFamily="2" charset="-78"/>
              </a:rPr>
              <a:t>Learning Organization</a:t>
            </a:r>
            <a:r>
              <a:rPr lang="en-US" sz="4400" smtClean="0">
                <a:solidFill>
                  <a:srgbClr val="FFFF00"/>
                </a:solidFill>
                <a:effectLst/>
                <a:cs typeface="Titr Mazar" pitchFamily="2" charset="-78"/>
              </a:rPr>
              <a:t/>
            </a:r>
            <a:br>
              <a:rPr lang="en-US" sz="4400" smtClean="0">
                <a:solidFill>
                  <a:srgbClr val="FFFF00"/>
                </a:solidFill>
                <a:effectLst/>
                <a:cs typeface="Titr Mazar" pitchFamily="2" charset="-78"/>
              </a:rPr>
            </a:br>
            <a:endParaRPr lang="en-US" sz="4400" smtClean="0">
              <a:solidFill>
                <a:srgbClr val="FFFF00"/>
              </a:solidFill>
              <a:effectLst/>
              <a:cs typeface="Titr Mazar" pitchFamily="2" charset="-78"/>
            </a:endParaRPr>
          </a:p>
        </p:txBody>
      </p:sp>
      <p:sp>
        <p:nvSpPr>
          <p:cNvPr id="21509" name="Rectangle 5"/>
          <p:cNvSpPr>
            <a:spLocks noGrp="1" noChangeArrowheads="1"/>
          </p:cNvSpPr>
          <p:nvPr>
            <p:ph type="subTitle" idx="1"/>
          </p:nvPr>
        </p:nvSpPr>
        <p:spPr>
          <a:xfrm>
            <a:off x="357188" y="2928938"/>
            <a:ext cx="8247062" cy="3379787"/>
          </a:xfrm>
        </p:spPr>
        <p:txBody>
          <a:bodyPr/>
          <a:lstStyle/>
          <a:p>
            <a:pPr algn="just" rtl="1" eaLnBrk="1" hangingPunct="1">
              <a:defRPr/>
            </a:pPr>
            <a:r>
              <a:rPr lang="fa-IR" dirty="0" smtClean="0">
                <a:effectLst/>
                <a:cs typeface="Trafic Mazar" pitchFamily="2" charset="-78"/>
              </a:rPr>
              <a:t>سازمان يادگيرنده سازماني است كه از طريق خلق و پرورش سريع قابليت هاي مورد نياز براي دستيابي به موفقيت هاي آتي، مستمرا توسعه مي يابد.</a:t>
            </a:r>
            <a:endParaRPr lang="fa-IR" b="1"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6" name="Rectangle 4"/>
          <p:cNvSpPr>
            <a:spLocks noGrp="1" noChangeArrowheads="1"/>
          </p:cNvSpPr>
          <p:nvPr>
            <p:ph type="ctrTitle"/>
          </p:nvPr>
        </p:nvSpPr>
        <p:spPr>
          <a:xfrm>
            <a:off x="428625" y="642938"/>
            <a:ext cx="8229600" cy="1571625"/>
          </a:xfrm>
        </p:spPr>
        <p:txBody>
          <a:bodyPr/>
          <a:lstStyle/>
          <a:p>
            <a:pPr rtl="1" eaLnBrk="1" hangingPunct="1"/>
            <a:r>
              <a:rPr lang="fa-IR" sz="4400" smtClean="0">
                <a:solidFill>
                  <a:srgbClr val="FFFF00"/>
                </a:solidFill>
                <a:effectLst/>
                <a:cs typeface="Titr Mazar" pitchFamily="2" charset="-78"/>
              </a:rPr>
              <a:t/>
            </a:r>
            <a:br>
              <a:rPr lang="fa-IR" sz="4400" smtClean="0">
                <a:solidFill>
                  <a:srgbClr val="FFFF00"/>
                </a:solidFill>
                <a:effectLst/>
                <a:cs typeface="Titr Mazar" pitchFamily="2" charset="-78"/>
              </a:rPr>
            </a:br>
            <a:r>
              <a:rPr lang="fa-IR" sz="4000" smtClean="0">
                <a:solidFill>
                  <a:srgbClr val="FFFF00"/>
                </a:solidFill>
                <a:effectLst/>
                <a:cs typeface="Titr Mazar" pitchFamily="2" charset="-78"/>
              </a:rPr>
              <a:t>سازمان هاي مجازي</a:t>
            </a:r>
            <a:r>
              <a:rPr lang="en-US" sz="4400" smtClean="0">
                <a:solidFill>
                  <a:srgbClr val="FFFF00"/>
                </a:solidFill>
                <a:effectLst/>
                <a:cs typeface="Titr Mazar" pitchFamily="2" charset="-78"/>
              </a:rPr>
              <a:t/>
            </a:r>
            <a:br>
              <a:rPr lang="en-US" sz="4400" smtClean="0">
                <a:solidFill>
                  <a:srgbClr val="FFFF00"/>
                </a:solidFill>
                <a:effectLst/>
                <a:cs typeface="Titr Mazar" pitchFamily="2" charset="-78"/>
              </a:rPr>
            </a:br>
            <a:endParaRPr lang="en-US" sz="4400" smtClean="0">
              <a:solidFill>
                <a:srgbClr val="FFFF00"/>
              </a:solidFill>
              <a:effectLst/>
              <a:cs typeface="Titr Mazar" pitchFamily="2" charset="-78"/>
            </a:endParaRPr>
          </a:p>
        </p:txBody>
      </p:sp>
      <p:sp>
        <p:nvSpPr>
          <p:cNvPr id="21509" name="Rectangle 5"/>
          <p:cNvSpPr>
            <a:spLocks noGrp="1" noChangeArrowheads="1"/>
          </p:cNvSpPr>
          <p:nvPr>
            <p:ph type="subTitle" idx="1"/>
          </p:nvPr>
        </p:nvSpPr>
        <p:spPr>
          <a:xfrm>
            <a:off x="357188" y="2571750"/>
            <a:ext cx="8247062" cy="3736975"/>
          </a:xfrm>
        </p:spPr>
        <p:txBody>
          <a:bodyPr/>
          <a:lstStyle/>
          <a:p>
            <a:pPr algn="just" rtl="1" eaLnBrk="1" hangingPunct="1">
              <a:defRPr/>
            </a:pPr>
            <a:r>
              <a:rPr lang="fa-IR" dirty="0" smtClean="0">
                <a:effectLst/>
                <a:cs typeface="Trafic Mazar" pitchFamily="2" charset="-78"/>
              </a:rPr>
              <a:t>سازمان مجازي مجموعه اي از ابزار و انسان است كه انسان در آن به عنوان مهمترين جزء سازمان، براي رسيدن به اهداف سازماني سعي و تلاش مي نمايد.</a:t>
            </a:r>
          </a:p>
          <a:p>
            <a:pPr algn="just" rtl="1" eaLnBrk="1" hangingPunct="1">
              <a:defRPr/>
            </a:pPr>
            <a:endParaRPr lang="fa-IR" sz="2400" dirty="0" smtClean="0">
              <a:effectLst/>
              <a:cs typeface="Trafic Mazar" pitchFamily="2" charset="-78"/>
            </a:endParaRPr>
          </a:p>
          <a:p>
            <a:pPr algn="r" eaLnBrk="1" hangingPunct="1">
              <a:defRPr/>
            </a:pPr>
            <a:endParaRPr lang="fa-IR" b="1"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50" name="Rectangle 4"/>
          <p:cNvSpPr>
            <a:spLocks noGrp="1" noChangeArrowheads="1"/>
          </p:cNvSpPr>
          <p:nvPr>
            <p:ph type="ctrTitle"/>
          </p:nvPr>
        </p:nvSpPr>
        <p:spPr>
          <a:xfrm>
            <a:off x="428625" y="428625"/>
            <a:ext cx="8229600" cy="1857375"/>
          </a:xfrm>
        </p:spPr>
        <p:txBody>
          <a:bodyPr/>
          <a:lstStyle/>
          <a:p>
            <a:pPr rtl="1" eaLnBrk="1" hangingPunct="1"/>
            <a:r>
              <a:rPr lang="fa-IR" sz="4400" smtClean="0">
                <a:solidFill>
                  <a:srgbClr val="FFFF00"/>
                </a:solidFill>
                <a:effectLst/>
                <a:cs typeface="Titr Mazar" pitchFamily="2" charset="-78"/>
              </a:rPr>
              <a:t/>
            </a:r>
            <a:br>
              <a:rPr lang="fa-IR" sz="4400" smtClean="0">
                <a:solidFill>
                  <a:srgbClr val="FFFF00"/>
                </a:solidFill>
                <a:effectLst/>
                <a:cs typeface="Titr Mazar" pitchFamily="2" charset="-78"/>
              </a:rPr>
            </a:br>
            <a:r>
              <a:rPr lang="fa-IR" sz="4000" smtClean="0">
                <a:solidFill>
                  <a:srgbClr val="FFFF00"/>
                </a:solidFill>
                <a:effectLst/>
                <a:cs typeface="Titr Mazar" pitchFamily="2" charset="-78"/>
              </a:rPr>
              <a:t>يادگيري سازماني</a:t>
            </a:r>
            <a:r>
              <a:rPr lang="fa-IR" sz="4400" smtClean="0">
                <a:solidFill>
                  <a:srgbClr val="FFFF00"/>
                </a:solidFill>
                <a:effectLst/>
                <a:cs typeface="Titr Mazar" pitchFamily="2" charset="-78"/>
              </a:rPr>
              <a:t/>
            </a:r>
            <a:br>
              <a:rPr lang="fa-IR" sz="4400" smtClean="0">
                <a:solidFill>
                  <a:srgbClr val="FFFF00"/>
                </a:solidFill>
                <a:effectLst/>
                <a:cs typeface="Titr Mazar" pitchFamily="2" charset="-78"/>
              </a:rPr>
            </a:br>
            <a:r>
              <a:rPr lang="en-US" sz="3200" smtClean="0">
                <a:solidFill>
                  <a:srgbClr val="FFFF00"/>
                </a:solidFill>
                <a:effectLst/>
                <a:cs typeface="Titr Mazar" pitchFamily="2" charset="-78"/>
              </a:rPr>
              <a:t>Organization Learning</a:t>
            </a:r>
            <a:r>
              <a:rPr lang="en-US" sz="4400" smtClean="0">
                <a:solidFill>
                  <a:srgbClr val="FFFF00"/>
                </a:solidFill>
                <a:effectLst/>
                <a:cs typeface="Titr Mazar" pitchFamily="2" charset="-78"/>
              </a:rPr>
              <a:t/>
            </a:r>
            <a:br>
              <a:rPr lang="en-US" sz="4400" smtClean="0">
                <a:solidFill>
                  <a:srgbClr val="FFFF00"/>
                </a:solidFill>
                <a:effectLst/>
                <a:cs typeface="Titr Mazar" pitchFamily="2" charset="-78"/>
              </a:rPr>
            </a:br>
            <a:endParaRPr lang="en-US" sz="4400" smtClean="0">
              <a:solidFill>
                <a:srgbClr val="FFFF00"/>
              </a:solidFill>
              <a:effectLst/>
              <a:cs typeface="Titr Mazar" pitchFamily="2" charset="-78"/>
            </a:endParaRPr>
          </a:p>
        </p:txBody>
      </p:sp>
      <p:sp>
        <p:nvSpPr>
          <p:cNvPr id="21509" name="Rectangle 5"/>
          <p:cNvSpPr>
            <a:spLocks noGrp="1" noChangeArrowheads="1"/>
          </p:cNvSpPr>
          <p:nvPr>
            <p:ph type="subTitle" idx="1"/>
          </p:nvPr>
        </p:nvSpPr>
        <p:spPr>
          <a:xfrm>
            <a:off x="357188" y="2428875"/>
            <a:ext cx="8247062" cy="3879850"/>
          </a:xfrm>
        </p:spPr>
        <p:txBody>
          <a:bodyPr/>
          <a:lstStyle/>
          <a:p>
            <a:pPr algn="just" rtl="1" eaLnBrk="1" hangingPunct="1">
              <a:defRPr/>
            </a:pPr>
            <a:r>
              <a:rPr lang="fa-IR" dirty="0" smtClean="0">
                <a:effectLst/>
                <a:cs typeface="Trafic Mazar" pitchFamily="2" charset="-78"/>
              </a:rPr>
              <a:t>يادگيري سازماني عبارت از سازماني است كه در ايجاد، اكتساب و تبادل دانش و اصلاح و بهبود رفتاري كه در دانش و ديدگاه هاي جديد منعكس مي شود، مهارت دارد و شامل انجام تعاملاتي براي انطباق در سطح فردي، گروهي و سازماني است.</a:t>
            </a:r>
            <a:endParaRPr lang="fa-IR" b="1"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4" name="Rectangle 4"/>
          <p:cNvSpPr>
            <a:spLocks noGrp="1" noChangeArrowheads="1"/>
          </p:cNvSpPr>
          <p:nvPr>
            <p:ph type="ctrTitle"/>
          </p:nvPr>
        </p:nvSpPr>
        <p:spPr>
          <a:xfrm>
            <a:off x="428625" y="428625"/>
            <a:ext cx="8229600" cy="1857375"/>
          </a:xfrm>
        </p:spPr>
        <p:txBody>
          <a:bodyPr/>
          <a:lstStyle/>
          <a:p>
            <a:pPr rtl="1" eaLnBrk="1" hangingPunct="1"/>
            <a:r>
              <a:rPr lang="fa-IR" sz="4400" smtClean="0">
                <a:solidFill>
                  <a:srgbClr val="FFFF00"/>
                </a:solidFill>
                <a:effectLst/>
                <a:cs typeface="Titr Mazar" pitchFamily="2" charset="-78"/>
              </a:rPr>
              <a:t/>
            </a:r>
            <a:br>
              <a:rPr lang="fa-IR" sz="4400" smtClean="0">
                <a:solidFill>
                  <a:srgbClr val="FFFF00"/>
                </a:solidFill>
                <a:effectLst/>
                <a:cs typeface="Titr Mazar" pitchFamily="2" charset="-78"/>
              </a:rPr>
            </a:br>
            <a:r>
              <a:rPr lang="fa-IR" sz="4000" smtClean="0">
                <a:solidFill>
                  <a:srgbClr val="FFFF00"/>
                </a:solidFill>
                <a:effectLst/>
                <a:cs typeface="Titr Mazar" pitchFamily="2" charset="-78"/>
              </a:rPr>
              <a:t>كارآفريني سازماني</a:t>
            </a:r>
            <a:r>
              <a:rPr lang="fa-IR" sz="4400" smtClean="0">
                <a:solidFill>
                  <a:srgbClr val="FFFF00"/>
                </a:solidFill>
                <a:effectLst/>
                <a:cs typeface="Titr Mazar" pitchFamily="2" charset="-78"/>
              </a:rPr>
              <a:t/>
            </a:r>
            <a:br>
              <a:rPr lang="fa-IR" sz="4400" smtClean="0">
                <a:solidFill>
                  <a:srgbClr val="FFFF00"/>
                </a:solidFill>
                <a:effectLst/>
                <a:cs typeface="Titr Mazar" pitchFamily="2" charset="-78"/>
              </a:rPr>
            </a:br>
            <a:r>
              <a:rPr lang="en-US" sz="2800" smtClean="0">
                <a:solidFill>
                  <a:srgbClr val="FFFF00"/>
                </a:solidFill>
                <a:effectLst/>
                <a:cs typeface="Titr Mazar" pitchFamily="2" charset="-78"/>
              </a:rPr>
              <a:t>Organization </a:t>
            </a:r>
            <a:r>
              <a:rPr lang="en-US" sz="2400" smtClean="0">
                <a:solidFill>
                  <a:srgbClr val="FFFF00"/>
                </a:solidFill>
                <a:effectLst/>
                <a:cs typeface="Titr Mazar" pitchFamily="2" charset="-78"/>
              </a:rPr>
              <a:t>Entrepreneurship</a:t>
            </a:r>
            <a:r>
              <a:rPr lang="en-US" sz="3600" smtClean="0">
                <a:solidFill>
                  <a:srgbClr val="FFFF00"/>
                </a:solidFill>
                <a:effectLst/>
                <a:cs typeface="Titr Mazar" pitchFamily="2" charset="-78"/>
              </a:rPr>
              <a:t/>
            </a:r>
            <a:br>
              <a:rPr lang="en-US" sz="3600" smtClean="0">
                <a:solidFill>
                  <a:srgbClr val="FFFF00"/>
                </a:solidFill>
                <a:effectLst/>
                <a:cs typeface="Titr Mazar" pitchFamily="2" charset="-78"/>
              </a:rPr>
            </a:br>
            <a:endParaRPr lang="en-US" sz="4400" smtClean="0">
              <a:solidFill>
                <a:srgbClr val="FFFF00"/>
              </a:solidFill>
              <a:effectLst/>
              <a:cs typeface="Titr Mazar" pitchFamily="2" charset="-78"/>
            </a:endParaRPr>
          </a:p>
        </p:txBody>
      </p:sp>
      <p:sp>
        <p:nvSpPr>
          <p:cNvPr id="21509" name="Rectangle 5"/>
          <p:cNvSpPr>
            <a:spLocks noGrp="1" noChangeArrowheads="1"/>
          </p:cNvSpPr>
          <p:nvPr>
            <p:ph type="subTitle" idx="1"/>
          </p:nvPr>
        </p:nvSpPr>
        <p:spPr>
          <a:xfrm>
            <a:off x="357188" y="2428875"/>
            <a:ext cx="8247062" cy="3879850"/>
          </a:xfrm>
        </p:spPr>
        <p:txBody>
          <a:bodyPr/>
          <a:lstStyle/>
          <a:p>
            <a:pPr algn="just" rtl="1" eaLnBrk="1" hangingPunct="1">
              <a:defRPr/>
            </a:pPr>
            <a:r>
              <a:rPr lang="fa-IR" dirty="0" smtClean="0">
                <a:effectLst/>
                <a:cs typeface="Trafic Mazar" pitchFamily="2" charset="-78"/>
              </a:rPr>
              <a:t>واژه كارآفريني سازماني نخستين بار توسط ”گيفورد پينكات“ به كار گرفته شد و به مفهوم فرآيند شكار فرصت ها به وسيله افراد يا سازمان ها بدون در نظر گرفتن منابع موجود در اختيار آنها مي دانند.</a:t>
            </a:r>
            <a:endParaRPr lang="fa-IR" b="1"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3" name="Rectangle 5"/>
          <p:cNvSpPr>
            <a:spLocks noGrp="1" noChangeArrowheads="1"/>
          </p:cNvSpPr>
          <p:nvPr>
            <p:ph type="ctrTitle"/>
          </p:nvPr>
        </p:nvSpPr>
        <p:spPr>
          <a:xfrm>
            <a:off x="457200" y="1600200"/>
            <a:ext cx="8229600" cy="2828925"/>
          </a:xfrm>
        </p:spPr>
        <p:txBody>
          <a:bodyPr/>
          <a:lstStyle/>
          <a:p>
            <a:pPr eaLnBrk="1" hangingPunct="1">
              <a:defRPr/>
            </a:pPr>
            <a:r>
              <a:rPr lang="fa-IR" sz="6000" b="1" i="1" dirty="0" smtClean="0">
                <a:solidFill>
                  <a:srgbClr val="FFFF00"/>
                </a:solidFill>
                <a:effectLst/>
                <a:latin typeface="+mn-lt"/>
                <a:ea typeface="+mn-ea"/>
                <a:cs typeface="B Majid Shadow" pitchFamily="2" charset="-78"/>
              </a:rPr>
              <a:t>مفاهيم اساسي مديريت  </a:t>
            </a:r>
            <a:endParaRPr lang="en-US" sz="6000" b="1" i="1" dirty="0" smtClean="0">
              <a:solidFill>
                <a:srgbClr val="FFFF00"/>
              </a:solidFill>
              <a:effectLst/>
              <a:latin typeface="+mn-lt"/>
              <a:ea typeface="+mn-ea"/>
              <a:cs typeface="B Majid Shadow" pitchFamily="2" charset="-78"/>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2" name="Rectangle 4"/>
          <p:cNvSpPr>
            <a:spLocks noGrp="1" noChangeArrowheads="1"/>
          </p:cNvSpPr>
          <p:nvPr>
            <p:ph type="ctrTitle"/>
          </p:nvPr>
        </p:nvSpPr>
        <p:spPr>
          <a:xfrm>
            <a:off x="4929188" y="214313"/>
            <a:ext cx="3910012" cy="1000125"/>
          </a:xfrm>
        </p:spPr>
        <p:txBody>
          <a:bodyPr/>
          <a:lstStyle/>
          <a:p>
            <a:pPr eaLnBrk="1" hangingPunct="1">
              <a:defRPr/>
            </a:pPr>
            <a:r>
              <a:rPr lang="fa-IR" sz="4400" dirty="0" smtClean="0">
                <a:solidFill>
                  <a:srgbClr val="FFFF00"/>
                </a:solidFill>
                <a:effectLst/>
                <a:cs typeface="Titr Mazar" pitchFamily="2" charset="-78"/>
              </a:rPr>
              <a:t>تعريف مديريت </a:t>
            </a:r>
            <a:endParaRPr lang="en-US" b="1" dirty="0" smtClean="0">
              <a:solidFill>
                <a:srgbClr val="FFFF00"/>
              </a:solidFill>
            </a:endParaRPr>
          </a:p>
        </p:txBody>
      </p:sp>
      <p:sp>
        <p:nvSpPr>
          <p:cNvPr id="30723" name="Rectangle 5"/>
          <p:cNvSpPr>
            <a:spLocks noGrp="1" noChangeArrowheads="1"/>
          </p:cNvSpPr>
          <p:nvPr>
            <p:ph type="subTitle" idx="1"/>
          </p:nvPr>
        </p:nvSpPr>
        <p:spPr>
          <a:xfrm>
            <a:off x="611188" y="1643063"/>
            <a:ext cx="7993062" cy="4857750"/>
          </a:xfrm>
        </p:spPr>
        <p:txBody>
          <a:bodyPr/>
          <a:lstStyle/>
          <a:p>
            <a:pPr marL="365125" indent="-365125" algn="just" rtl="1" eaLnBrk="1" hangingPunct="1">
              <a:buFont typeface="Wingdings" panose="05000000000000000000" pitchFamily="2" charset="2"/>
              <a:buChar char="Ø"/>
            </a:pPr>
            <a:r>
              <a:rPr lang="fa-IR" sz="3200" smtClean="0">
                <a:effectLst/>
                <a:cs typeface="Trafic Mazar" pitchFamily="2" charset="-78"/>
              </a:rPr>
              <a:t>مديريت فرآيند به كارگيري موثر و كارآمد منابع مادي و انساني بر مبناي يك نظام ارزشي پذيرفته شده است كه از طريق برنامه ريزي، سازماندهي، بسيج منابع و امكانات، هدايت و كنترل عمليات براي دستيابي به اهداف تعيين شده در يك محيط در حال تغيير از ارزشها و ديگر متغيرها به كار گرفته    مي شود.</a:t>
            </a:r>
          </a:p>
          <a:p>
            <a:pPr marL="365125" indent="-365125" algn="just" rtl="1" eaLnBrk="1" hangingPunct="1">
              <a:buFont typeface="Wingdings" panose="05000000000000000000" pitchFamily="2" charset="2"/>
              <a:buChar char="Ø"/>
            </a:pPr>
            <a:r>
              <a:rPr lang="fa-IR" sz="3200" smtClean="0">
                <a:effectLst/>
                <a:cs typeface="Trafic Mazar" pitchFamily="2" charset="-78"/>
              </a:rPr>
              <a:t>مديريت از سه منظر علم، هنر يا حرفه بودن قابليت آموزش دادن و يادگيري را داراست و همين امر باعث تكامل و گسترش روز افزون آن مي شود.</a:t>
            </a:r>
            <a:endParaRPr lang="en-US" sz="3200" smtClean="0">
              <a:effectLst/>
              <a:cs typeface="Trafic Mazar" pitchFamily="2" charset="-78"/>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2" name="Rectangle 4"/>
          <p:cNvSpPr>
            <a:spLocks noGrp="1" noChangeArrowheads="1"/>
          </p:cNvSpPr>
          <p:nvPr>
            <p:ph type="ctrTitle"/>
          </p:nvPr>
        </p:nvSpPr>
        <p:spPr>
          <a:xfrm>
            <a:off x="642938" y="428625"/>
            <a:ext cx="8001000" cy="1285875"/>
          </a:xfrm>
        </p:spPr>
        <p:txBody>
          <a:bodyPr/>
          <a:lstStyle/>
          <a:p>
            <a:pPr eaLnBrk="1" hangingPunct="1">
              <a:defRPr/>
            </a:pPr>
            <a:r>
              <a:rPr lang="fa-IR" sz="4000" dirty="0" smtClean="0">
                <a:solidFill>
                  <a:srgbClr val="FFFF00"/>
                </a:solidFill>
                <a:effectLst/>
                <a:cs typeface="Titr Mazar" pitchFamily="2" charset="-78"/>
              </a:rPr>
              <a:t>سطوح مديريت </a:t>
            </a:r>
            <a:endParaRPr lang="en-US" sz="4400" b="1" dirty="0" smtClean="0">
              <a:solidFill>
                <a:srgbClr val="FFFF00"/>
              </a:solidFill>
            </a:endParaRPr>
          </a:p>
        </p:txBody>
      </p:sp>
      <p:sp>
        <p:nvSpPr>
          <p:cNvPr id="31747" name="Rectangle 5"/>
          <p:cNvSpPr>
            <a:spLocks noGrp="1" noChangeArrowheads="1"/>
          </p:cNvSpPr>
          <p:nvPr>
            <p:ph type="subTitle" idx="1"/>
          </p:nvPr>
        </p:nvSpPr>
        <p:spPr>
          <a:xfrm>
            <a:off x="611188" y="2286000"/>
            <a:ext cx="7389812" cy="3571875"/>
          </a:xfrm>
        </p:spPr>
        <p:txBody>
          <a:bodyPr/>
          <a:lstStyle/>
          <a:p>
            <a:pPr marL="365125" indent="-365125" algn="just" rtl="1" eaLnBrk="1" hangingPunct="1">
              <a:buFont typeface="Wingdings" panose="05000000000000000000" pitchFamily="2" charset="2"/>
              <a:buChar char="Ø"/>
            </a:pPr>
            <a:r>
              <a:rPr lang="fa-IR" smtClean="0">
                <a:effectLst/>
                <a:cs typeface="Trafic Mazar" pitchFamily="2" charset="-78"/>
              </a:rPr>
              <a:t>مديريت عالي </a:t>
            </a:r>
          </a:p>
          <a:p>
            <a:pPr marL="365125" indent="-365125" algn="just" rtl="1" eaLnBrk="1" hangingPunct="1">
              <a:buFont typeface="Wingdings" panose="05000000000000000000" pitchFamily="2" charset="2"/>
              <a:buChar char="Ø"/>
            </a:pPr>
            <a:r>
              <a:rPr lang="fa-IR" smtClean="0">
                <a:effectLst/>
                <a:cs typeface="Trafic Mazar" pitchFamily="2" charset="-78"/>
              </a:rPr>
              <a:t>مديريت مياني </a:t>
            </a:r>
          </a:p>
          <a:p>
            <a:pPr marL="365125" indent="-365125" algn="just" rtl="1" eaLnBrk="1" hangingPunct="1">
              <a:buFont typeface="Wingdings" panose="05000000000000000000" pitchFamily="2" charset="2"/>
              <a:buChar char="Ø"/>
            </a:pPr>
            <a:r>
              <a:rPr lang="fa-IR" smtClean="0">
                <a:effectLst/>
                <a:cs typeface="Trafic Mazar" pitchFamily="2" charset="-78"/>
              </a:rPr>
              <a:t>مديريت عملياتي </a:t>
            </a:r>
            <a:endParaRPr lang="en-US" smtClean="0">
              <a:effectLst/>
              <a:cs typeface="Trafic Mazar" pitchFamily="2" charset="-78"/>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2" name="Rectangle 4"/>
          <p:cNvSpPr>
            <a:spLocks noGrp="1" noChangeArrowheads="1"/>
          </p:cNvSpPr>
          <p:nvPr>
            <p:ph type="ctrTitle"/>
          </p:nvPr>
        </p:nvSpPr>
        <p:spPr>
          <a:xfrm>
            <a:off x="642938" y="428625"/>
            <a:ext cx="8001000" cy="714375"/>
          </a:xfrm>
        </p:spPr>
        <p:txBody>
          <a:bodyPr/>
          <a:lstStyle/>
          <a:p>
            <a:pPr eaLnBrk="1" hangingPunct="1">
              <a:defRPr/>
            </a:pPr>
            <a:r>
              <a:rPr lang="fa-IR" sz="4000" dirty="0" smtClean="0">
                <a:solidFill>
                  <a:srgbClr val="FFFF00"/>
                </a:solidFill>
                <a:effectLst/>
                <a:cs typeface="Titr Mazar" pitchFamily="2" charset="-78"/>
              </a:rPr>
              <a:t>چهار اصل مديريتي </a:t>
            </a:r>
            <a:endParaRPr lang="en-US" sz="4400" b="1" dirty="0" smtClean="0">
              <a:solidFill>
                <a:srgbClr val="FFFF00"/>
              </a:solidFill>
            </a:endParaRPr>
          </a:p>
        </p:txBody>
      </p:sp>
      <p:sp>
        <p:nvSpPr>
          <p:cNvPr id="32771" name="Rectangle 5"/>
          <p:cNvSpPr>
            <a:spLocks noGrp="1" noChangeArrowheads="1"/>
          </p:cNvSpPr>
          <p:nvPr>
            <p:ph type="subTitle" idx="1"/>
          </p:nvPr>
        </p:nvSpPr>
        <p:spPr>
          <a:xfrm>
            <a:off x="357188" y="1428750"/>
            <a:ext cx="8501062" cy="4429125"/>
          </a:xfrm>
        </p:spPr>
        <p:txBody>
          <a:bodyPr/>
          <a:lstStyle/>
          <a:p>
            <a:pPr marL="365125" indent="-365125" algn="just" rtl="1" eaLnBrk="1" hangingPunct="1">
              <a:buFont typeface="Wingdings" panose="05000000000000000000" pitchFamily="2" charset="2"/>
              <a:buChar char="Ø"/>
            </a:pPr>
            <a:r>
              <a:rPr lang="fa-IR" smtClean="0">
                <a:effectLst/>
                <a:cs typeface="Trafic Mazar" pitchFamily="2" charset="-78"/>
              </a:rPr>
              <a:t>برنامه ريزي </a:t>
            </a:r>
            <a:r>
              <a:rPr lang="fa-IR" sz="2400" smtClean="0">
                <a:effectLst/>
                <a:cs typeface="Trafic Mazar" pitchFamily="2" charset="-78"/>
              </a:rPr>
              <a:t>(مديران وظيفه برنامه ريزي را بر مبناي ديدگاه به آينده و با تعيين مقاصد، ماموريت ها، اهداف بلند مدت و كوتاه مدت، راهبردها و ديگر برنامه ها انجام مي دهند.)</a:t>
            </a:r>
            <a:endParaRPr lang="fa-IR" smtClean="0">
              <a:effectLst/>
              <a:cs typeface="Trafic Mazar" pitchFamily="2" charset="-78"/>
            </a:endParaRPr>
          </a:p>
          <a:p>
            <a:pPr marL="365125" indent="-365125" algn="just" rtl="1" eaLnBrk="1" hangingPunct="1">
              <a:buFont typeface="Wingdings" panose="05000000000000000000" pitchFamily="2" charset="2"/>
              <a:buChar char="Ø"/>
            </a:pPr>
            <a:r>
              <a:rPr lang="fa-IR" smtClean="0">
                <a:effectLst/>
                <a:cs typeface="Trafic Mazar" pitchFamily="2" charset="-78"/>
              </a:rPr>
              <a:t>سازماندهي </a:t>
            </a:r>
            <a:r>
              <a:rPr lang="fa-IR" sz="2400" smtClean="0">
                <a:effectLst/>
                <a:cs typeface="Trafic Mazar" pitchFamily="2" charset="-78"/>
              </a:rPr>
              <a:t>(مديران وظيفه سازماندهي را با طراحي ساختار مي نمايانند.)</a:t>
            </a:r>
            <a:endParaRPr lang="fa-IR" smtClean="0">
              <a:effectLst/>
              <a:cs typeface="Trafic Mazar" pitchFamily="2" charset="-78"/>
            </a:endParaRPr>
          </a:p>
          <a:p>
            <a:pPr marL="365125" indent="-365125" algn="just" rtl="1" eaLnBrk="1" hangingPunct="1">
              <a:buFont typeface="Wingdings" panose="05000000000000000000" pitchFamily="2" charset="2"/>
              <a:buChar char="Ø"/>
            </a:pPr>
            <a:r>
              <a:rPr lang="fa-IR" smtClean="0">
                <a:effectLst/>
                <a:cs typeface="Trafic Mazar" pitchFamily="2" charset="-78"/>
              </a:rPr>
              <a:t>هدايت </a:t>
            </a:r>
            <a:r>
              <a:rPr lang="fa-IR" sz="2400" smtClean="0">
                <a:effectLst/>
                <a:cs typeface="Trafic Mazar" pitchFamily="2" charset="-78"/>
              </a:rPr>
              <a:t>(ايجاد انگيزه، چگونگي راهبردهاي ارتباطي، عهده داري رهبري عناصر انساني تجلي بخش وظيفه هدايت مديران است.)</a:t>
            </a:r>
            <a:endParaRPr lang="fa-IR" smtClean="0">
              <a:effectLst/>
              <a:cs typeface="Trafic Mazar" pitchFamily="2" charset="-78"/>
            </a:endParaRPr>
          </a:p>
          <a:p>
            <a:pPr marL="365125" indent="-365125" algn="just" rtl="1" eaLnBrk="1" hangingPunct="1">
              <a:buFont typeface="Wingdings" panose="05000000000000000000" pitchFamily="2" charset="2"/>
              <a:buChar char="Ø"/>
            </a:pPr>
            <a:r>
              <a:rPr lang="fa-IR" smtClean="0">
                <a:effectLst/>
                <a:cs typeface="Trafic Mazar" pitchFamily="2" charset="-78"/>
              </a:rPr>
              <a:t>كنترل </a:t>
            </a:r>
            <a:r>
              <a:rPr lang="fa-IR" sz="2400" smtClean="0">
                <a:effectLst/>
                <a:cs typeface="Trafic Mazar" pitchFamily="2" charset="-78"/>
              </a:rPr>
              <a:t>(مديران تحقق برنامه ها را با نظارت قدم به قدم ميسر مي گردانند و وظيفه كنترل را معنا مي بخشند.)</a:t>
            </a:r>
            <a:endParaRPr lang="en-US" smtClean="0">
              <a:effectLst/>
              <a:cs typeface="Trafic Mazar" pitchFamily="2" charset="-7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2" name="Rectangle 4"/>
          <p:cNvSpPr>
            <a:spLocks noGrp="1" noChangeArrowheads="1"/>
          </p:cNvSpPr>
          <p:nvPr>
            <p:ph type="ctrTitle"/>
          </p:nvPr>
        </p:nvSpPr>
        <p:spPr>
          <a:xfrm>
            <a:off x="428625" y="285750"/>
            <a:ext cx="8267700" cy="1214438"/>
          </a:xfrm>
        </p:spPr>
        <p:txBody>
          <a:bodyPr/>
          <a:lstStyle/>
          <a:p>
            <a:pPr rtl="1" eaLnBrk="1" hangingPunct="1">
              <a:defRPr/>
            </a:pPr>
            <a:r>
              <a:rPr lang="fa-IR" sz="4000" dirty="0" smtClean="0">
                <a:solidFill>
                  <a:srgbClr val="FFFF00"/>
                </a:solidFill>
                <a:effectLst/>
                <a:cs typeface="Titr Mazar" pitchFamily="2" charset="-78"/>
              </a:rPr>
              <a:t/>
            </a:r>
            <a:br>
              <a:rPr lang="fa-IR" sz="4000" dirty="0" smtClean="0">
                <a:solidFill>
                  <a:srgbClr val="FFFF00"/>
                </a:solidFill>
                <a:effectLst/>
                <a:cs typeface="Titr Mazar" pitchFamily="2" charset="-78"/>
              </a:rPr>
            </a:br>
            <a:r>
              <a:rPr lang="fa-IR" sz="4000" dirty="0" smtClean="0">
                <a:solidFill>
                  <a:srgbClr val="FFFF00"/>
                </a:solidFill>
                <a:effectLst/>
                <a:cs typeface="Titr Mazar" pitchFamily="2" charset="-78"/>
              </a:rPr>
              <a:t>سازمان چيست ؟</a:t>
            </a:r>
            <a:r>
              <a:rPr lang="fa-IR" b="1" dirty="0" smtClean="0">
                <a:solidFill>
                  <a:srgbClr val="FFFF00"/>
                </a:solidFill>
              </a:rPr>
              <a:t/>
            </a:r>
            <a:br>
              <a:rPr lang="fa-IR" b="1" dirty="0" smtClean="0">
                <a:solidFill>
                  <a:srgbClr val="FFFF00"/>
                </a:solidFill>
              </a:rPr>
            </a:br>
            <a:endParaRPr lang="en-US" b="1" dirty="0" smtClean="0">
              <a:solidFill>
                <a:srgbClr val="FFFF00"/>
              </a:solidFill>
            </a:endParaRPr>
          </a:p>
        </p:txBody>
      </p:sp>
      <p:sp>
        <p:nvSpPr>
          <p:cNvPr id="6147" name="Rectangle 5"/>
          <p:cNvSpPr>
            <a:spLocks noGrp="1" noChangeArrowheads="1"/>
          </p:cNvSpPr>
          <p:nvPr>
            <p:ph type="subTitle" idx="1"/>
          </p:nvPr>
        </p:nvSpPr>
        <p:spPr>
          <a:xfrm>
            <a:off x="611188" y="1700213"/>
            <a:ext cx="7993062" cy="4319587"/>
          </a:xfrm>
        </p:spPr>
        <p:txBody>
          <a:bodyPr/>
          <a:lstStyle/>
          <a:p>
            <a:pPr marL="715963" indent="-547688" algn="just" rtl="1" eaLnBrk="1" hangingPunct="1">
              <a:buFont typeface="Wingdings" panose="05000000000000000000" pitchFamily="2" charset="2"/>
              <a:buChar char="Ø"/>
            </a:pPr>
            <a:r>
              <a:rPr lang="fa-IR" smtClean="0">
                <a:effectLst/>
                <a:cs typeface="Trafic Mazar" pitchFamily="2" charset="-78"/>
              </a:rPr>
              <a:t>يك  نهاد اجتماعی است.</a:t>
            </a:r>
          </a:p>
          <a:p>
            <a:pPr marL="715963" indent="-547688" algn="just" rtl="1" eaLnBrk="1" hangingPunct="1">
              <a:buFont typeface="Wingdings" panose="05000000000000000000" pitchFamily="2" charset="2"/>
              <a:buChar char="Ø"/>
            </a:pPr>
            <a:r>
              <a:rPr lang="fa-IR" smtClean="0">
                <a:effectLst/>
                <a:cs typeface="Trafic Mazar" pitchFamily="2" charset="-78"/>
              </a:rPr>
              <a:t>مبتنی بر هدف می باشد.</a:t>
            </a:r>
          </a:p>
          <a:p>
            <a:pPr marL="715963" indent="-547688" algn="just" rtl="1" eaLnBrk="1" hangingPunct="1">
              <a:buFont typeface="Wingdings" panose="05000000000000000000" pitchFamily="2" charset="2"/>
              <a:buChar char="Ø"/>
            </a:pPr>
            <a:r>
              <a:rPr lang="fa-IR" smtClean="0">
                <a:effectLst/>
                <a:cs typeface="Trafic Mazar" pitchFamily="2" charset="-78"/>
              </a:rPr>
              <a:t>ساختار آن به صورتی آگاهانه طرح ريزی شده و دارای سيستم های فعال و هماهنگ است.</a:t>
            </a:r>
          </a:p>
          <a:p>
            <a:pPr marL="715963" indent="-547688" algn="just" rtl="1" eaLnBrk="1" hangingPunct="1">
              <a:buFont typeface="Wingdings" panose="05000000000000000000" pitchFamily="2" charset="2"/>
              <a:buChar char="Ø"/>
            </a:pPr>
            <a:r>
              <a:rPr lang="fa-IR" smtClean="0">
                <a:effectLst/>
                <a:cs typeface="Trafic Mazar" pitchFamily="2" charset="-78"/>
              </a:rPr>
              <a:t>با محيط خارجی ارتباط دارد. </a:t>
            </a:r>
            <a:endParaRPr lang="en-US" smtClean="0">
              <a:effectLst/>
              <a:cs typeface="Trafic Mazar" pitchFamily="2" charset="-78"/>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2" name="Rectangle 4"/>
          <p:cNvSpPr>
            <a:spLocks noGrp="1" noChangeArrowheads="1"/>
          </p:cNvSpPr>
          <p:nvPr>
            <p:ph type="ctrTitle"/>
          </p:nvPr>
        </p:nvSpPr>
        <p:spPr>
          <a:xfrm>
            <a:off x="428625" y="214313"/>
            <a:ext cx="8410575" cy="1000125"/>
          </a:xfrm>
        </p:spPr>
        <p:txBody>
          <a:bodyPr/>
          <a:lstStyle/>
          <a:p>
            <a:pPr eaLnBrk="1" hangingPunct="1">
              <a:defRPr/>
            </a:pPr>
            <a:r>
              <a:rPr lang="fa-IR" sz="4400" dirty="0" smtClean="0">
                <a:solidFill>
                  <a:srgbClr val="FFFF00"/>
                </a:solidFill>
                <a:effectLst/>
                <a:cs typeface="Titr Mazar" pitchFamily="2" charset="-78"/>
              </a:rPr>
              <a:t>مديريت موفق و موثر</a:t>
            </a:r>
            <a:endParaRPr lang="en-US" b="1" dirty="0" smtClean="0">
              <a:solidFill>
                <a:srgbClr val="FFFF00"/>
              </a:solidFill>
            </a:endParaRPr>
          </a:p>
        </p:txBody>
      </p:sp>
      <p:sp>
        <p:nvSpPr>
          <p:cNvPr id="17413" name="Rectangle 5"/>
          <p:cNvSpPr>
            <a:spLocks noGrp="1" noChangeArrowheads="1"/>
          </p:cNvSpPr>
          <p:nvPr>
            <p:ph type="subTitle" idx="1"/>
          </p:nvPr>
        </p:nvSpPr>
        <p:spPr>
          <a:xfrm>
            <a:off x="611188" y="1643063"/>
            <a:ext cx="7993062" cy="4857750"/>
          </a:xfrm>
        </p:spPr>
        <p:txBody>
          <a:bodyPr/>
          <a:lstStyle/>
          <a:p>
            <a:pPr marL="365125" indent="-365125" algn="just" rtl="1" eaLnBrk="1" hangingPunct="1">
              <a:buFont typeface="Wingdings" panose="05000000000000000000" pitchFamily="2" charset="2"/>
              <a:buChar char="Ø"/>
              <a:defRPr/>
            </a:pPr>
            <a:r>
              <a:rPr lang="fa-IR" sz="3200" dirty="0" smtClean="0">
                <a:effectLst/>
                <a:cs typeface="Trafic Mazar" pitchFamily="2" charset="-78"/>
              </a:rPr>
              <a:t>مديريت موفق و موثر مديريتي است كه به كسب هدف هاي سازماني يا چيزي بيش از آن مي انجامد.</a:t>
            </a:r>
          </a:p>
          <a:p>
            <a:pPr marL="365125" indent="-365125" algn="just" rtl="1" eaLnBrk="1" hangingPunct="1">
              <a:buFont typeface="Wingdings" panose="05000000000000000000" pitchFamily="2" charset="2"/>
              <a:buChar char="Ø"/>
              <a:defRPr/>
            </a:pPr>
            <a:r>
              <a:rPr lang="fa-IR" sz="3200" dirty="0" smtClean="0">
                <a:effectLst/>
                <a:cs typeface="Trafic Mazar" pitchFamily="2" charset="-78"/>
              </a:rPr>
              <a:t>مديري كه بتواند حداقل نتيجه قابل قبول را به استفاده از ابزارهايي نظير توبيخ، كسر حقوق و ... فراهم سازد، </a:t>
            </a:r>
            <a:r>
              <a:rPr lang="fa-IR" sz="3200" dirty="0" smtClean="0">
                <a:solidFill>
                  <a:schemeClr val="bg2">
                    <a:lumMod val="60000"/>
                    <a:lumOff val="40000"/>
                  </a:schemeClr>
                </a:solidFill>
                <a:effectLst/>
                <a:cs typeface="Trafic Mazar" pitchFamily="2" charset="-78"/>
              </a:rPr>
              <a:t>مدير موفق </a:t>
            </a:r>
            <a:r>
              <a:rPr lang="fa-IR" sz="3200" dirty="0" smtClean="0">
                <a:effectLst/>
                <a:cs typeface="Trafic Mazar" pitchFamily="2" charset="-78"/>
              </a:rPr>
              <a:t>ناميده مي شود. </a:t>
            </a:r>
          </a:p>
          <a:p>
            <a:pPr marL="365125" indent="-365125" algn="just" rtl="1" eaLnBrk="1" hangingPunct="1">
              <a:buFont typeface="Wingdings" panose="05000000000000000000" pitchFamily="2" charset="2"/>
              <a:buChar char="Ø"/>
              <a:defRPr/>
            </a:pPr>
            <a:r>
              <a:rPr lang="fa-IR" sz="3200" dirty="0" smtClean="0">
                <a:solidFill>
                  <a:schemeClr val="bg2">
                    <a:lumMod val="60000"/>
                    <a:lumOff val="40000"/>
                  </a:schemeClr>
                </a:solidFill>
                <a:effectLst/>
                <a:cs typeface="Trafic Mazar" pitchFamily="2" charset="-78"/>
              </a:rPr>
              <a:t>مدير موثر </a:t>
            </a:r>
            <a:r>
              <a:rPr lang="fa-IR" sz="3200" dirty="0" smtClean="0">
                <a:effectLst/>
                <a:cs typeface="Trafic Mazar" pitchFamily="2" charset="-78"/>
              </a:rPr>
              <a:t>مديري است كه در يك تعامل مناسب و انساني قادر به، به كار گيري  80 الي 90 درصد توانايي هاي كاركنان در رابطه با كسب اهداف سازماني باشد.</a:t>
            </a:r>
            <a:endParaRPr lang="en-US" sz="3200" dirty="0" smtClean="0">
              <a:effectLst/>
              <a:cs typeface="Trafic Mazar" pitchFamily="2" charset="-78"/>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2" name="Rectangle 4"/>
          <p:cNvSpPr>
            <a:spLocks noGrp="1" noChangeArrowheads="1"/>
          </p:cNvSpPr>
          <p:nvPr>
            <p:ph type="ctrTitle"/>
          </p:nvPr>
        </p:nvSpPr>
        <p:spPr>
          <a:xfrm>
            <a:off x="357188" y="285750"/>
            <a:ext cx="8286750" cy="1143000"/>
          </a:xfrm>
        </p:spPr>
        <p:txBody>
          <a:bodyPr/>
          <a:lstStyle/>
          <a:p>
            <a:pPr eaLnBrk="1" hangingPunct="1">
              <a:defRPr/>
            </a:pPr>
            <a:r>
              <a:rPr lang="fa-IR" sz="4000" dirty="0" smtClean="0">
                <a:solidFill>
                  <a:srgbClr val="FFFF00"/>
                </a:solidFill>
                <a:effectLst/>
                <a:cs typeface="Titr Mazar" pitchFamily="2" charset="-78"/>
              </a:rPr>
              <a:t>مهارت هاي مديران </a:t>
            </a:r>
            <a:endParaRPr lang="en-US" sz="4400" b="1" dirty="0" smtClean="0">
              <a:solidFill>
                <a:srgbClr val="FFFF00"/>
              </a:solidFill>
            </a:endParaRPr>
          </a:p>
        </p:txBody>
      </p:sp>
      <p:sp>
        <p:nvSpPr>
          <p:cNvPr id="34819" name="Rectangle 5"/>
          <p:cNvSpPr>
            <a:spLocks noGrp="1" noChangeArrowheads="1"/>
          </p:cNvSpPr>
          <p:nvPr>
            <p:ph type="subTitle" idx="1"/>
          </p:nvPr>
        </p:nvSpPr>
        <p:spPr>
          <a:xfrm>
            <a:off x="611188" y="1571625"/>
            <a:ext cx="7747000" cy="5000625"/>
          </a:xfrm>
        </p:spPr>
        <p:txBody>
          <a:bodyPr/>
          <a:lstStyle/>
          <a:p>
            <a:pPr marL="365125" indent="-365125" algn="just" rtl="1" eaLnBrk="1" hangingPunct="1">
              <a:buFont typeface="Wingdings" panose="05000000000000000000" pitchFamily="2" charset="2"/>
              <a:buChar char="Ø"/>
            </a:pPr>
            <a:r>
              <a:rPr lang="fa-IR" smtClean="0">
                <a:effectLst/>
                <a:cs typeface="Trafic Mazar" pitchFamily="2" charset="-78"/>
              </a:rPr>
              <a:t>مهارت هاي فني </a:t>
            </a:r>
            <a:r>
              <a:rPr lang="fa-IR" sz="2800" smtClean="0">
                <a:effectLst/>
                <a:cs typeface="Trafic Mazar" pitchFamily="2" charset="-78"/>
              </a:rPr>
              <a:t>(توانايي بكاربردن روش، فنون، وسايل و ابزار مورد نياز براي انجام وظايف خاصي كه از راه تجربه و آموزش به دست آمده باشد.)</a:t>
            </a:r>
            <a:endParaRPr lang="fa-IR" smtClean="0">
              <a:effectLst/>
              <a:cs typeface="Trafic Mazar" pitchFamily="2" charset="-78"/>
            </a:endParaRPr>
          </a:p>
          <a:p>
            <a:pPr marL="365125" indent="-365125" algn="just" rtl="1" eaLnBrk="1" hangingPunct="1">
              <a:buFont typeface="Wingdings" panose="05000000000000000000" pitchFamily="2" charset="2"/>
              <a:buChar char="Ø"/>
            </a:pPr>
            <a:r>
              <a:rPr lang="fa-IR" smtClean="0">
                <a:effectLst/>
                <a:cs typeface="Trafic Mazar" pitchFamily="2" charset="-78"/>
              </a:rPr>
              <a:t>مهارت هاي انساني </a:t>
            </a:r>
            <a:r>
              <a:rPr lang="fa-IR" sz="2800" smtClean="0">
                <a:effectLst/>
                <a:cs typeface="Trafic Mazar" pitchFamily="2" charset="-78"/>
              </a:rPr>
              <a:t>(شامل توانايي كار با مردم و به وسيله آنان، به انضمام آگاهي از فنون تشويق و اينكه به كار گرفتن رهبري موثر از طريق ايجاد ارتباط، انگيزاننده ها و گرايش ها باشد.)</a:t>
            </a:r>
            <a:endParaRPr lang="fa-IR" smtClean="0">
              <a:effectLst/>
              <a:cs typeface="Trafic Mazar" pitchFamily="2" charset="-78"/>
            </a:endParaRPr>
          </a:p>
          <a:p>
            <a:pPr marL="365125" indent="-365125" algn="just" rtl="1" eaLnBrk="1" hangingPunct="1">
              <a:buFont typeface="Wingdings" panose="05000000000000000000" pitchFamily="2" charset="2"/>
              <a:buChar char="Ø"/>
            </a:pPr>
            <a:r>
              <a:rPr lang="fa-IR" smtClean="0">
                <a:effectLst/>
                <a:cs typeface="Trafic Mazar" pitchFamily="2" charset="-78"/>
              </a:rPr>
              <a:t>مهارت هاي ادراكي </a:t>
            </a:r>
            <a:r>
              <a:rPr lang="fa-IR" sz="2800" smtClean="0">
                <a:effectLst/>
                <a:cs typeface="Trafic Mazar" pitchFamily="2" charset="-78"/>
              </a:rPr>
              <a:t>(توانايي ادارك مشكلات سازمان، مفاهيم برنامه اي، تشخيص موقعيت ها و مسائل و اينكه يك فرد براي چه بخشي از سازمان مناسب است، مي باشد.) </a:t>
            </a:r>
            <a:endParaRPr lang="fa-IR" smtClean="0">
              <a:effectLst/>
              <a:cs typeface="Trafic Mazar" pitchFamily="2" charset="-78"/>
            </a:endParaRPr>
          </a:p>
          <a:p>
            <a:pPr marL="365125" indent="-365125" algn="just" rtl="1" eaLnBrk="1" hangingPunct="1"/>
            <a:r>
              <a:rPr lang="fa-IR" smtClean="0">
                <a:effectLst/>
                <a:cs typeface="Trafic Mazar" pitchFamily="2" charset="-78"/>
              </a:rPr>
              <a:t> </a:t>
            </a:r>
            <a:endParaRPr lang="en-US" smtClean="0">
              <a:effectLst/>
              <a:cs typeface="Trafic Mazar" pitchFamily="2" charset="-7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0" name="Rectangle 4"/>
          <p:cNvSpPr>
            <a:spLocks noGrp="1" noChangeArrowheads="1"/>
          </p:cNvSpPr>
          <p:nvPr>
            <p:ph type="ctrTitle"/>
          </p:nvPr>
        </p:nvSpPr>
        <p:spPr>
          <a:xfrm>
            <a:off x="457200" y="333375"/>
            <a:ext cx="8229600" cy="719138"/>
          </a:xfrm>
        </p:spPr>
        <p:txBody>
          <a:bodyPr/>
          <a:lstStyle/>
          <a:p>
            <a:pPr algn="r" eaLnBrk="1" hangingPunct="1"/>
            <a:r>
              <a:rPr lang="fa-IR" sz="3600" smtClean="0">
                <a:solidFill>
                  <a:srgbClr val="FFFF00"/>
                </a:solidFill>
                <a:effectLst/>
                <a:cs typeface="Titr Mazar" pitchFamily="2" charset="-78"/>
              </a:rPr>
              <a:t>چالش های کنونی</a:t>
            </a:r>
            <a:endParaRPr lang="en-US" sz="3600" smtClean="0">
              <a:solidFill>
                <a:srgbClr val="FFFF00"/>
              </a:solidFill>
              <a:effectLst/>
              <a:cs typeface="Titr Mazar" pitchFamily="2" charset="-78"/>
            </a:endParaRPr>
          </a:p>
        </p:txBody>
      </p:sp>
      <p:sp>
        <p:nvSpPr>
          <p:cNvPr id="46085" name="Rectangle 5"/>
          <p:cNvSpPr>
            <a:spLocks noGrp="1" noChangeArrowheads="1"/>
          </p:cNvSpPr>
          <p:nvPr>
            <p:ph type="subTitle" idx="1"/>
          </p:nvPr>
        </p:nvSpPr>
        <p:spPr>
          <a:xfrm>
            <a:off x="323850" y="1484313"/>
            <a:ext cx="8496300" cy="4968875"/>
          </a:xfrm>
        </p:spPr>
        <p:txBody>
          <a:bodyPr/>
          <a:lstStyle/>
          <a:p>
            <a:pPr algn="r" eaLnBrk="1" hangingPunct="1">
              <a:defRPr/>
            </a:pPr>
            <a:r>
              <a:rPr lang="fa-IR" sz="3200" b="1" dirty="0" smtClean="0"/>
              <a:t>چالشهای کنونی که هر سازمان بزرگ یا کوچک با آن روبرو</a:t>
            </a:r>
          </a:p>
          <a:p>
            <a:pPr algn="r" eaLnBrk="1" hangingPunct="1">
              <a:defRPr/>
            </a:pPr>
            <a:r>
              <a:rPr lang="fa-IR" sz="3200" b="1" dirty="0" smtClean="0"/>
              <a:t>است عبارتند از:</a:t>
            </a:r>
          </a:p>
          <a:p>
            <a:pPr algn="r" eaLnBrk="1" hangingPunct="1">
              <a:defRPr/>
            </a:pPr>
            <a:r>
              <a:rPr lang="fa-IR" sz="3200" b="1" dirty="0" smtClean="0"/>
              <a:t>  </a:t>
            </a:r>
            <a:r>
              <a:rPr lang="fa-IR" sz="3200" b="1" dirty="0" smtClean="0">
                <a:solidFill>
                  <a:srgbClr val="FFFF00"/>
                </a:solidFill>
              </a:rPr>
              <a:t>*</a:t>
            </a:r>
            <a:r>
              <a:rPr lang="fa-IR" sz="3200" b="1" dirty="0" smtClean="0"/>
              <a:t> رقابت جهانی</a:t>
            </a:r>
          </a:p>
          <a:p>
            <a:pPr algn="r" eaLnBrk="1" hangingPunct="1">
              <a:defRPr/>
            </a:pPr>
            <a:r>
              <a:rPr lang="fa-IR" sz="3200" b="1" dirty="0" smtClean="0"/>
              <a:t>  </a:t>
            </a:r>
            <a:r>
              <a:rPr lang="fa-IR" sz="3200" b="1" dirty="0" smtClean="0">
                <a:solidFill>
                  <a:srgbClr val="FFFF00"/>
                </a:solidFill>
              </a:rPr>
              <a:t>*</a:t>
            </a:r>
            <a:r>
              <a:rPr lang="fa-IR" sz="3200" b="1" dirty="0" smtClean="0"/>
              <a:t> تجدید سازمان</a:t>
            </a:r>
          </a:p>
          <a:p>
            <a:pPr algn="r" eaLnBrk="1" hangingPunct="1">
              <a:defRPr/>
            </a:pPr>
            <a:r>
              <a:rPr lang="fa-IR" sz="3200" b="1" dirty="0" smtClean="0"/>
              <a:t>  </a:t>
            </a:r>
            <a:r>
              <a:rPr lang="fa-IR" sz="3200" b="1" dirty="0" smtClean="0">
                <a:solidFill>
                  <a:srgbClr val="FFFF00"/>
                </a:solidFill>
              </a:rPr>
              <a:t>*</a:t>
            </a:r>
            <a:r>
              <a:rPr lang="fa-IR" sz="3200" b="1" dirty="0" smtClean="0"/>
              <a:t> برتری های استراتژیک</a:t>
            </a:r>
          </a:p>
          <a:p>
            <a:pPr algn="r" eaLnBrk="1" hangingPunct="1">
              <a:defRPr/>
            </a:pPr>
            <a:r>
              <a:rPr lang="fa-IR" sz="3200" b="1" dirty="0" smtClean="0"/>
              <a:t>  </a:t>
            </a:r>
            <a:r>
              <a:rPr lang="fa-IR" sz="3200" b="1" dirty="0" smtClean="0">
                <a:solidFill>
                  <a:srgbClr val="FFFF00"/>
                </a:solidFill>
              </a:rPr>
              <a:t>*</a:t>
            </a:r>
            <a:r>
              <a:rPr lang="fa-IR" sz="3200" b="1" dirty="0" smtClean="0"/>
              <a:t> روابط کارکنان</a:t>
            </a:r>
          </a:p>
          <a:p>
            <a:pPr algn="r" eaLnBrk="1" hangingPunct="1">
              <a:defRPr/>
            </a:pPr>
            <a:r>
              <a:rPr lang="fa-IR" sz="3200" b="1" dirty="0" smtClean="0"/>
              <a:t>  </a:t>
            </a:r>
            <a:r>
              <a:rPr lang="fa-IR" sz="3200" b="1" dirty="0" smtClean="0">
                <a:solidFill>
                  <a:srgbClr val="FFFF00"/>
                </a:solidFill>
              </a:rPr>
              <a:t>*</a:t>
            </a:r>
            <a:r>
              <a:rPr lang="fa-IR" sz="3200" b="1" dirty="0" smtClean="0"/>
              <a:t> مسئولیت های اجتماعی و اصول اخلاقی</a:t>
            </a:r>
            <a:endParaRPr lang="en-US" sz="3200" b="1"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4" name="Rectangle 4"/>
          <p:cNvSpPr>
            <a:spLocks noGrp="1" noChangeArrowheads="1"/>
          </p:cNvSpPr>
          <p:nvPr>
            <p:ph type="ctrTitle"/>
          </p:nvPr>
        </p:nvSpPr>
        <p:spPr>
          <a:xfrm>
            <a:off x="684213" y="0"/>
            <a:ext cx="8229600" cy="2071688"/>
          </a:xfrm>
        </p:spPr>
        <p:txBody>
          <a:bodyPr/>
          <a:lstStyle/>
          <a:p>
            <a:pPr eaLnBrk="1" hangingPunct="1"/>
            <a:r>
              <a:rPr lang="fa-IR" sz="4400" smtClean="0">
                <a:solidFill>
                  <a:srgbClr val="FFFF00"/>
                </a:solidFill>
                <a:effectLst/>
                <a:cs typeface="Titr Mazar" pitchFamily="2" charset="-78"/>
              </a:rPr>
              <a:t>ابعاد سازمان</a:t>
            </a:r>
            <a:endParaRPr lang="en-US" sz="4400" smtClean="0">
              <a:solidFill>
                <a:srgbClr val="FFFF00"/>
              </a:solidFill>
              <a:effectLst/>
              <a:cs typeface="Titr Mazar" pitchFamily="2" charset="-78"/>
            </a:endParaRPr>
          </a:p>
        </p:txBody>
      </p:sp>
      <p:sp>
        <p:nvSpPr>
          <p:cNvPr id="21509" name="Rectangle 5"/>
          <p:cNvSpPr>
            <a:spLocks noGrp="1" noChangeArrowheads="1"/>
          </p:cNvSpPr>
          <p:nvPr>
            <p:ph type="subTitle" idx="1"/>
          </p:nvPr>
        </p:nvSpPr>
        <p:spPr>
          <a:xfrm>
            <a:off x="357188" y="2214563"/>
            <a:ext cx="8247062" cy="4094162"/>
          </a:xfrm>
        </p:spPr>
        <p:txBody>
          <a:bodyPr/>
          <a:lstStyle/>
          <a:p>
            <a:pPr algn="just" rtl="1" eaLnBrk="1" hangingPunct="1">
              <a:defRPr/>
            </a:pPr>
            <a:r>
              <a:rPr lang="fa-IR" dirty="0" smtClean="0">
                <a:effectLst/>
                <a:cs typeface="Trafic Mazar" pitchFamily="2" charset="-78"/>
              </a:rPr>
              <a:t>ابعاد سازمان بيانگر ويژگي هاي خاص سازمان هستند و به همان صورت سازمان را تشريح مي نمايند كه شخصيت، رفتار، ويژگي هاي عيني و ظاهري معرف افراد هستند و به دو گروه تقسيم مي شوند.</a:t>
            </a:r>
            <a:endParaRPr lang="fa-IR" sz="2400" dirty="0" smtClean="0">
              <a:effectLst/>
              <a:cs typeface="Trafic Mazar" pitchFamily="2" charset="-78"/>
            </a:endParaRPr>
          </a:p>
          <a:p>
            <a:pPr algn="r" eaLnBrk="1" hangingPunct="1">
              <a:defRPr/>
            </a:pPr>
            <a:endParaRPr lang="fa-IR" b="1" dirty="0" smtClean="0"/>
          </a:p>
        </p:txBody>
      </p:sp>
      <p:sp>
        <p:nvSpPr>
          <p:cNvPr id="8196" name="Line 6"/>
          <p:cNvSpPr>
            <a:spLocks noChangeShapeType="1"/>
          </p:cNvSpPr>
          <p:nvPr/>
        </p:nvSpPr>
        <p:spPr bwMode="auto">
          <a:xfrm flipH="1">
            <a:off x="1214438" y="5857875"/>
            <a:ext cx="93662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8" name="Rectangle 4"/>
          <p:cNvSpPr>
            <a:spLocks noGrp="1" noChangeArrowheads="1"/>
          </p:cNvSpPr>
          <p:nvPr>
            <p:ph type="ctrTitle"/>
          </p:nvPr>
        </p:nvSpPr>
        <p:spPr>
          <a:xfrm>
            <a:off x="684213" y="0"/>
            <a:ext cx="8229600" cy="1828800"/>
          </a:xfrm>
        </p:spPr>
        <p:txBody>
          <a:bodyPr/>
          <a:lstStyle/>
          <a:p>
            <a:pPr algn="r" eaLnBrk="1" hangingPunct="1"/>
            <a:r>
              <a:rPr lang="fa-IR" sz="4400" smtClean="0">
                <a:solidFill>
                  <a:srgbClr val="FFFF00"/>
                </a:solidFill>
                <a:effectLst/>
                <a:cs typeface="Titr Mazar" pitchFamily="2" charset="-78"/>
              </a:rPr>
              <a:t>ابعاد سازمان</a:t>
            </a:r>
            <a:endParaRPr lang="en-US" sz="4400" smtClean="0">
              <a:solidFill>
                <a:srgbClr val="FFFF00"/>
              </a:solidFill>
              <a:effectLst/>
              <a:cs typeface="Titr Mazar" pitchFamily="2" charset="-78"/>
            </a:endParaRPr>
          </a:p>
        </p:txBody>
      </p:sp>
      <p:sp>
        <p:nvSpPr>
          <p:cNvPr id="21509" name="Rectangle 5"/>
          <p:cNvSpPr>
            <a:spLocks noGrp="1" noChangeArrowheads="1"/>
          </p:cNvSpPr>
          <p:nvPr>
            <p:ph type="subTitle" idx="1"/>
          </p:nvPr>
        </p:nvSpPr>
        <p:spPr>
          <a:xfrm>
            <a:off x="285750" y="1700213"/>
            <a:ext cx="8643938" cy="4608512"/>
          </a:xfrm>
        </p:spPr>
        <p:txBody>
          <a:bodyPr/>
          <a:lstStyle/>
          <a:p>
            <a:pPr algn="r" eaLnBrk="1" hangingPunct="1">
              <a:defRPr/>
            </a:pPr>
            <a:r>
              <a:rPr lang="fa-IR" b="1" dirty="0" smtClean="0"/>
              <a:t>ابعاد سازمانی به دو گروه طبقه بندی می شوند:</a:t>
            </a:r>
          </a:p>
          <a:p>
            <a:pPr algn="r" rtl="1" eaLnBrk="1" hangingPunct="1">
              <a:defRPr/>
            </a:pPr>
            <a:r>
              <a:rPr lang="fa-IR" b="1" dirty="0" smtClean="0"/>
              <a:t> 1- ساختاری</a:t>
            </a:r>
            <a:r>
              <a:rPr lang="en-US" sz="2400" b="1" dirty="0" smtClean="0"/>
              <a:t>Dimension of organization             </a:t>
            </a:r>
            <a:endParaRPr lang="fa-IR" sz="2400" b="1" dirty="0" smtClean="0"/>
          </a:p>
          <a:p>
            <a:pPr algn="r" rtl="1" eaLnBrk="1" hangingPunct="1">
              <a:defRPr/>
            </a:pPr>
            <a:r>
              <a:rPr lang="fa-IR" b="1" dirty="0" smtClean="0"/>
              <a:t> 2- محتوائی</a:t>
            </a:r>
            <a:r>
              <a:rPr lang="en-US" sz="2400" b="1" dirty="0" smtClean="0"/>
              <a:t> Dimension of contextual                 </a:t>
            </a:r>
            <a:endParaRPr lang="fa-IR" sz="2400" b="1" dirty="0" smtClean="0"/>
          </a:p>
          <a:p>
            <a:pPr algn="r" eaLnBrk="1" hangingPunct="1">
              <a:defRPr/>
            </a:pPr>
            <a:endParaRPr lang="fa-IR" b="1" dirty="0" smtClean="0"/>
          </a:p>
          <a:p>
            <a:pPr algn="r" rtl="1" eaLnBrk="1" hangingPunct="1">
              <a:defRPr/>
            </a:pPr>
            <a:r>
              <a:rPr lang="fa-IR" b="1" dirty="0" smtClean="0">
                <a:solidFill>
                  <a:srgbClr val="FFFF00"/>
                </a:solidFill>
              </a:rPr>
              <a:t>ابعاد ساختاری</a:t>
            </a:r>
            <a:r>
              <a:rPr lang="fa-IR" b="1" dirty="0" smtClean="0"/>
              <a:t> : </a:t>
            </a:r>
            <a:r>
              <a:rPr lang="fa-IR" sz="2800" b="1" dirty="0" smtClean="0"/>
              <a:t>بیان کننده ویژگی های درونی یک سازمان هستند.</a:t>
            </a:r>
          </a:p>
          <a:p>
            <a:pPr algn="r" rtl="1" eaLnBrk="1" hangingPunct="1">
              <a:defRPr/>
            </a:pPr>
            <a:r>
              <a:rPr lang="fa-IR" b="1" dirty="0" smtClean="0">
                <a:solidFill>
                  <a:srgbClr val="FFFF00"/>
                </a:solidFill>
              </a:rPr>
              <a:t>ابعاد محتوائی</a:t>
            </a:r>
            <a:r>
              <a:rPr lang="fa-IR" b="1" dirty="0" smtClean="0"/>
              <a:t> : </a:t>
            </a:r>
            <a:r>
              <a:rPr lang="fa-IR" sz="2800" b="1" dirty="0" smtClean="0"/>
              <a:t>معرف کل سازمان هستند.</a:t>
            </a:r>
          </a:p>
          <a:p>
            <a:pPr algn="r" rtl="1" eaLnBrk="1" hangingPunct="1">
              <a:defRPr/>
            </a:pPr>
            <a:r>
              <a:rPr lang="fa-IR" sz="2800" b="1" dirty="0" smtClean="0"/>
              <a:t>                                        اسلا ید بعدی</a:t>
            </a:r>
            <a:endParaRPr lang="en-US" sz="2800" b="1" dirty="0" smtClean="0"/>
          </a:p>
        </p:txBody>
      </p:sp>
      <p:sp>
        <p:nvSpPr>
          <p:cNvPr id="9220" name="Line 6"/>
          <p:cNvSpPr>
            <a:spLocks noChangeShapeType="1"/>
          </p:cNvSpPr>
          <p:nvPr/>
        </p:nvSpPr>
        <p:spPr bwMode="auto">
          <a:xfrm flipH="1">
            <a:off x="2051050" y="5949950"/>
            <a:ext cx="93662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4" name="Rectangle 4"/>
          <p:cNvSpPr>
            <a:spLocks noGrp="1" noChangeArrowheads="1"/>
          </p:cNvSpPr>
          <p:nvPr>
            <p:ph type="ctrTitle"/>
          </p:nvPr>
        </p:nvSpPr>
        <p:spPr>
          <a:xfrm>
            <a:off x="457200" y="333375"/>
            <a:ext cx="8229600" cy="719138"/>
          </a:xfrm>
        </p:spPr>
        <p:txBody>
          <a:bodyPr/>
          <a:lstStyle/>
          <a:p>
            <a:pPr eaLnBrk="1" hangingPunct="1">
              <a:defRPr/>
            </a:pPr>
            <a:r>
              <a:rPr lang="fa-IR" sz="4400" b="1" dirty="0" smtClean="0">
                <a:solidFill>
                  <a:srgbClr val="FFFF00"/>
                </a:solidFill>
              </a:rPr>
              <a:t>ا</a:t>
            </a:r>
            <a:r>
              <a:rPr lang="fa-IR" sz="3200" dirty="0" smtClean="0">
                <a:solidFill>
                  <a:srgbClr val="FFFF00"/>
                </a:solidFill>
                <a:effectLst/>
                <a:cs typeface="Titr Mazar" pitchFamily="2" charset="-78"/>
              </a:rPr>
              <a:t>بعاد ساختاري و محتوايي سازمان</a:t>
            </a:r>
            <a:r>
              <a:rPr lang="fa-IR" sz="4400" b="1" dirty="0" smtClean="0">
                <a:solidFill>
                  <a:srgbClr val="FFFF00"/>
                </a:solidFill>
              </a:rPr>
              <a:t> </a:t>
            </a:r>
            <a:endParaRPr lang="en-US" sz="4400" b="1" dirty="0" smtClean="0">
              <a:solidFill>
                <a:srgbClr val="FFFF00"/>
              </a:solidFill>
            </a:endParaRPr>
          </a:p>
        </p:txBody>
      </p:sp>
      <p:sp>
        <p:nvSpPr>
          <p:cNvPr id="10243" name="Rectangle 5"/>
          <p:cNvSpPr>
            <a:spLocks noGrp="1" noChangeArrowheads="1"/>
          </p:cNvSpPr>
          <p:nvPr>
            <p:ph type="subTitle" idx="1"/>
          </p:nvPr>
        </p:nvSpPr>
        <p:spPr>
          <a:xfrm>
            <a:off x="323850" y="1484313"/>
            <a:ext cx="8496300" cy="4968875"/>
          </a:xfrm>
        </p:spPr>
        <p:txBody>
          <a:bodyPr/>
          <a:lstStyle/>
          <a:p>
            <a:pPr algn="just" rtl="1" eaLnBrk="1" hangingPunct="1"/>
            <a:r>
              <a:rPr lang="fa-IR" sz="3200" smtClean="0">
                <a:effectLst/>
                <a:cs typeface="Trafic Mazar" pitchFamily="2" charset="-78"/>
              </a:rPr>
              <a:t> </a:t>
            </a:r>
            <a:endParaRPr lang="en-US" sz="3200" smtClean="0">
              <a:effectLst/>
              <a:cs typeface="Trafic Mazar" pitchFamily="2" charset="-78"/>
            </a:endParaRPr>
          </a:p>
        </p:txBody>
      </p:sp>
      <p:graphicFrame>
        <p:nvGraphicFramePr>
          <p:cNvPr id="4" name="Table 3"/>
          <p:cNvGraphicFramePr>
            <a:graphicFrameLocks noGrp="1"/>
          </p:cNvGraphicFramePr>
          <p:nvPr/>
        </p:nvGraphicFramePr>
        <p:xfrm>
          <a:off x="1571625" y="1714500"/>
          <a:ext cx="6096000" cy="4327525"/>
        </p:xfrm>
        <a:graphic>
          <a:graphicData uri="http://schemas.openxmlformats.org/drawingml/2006/table">
            <a:tbl>
              <a:tblPr rtl="1" firstRow="1" bandRow="1">
                <a:tableStyleId>{5C22544A-7EE6-4342-B048-85BDC9FD1C3A}</a:tableStyleId>
              </a:tblPr>
              <a:tblGrid>
                <a:gridCol w="3048000"/>
                <a:gridCol w="3048000"/>
              </a:tblGrid>
              <a:tr h="579035">
                <a:tc>
                  <a:txBody>
                    <a:bodyPr/>
                    <a:lstStyle/>
                    <a:p>
                      <a:pPr algn="ctr" rtl="1"/>
                      <a:r>
                        <a:rPr lang="fa-IR" sz="3200" dirty="0" smtClean="0">
                          <a:solidFill>
                            <a:srgbClr val="4C3A00"/>
                          </a:solidFill>
                          <a:cs typeface="Trafic Mazar" pitchFamily="2" charset="-78"/>
                        </a:rPr>
                        <a:t>ابعاد</a:t>
                      </a:r>
                      <a:r>
                        <a:rPr lang="fa-IR" sz="3200" baseline="0" dirty="0" smtClean="0">
                          <a:solidFill>
                            <a:srgbClr val="4C3A00"/>
                          </a:solidFill>
                          <a:cs typeface="Trafic Mazar" pitchFamily="2" charset="-78"/>
                        </a:rPr>
                        <a:t> ساختاري </a:t>
                      </a:r>
                      <a:endParaRPr lang="fa-IR" sz="3200" dirty="0">
                        <a:solidFill>
                          <a:srgbClr val="4C3A00"/>
                        </a:solidFill>
                        <a:cs typeface="Trafic Mazar" pitchFamily="2" charset="-78"/>
                      </a:endParaRPr>
                    </a:p>
                  </a:txBody>
                  <a:tcPr marT="45713" marB="45713">
                    <a:solidFill>
                      <a:srgbClr val="92D050"/>
                    </a:solidFill>
                  </a:tcPr>
                </a:tc>
                <a:tc>
                  <a:txBody>
                    <a:bodyPr/>
                    <a:lstStyle/>
                    <a:p>
                      <a:pPr algn="ctr" rtl="1"/>
                      <a:r>
                        <a:rPr lang="fa-IR" sz="3200" dirty="0" smtClean="0">
                          <a:solidFill>
                            <a:srgbClr val="4C3A00"/>
                          </a:solidFill>
                          <a:cs typeface="Trafic Mazar" pitchFamily="2" charset="-78"/>
                        </a:rPr>
                        <a:t>ابعاد محتوايي</a:t>
                      </a:r>
                      <a:endParaRPr lang="fa-IR" sz="3200" dirty="0">
                        <a:solidFill>
                          <a:srgbClr val="4C3A00"/>
                        </a:solidFill>
                        <a:cs typeface="Trafic Mazar" pitchFamily="2" charset="-78"/>
                      </a:endParaRPr>
                    </a:p>
                  </a:txBody>
                  <a:tcPr marT="45713" marB="45713">
                    <a:solidFill>
                      <a:srgbClr val="92D050"/>
                    </a:solidFill>
                  </a:tcPr>
                </a:tc>
              </a:tr>
              <a:tr h="3748490">
                <a:tc>
                  <a:txBody>
                    <a:bodyPr/>
                    <a:lstStyle/>
                    <a:p>
                      <a:pPr marL="457200" indent="-457200" rtl="1">
                        <a:buFont typeface="+mj-lt"/>
                        <a:buAutoNum type="arabicPeriod"/>
                      </a:pPr>
                      <a:r>
                        <a:rPr lang="fa-IR" sz="2400" dirty="0" smtClean="0">
                          <a:solidFill>
                            <a:schemeClr val="bg2">
                              <a:lumMod val="60000"/>
                              <a:lumOff val="40000"/>
                            </a:schemeClr>
                          </a:solidFill>
                          <a:cs typeface="Trafic Mazar" pitchFamily="2" charset="-78"/>
                        </a:rPr>
                        <a:t>رسمي گرايي </a:t>
                      </a:r>
                    </a:p>
                    <a:p>
                      <a:pPr marL="457200" indent="-457200" rtl="1">
                        <a:buFont typeface="+mj-lt"/>
                        <a:buAutoNum type="arabicPeriod"/>
                      </a:pPr>
                      <a:r>
                        <a:rPr lang="fa-IR" sz="2400" dirty="0" smtClean="0">
                          <a:solidFill>
                            <a:schemeClr val="bg2">
                              <a:lumMod val="60000"/>
                              <a:lumOff val="40000"/>
                            </a:schemeClr>
                          </a:solidFill>
                          <a:cs typeface="Trafic Mazar" pitchFamily="2" charset="-78"/>
                        </a:rPr>
                        <a:t>تخصصي گرايي</a:t>
                      </a:r>
                    </a:p>
                    <a:p>
                      <a:pPr marL="457200" indent="-457200" rtl="1">
                        <a:buFont typeface="+mj-lt"/>
                        <a:buAutoNum type="arabicPeriod"/>
                      </a:pPr>
                      <a:r>
                        <a:rPr lang="fa-IR" sz="2400" dirty="0" smtClean="0">
                          <a:solidFill>
                            <a:schemeClr val="bg2">
                              <a:lumMod val="60000"/>
                              <a:lumOff val="40000"/>
                            </a:schemeClr>
                          </a:solidFill>
                          <a:cs typeface="Trafic Mazar" pitchFamily="2" charset="-78"/>
                        </a:rPr>
                        <a:t>داشتن</a:t>
                      </a:r>
                      <a:r>
                        <a:rPr lang="fa-IR" sz="2400" baseline="0" dirty="0" smtClean="0">
                          <a:solidFill>
                            <a:schemeClr val="bg2">
                              <a:lumMod val="60000"/>
                              <a:lumOff val="40000"/>
                            </a:schemeClr>
                          </a:solidFill>
                          <a:cs typeface="Trafic Mazar" pitchFamily="2" charset="-78"/>
                        </a:rPr>
                        <a:t> استاندارد </a:t>
                      </a:r>
                    </a:p>
                    <a:p>
                      <a:pPr marL="457200" indent="-457200" rtl="1">
                        <a:buFont typeface="+mj-lt"/>
                        <a:buAutoNum type="arabicPeriod"/>
                      </a:pPr>
                      <a:r>
                        <a:rPr lang="fa-IR" sz="2400" baseline="0" dirty="0" smtClean="0">
                          <a:solidFill>
                            <a:schemeClr val="bg2">
                              <a:lumMod val="60000"/>
                              <a:lumOff val="40000"/>
                            </a:schemeClr>
                          </a:solidFill>
                          <a:cs typeface="Trafic Mazar" pitchFamily="2" charset="-78"/>
                        </a:rPr>
                        <a:t>سلسله مراتب اختيارات </a:t>
                      </a:r>
                    </a:p>
                    <a:p>
                      <a:pPr marL="457200" indent="-457200" rtl="1">
                        <a:buFont typeface="+mj-lt"/>
                        <a:buAutoNum type="arabicPeriod"/>
                      </a:pPr>
                      <a:r>
                        <a:rPr lang="fa-IR" sz="2400" baseline="0" dirty="0" smtClean="0">
                          <a:solidFill>
                            <a:schemeClr val="bg2">
                              <a:lumMod val="60000"/>
                              <a:lumOff val="40000"/>
                            </a:schemeClr>
                          </a:solidFill>
                          <a:cs typeface="Trafic Mazar" pitchFamily="2" charset="-78"/>
                        </a:rPr>
                        <a:t>پيچيدگي </a:t>
                      </a:r>
                    </a:p>
                    <a:p>
                      <a:pPr marL="457200" indent="-457200" rtl="1">
                        <a:buFont typeface="+mj-lt"/>
                        <a:buAutoNum type="arabicPeriod"/>
                      </a:pPr>
                      <a:r>
                        <a:rPr lang="fa-IR" sz="2400" baseline="0" dirty="0" smtClean="0">
                          <a:solidFill>
                            <a:schemeClr val="bg2">
                              <a:lumMod val="60000"/>
                              <a:lumOff val="40000"/>
                            </a:schemeClr>
                          </a:solidFill>
                          <a:cs typeface="Trafic Mazar" pitchFamily="2" charset="-78"/>
                        </a:rPr>
                        <a:t>تمركز داشتن </a:t>
                      </a:r>
                    </a:p>
                    <a:p>
                      <a:pPr marL="457200" indent="-457200" rtl="1">
                        <a:buFont typeface="+mj-lt"/>
                        <a:buAutoNum type="arabicPeriod"/>
                      </a:pPr>
                      <a:r>
                        <a:rPr lang="fa-IR" sz="2400" baseline="0" dirty="0" smtClean="0">
                          <a:solidFill>
                            <a:schemeClr val="bg2">
                              <a:lumMod val="60000"/>
                              <a:lumOff val="40000"/>
                            </a:schemeClr>
                          </a:solidFill>
                          <a:cs typeface="Trafic Mazar" pitchFamily="2" charset="-78"/>
                        </a:rPr>
                        <a:t>حرفه اي گرايي </a:t>
                      </a:r>
                    </a:p>
                    <a:p>
                      <a:pPr marL="457200" indent="-457200" rtl="1">
                        <a:buFont typeface="+mj-lt"/>
                        <a:buAutoNum type="arabicPeriod"/>
                      </a:pPr>
                      <a:r>
                        <a:rPr lang="fa-IR" sz="2400" baseline="0" dirty="0" smtClean="0">
                          <a:solidFill>
                            <a:schemeClr val="bg2">
                              <a:lumMod val="60000"/>
                              <a:lumOff val="40000"/>
                            </a:schemeClr>
                          </a:solidFill>
                          <a:cs typeface="Trafic Mazar" pitchFamily="2" charset="-78"/>
                        </a:rPr>
                        <a:t>نسبت كاركنان </a:t>
                      </a:r>
                    </a:p>
                    <a:p>
                      <a:pPr marL="457200" indent="-457200" rtl="1">
                        <a:buFont typeface="+mj-lt"/>
                        <a:buAutoNum type="arabicPeriod"/>
                      </a:pPr>
                      <a:endParaRPr lang="fa-IR" sz="2400" dirty="0" smtClean="0">
                        <a:solidFill>
                          <a:schemeClr val="bg2">
                            <a:lumMod val="60000"/>
                            <a:lumOff val="40000"/>
                          </a:schemeClr>
                        </a:solidFill>
                        <a:cs typeface="Trafic Mazar" pitchFamily="2" charset="-78"/>
                      </a:endParaRPr>
                    </a:p>
                    <a:p>
                      <a:pPr marL="457200" indent="-457200" rtl="1">
                        <a:buFont typeface="+mj-lt"/>
                        <a:buAutoNum type="arabicPeriod"/>
                      </a:pPr>
                      <a:endParaRPr lang="fa-IR" sz="2400" dirty="0">
                        <a:cs typeface="Trafic Mazar" pitchFamily="2" charset="-78"/>
                      </a:endParaRPr>
                    </a:p>
                  </a:txBody>
                  <a:tcPr marT="45713" marB="45713">
                    <a:solidFill>
                      <a:srgbClr val="002060"/>
                    </a:solidFill>
                  </a:tcPr>
                </a:tc>
                <a:tc>
                  <a:txBody>
                    <a:bodyPr/>
                    <a:lstStyle/>
                    <a:p>
                      <a:pPr marL="457200" indent="-457200" rtl="1">
                        <a:buFont typeface="+mj-lt"/>
                        <a:buAutoNum type="arabicPeriod"/>
                      </a:pPr>
                      <a:r>
                        <a:rPr lang="fa-IR" sz="2400" kern="1200" dirty="0" smtClean="0">
                          <a:solidFill>
                            <a:schemeClr val="bg2">
                              <a:lumMod val="60000"/>
                              <a:lumOff val="40000"/>
                            </a:schemeClr>
                          </a:solidFill>
                          <a:latin typeface="+mn-lt"/>
                          <a:ea typeface="+mn-ea"/>
                          <a:cs typeface="Trafic Mazar" pitchFamily="2" charset="-78"/>
                        </a:rPr>
                        <a:t>اندازه</a:t>
                      </a:r>
                    </a:p>
                    <a:p>
                      <a:pPr marL="457200" indent="-457200" rtl="1">
                        <a:buFont typeface="+mj-lt"/>
                        <a:buAutoNum type="arabicPeriod"/>
                      </a:pPr>
                      <a:r>
                        <a:rPr lang="fa-IR" sz="2400" kern="1200" dirty="0" smtClean="0">
                          <a:solidFill>
                            <a:schemeClr val="bg2">
                              <a:lumMod val="60000"/>
                              <a:lumOff val="40000"/>
                            </a:schemeClr>
                          </a:solidFill>
                          <a:latin typeface="+mn-lt"/>
                          <a:ea typeface="+mn-ea"/>
                          <a:cs typeface="Trafic Mazar" pitchFamily="2" charset="-78"/>
                        </a:rPr>
                        <a:t>فن آوري</a:t>
                      </a:r>
                      <a:r>
                        <a:rPr lang="fa-IR" sz="2400" kern="1200" baseline="0" dirty="0" smtClean="0">
                          <a:solidFill>
                            <a:schemeClr val="bg2">
                              <a:lumMod val="60000"/>
                              <a:lumOff val="40000"/>
                            </a:schemeClr>
                          </a:solidFill>
                          <a:latin typeface="+mn-lt"/>
                          <a:ea typeface="+mn-ea"/>
                          <a:cs typeface="Trafic Mazar" pitchFamily="2" charset="-78"/>
                        </a:rPr>
                        <a:t> سازماني </a:t>
                      </a:r>
                    </a:p>
                    <a:p>
                      <a:pPr marL="457200" indent="-457200" rtl="1">
                        <a:buFont typeface="+mj-lt"/>
                        <a:buAutoNum type="arabicPeriod"/>
                      </a:pPr>
                      <a:r>
                        <a:rPr lang="fa-IR" sz="2400" kern="1200" baseline="0" dirty="0" smtClean="0">
                          <a:solidFill>
                            <a:schemeClr val="bg2">
                              <a:lumMod val="60000"/>
                              <a:lumOff val="40000"/>
                            </a:schemeClr>
                          </a:solidFill>
                          <a:latin typeface="+mn-lt"/>
                          <a:ea typeface="+mn-ea"/>
                          <a:cs typeface="Trafic Mazar" pitchFamily="2" charset="-78"/>
                        </a:rPr>
                        <a:t>محيط </a:t>
                      </a:r>
                    </a:p>
                    <a:p>
                      <a:pPr marL="457200" indent="-457200" rtl="1">
                        <a:buFont typeface="+mj-lt"/>
                        <a:buAutoNum type="arabicPeriod"/>
                      </a:pPr>
                      <a:r>
                        <a:rPr lang="fa-IR" sz="2400" kern="1200" baseline="0" dirty="0" smtClean="0">
                          <a:solidFill>
                            <a:schemeClr val="bg2">
                              <a:lumMod val="60000"/>
                              <a:lumOff val="40000"/>
                            </a:schemeClr>
                          </a:solidFill>
                          <a:latin typeface="+mn-lt"/>
                          <a:ea typeface="+mn-ea"/>
                          <a:cs typeface="Trafic Mazar" pitchFamily="2" charset="-78"/>
                        </a:rPr>
                        <a:t>هدف ها و راهبردها</a:t>
                      </a:r>
                    </a:p>
                    <a:p>
                      <a:pPr marL="457200" indent="-457200" rtl="1">
                        <a:buFont typeface="+mj-lt"/>
                        <a:buAutoNum type="arabicPeriod"/>
                      </a:pPr>
                      <a:r>
                        <a:rPr lang="fa-IR" sz="2400" kern="1200" baseline="0" dirty="0" smtClean="0">
                          <a:solidFill>
                            <a:schemeClr val="bg2">
                              <a:lumMod val="60000"/>
                              <a:lumOff val="40000"/>
                            </a:schemeClr>
                          </a:solidFill>
                          <a:latin typeface="+mn-lt"/>
                          <a:ea typeface="+mn-ea"/>
                          <a:cs typeface="Trafic Mazar" pitchFamily="2" charset="-78"/>
                        </a:rPr>
                        <a:t>فرهنگ </a:t>
                      </a:r>
                      <a:endParaRPr lang="fa-IR" sz="2400" kern="1200" dirty="0" smtClean="0">
                        <a:solidFill>
                          <a:schemeClr val="bg2">
                            <a:lumMod val="60000"/>
                            <a:lumOff val="40000"/>
                          </a:schemeClr>
                        </a:solidFill>
                        <a:latin typeface="+mn-lt"/>
                        <a:ea typeface="+mn-ea"/>
                        <a:cs typeface="Trafic Mazar" pitchFamily="2" charset="-78"/>
                      </a:endParaRPr>
                    </a:p>
                  </a:txBody>
                  <a:tcPr marT="45713" marB="45713">
                    <a:solidFill>
                      <a:srgbClr val="002060"/>
                    </a:solidFill>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23556" name="Rectangle 4"/>
          <p:cNvSpPr>
            <a:spLocks noGrp="1" noChangeArrowheads="1"/>
          </p:cNvSpPr>
          <p:nvPr>
            <p:ph type="ctrTitle"/>
          </p:nvPr>
        </p:nvSpPr>
        <p:spPr>
          <a:xfrm>
            <a:off x="428625" y="0"/>
            <a:ext cx="8229600" cy="1071563"/>
          </a:xfrm>
        </p:spPr>
        <p:txBody>
          <a:bodyPr/>
          <a:lstStyle/>
          <a:p>
            <a:pPr algn="r" eaLnBrk="1" hangingPunct="1">
              <a:defRPr/>
            </a:pPr>
            <a:r>
              <a:rPr lang="fa-IR" sz="4400" b="1" dirty="0" smtClean="0">
                <a:solidFill>
                  <a:srgbClr val="FFFF00"/>
                </a:solidFill>
              </a:rPr>
              <a:t>ابعاد ساختاری:</a:t>
            </a:r>
            <a:endParaRPr lang="en-US" sz="4400" b="1" dirty="0" smtClean="0">
              <a:solidFill>
                <a:srgbClr val="FFFF00"/>
              </a:solidFill>
            </a:endParaRPr>
          </a:p>
        </p:txBody>
      </p:sp>
      <p:sp>
        <p:nvSpPr>
          <p:cNvPr id="23557" name="Rectangle 5"/>
          <p:cNvSpPr>
            <a:spLocks noGrp="1" noChangeArrowheads="1"/>
          </p:cNvSpPr>
          <p:nvPr>
            <p:ph type="subTitle" idx="1"/>
          </p:nvPr>
        </p:nvSpPr>
        <p:spPr>
          <a:xfrm>
            <a:off x="684213" y="1000125"/>
            <a:ext cx="7775575" cy="5857875"/>
          </a:xfrm>
        </p:spPr>
        <p:txBody>
          <a:bodyPr/>
          <a:lstStyle/>
          <a:p>
            <a:pPr algn="r" rtl="1" eaLnBrk="1" hangingPunct="1">
              <a:buFont typeface="Arial" pitchFamily="34" charset="0"/>
              <a:buChar char="•"/>
              <a:defRPr/>
            </a:pPr>
            <a:r>
              <a:rPr lang="fa-IR" sz="3200" b="1" dirty="0" smtClean="0"/>
              <a:t> </a:t>
            </a:r>
            <a:r>
              <a:rPr lang="fa-IR" sz="3200" dirty="0" smtClean="0">
                <a:solidFill>
                  <a:srgbClr val="8FDF2F"/>
                </a:solidFill>
                <a:effectLst/>
                <a:cs typeface="Trafic Mazar" pitchFamily="2" charset="-78"/>
              </a:rPr>
              <a:t>رسمي گرايي </a:t>
            </a:r>
            <a:r>
              <a:rPr lang="en-US" sz="2400" dirty="0" smtClean="0">
                <a:solidFill>
                  <a:srgbClr val="8FDF2F"/>
                </a:solidFill>
                <a:effectLst/>
                <a:cs typeface="Trafic Mazar" pitchFamily="2" charset="-78"/>
              </a:rPr>
              <a:t>Formalization</a:t>
            </a:r>
            <a:endParaRPr lang="fa-IR" sz="3200" dirty="0" smtClean="0">
              <a:solidFill>
                <a:srgbClr val="8FDF2F"/>
              </a:solidFill>
              <a:effectLst/>
              <a:cs typeface="Trafic Mazar" pitchFamily="2" charset="-78"/>
            </a:endParaRPr>
          </a:p>
          <a:p>
            <a:pPr marL="274638" algn="just" rtl="1" eaLnBrk="1" hangingPunct="1">
              <a:defRPr/>
            </a:pPr>
            <a:r>
              <a:rPr lang="fa-IR" sz="2800" dirty="0" smtClean="0">
                <a:effectLst/>
                <a:cs typeface="Trafic Mazar" pitchFamily="2" charset="-78"/>
              </a:rPr>
              <a:t>عبارت است از اسناد و مداركي كه به صورت روش ها، شرح وظايف، مقررات و سياست هاي مكتوب جهت اجراي برنامه در سازمان موجود است. اين اسناد نشان دهنده نوع رفتار و فعاليت ها مي باشد.</a:t>
            </a:r>
          </a:p>
          <a:p>
            <a:pPr algn="r" rtl="1" eaLnBrk="1" hangingPunct="1">
              <a:defRPr/>
            </a:pPr>
            <a:endParaRPr lang="fa-IR" sz="800" dirty="0" smtClean="0">
              <a:solidFill>
                <a:srgbClr val="FFFF00"/>
              </a:solidFill>
              <a:effectLst/>
              <a:cs typeface="Trafic Mazar" pitchFamily="2" charset="-78"/>
            </a:endParaRPr>
          </a:p>
          <a:p>
            <a:pPr algn="r" rtl="1" eaLnBrk="1" hangingPunct="1">
              <a:buFont typeface="Arial" pitchFamily="34" charset="0"/>
              <a:buChar char="•"/>
              <a:defRPr/>
            </a:pPr>
            <a:r>
              <a:rPr lang="fa-IR" sz="3200" dirty="0" smtClean="0">
                <a:effectLst/>
                <a:cs typeface="Trafic Mazar" pitchFamily="2" charset="-78"/>
              </a:rPr>
              <a:t> </a:t>
            </a:r>
            <a:r>
              <a:rPr lang="fa-IR" sz="3200" dirty="0" smtClean="0">
                <a:solidFill>
                  <a:srgbClr val="8FDF2F"/>
                </a:solidFill>
                <a:effectLst/>
                <a:cs typeface="Trafic Mazar" pitchFamily="2" charset="-78"/>
              </a:rPr>
              <a:t>تخصصی گرايي </a:t>
            </a:r>
            <a:r>
              <a:rPr lang="en-US" sz="2400" dirty="0" smtClean="0">
                <a:solidFill>
                  <a:srgbClr val="8FDF2F"/>
                </a:solidFill>
                <a:effectLst/>
                <a:cs typeface="Trafic Mazar" pitchFamily="2" charset="-78"/>
              </a:rPr>
              <a:t>Specialization</a:t>
            </a:r>
            <a:r>
              <a:rPr lang="fa-IR" sz="3200" dirty="0" smtClean="0">
                <a:solidFill>
                  <a:srgbClr val="8FDF2F"/>
                </a:solidFill>
                <a:effectLst/>
                <a:cs typeface="Trafic Mazar" pitchFamily="2" charset="-78"/>
              </a:rPr>
              <a:t> </a:t>
            </a:r>
          </a:p>
          <a:p>
            <a:pPr marL="274638" algn="just" rtl="1" eaLnBrk="1" hangingPunct="1">
              <a:defRPr/>
            </a:pPr>
            <a:r>
              <a:rPr lang="fa-IR" sz="2800" dirty="0" smtClean="0">
                <a:effectLst/>
                <a:cs typeface="Trafic Mazar" pitchFamily="2" charset="-78"/>
              </a:rPr>
              <a:t>يعني اينكه يك سازمان تا چه حد كارها و فعاليت هاي خود را به وظايف جداگانه و تخصصي تقسيم كرده باشد. اگر سازمان در حد بسيار بالايي تخصصي باشد، هر كارمند تنها دامنه محدودي از كارها را انجام         مي دهد ولي اگر سازمان در حد پاييني از تخصص قرار داده شده باشد، كاركنان كارهاي متعددي را انجام مي دهند و هر يك چندين وظيفه را عهده دار مي باشنند. برخي تخصصي بودن را مترداف با تقسيم كار مي دانند.</a:t>
            </a:r>
          </a:p>
          <a:p>
            <a:pPr algn="r" rtl="1" eaLnBrk="1" hangingPunct="1">
              <a:defRPr/>
            </a:pPr>
            <a:endParaRPr lang="fa-IR" sz="800" dirty="0" smtClean="0">
              <a:effectLst/>
              <a:cs typeface="Trafic Mazar" pitchFamily="2" charset="-78"/>
            </a:endParaRPr>
          </a:p>
          <a:p>
            <a:pPr algn="r" rtl="1" eaLnBrk="1" hangingPunct="1">
              <a:defRPr/>
            </a:pPr>
            <a:endParaRPr lang="en-US" sz="3200" dirty="0" smtClean="0">
              <a:effectLst/>
              <a:cs typeface="Trafic Mazar" pitchFamily="2" charset="-78"/>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23556" name="Rectangle 4"/>
          <p:cNvSpPr>
            <a:spLocks noGrp="1" noChangeArrowheads="1"/>
          </p:cNvSpPr>
          <p:nvPr>
            <p:ph type="ctrTitle"/>
          </p:nvPr>
        </p:nvSpPr>
        <p:spPr>
          <a:xfrm>
            <a:off x="428625" y="0"/>
            <a:ext cx="8229600" cy="1071563"/>
          </a:xfrm>
        </p:spPr>
        <p:txBody>
          <a:bodyPr/>
          <a:lstStyle/>
          <a:p>
            <a:pPr algn="r" eaLnBrk="1" hangingPunct="1">
              <a:defRPr/>
            </a:pPr>
            <a:r>
              <a:rPr lang="fa-IR" sz="4400" b="1" dirty="0" smtClean="0">
                <a:solidFill>
                  <a:srgbClr val="FFFF00"/>
                </a:solidFill>
              </a:rPr>
              <a:t>ابعاد ساختاری:</a:t>
            </a:r>
            <a:endParaRPr lang="en-US" sz="4400" b="1" dirty="0" smtClean="0">
              <a:solidFill>
                <a:srgbClr val="FFFF00"/>
              </a:solidFill>
            </a:endParaRPr>
          </a:p>
        </p:txBody>
      </p:sp>
      <p:sp>
        <p:nvSpPr>
          <p:cNvPr id="23557" name="Rectangle 5"/>
          <p:cNvSpPr>
            <a:spLocks noGrp="1" noChangeArrowheads="1"/>
          </p:cNvSpPr>
          <p:nvPr>
            <p:ph type="subTitle" idx="1"/>
          </p:nvPr>
        </p:nvSpPr>
        <p:spPr>
          <a:xfrm>
            <a:off x="714375" y="1214438"/>
            <a:ext cx="7775575" cy="5381625"/>
          </a:xfrm>
        </p:spPr>
        <p:txBody>
          <a:bodyPr/>
          <a:lstStyle/>
          <a:p>
            <a:pPr algn="r" rtl="1" eaLnBrk="1" hangingPunct="1">
              <a:buFont typeface="Arial" pitchFamily="34" charset="0"/>
              <a:buChar char="•"/>
              <a:defRPr/>
            </a:pPr>
            <a:r>
              <a:rPr lang="fa-IR" sz="3200" b="1" dirty="0" smtClean="0"/>
              <a:t> </a:t>
            </a:r>
            <a:r>
              <a:rPr lang="fa-IR" sz="3200" dirty="0" smtClean="0">
                <a:solidFill>
                  <a:srgbClr val="8FDF2F"/>
                </a:solidFill>
                <a:effectLst/>
                <a:cs typeface="Trafic Mazar" pitchFamily="2" charset="-78"/>
              </a:rPr>
              <a:t>استانداردگرايي  </a:t>
            </a:r>
            <a:r>
              <a:rPr lang="en-US" sz="2400" dirty="0" smtClean="0">
                <a:solidFill>
                  <a:srgbClr val="8FDF2F"/>
                </a:solidFill>
                <a:effectLst/>
                <a:cs typeface="Trafic Mazar" pitchFamily="2" charset="-78"/>
              </a:rPr>
              <a:t>Standardization</a:t>
            </a:r>
            <a:endParaRPr lang="fa-IR" sz="3200" dirty="0" smtClean="0">
              <a:solidFill>
                <a:srgbClr val="8FDF2F"/>
              </a:solidFill>
              <a:effectLst/>
              <a:cs typeface="Trafic Mazar" pitchFamily="2" charset="-78"/>
            </a:endParaRPr>
          </a:p>
          <a:p>
            <a:pPr marL="274638" algn="just" rtl="1" eaLnBrk="1" hangingPunct="1">
              <a:defRPr/>
            </a:pPr>
            <a:r>
              <a:rPr lang="fa-IR" sz="2800" dirty="0" smtClean="0">
                <a:effectLst/>
                <a:cs typeface="Trafic Mazar" pitchFamily="2" charset="-78"/>
              </a:rPr>
              <a:t>يعني اينكه بسياري از كارهاي مشابه به روشي يكسان و همانند انجام شود. در واقع بر اساس معيار مشخص مي توان عملكردها را شناسايي يا عملكرد را بر اساس آن تجويز نمود.</a:t>
            </a:r>
          </a:p>
          <a:p>
            <a:pPr marL="274638" algn="just" rtl="1" eaLnBrk="1" hangingPunct="1">
              <a:defRPr/>
            </a:pPr>
            <a:endParaRPr lang="fa-IR" sz="2800" dirty="0" smtClean="0">
              <a:effectLst/>
              <a:cs typeface="Trafic Mazar" pitchFamily="2" charset="-78"/>
            </a:endParaRPr>
          </a:p>
          <a:p>
            <a:pPr algn="r" rtl="1" eaLnBrk="1" hangingPunct="1">
              <a:defRPr/>
            </a:pPr>
            <a:endParaRPr lang="fa-IR" sz="800" dirty="0" smtClean="0">
              <a:solidFill>
                <a:srgbClr val="FFFF00"/>
              </a:solidFill>
              <a:effectLst/>
              <a:cs typeface="Trafic Mazar" pitchFamily="2" charset="-78"/>
            </a:endParaRPr>
          </a:p>
          <a:p>
            <a:pPr algn="r" rtl="1" eaLnBrk="1" hangingPunct="1">
              <a:buFont typeface="Arial" pitchFamily="34" charset="0"/>
              <a:buChar char="•"/>
              <a:defRPr/>
            </a:pPr>
            <a:r>
              <a:rPr lang="fa-IR" sz="3200" dirty="0" smtClean="0">
                <a:effectLst/>
                <a:cs typeface="Trafic Mazar" pitchFamily="2" charset="-78"/>
              </a:rPr>
              <a:t> </a:t>
            </a:r>
            <a:r>
              <a:rPr lang="fa-IR" sz="3200" dirty="0" smtClean="0">
                <a:solidFill>
                  <a:srgbClr val="8FDF2F"/>
                </a:solidFill>
                <a:effectLst/>
                <a:cs typeface="Trafic Mazar" pitchFamily="2" charset="-78"/>
              </a:rPr>
              <a:t>سلسله مراتب اختيارات </a:t>
            </a:r>
            <a:r>
              <a:rPr lang="en-US" sz="2400" dirty="0" smtClean="0">
                <a:solidFill>
                  <a:srgbClr val="8FDF2F"/>
                </a:solidFill>
                <a:effectLst/>
                <a:cs typeface="Trafic Mazar" pitchFamily="2" charset="-78"/>
              </a:rPr>
              <a:t>Hierarchy of Authority</a:t>
            </a:r>
            <a:endParaRPr lang="fa-IR" sz="3200" dirty="0" smtClean="0">
              <a:solidFill>
                <a:srgbClr val="8FDF2F"/>
              </a:solidFill>
              <a:effectLst/>
              <a:cs typeface="Trafic Mazar" pitchFamily="2" charset="-78"/>
            </a:endParaRPr>
          </a:p>
          <a:p>
            <a:pPr marL="274638" algn="just" rtl="1" eaLnBrk="1" hangingPunct="1">
              <a:defRPr/>
            </a:pPr>
            <a:r>
              <a:rPr lang="fa-IR" sz="2800" dirty="0" smtClean="0">
                <a:effectLst/>
                <a:cs typeface="Trafic Mazar" pitchFamily="2" charset="-78"/>
              </a:rPr>
              <a:t>بر اساس سلسله مراتب اختيارات مشخص مي شود كه هر يك از افراد گزارش كار خود را به چه كسي بايد بدهند و نيز حيطه كنترل مديران مشخص مي گردد.</a:t>
            </a:r>
          </a:p>
          <a:p>
            <a:pPr algn="just" rtl="1" eaLnBrk="1" hangingPunct="1">
              <a:defRPr/>
            </a:pPr>
            <a:endParaRPr lang="fa-IR" sz="2800" dirty="0" smtClean="0">
              <a:effectLst/>
              <a:cs typeface="Trafic Mazar" pitchFamily="2" charset="-78"/>
            </a:endParaRPr>
          </a:p>
          <a:p>
            <a:pPr algn="r" rtl="1" eaLnBrk="1" hangingPunct="1">
              <a:defRPr/>
            </a:pPr>
            <a:endParaRPr lang="fa-IR" sz="800" dirty="0" smtClean="0">
              <a:effectLst/>
              <a:cs typeface="Trafic Mazar" pitchFamily="2" charset="-78"/>
            </a:endParaRPr>
          </a:p>
          <a:p>
            <a:pPr algn="r" rtl="1" eaLnBrk="1" hangingPunct="1">
              <a:defRPr/>
            </a:pPr>
            <a:endParaRPr lang="en-US" sz="3200" dirty="0" smtClean="0">
              <a:effectLst/>
              <a:cs typeface="Trafic Mazar" pitchFamily="2" charset="-78"/>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Beam">
  <a:themeElements>
    <a:clrScheme name="Beam 4">
      <a:dk1>
        <a:srgbClr val="006E6B"/>
      </a:dk1>
      <a:lt1>
        <a:srgbClr val="FFFFFF"/>
      </a:lt1>
      <a:dk2>
        <a:srgbClr val="008080"/>
      </a:dk2>
      <a:lt2>
        <a:srgbClr val="E2EFCD"/>
      </a:lt2>
      <a:accent1>
        <a:srgbClr val="33CCCC"/>
      </a:accent1>
      <a:accent2>
        <a:srgbClr val="6352B8"/>
      </a:accent2>
      <a:accent3>
        <a:srgbClr val="AAC0C0"/>
      </a:accent3>
      <a:accent4>
        <a:srgbClr val="DADADA"/>
      </a:accent4>
      <a:accent5>
        <a:srgbClr val="ADE2E2"/>
      </a:accent5>
      <a:accent6>
        <a:srgbClr val="5949A6"/>
      </a:accent6>
      <a:hlink>
        <a:srgbClr val="CCFFFF"/>
      </a:hlink>
      <a:folHlink>
        <a:srgbClr val="99CCFF"/>
      </a:folHlink>
    </a:clrScheme>
    <a:fontScheme name="Beam">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alpha val="0"/>
          </a:schemeClr>
        </a:solidFill>
        <a:ln w="2857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fa-IR" sz="3600" b="1" i="0" u="none" strike="noStrike" cap="none" normalizeH="0" baseline="0" smtClean="0">
            <a:ln>
              <a:noFill/>
            </a:ln>
            <a:solidFill>
              <a:schemeClr val="tx1"/>
            </a:solidFill>
            <a:effectLst/>
            <a:latin typeface="Arial" pitchFamily="34" charset="0"/>
            <a:cs typeface="Arial" pitchFamily="34" charset="0"/>
          </a:defRPr>
        </a:defPPr>
      </a:lstStyle>
    </a:spDef>
    <a:lnDef>
      <a:spPr bwMode="auto">
        <a:xfrm>
          <a:off x="0" y="0"/>
          <a:ext cx="1" cy="1"/>
        </a:xfrm>
        <a:custGeom>
          <a:avLst/>
          <a:gdLst/>
          <a:ahLst/>
          <a:cxnLst/>
          <a:rect l="0" t="0" r="0" b="0"/>
          <a:pathLst/>
        </a:custGeom>
        <a:solidFill>
          <a:schemeClr val="accent1">
            <a:alpha val="0"/>
          </a:schemeClr>
        </a:solidFill>
        <a:ln w="2857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fa-IR" sz="3600" b="1" i="0" u="none" strike="noStrike" cap="none" normalizeH="0" baseline="0" smtClean="0">
            <a:ln>
              <a:noFill/>
            </a:ln>
            <a:solidFill>
              <a:schemeClr val="tx1"/>
            </a:solidFill>
            <a:effectLst/>
            <a:latin typeface="Arial" pitchFamily="34" charset="0"/>
            <a:cs typeface="Arial" pitchFamily="34" charset="0"/>
          </a:defRPr>
        </a:defPPr>
      </a:lstStyle>
    </a:lnDef>
  </a:objectDefaults>
  <a:extraClrSchemeLst>
    <a:extraClrScheme>
      <a:clrScheme name="Beam 1">
        <a:dk1>
          <a:srgbClr val="1A006C"/>
        </a:dk1>
        <a:lt1>
          <a:srgbClr val="FFFFFF"/>
        </a:lt1>
        <a:dk2>
          <a:srgbClr val="000066"/>
        </a:dk2>
        <a:lt2>
          <a:srgbClr val="CCCCFF"/>
        </a:lt2>
        <a:accent1>
          <a:srgbClr val="0099CC"/>
        </a:accent1>
        <a:accent2>
          <a:srgbClr val="6600CC"/>
        </a:accent2>
        <a:accent3>
          <a:srgbClr val="AAAAB8"/>
        </a:accent3>
        <a:accent4>
          <a:srgbClr val="DADADA"/>
        </a:accent4>
        <a:accent5>
          <a:srgbClr val="AACAE2"/>
        </a:accent5>
        <a:accent6>
          <a:srgbClr val="5C00B9"/>
        </a:accent6>
        <a:hlink>
          <a:srgbClr val="9999FF"/>
        </a:hlink>
        <a:folHlink>
          <a:srgbClr val="33CCCC"/>
        </a:folHlink>
      </a:clrScheme>
      <a:clrMap bg1="dk2" tx1="lt1" bg2="dk1" tx2="lt2" accent1="accent1" accent2="accent2" accent3="accent3" accent4="accent4" accent5="accent5" accent6="accent6" hlink="hlink" folHlink="folHlink"/>
    </a:extraClrScheme>
    <a:extraClrScheme>
      <a:clrScheme name="Beam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clrMap bg1="dk2" tx1="lt1" bg2="dk1" tx2="lt2" accent1="accent1" accent2="accent2" accent3="accent3" accent4="accent4" accent5="accent5" accent6="accent6" hlink="hlink" folHlink="folHlink"/>
    </a:extraClrScheme>
    <a:extraClrScheme>
      <a:clrScheme name="Beam 3">
        <a:dk1>
          <a:srgbClr val="3F4873"/>
        </a:dk1>
        <a:lt1>
          <a:srgbClr val="FFFFFF"/>
        </a:lt1>
        <a:dk2>
          <a:srgbClr val="4F598D"/>
        </a:dk2>
        <a:lt2>
          <a:srgbClr val="CCECFF"/>
        </a:lt2>
        <a:accent1>
          <a:srgbClr val="0099CC"/>
        </a:accent1>
        <a:accent2>
          <a:srgbClr val="4C8470"/>
        </a:accent2>
        <a:accent3>
          <a:srgbClr val="B2B5C5"/>
        </a:accent3>
        <a:accent4>
          <a:srgbClr val="DADADA"/>
        </a:accent4>
        <a:accent5>
          <a:srgbClr val="AACAE2"/>
        </a:accent5>
        <a:accent6>
          <a:srgbClr val="447765"/>
        </a:accent6>
        <a:hlink>
          <a:srgbClr val="99CC00"/>
        </a:hlink>
        <a:folHlink>
          <a:srgbClr val="96A4C8"/>
        </a:folHlink>
      </a:clrScheme>
      <a:clrMap bg1="dk2" tx1="lt1" bg2="dk1" tx2="lt2" accent1="accent1" accent2="accent2" accent3="accent3" accent4="accent4" accent5="accent5" accent6="accent6" hlink="hlink" folHlink="folHlink"/>
    </a:extraClrScheme>
    <a:extraClrScheme>
      <a:clrScheme name="Beam 4">
        <a:dk1>
          <a:srgbClr val="006E6B"/>
        </a:dk1>
        <a:lt1>
          <a:srgbClr val="FFFFFF"/>
        </a:lt1>
        <a:dk2>
          <a:srgbClr val="008080"/>
        </a:dk2>
        <a:lt2>
          <a:srgbClr val="E2EFCD"/>
        </a:lt2>
        <a:accent1>
          <a:srgbClr val="33CCCC"/>
        </a:accent1>
        <a:accent2>
          <a:srgbClr val="6352B8"/>
        </a:accent2>
        <a:accent3>
          <a:srgbClr val="AAC0C0"/>
        </a:accent3>
        <a:accent4>
          <a:srgbClr val="DADADA"/>
        </a:accent4>
        <a:accent5>
          <a:srgbClr val="ADE2E2"/>
        </a:accent5>
        <a:accent6>
          <a:srgbClr val="5949A6"/>
        </a:accent6>
        <a:hlink>
          <a:srgbClr val="CCFFFF"/>
        </a:hlink>
        <a:folHlink>
          <a:srgbClr val="99CCFF"/>
        </a:folHlink>
      </a:clrScheme>
      <a:clrMap bg1="dk2" tx1="lt1" bg2="dk1" tx2="lt2" accent1="accent1" accent2="accent2" accent3="accent3" accent4="accent4" accent5="accent5" accent6="accent6" hlink="hlink" folHlink="folHlink"/>
    </a:extraClrScheme>
    <a:extraClrScheme>
      <a:clrScheme name="Beam 5">
        <a:dk1>
          <a:srgbClr val="48562C"/>
        </a:dk1>
        <a:lt1>
          <a:srgbClr val="FFFFFF"/>
        </a:lt1>
        <a:dk2>
          <a:srgbClr val="546434"/>
        </a:dk2>
        <a:lt2>
          <a:srgbClr val="FFFFCC"/>
        </a:lt2>
        <a:accent1>
          <a:srgbClr val="7B8A6E"/>
        </a:accent1>
        <a:accent2>
          <a:srgbClr val="527C3A"/>
        </a:accent2>
        <a:accent3>
          <a:srgbClr val="B3B8AE"/>
        </a:accent3>
        <a:accent4>
          <a:srgbClr val="DADADA"/>
        </a:accent4>
        <a:accent5>
          <a:srgbClr val="BFC4BA"/>
        </a:accent5>
        <a:accent6>
          <a:srgbClr val="497034"/>
        </a:accent6>
        <a:hlink>
          <a:srgbClr val="55B55E"/>
        </a:hlink>
        <a:folHlink>
          <a:srgbClr val="85B3B1"/>
        </a:folHlink>
      </a:clrScheme>
      <a:clrMap bg1="dk2" tx1="lt1" bg2="dk1" tx2="lt2" accent1="accent1" accent2="accent2" accent3="accent3" accent4="accent4" accent5="accent5" accent6="accent6" hlink="hlink" folHlink="folHlink"/>
    </a:extraClrScheme>
    <a:extraClrScheme>
      <a:clrScheme name="Beam 6">
        <a:dk1>
          <a:srgbClr val="96B29E"/>
        </a:dk1>
        <a:lt1>
          <a:srgbClr val="FFFFFF"/>
        </a:lt1>
        <a:dk2>
          <a:srgbClr val="A5BDAC"/>
        </a:dk2>
        <a:lt2>
          <a:srgbClr val="FFFFCC"/>
        </a:lt2>
        <a:accent1>
          <a:srgbClr val="4E8880"/>
        </a:accent1>
        <a:accent2>
          <a:srgbClr val="2F71B9"/>
        </a:accent2>
        <a:accent3>
          <a:srgbClr val="CFDBD2"/>
        </a:accent3>
        <a:accent4>
          <a:srgbClr val="DADADA"/>
        </a:accent4>
        <a:accent5>
          <a:srgbClr val="B2C3C0"/>
        </a:accent5>
        <a:accent6>
          <a:srgbClr val="2A66A7"/>
        </a:accent6>
        <a:hlink>
          <a:srgbClr val="9DC0E7"/>
        </a:hlink>
        <a:folHlink>
          <a:srgbClr val="54CA89"/>
        </a:folHlink>
      </a:clrScheme>
      <a:clrMap bg1="dk2" tx1="lt1" bg2="dk1" tx2="lt2" accent1="accent1" accent2="accent2" accent3="accent3" accent4="accent4" accent5="accent5" accent6="accent6" hlink="hlink" folHlink="folHlink"/>
    </a:extraClrScheme>
    <a:extraClrScheme>
      <a:clrScheme name="Beam 7">
        <a:dk1>
          <a:srgbClr val="D49C00"/>
        </a:dk1>
        <a:lt1>
          <a:srgbClr val="FFFFFF"/>
        </a:lt1>
        <a:dk2>
          <a:srgbClr val="CC9900"/>
        </a:dk2>
        <a:lt2>
          <a:srgbClr val="CEBD40"/>
        </a:lt2>
        <a:accent1>
          <a:srgbClr val="CC6600"/>
        </a:accent1>
        <a:accent2>
          <a:srgbClr val="808000"/>
        </a:accent2>
        <a:accent3>
          <a:srgbClr val="E2CAAA"/>
        </a:accent3>
        <a:accent4>
          <a:srgbClr val="DADADA"/>
        </a:accent4>
        <a:accent5>
          <a:srgbClr val="E2B8AA"/>
        </a:accent5>
        <a:accent6>
          <a:srgbClr val="737300"/>
        </a:accent6>
        <a:hlink>
          <a:srgbClr val="FF9900"/>
        </a:hlink>
        <a:folHlink>
          <a:srgbClr val="FFFF99"/>
        </a:folHlink>
      </a:clrScheme>
      <a:clrMap bg1="dk2" tx1="lt1" bg2="dk1" tx2="lt2" accent1="accent1" accent2="accent2" accent3="accent3" accent4="accent4" accent5="accent5" accent6="accent6" hlink="hlink" folHlink="folHlink"/>
    </a:extraClrScheme>
    <a:extraClrScheme>
      <a:clrScheme name="Beam 8">
        <a:dk1>
          <a:srgbClr val="881700"/>
        </a:dk1>
        <a:lt1>
          <a:srgbClr val="FAF9E6"/>
        </a:lt1>
        <a:dk2>
          <a:srgbClr val="990000"/>
        </a:dk2>
        <a:lt2>
          <a:srgbClr val="EADC78"/>
        </a:lt2>
        <a:accent1>
          <a:srgbClr val="FF6600"/>
        </a:accent1>
        <a:accent2>
          <a:srgbClr val="B86D52"/>
        </a:accent2>
        <a:accent3>
          <a:srgbClr val="CAAAAA"/>
        </a:accent3>
        <a:accent4>
          <a:srgbClr val="D6D5C4"/>
        </a:accent4>
        <a:accent5>
          <a:srgbClr val="FFB8AA"/>
        </a:accent5>
        <a:accent6>
          <a:srgbClr val="A66249"/>
        </a:accent6>
        <a:hlink>
          <a:srgbClr val="D78D15"/>
        </a:hlink>
        <a:folHlink>
          <a:srgbClr val="C6B37E"/>
        </a:folHlink>
      </a:clrScheme>
      <a:clrMap bg1="dk2" tx1="lt1" bg2="dk1" tx2="lt2" accent1="accent1" accent2="accent2" accent3="accent3" accent4="accent4" accent5="accent5" accent6="accent6" hlink="hlink" folHlink="folHlink"/>
    </a:extraClrScheme>
    <a:extraClrScheme>
      <a:clrScheme name="Beam 9">
        <a:dk1>
          <a:srgbClr val="000000"/>
        </a:dk1>
        <a:lt1>
          <a:srgbClr val="FFFFFF"/>
        </a:lt1>
        <a:dk2>
          <a:srgbClr val="000000"/>
        </a:dk2>
        <a:lt2>
          <a:srgbClr val="DDDDDD"/>
        </a:lt2>
        <a:accent1>
          <a:srgbClr val="E6F5F6"/>
        </a:accent1>
        <a:accent2>
          <a:srgbClr val="A5E1A8"/>
        </a:accent2>
        <a:accent3>
          <a:srgbClr val="FFFFFF"/>
        </a:accent3>
        <a:accent4>
          <a:srgbClr val="000000"/>
        </a:accent4>
        <a:accent5>
          <a:srgbClr val="F0F9FA"/>
        </a:accent5>
        <a:accent6>
          <a:srgbClr val="95CC98"/>
        </a:accent6>
        <a:hlink>
          <a:srgbClr val="5B00B6"/>
        </a:hlink>
        <a:folHlink>
          <a:srgbClr val="34988E"/>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1199</TotalTime>
  <Words>1849</Words>
  <Application>Microsoft Office PowerPoint</Application>
  <PresentationFormat>On-screen Show (4:3)</PresentationFormat>
  <Paragraphs>169</Paragraphs>
  <Slides>31</Slides>
  <Notes>0</Notes>
  <HiddenSlides>7</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31</vt:i4>
      </vt:variant>
    </vt:vector>
  </HeadingPairs>
  <TitlesOfParts>
    <vt:vector size="39" baseType="lpstr">
      <vt:lpstr>Arial</vt:lpstr>
      <vt:lpstr>B Majid Shadow</vt:lpstr>
      <vt:lpstr>B Titr</vt:lpstr>
      <vt:lpstr>Tahoma</vt:lpstr>
      <vt:lpstr>Titr Mazar</vt:lpstr>
      <vt:lpstr>Trafic Mazar</vt:lpstr>
      <vt:lpstr>Wingdings</vt:lpstr>
      <vt:lpstr>Beam</vt:lpstr>
      <vt:lpstr>مفاهيم اساسي سازمان </vt:lpstr>
      <vt:lpstr> تعريف سازمان  </vt:lpstr>
      <vt:lpstr> سازمان چيست ؟ </vt:lpstr>
      <vt:lpstr>چالش های کنونی</vt:lpstr>
      <vt:lpstr>ابعاد سازمان</vt:lpstr>
      <vt:lpstr>ابعاد سازمان</vt:lpstr>
      <vt:lpstr>ابعاد ساختاري و محتوايي سازمان </vt:lpstr>
      <vt:lpstr>ابعاد ساختاری:</vt:lpstr>
      <vt:lpstr>ابعاد ساختاری:</vt:lpstr>
      <vt:lpstr>ابعاد ساختاری:</vt:lpstr>
      <vt:lpstr>ابعاد ساختاری:</vt:lpstr>
      <vt:lpstr>ابعاد محتوايي :</vt:lpstr>
      <vt:lpstr>ابعاد محتوايي :</vt:lpstr>
      <vt:lpstr>ابعاد محتوايي :</vt:lpstr>
      <vt:lpstr>PowerPoint Presentation</vt:lpstr>
      <vt:lpstr>تعريف اصطلاحات و واژه هاي سازماني </vt:lpstr>
      <vt:lpstr> طراحي سازمان  Organization Design </vt:lpstr>
      <vt:lpstr> نظريه يا تئوري سازمان  Organization Theory </vt:lpstr>
      <vt:lpstr> رفتار سازماني  Organizational Behavior </vt:lpstr>
      <vt:lpstr> روانشناسي سازماني  Organizational Psychology </vt:lpstr>
      <vt:lpstr> بهبود سازماني  Organization Development </vt:lpstr>
      <vt:lpstr> سازمان هاي يادگيرنده  Learning Organization </vt:lpstr>
      <vt:lpstr> سازمان هاي مجازي </vt:lpstr>
      <vt:lpstr> يادگيري سازماني Organization Learning </vt:lpstr>
      <vt:lpstr> كارآفريني سازماني Organization Entrepreneurship </vt:lpstr>
      <vt:lpstr>مفاهيم اساسي مديريت  </vt:lpstr>
      <vt:lpstr>تعريف مديريت </vt:lpstr>
      <vt:lpstr>سطوح مديريت </vt:lpstr>
      <vt:lpstr>چهار اصل مديريتي </vt:lpstr>
      <vt:lpstr>مديريت موفق و موثر</vt:lpstr>
      <vt:lpstr>مهارت هاي مديران </vt:lpstr>
    </vt:vector>
  </TitlesOfParts>
  <Company>Kimia Software©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فصل اول</dc:title>
  <dc:creator>Kimia</dc:creator>
  <cp:lastModifiedBy>omid</cp:lastModifiedBy>
  <cp:revision>132</cp:revision>
  <dcterms:created xsi:type="dcterms:W3CDTF">2004-03-09T07:16:49Z</dcterms:created>
  <dcterms:modified xsi:type="dcterms:W3CDTF">2018-09-16T18:14:31Z</dcterms:modified>
</cp:coreProperties>
</file>