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5"/>
  </p:notesMasterIdLst>
  <p:sldIdLst>
    <p:sldId id="268" r:id="rId2"/>
    <p:sldId id="256" r:id="rId3"/>
    <p:sldId id="261" r:id="rId4"/>
    <p:sldId id="260" r:id="rId5"/>
    <p:sldId id="265" r:id="rId6"/>
    <p:sldId id="266" r:id="rId7"/>
    <p:sldId id="267" r:id="rId8"/>
    <p:sldId id="257" r:id="rId9"/>
    <p:sldId id="258" r:id="rId10"/>
    <p:sldId id="262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108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6E00C2-B9FC-467D-91F3-23FC4CBF4C01}" type="doc">
      <dgm:prSet loTypeId="urn:microsoft.com/office/officeart/2005/8/layout/chevron2" loCatId="process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32B334F8-FED1-4B25-9CAE-A0C51F1824DF}">
      <dgm:prSet phldrT="[Text]" custT="1"/>
      <dgm:spPr/>
      <dgm:t>
        <a:bodyPr/>
        <a:lstStyle/>
        <a:p>
          <a:pPr rtl="1"/>
          <a:r>
            <a:rPr lang="fa-IR" sz="3600" dirty="0" smtClean="0">
              <a:solidFill>
                <a:schemeClr val="bg1">
                  <a:lumMod val="95000"/>
                  <a:lumOff val="5000"/>
                </a:schemeClr>
              </a:solidFill>
            </a:rPr>
            <a:t> اراده </a:t>
          </a:r>
          <a:r>
            <a:rPr lang="fa-IR" sz="3600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آزاد</a:t>
          </a:r>
          <a:endParaRPr lang="fa-IR" sz="3600" u="sng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7B1ED952-99E9-4330-9163-F997F5D90864}" type="parTrans" cxnId="{D2F091D5-08DD-49C2-808D-CDAFCC984D85}">
      <dgm:prSet/>
      <dgm:spPr/>
      <dgm:t>
        <a:bodyPr/>
        <a:lstStyle/>
        <a:p>
          <a:pPr rtl="1"/>
          <a:endParaRPr lang="fa-IR"/>
        </a:p>
      </dgm:t>
    </dgm:pt>
    <dgm:pt modelId="{1E361588-4E78-4FA9-9DD4-4D421F94B66A}" type="sibTrans" cxnId="{D2F091D5-08DD-49C2-808D-CDAFCC984D85}">
      <dgm:prSet/>
      <dgm:spPr/>
      <dgm:t>
        <a:bodyPr/>
        <a:lstStyle/>
        <a:p>
          <a:pPr rtl="1"/>
          <a:endParaRPr lang="fa-IR"/>
        </a:p>
      </dgm:t>
    </dgm:pt>
    <dgm:pt modelId="{7DE93B8C-DE55-4E28-A8A4-E0DCC254BD84}">
      <dgm:prSet phldrT="[Text]"/>
      <dgm:spPr/>
      <dgm:t>
        <a:bodyPr/>
        <a:lstStyle/>
        <a:p>
          <a:pPr algn="ctr" rtl="1"/>
          <a:r>
            <a:rPr lang="fa-IR" dirty="0" smtClean="0"/>
            <a:t>اراده آزاد یا جبرگرایی</a:t>
          </a:r>
          <a:endParaRPr lang="fa-IR" dirty="0"/>
        </a:p>
      </dgm:t>
    </dgm:pt>
    <dgm:pt modelId="{1E83231A-C487-4077-926B-1218D9BECC47}" type="parTrans" cxnId="{B13ACE41-6AE3-485D-B02B-C2AD01EC63CD}">
      <dgm:prSet/>
      <dgm:spPr/>
      <dgm:t>
        <a:bodyPr/>
        <a:lstStyle/>
        <a:p>
          <a:pPr rtl="1"/>
          <a:endParaRPr lang="fa-IR"/>
        </a:p>
      </dgm:t>
    </dgm:pt>
    <dgm:pt modelId="{FAE1C909-3F42-4248-8E19-850F8B2F9580}" type="sibTrans" cxnId="{B13ACE41-6AE3-485D-B02B-C2AD01EC63CD}">
      <dgm:prSet/>
      <dgm:spPr/>
      <dgm:t>
        <a:bodyPr/>
        <a:lstStyle/>
        <a:p>
          <a:pPr rtl="1"/>
          <a:endParaRPr lang="fa-IR"/>
        </a:p>
      </dgm:t>
    </dgm:pt>
    <dgm:pt modelId="{FDBEDA7C-C428-42F7-B57D-DE9222FD2A5C}">
      <dgm:prSet phldrT="[Text]" phldr="1"/>
      <dgm:spPr/>
      <dgm:t>
        <a:bodyPr/>
        <a:lstStyle/>
        <a:p>
          <a:pPr algn="r" rtl="1"/>
          <a:endParaRPr lang="fa-IR" dirty="0"/>
        </a:p>
      </dgm:t>
    </dgm:pt>
    <dgm:pt modelId="{839741E0-E468-4D9D-B878-9581A8D8F0D9}" type="parTrans" cxnId="{A377C450-7ADF-41E9-9553-15BA6F672F96}">
      <dgm:prSet/>
      <dgm:spPr/>
      <dgm:t>
        <a:bodyPr/>
        <a:lstStyle/>
        <a:p>
          <a:pPr rtl="1"/>
          <a:endParaRPr lang="fa-IR"/>
        </a:p>
      </dgm:t>
    </dgm:pt>
    <dgm:pt modelId="{83EA77B6-4EFC-4151-A64A-6270A1BC292A}" type="sibTrans" cxnId="{A377C450-7ADF-41E9-9553-15BA6F672F96}">
      <dgm:prSet/>
      <dgm:spPr/>
      <dgm:t>
        <a:bodyPr/>
        <a:lstStyle/>
        <a:p>
          <a:pPr rtl="1"/>
          <a:endParaRPr lang="fa-IR"/>
        </a:p>
      </dgm:t>
    </dgm:pt>
    <dgm:pt modelId="{E110C279-7927-415A-8D7A-63AB9601A7C0}">
      <dgm:prSet phldrT="[Text]" custT="1"/>
      <dgm:spPr/>
      <dgm:t>
        <a:bodyPr/>
        <a:lstStyle/>
        <a:p>
          <a:pPr rtl="1"/>
          <a:r>
            <a:rPr lang="fa-IR" sz="4800" u="sng" spc="0" dirty="0" smtClean="0">
              <a:solidFill>
                <a:schemeClr val="bg1">
                  <a:lumMod val="95000"/>
                  <a:lumOff val="5000"/>
                </a:schemeClr>
              </a:solidFill>
            </a:rPr>
            <a:t>هر دو</a:t>
          </a:r>
          <a:endParaRPr lang="fa-IR" sz="4800" u="sng" spc="0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938A1310-598F-4575-BE1C-974EA2C170BA}" type="parTrans" cxnId="{77F5870D-92FD-4FEE-A1C5-3C3BF2FC7D33}">
      <dgm:prSet/>
      <dgm:spPr/>
      <dgm:t>
        <a:bodyPr/>
        <a:lstStyle/>
        <a:p>
          <a:pPr rtl="1"/>
          <a:endParaRPr lang="fa-IR"/>
        </a:p>
      </dgm:t>
    </dgm:pt>
    <dgm:pt modelId="{6409BABD-4950-483B-A016-591930A6EBA0}" type="sibTrans" cxnId="{77F5870D-92FD-4FEE-A1C5-3C3BF2FC7D33}">
      <dgm:prSet/>
      <dgm:spPr/>
      <dgm:t>
        <a:bodyPr/>
        <a:lstStyle/>
        <a:p>
          <a:pPr rtl="1"/>
          <a:endParaRPr lang="fa-IR"/>
        </a:p>
      </dgm:t>
    </dgm:pt>
    <dgm:pt modelId="{E848776A-2C00-427D-8319-D9FD869601B8}">
      <dgm:prSet phldrT="[Text]"/>
      <dgm:spPr/>
      <dgm:t>
        <a:bodyPr/>
        <a:lstStyle/>
        <a:p>
          <a:pPr algn="ctr" rtl="1"/>
          <a:r>
            <a:rPr lang="fa-IR" dirty="0" smtClean="0"/>
            <a:t>طبیعت یا پرورش</a:t>
          </a:r>
          <a:endParaRPr lang="fa-IR" dirty="0"/>
        </a:p>
      </dgm:t>
    </dgm:pt>
    <dgm:pt modelId="{963BC789-4D71-400C-9C14-E54DC38379DE}" type="parTrans" cxnId="{10053A01-66C1-4980-9CB9-170EAE2F3EAA}">
      <dgm:prSet/>
      <dgm:spPr/>
      <dgm:t>
        <a:bodyPr/>
        <a:lstStyle/>
        <a:p>
          <a:pPr rtl="1"/>
          <a:endParaRPr lang="fa-IR"/>
        </a:p>
      </dgm:t>
    </dgm:pt>
    <dgm:pt modelId="{3F7109D6-79A6-43E4-84B0-D317DC16AE99}" type="sibTrans" cxnId="{10053A01-66C1-4980-9CB9-170EAE2F3EAA}">
      <dgm:prSet/>
      <dgm:spPr/>
      <dgm:t>
        <a:bodyPr/>
        <a:lstStyle/>
        <a:p>
          <a:pPr rtl="1"/>
          <a:endParaRPr lang="fa-IR"/>
        </a:p>
      </dgm:t>
    </dgm:pt>
    <dgm:pt modelId="{EE6A1FB9-20E2-439A-88FA-0B9434170138}">
      <dgm:prSet phldrT="[Text]" phldr="1"/>
      <dgm:spPr/>
      <dgm:t>
        <a:bodyPr/>
        <a:lstStyle/>
        <a:p>
          <a:pPr algn="r" rtl="1"/>
          <a:endParaRPr lang="fa-IR"/>
        </a:p>
      </dgm:t>
    </dgm:pt>
    <dgm:pt modelId="{0EE58EB2-7172-4D00-B907-F4D5E82F0174}" type="parTrans" cxnId="{DB05059C-01DB-44F7-9A88-72AED8C4AE9D}">
      <dgm:prSet/>
      <dgm:spPr/>
      <dgm:t>
        <a:bodyPr/>
        <a:lstStyle/>
        <a:p>
          <a:pPr rtl="1"/>
          <a:endParaRPr lang="fa-IR"/>
        </a:p>
      </dgm:t>
    </dgm:pt>
    <dgm:pt modelId="{0A548933-6CD7-469B-AD66-E85072778827}" type="sibTrans" cxnId="{DB05059C-01DB-44F7-9A88-72AED8C4AE9D}">
      <dgm:prSet/>
      <dgm:spPr/>
      <dgm:t>
        <a:bodyPr/>
        <a:lstStyle/>
        <a:p>
          <a:pPr rtl="1"/>
          <a:endParaRPr lang="fa-IR"/>
        </a:p>
      </dgm:t>
    </dgm:pt>
    <dgm:pt modelId="{06FC8A17-4332-4AC5-8998-B74ED99A1297}">
      <dgm:prSet phldrT="[Text]"/>
      <dgm:spPr/>
      <dgm:t>
        <a:bodyPr/>
        <a:lstStyle/>
        <a:p>
          <a:pPr rtl="1"/>
          <a:r>
            <a:rPr lang="fa-IR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حال و آینده</a:t>
          </a:r>
          <a:endParaRPr lang="fa-IR" u="sng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DC0570B2-DB0B-4645-9D44-F7DFA6BC059C}" type="parTrans" cxnId="{45EC7990-C01C-4BAF-A940-DF09747DB174}">
      <dgm:prSet/>
      <dgm:spPr/>
      <dgm:t>
        <a:bodyPr/>
        <a:lstStyle/>
        <a:p>
          <a:pPr rtl="1"/>
          <a:endParaRPr lang="fa-IR"/>
        </a:p>
      </dgm:t>
    </dgm:pt>
    <dgm:pt modelId="{0DDE3DC2-CC56-4CF0-BD63-5E5CF71E1984}" type="sibTrans" cxnId="{45EC7990-C01C-4BAF-A940-DF09747DB174}">
      <dgm:prSet/>
      <dgm:spPr/>
      <dgm:t>
        <a:bodyPr/>
        <a:lstStyle/>
        <a:p>
          <a:pPr rtl="1"/>
          <a:endParaRPr lang="fa-IR"/>
        </a:p>
      </dgm:t>
    </dgm:pt>
    <dgm:pt modelId="{1A921A6B-4E05-4B85-A7C7-CF7DF0304C3F}">
      <dgm:prSet phldrT="[Text]"/>
      <dgm:spPr/>
      <dgm:t>
        <a:bodyPr/>
        <a:lstStyle/>
        <a:p>
          <a:pPr algn="ctr" rtl="1"/>
          <a:r>
            <a:rPr lang="fa-IR" dirty="0" smtClean="0"/>
            <a:t>گذشته یا حال</a:t>
          </a:r>
          <a:endParaRPr lang="fa-IR" dirty="0"/>
        </a:p>
      </dgm:t>
    </dgm:pt>
    <dgm:pt modelId="{3A7F0A39-C9AF-4B4C-9929-96DE55D420E1}" type="parTrans" cxnId="{636E13BD-25C5-4E69-8EDD-5DEEFE06BE9B}">
      <dgm:prSet/>
      <dgm:spPr/>
      <dgm:t>
        <a:bodyPr/>
        <a:lstStyle/>
        <a:p>
          <a:pPr rtl="1"/>
          <a:endParaRPr lang="fa-IR"/>
        </a:p>
      </dgm:t>
    </dgm:pt>
    <dgm:pt modelId="{8F5DBF2E-2102-4972-8990-C6AD2A47006B}" type="sibTrans" cxnId="{636E13BD-25C5-4E69-8EDD-5DEEFE06BE9B}">
      <dgm:prSet/>
      <dgm:spPr/>
      <dgm:t>
        <a:bodyPr/>
        <a:lstStyle/>
        <a:p>
          <a:pPr rtl="1"/>
          <a:endParaRPr lang="fa-IR"/>
        </a:p>
      </dgm:t>
    </dgm:pt>
    <dgm:pt modelId="{73D74010-DB75-4F6E-9AE8-A34D6C3E6EA0}">
      <dgm:prSet phldrT="[Text]" phldr="1"/>
      <dgm:spPr/>
      <dgm:t>
        <a:bodyPr/>
        <a:lstStyle/>
        <a:p>
          <a:pPr algn="r" rtl="1"/>
          <a:endParaRPr lang="fa-IR" dirty="0"/>
        </a:p>
      </dgm:t>
    </dgm:pt>
    <dgm:pt modelId="{AFE13829-A050-4298-B58F-0D5ACD7F7EEC}" type="parTrans" cxnId="{4FD70340-1D84-4405-A271-27F33753C54D}">
      <dgm:prSet/>
      <dgm:spPr/>
      <dgm:t>
        <a:bodyPr/>
        <a:lstStyle/>
        <a:p>
          <a:pPr rtl="1"/>
          <a:endParaRPr lang="fa-IR"/>
        </a:p>
      </dgm:t>
    </dgm:pt>
    <dgm:pt modelId="{CB39142E-2E79-4D7A-89E4-868798E69420}" type="sibTrans" cxnId="{4FD70340-1D84-4405-A271-27F33753C54D}">
      <dgm:prSet/>
      <dgm:spPr/>
      <dgm:t>
        <a:bodyPr/>
        <a:lstStyle/>
        <a:p>
          <a:pPr rtl="1"/>
          <a:endParaRPr lang="fa-IR"/>
        </a:p>
      </dgm:t>
    </dgm:pt>
    <dgm:pt modelId="{4292108B-5BA3-41F7-AFC1-B1D9C4A42526}" type="pres">
      <dgm:prSet presAssocID="{226E00C2-B9FC-467D-91F3-23FC4CBF4C0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191ED929-DF7D-4436-8A4A-1B26D582B8E4}" type="pres">
      <dgm:prSet presAssocID="{32B334F8-FED1-4B25-9CAE-A0C51F1824DF}" presName="composite" presStyleCnt="0"/>
      <dgm:spPr/>
      <dgm:t>
        <a:bodyPr/>
        <a:lstStyle/>
        <a:p>
          <a:pPr rtl="1"/>
          <a:endParaRPr lang="fa-IR"/>
        </a:p>
      </dgm:t>
    </dgm:pt>
    <dgm:pt modelId="{14D823DC-2C0D-48AD-A7FE-F37931788369}" type="pres">
      <dgm:prSet presAssocID="{32B334F8-FED1-4B25-9CAE-A0C51F1824D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A9FBFE1-955D-48E2-9705-2074BE53D965}" type="pres">
      <dgm:prSet presAssocID="{32B334F8-FED1-4B25-9CAE-A0C51F1824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71A1177-83AA-4B2C-9E60-DCD9C53B1D46}" type="pres">
      <dgm:prSet presAssocID="{1E361588-4E78-4FA9-9DD4-4D421F94B66A}" presName="sp" presStyleCnt="0"/>
      <dgm:spPr/>
      <dgm:t>
        <a:bodyPr/>
        <a:lstStyle/>
        <a:p>
          <a:pPr rtl="1"/>
          <a:endParaRPr lang="fa-IR"/>
        </a:p>
      </dgm:t>
    </dgm:pt>
    <dgm:pt modelId="{C675895E-5712-4230-811F-14824E5A3D24}" type="pres">
      <dgm:prSet presAssocID="{E110C279-7927-415A-8D7A-63AB9601A7C0}" presName="composite" presStyleCnt="0"/>
      <dgm:spPr/>
      <dgm:t>
        <a:bodyPr/>
        <a:lstStyle/>
        <a:p>
          <a:pPr rtl="1"/>
          <a:endParaRPr lang="fa-IR"/>
        </a:p>
      </dgm:t>
    </dgm:pt>
    <dgm:pt modelId="{261D8A0C-9B98-4EC3-8F65-C67CAB7A722C}" type="pres">
      <dgm:prSet presAssocID="{E110C279-7927-415A-8D7A-63AB9601A7C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5513879-A62D-46D2-AB53-C9BE35D0EF56}" type="pres">
      <dgm:prSet presAssocID="{E110C279-7927-415A-8D7A-63AB9601A7C0}" presName="descendantText" presStyleLbl="alignAcc1" presStyleIdx="1" presStyleCnt="3" custLinFactNeighborX="-244" custLinFactNeighborY="80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491E0AB-7691-40FE-987F-9B2096DAD72D}" type="pres">
      <dgm:prSet presAssocID="{6409BABD-4950-483B-A016-591930A6EBA0}" presName="sp" presStyleCnt="0"/>
      <dgm:spPr/>
      <dgm:t>
        <a:bodyPr/>
        <a:lstStyle/>
        <a:p>
          <a:pPr rtl="1"/>
          <a:endParaRPr lang="fa-IR"/>
        </a:p>
      </dgm:t>
    </dgm:pt>
    <dgm:pt modelId="{95EB38C3-7713-4EDC-A927-B66D78142A5A}" type="pres">
      <dgm:prSet presAssocID="{06FC8A17-4332-4AC5-8998-B74ED99A1297}" presName="composite" presStyleCnt="0"/>
      <dgm:spPr/>
      <dgm:t>
        <a:bodyPr/>
        <a:lstStyle/>
        <a:p>
          <a:pPr rtl="1"/>
          <a:endParaRPr lang="fa-IR"/>
        </a:p>
      </dgm:t>
    </dgm:pt>
    <dgm:pt modelId="{5179DDDE-0E7A-491B-8AC5-A190A307A553}" type="pres">
      <dgm:prSet presAssocID="{06FC8A17-4332-4AC5-8998-B74ED99A129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5F53B53-42C1-45EF-ABCA-2525FF26C220}" type="pres">
      <dgm:prSet presAssocID="{06FC8A17-4332-4AC5-8998-B74ED99A129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B05059C-01DB-44F7-9A88-72AED8C4AE9D}" srcId="{E110C279-7927-415A-8D7A-63AB9601A7C0}" destId="{EE6A1FB9-20E2-439A-88FA-0B9434170138}" srcOrd="1" destOrd="0" parTransId="{0EE58EB2-7172-4D00-B907-F4D5E82F0174}" sibTransId="{0A548933-6CD7-469B-AD66-E85072778827}"/>
    <dgm:cxn modelId="{809C854A-4B99-401E-818F-BF587A6C0D2C}" type="presOf" srcId="{FDBEDA7C-C428-42F7-B57D-DE9222FD2A5C}" destId="{AA9FBFE1-955D-48E2-9705-2074BE53D965}" srcOrd="0" destOrd="1" presId="urn:microsoft.com/office/officeart/2005/8/layout/chevron2"/>
    <dgm:cxn modelId="{E766B862-B9E1-4D7B-98DC-89653CF3AC1A}" type="presOf" srcId="{7DE93B8C-DE55-4E28-A8A4-E0DCC254BD84}" destId="{AA9FBFE1-955D-48E2-9705-2074BE53D965}" srcOrd="0" destOrd="0" presId="urn:microsoft.com/office/officeart/2005/8/layout/chevron2"/>
    <dgm:cxn modelId="{636E13BD-25C5-4E69-8EDD-5DEEFE06BE9B}" srcId="{06FC8A17-4332-4AC5-8998-B74ED99A1297}" destId="{1A921A6B-4E05-4B85-A7C7-CF7DF0304C3F}" srcOrd="0" destOrd="0" parTransId="{3A7F0A39-C9AF-4B4C-9929-96DE55D420E1}" sibTransId="{8F5DBF2E-2102-4972-8990-C6AD2A47006B}"/>
    <dgm:cxn modelId="{D670DB7F-9BEA-4C3D-8737-B3CAFA85A792}" type="presOf" srcId="{73D74010-DB75-4F6E-9AE8-A34D6C3E6EA0}" destId="{75F53B53-42C1-45EF-ABCA-2525FF26C220}" srcOrd="0" destOrd="1" presId="urn:microsoft.com/office/officeart/2005/8/layout/chevron2"/>
    <dgm:cxn modelId="{B13ACE41-6AE3-485D-B02B-C2AD01EC63CD}" srcId="{32B334F8-FED1-4B25-9CAE-A0C51F1824DF}" destId="{7DE93B8C-DE55-4E28-A8A4-E0DCC254BD84}" srcOrd="0" destOrd="0" parTransId="{1E83231A-C487-4077-926B-1218D9BECC47}" sibTransId="{FAE1C909-3F42-4248-8E19-850F8B2F9580}"/>
    <dgm:cxn modelId="{B80724F5-247D-4E75-A158-F314FE54CCF4}" type="presOf" srcId="{E110C279-7927-415A-8D7A-63AB9601A7C0}" destId="{261D8A0C-9B98-4EC3-8F65-C67CAB7A722C}" srcOrd="0" destOrd="0" presId="urn:microsoft.com/office/officeart/2005/8/layout/chevron2"/>
    <dgm:cxn modelId="{2561C8C6-BC78-471D-BE0E-173B7B90BA02}" type="presOf" srcId="{E848776A-2C00-427D-8319-D9FD869601B8}" destId="{75513879-A62D-46D2-AB53-C9BE35D0EF56}" srcOrd="0" destOrd="0" presId="urn:microsoft.com/office/officeart/2005/8/layout/chevron2"/>
    <dgm:cxn modelId="{D2F091D5-08DD-49C2-808D-CDAFCC984D85}" srcId="{226E00C2-B9FC-467D-91F3-23FC4CBF4C01}" destId="{32B334F8-FED1-4B25-9CAE-A0C51F1824DF}" srcOrd="0" destOrd="0" parTransId="{7B1ED952-99E9-4330-9163-F997F5D90864}" sibTransId="{1E361588-4E78-4FA9-9DD4-4D421F94B66A}"/>
    <dgm:cxn modelId="{A377C450-7ADF-41E9-9553-15BA6F672F96}" srcId="{32B334F8-FED1-4B25-9CAE-A0C51F1824DF}" destId="{FDBEDA7C-C428-42F7-B57D-DE9222FD2A5C}" srcOrd="1" destOrd="0" parTransId="{839741E0-E468-4D9D-B878-9581A8D8F0D9}" sibTransId="{83EA77B6-4EFC-4151-A64A-6270A1BC292A}"/>
    <dgm:cxn modelId="{893D5715-F959-4F21-B0C2-0DD48686BAB9}" type="presOf" srcId="{1A921A6B-4E05-4B85-A7C7-CF7DF0304C3F}" destId="{75F53B53-42C1-45EF-ABCA-2525FF26C220}" srcOrd="0" destOrd="0" presId="urn:microsoft.com/office/officeart/2005/8/layout/chevron2"/>
    <dgm:cxn modelId="{4FD70340-1D84-4405-A271-27F33753C54D}" srcId="{06FC8A17-4332-4AC5-8998-B74ED99A1297}" destId="{73D74010-DB75-4F6E-9AE8-A34D6C3E6EA0}" srcOrd="1" destOrd="0" parTransId="{AFE13829-A050-4298-B58F-0D5ACD7F7EEC}" sibTransId="{CB39142E-2E79-4D7A-89E4-868798E69420}"/>
    <dgm:cxn modelId="{4E704601-304B-4717-8D74-9C7DBEE53494}" type="presOf" srcId="{EE6A1FB9-20E2-439A-88FA-0B9434170138}" destId="{75513879-A62D-46D2-AB53-C9BE35D0EF56}" srcOrd="0" destOrd="1" presId="urn:microsoft.com/office/officeart/2005/8/layout/chevron2"/>
    <dgm:cxn modelId="{77F5870D-92FD-4FEE-A1C5-3C3BF2FC7D33}" srcId="{226E00C2-B9FC-467D-91F3-23FC4CBF4C01}" destId="{E110C279-7927-415A-8D7A-63AB9601A7C0}" srcOrd="1" destOrd="0" parTransId="{938A1310-598F-4575-BE1C-974EA2C170BA}" sibTransId="{6409BABD-4950-483B-A016-591930A6EBA0}"/>
    <dgm:cxn modelId="{88F53926-664D-4B5D-BAAA-D9421B742807}" type="presOf" srcId="{32B334F8-FED1-4B25-9CAE-A0C51F1824DF}" destId="{14D823DC-2C0D-48AD-A7FE-F37931788369}" srcOrd="0" destOrd="0" presId="urn:microsoft.com/office/officeart/2005/8/layout/chevron2"/>
    <dgm:cxn modelId="{54F83F8A-F261-43A8-86D6-14C5A72D65C7}" type="presOf" srcId="{06FC8A17-4332-4AC5-8998-B74ED99A1297}" destId="{5179DDDE-0E7A-491B-8AC5-A190A307A553}" srcOrd="0" destOrd="0" presId="urn:microsoft.com/office/officeart/2005/8/layout/chevron2"/>
    <dgm:cxn modelId="{10053A01-66C1-4980-9CB9-170EAE2F3EAA}" srcId="{E110C279-7927-415A-8D7A-63AB9601A7C0}" destId="{E848776A-2C00-427D-8319-D9FD869601B8}" srcOrd="0" destOrd="0" parTransId="{963BC789-4D71-400C-9C14-E54DC38379DE}" sibTransId="{3F7109D6-79A6-43E4-84B0-D317DC16AE99}"/>
    <dgm:cxn modelId="{45EC7990-C01C-4BAF-A940-DF09747DB174}" srcId="{226E00C2-B9FC-467D-91F3-23FC4CBF4C01}" destId="{06FC8A17-4332-4AC5-8998-B74ED99A1297}" srcOrd="2" destOrd="0" parTransId="{DC0570B2-DB0B-4645-9D44-F7DFA6BC059C}" sibTransId="{0DDE3DC2-CC56-4CF0-BD63-5E5CF71E1984}"/>
    <dgm:cxn modelId="{A9A36F90-4248-4492-AC43-02086991C2A8}" type="presOf" srcId="{226E00C2-B9FC-467D-91F3-23FC4CBF4C01}" destId="{4292108B-5BA3-41F7-AFC1-B1D9C4A42526}" srcOrd="0" destOrd="0" presId="urn:microsoft.com/office/officeart/2005/8/layout/chevron2"/>
    <dgm:cxn modelId="{C44BC1CA-7057-4839-88BC-2CC2C9E7D831}" type="presParOf" srcId="{4292108B-5BA3-41F7-AFC1-B1D9C4A42526}" destId="{191ED929-DF7D-4436-8A4A-1B26D582B8E4}" srcOrd="0" destOrd="0" presId="urn:microsoft.com/office/officeart/2005/8/layout/chevron2"/>
    <dgm:cxn modelId="{53B6AD7A-B4B8-48F0-87C7-F6CF1264455C}" type="presParOf" srcId="{191ED929-DF7D-4436-8A4A-1B26D582B8E4}" destId="{14D823DC-2C0D-48AD-A7FE-F37931788369}" srcOrd="0" destOrd="0" presId="urn:microsoft.com/office/officeart/2005/8/layout/chevron2"/>
    <dgm:cxn modelId="{AC2EB5A9-C6C5-4ABF-B455-BA9E72164AD2}" type="presParOf" srcId="{191ED929-DF7D-4436-8A4A-1B26D582B8E4}" destId="{AA9FBFE1-955D-48E2-9705-2074BE53D965}" srcOrd="1" destOrd="0" presId="urn:microsoft.com/office/officeart/2005/8/layout/chevron2"/>
    <dgm:cxn modelId="{27133EA7-3732-49D5-965A-BB66284BA04B}" type="presParOf" srcId="{4292108B-5BA3-41F7-AFC1-B1D9C4A42526}" destId="{771A1177-83AA-4B2C-9E60-DCD9C53B1D46}" srcOrd="1" destOrd="0" presId="urn:microsoft.com/office/officeart/2005/8/layout/chevron2"/>
    <dgm:cxn modelId="{86A32648-4FF4-45DD-B2DC-B2D1860E70E0}" type="presParOf" srcId="{4292108B-5BA3-41F7-AFC1-B1D9C4A42526}" destId="{C675895E-5712-4230-811F-14824E5A3D24}" srcOrd="2" destOrd="0" presId="urn:microsoft.com/office/officeart/2005/8/layout/chevron2"/>
    <dgm:cxn modelId="{CBF8776E-1A14-4004-8F9D-8589A08FC80B}" type="presParOf" srcId="{C675895E-5712-4230-811F-14824E5A3D24}" destId="{261D8A0C-9B98-4EC3-8F65-C67CAB7A722C}" srcOrd="0" destOrd="0" presId="urn:microsoft.com/office/officeart/2005/8/layout/chevron2"/>
    <dgm:cxn modelId="{E974810B-83DA-48DB-A52F-E8102CF2E02F}" type="presParOf" srcId="{C675895E-5712-4230-811F-14824E5A3D24}" destId="{75513879-A62D-46D2-AB53-C9BE35D0EF56}" srcOrd="1" destOrd="0" presId="urn:microsoft.com/office/officeart/2005/8/layout/chevron2"/>
    <dgm:cxn modelId="{BCA82C21-2142-4F18-B8B6-5C832204EF18}" type="presParOf" srcId="{4292108B-5BA3-41F7-AFC1-B1D9C4A42526}" destId="{F491E0AB-7691-40FE-987F-9B2096DAD72D}" srcOrd="3" destOrd="0" presId="urn:microsoft.com/office/officeart/2005/8/layout/chevron2"/>
    <dgm:cxn modelId="{DA7E80CE-BF7D-46A0-BBAD-69927447CE8B}" type="presParOf" srcId="{4292108B-5BA3-41F7-AFC1-B1D9C4A42526}" destId="{95EB38C3-7713-4EDC-A927-B66D78142A5A}" srcOrd="4" destOrd="0" presId="urn:microsoft.com/office/officeart/2005/8/layout/chevron2"/>
    <dgm:cxn modelId="{FD5E9723-0881-4C8E-A3DA-C75B11A67612}" type="presParOf" srcId="{95EB38C3-7713-4EDC-A927-B66D78142A5A}" destId="{5179DDDE-0E7A-491B-8AC5-A190A307A553}" srcOrd="0" destOrd="0" presId="urn:microsoft.com/office/officeart/2005/8/layout/chevron2"/>
    <dgm:cxn modelId="{9638B463-B11A-4E80-A1A2-218835BDFBA1}" type="presParOf" srcId="{95EB38C3-7713-4EDC-A927-B66D78142A5A}" destId="{75F53B53-42C1-45EF-ABCA-2525FF26C2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CD6EEA-3471-44E6-B7DF-CCA270784371}" type="doc">
      <dgm:prSet loTypeId="urn:microsoft.com/office/officeart/2005/8/layout/chevron2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81AC22A-0F52-4039-BA2D-1B867705E195}">
      <dgm:prSet phldrT="[Text]"/>
      <dgm:spPr/>
      <dgm:t>
        <a:bodyPr/>
        <a:lstStyle/>
        <a:p>
          <a:pPr rtl="1"/>
          <a:r>
            <a:rPr lang="fa-IR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هر</a:t>
          </a:r>
          <a:r>
            <a:rPr lang="fa-IR" u="sng" dirty="0" smtClean="0"/>
            <a:t> </a:t>
          </a:r>
          <a:r>
            <a:rPr lang="fa-IR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دو</a:t>
          </a:r>
          <a:endParaRPr lang="fa-IR" u="sng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6A4D293C-17A8-452D-BCBB-E0F533FF461E}" type="parTrans" cxnId="{A7076353-8618-4FAC-AD5E-921E003645D6}">
      <dgm:prSet/>
      <dgm:spPr/>
      <dgm:t>
        <a:bodyPr/>
        <a:lstStyle/>
        <a:p>
          <a:pPr rtl="1"/>
          <a:endParaRPr lang="fa-IR"/>
        </a:p>
      </dgm:t>
    </dgm:pt>
    <dgm:pt modelId="{DB5E944E-B11E-4A40-A9AF-56E21AED7AB2}" type="sibTrans" cxnId="{A7076353-8618-4FAC-AD5E-921E003645D6}">
      <dgm:prSet/>
      <dgm:spPr/>
      <dgm:t>
        <a:bodyPr/>
        <a:lstStyle/>
        <a:p>
          <a:pPr rtl="1"/>
          <a:endParaRPr lang="fa-IR"/>
        </a:p>
      </dgm:t>
    </dgm:pt>
    <dgm:pt modelId="{BAE7CC70-CC20-4C24-ADDE-CE2272FDC736}">
      <dgm:prSet phldrT="[Text]"/>
      <dgm:spPr/>
      <dgm:t>
        <a:bodyPr/>
        <a:lstStyle/>
        <a:p>
          <a:pPr rtl="1"/>
          <a:r>
            <a:rPr lang="fa-IR" dirty="0" smtClean="0"/>
            <a:t>بی همتایی یا جهان شمولی</a:t>
          </a:r>
          <a:endParaRPr lang="fa-IR" dirty="0"/>
        </a:p>
      </dgm:t>
    </dgm:pt>
    <dgm:pt modelId="{416BE549-4FAA-488A-9DAD-1ACDBA083E49}" type="parTrans" cxnId="{5EBE9CCC-A5C7-4FC0-B8A4-6929089D2E38}">
      <dgm:prSet/>
      <dgm:spPr/>
      <dgm:t>
        <a:bodyPr/>
        <a:lstStyle/>
        <a:p>
          <a:pPr rtl="1"/>
          <a:endParaRPr lang="fa-IR"/>
        </a:p>
      </dgm:t>
    </dgm:pt>
    <dgm:pt modelId="{30AA1B32-45C0-4DFF-9ECE-AEC407992C0A}" type="sibTrans" cxnId="{5EBE9CCC-A5C7-4FC0-B8A4-6929089D2E38}">
      <dgm:prSet/>
      <dgm:spPr/>
      <dgm:t>
        <a:bodyPr/>
        <a:lstStyle/>
        <a:p>
          <a:pPr rtl="1"/>
          <a:endParaRPr lang="fa-IR"/>
        </a:p>
      </dgm:t>
    </dgm:pt>
    <dgm:pt modelId="{75EFA9EA-3A06-4FEC-B8E6-7D983B8F05AA}">
      <dgm:prSet phldrT="[Text]" phldr="1"/>
      <dgm:spPr/>
      <dgm:t>
        <a:bodyPr/>
        <a:lstStyle/>
        <a:p>
          <a:pPr rtl="1"/>
          <a:endParaRPr lang="fa-IR" dirty="0"/>
        </a:p>
      </dgm:t>
    </dgm:pt>
    <dgm:pt modelId="{699298EE-8BEE-4316-A4B4-A34260D2B973}" type="parTrans" cxnId="{559682DE-E2AD-4217-8B76-68BF8CCA730B}">
      <dgm:prSet/>
      <dgm:spPr/>
      <dgm:t>
        <a:bodyPr/>
        <a:lstStyle/>
        <a:p>
          <a:pPr rtl="1"/>
          <a:endParaRPr lang="fa-IR"/>
        </a:p>
      </dgm:t>
    </dgm:pt>
    <dgm:pt modelId="{249AF1B8-5BEA-4E46-BC21-02F64A8EAC61}" type="sibTrans" cxnId="{559682DE-E2AD-4217-8B76-68BF8CCA730B}">
      <dgm:prSet/>
      <dgm:spPr/>
      <dgm:t>
        <a:bodyPr/>
        <a:lstStyle/>
        <a:p>
          <a:pPr rtl="1"/>
          <a:endParaRPr lang="fa-IR"/>
        </a:p>
      </dgm:t>
    </dgm:pt>
    <dgm:pt modelId="{21A1402D-8C9D-4FD9-8E58-876F6DF3CA74}">
      <dgm:prSet phldrT="[Text]"/>
      <dgm:spPr/>
      <dgm:t>
        <a:bodyPr/>
        <a:lstStyle/>
        <a:p>
          <a:pPr rtl="1"/>
          <a:r>
            <a:rPr lang="fa-IR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خوش</a:t>
          </a:r>
          <a:r>
            <a:rPr lang="fa-IR" u="sng" dirty="0" smtClean="0"/>
            <a:t> </a:t>
          </a:r>
          <a:r>
            <a:rPr lang="fa-IR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بینی</a:t>
          </a:r>
          <a:endParaRPr lang="fa-IR" u="sng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034EBBB3-6349-4E75-8B69-E3152EBDA7AC}" type="parTrans" cxnId="{150E1536-1F92-47A2-94D9-ED90EDDD8067}">
      <dgm:prSet/>
      <dgm:spPr/>
      <dgm:t>
        <a:bodyPr/>
        <a:lstStyle/>
        <a:p>
          <a:pPr rtl="1"/>
          <a:endParaRPr lang="fa-IR"/>
        </a:p>
      </dgm:t>
    </dgm:pt>
    <dgm:pt modelId="{E46E9CD0-077D-498E-ADA1-337C93DCB80C}" type="sibTrans" cxnId="{150E1536-1F92-47A2-94D9-ED90EDDD8067}">
      <dgm:prSet/>
      <dgm:spPr/>
      <dgm:t>
        <a:bodyPr/>
        <a:lstStyle/>
        <a:p>
          <a:pPr rtl="1"/>
          <a:endParaRPr lang="fa-IR"/>
        </a:p>
      </dgm:t>
    </dgm:pt>
    <dgm:pt modelId="{588D5AEF-31EE-4965-B7FF-2C1886E5A659}">
      <dgm:prSet phldrT="[Text]"/>
      <dgm:spPr/>
      <dgm:t>
        <a:bodyPr/>
        <a:lstStyle/>
        <a:p>
          <a:pPr rtl="1"/>
          <a:r>
            <a:rPr lang="fa-IR" dirty="0" smtClean="0"/>
            <a:t>خوش بینی یا بدبینی</a:t>
          </a:r>
          <a:endParaRPr lang="fa-IR" dirty="0"/>
        </a:p>
      </dgm:t>
    </dgm:pt>
    <dgm:pt modelId="{152A8FF1-8484-49E2-8963-7C30F75B5957}" type="parTrans" cxnId="{2C12308A-A44B-4C22-9E53-275578E245C2}">
      <dgm:prSet/>
      <dgm:spPr/>
      <dgm:t>
        <a:bodyPr/>
        <a:lstStyle/>
        <a:p>
          <a:pPr rtl="1"/>
          <a:endParaRPr lang="fa-IR"/>
        </a:p>
      </dgm:t>
    </dgm:pt>
    <dgm:pt modelId="{487B54FE-55C6-4842-86E8-22DE118DEEA1}" type="sibTrans" cxnId="{2C12308A-A44B-4C22-9E53-275578E245C2}">
      <dgm:prSet/>
      <dgm:spPr/>
      <dgm:t>
        <a:bodyPr/>
        <a:lstStyle/>
        <a:p>
          <a:pPr rtl="1"/>
          <a:endParaRPr lang="fa-IR"/>
        </a:p>
      </dgm:t>
    </dgm:pt>
    <dgm:pt modelId="{7EE4F1A1-D5A7-4E27-929D-7376975DE68D}">
      <dgm:prSet phldrT="[Text]" phldr="1"/>
      <dgm:spPr/>
      <dgm:t>
        <a:bodyPr/>
        <a:lstStyle/>
        <a:p>
          <a:pPr rtl="1"/>
          <a:endParaRPr lang="fa-IR" dirty="0"/>
        </a:p>
      </dgm:t>
    </dgm:pt>
    <dgm:pt modelId="{954F27D5-96A4-441C-87B4-CF6783EBC81F}" type="parTrans" cxnId="{18A86375-5770-460C-81AE-2A9D844B1E0A}">
      <dgm:prSet/>
      <dgm:spPr/>
      <dgm:t>
        <a:bodyPr/>
        <a:lstStyle/>
        <a:p>
          <a:pPr rtl="1"/>
          <a:endParaRPr lang="fa-IR"/>
        </a:p>
      </dgm:t>
    </dgm:pt>
    <dgm:pt modelId="{71BE0FAE-58C0-4521-9ECB-7E125272BA83}" type="sibTrans" cxnId="{18A86375-5770-460C-81AE-2A9D844B1E0A}">
      <dgm:prSet/>
      <dgm:spPr/>
      <dgm:t>
        <a:bodyPr/>
        <a:lstStyle/>
        <a:p>
          <a:pPr rtl="1"/>
          <a:endParaRPr lang="fa-IR"/>
        </a:p>
      </dgm:t>
    </dgm:pt>
    <dgm:pt modelId="{64754774-C50C-4632-AD55-AB68C0BB3E0A}">
      <dgm:prSet phldrT="[Text]"/>
      <dgm:spPr/>
      <dgm:t>
        <a:bodyPr/>
        <a:lstStyle/>
        <a:p>
          <a:pPr rtl="1"/>
          <a:r>
            <a:rPr lang="fa-IR" u="sng" dirty="0" smtClean="0">
              <a:solidFill>
                <a:schemeClr val="bg1">
                  <a:lumMod val="95000"/>
                  <a:lumOff val="5000"/>
                </a:schemeClr>
              </a:solidFill>
            </a:rPr>
            <a:t>رشد</a:t>
          </a:r>
          <a:endParaRPr lang="fa-IR" u="sng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0A78D16F-AA22-4681-AD18-38DB822BB8C2}" type="parTrans" cxnId="{59EA407D-8753-4174-A96E-D3945977C19A}">
      <dgm:prSet/>
      <dgm:spPr/>
      <dgm:t>
        <a:bodyPr/>
        <a:lstStyle/>
        <a:p>
          <a:pPr rtl="1"/>
          <a:endParaRPr lang="fa-IR"/>
        </a:p>
      </dgm:t>
    </dgm:pt>
    <dgm:pt modelId="{1E9A1EF5-4E4B-446F-A667-616DBF793861}" type="sibTrans" cxnId="{59EA407D-8753-4174-A96E-D3945977C19A}">
      <dgm:prSet/>
      <dgm:spPr/>
      <dgm:t>
        <a:bodyPr/>
        <a:lstStyle/>
        <a:p>
          <a:pPr rtl="1"/>
          <a:endParaRPr lang="fa-IR"/>
        </a:p>
      </dgm:t>
    </dgm:pt>
    <dgm:pt modelId="{D242B231-F36D-420F-A6A2-DB193BE8F20C}">
      <dgm:prSet phldrT="[Text]"/>
      <dgm:spPr/>
      <dgm:t>
        <a:bodyPr/>
        <a:lstStyle/>
        <a:p>
          <a:pPr rtl="1"/>
          <a:r>
            <a:rPr lang="fa-IR" dirty="0" smtClean="0"/>
            <a:t>تعادل جوییی یا رشد</a:t>
          </a:r>
          <a:endParaRPr lang="fa-IR" dirty="0"/>
        </a:p>
      </dgm:t>
    </dgm:pt>
    <dgm:pt modelId="{384FE665-0FEB-4DBA-B2E6-0C7F428548FF}" type="parTrans" cxnId="{599375F1-07C9-42B5-9F44-4C3C8C830D50}">
      <dgm:prSet/>
      <dgm:spPr/>
      <dgm:t>
        <a:bodyPr/>
        <a:lstStyle/>
        <a:p>
          <a:pPr rtl="1"/>
          <a:endParaRPr lang="fa-IR"/>
        </a:p>
      </dgm:t>
    </dgm:pt>
    <dgm:pt modelId="{615D8A25-0FC9-4D99-A0D8-1895A108ECF8}" type="sibTrans" cxnId="{599375F1-07C9-42B5-9F44-4C3C8C830D50}">
      <dgm:prSet/>
      <dgm:spPr/>
      <dgm:t>
        <a:bodyPr/>
        <a:lstStyle/>
        <a:p>
          <a:pPr rtl="1"/>
          <a:endParaRPr lang="fa-IR"/>
        </a:p>
      </dgm:t>
    </dgm:pt>
    <dgm:pt modelId="{9CE06059-77A9-4342-B6AE-EEC6480B7036}">
      <dgm:prSet phldrT="[Text]" phldr="1"/>
      <dgm:spPr/>
      <dgm:t>
        <a:bodyPr/>
        <a:lstStyle/>
        <a:p>
          <a:pPr rtl="1"/>
          <a:endParaRPr lang="fa-IR"/>
        </a:p>
      </dgm:t>
    </dgm:pt>
    <dgm:pt modelId="{D70797EA-36F9-400D-88FB-12E0D82DE5E0}" type="parTrans" cxnId="{D4E7283F-B998-44EA-AC97-23EF824AB258}">
      <dgm:prSet/>
      <dgm:spPr/>
      <dgm:t>
        <a:bodyPr/>
        <a:lstStyle/>
        <a:p>
          <a:pPr rtl="1"/>
          <a:endParaRPr lang="fa-IR"/>
        </a:p>
      </dgm:t>
    </dgm:pt>
    <dgm:pt modelId="{682E32E4-9121-4A7D-BA25-A973ADD12ECA}" type="sibTrans" cxnId="{D4E7283F-B998-44EA-AC97-23EF824AB258}">
      <dgm:prSet/>
      <dgm:spPr/>
      <dgm:t>
        <a:bodyPr/>
        <a:lstStyle/>
        <a:p>
          <a:pPr rtl="1"/>
          <a:endParaRPr lang="fa-IR"/>
        </a:p>
      </dgm:t>
    </dgm:pt>
    <dgm:pt modelId="{60FE86F0-6A52-41B5-A62C-D18B02010879}" type="pres">
      <dgm:prSet presAssocID="{D6CD6EEA-3471-44E6-B7DF-CCA27078437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63A0CC4F-92FC-407C-9F32-AD9E6D0CB5B0}" type="pres">
      <dgm:prSet presAssocID="{E81AC22A-0F52-4039-BA2D-1B867705E195}" presName="composite" presStyleCnt="0"/>
      <dgm:spPr/>
      <dgm:t>
        <a:bodyPr/>
        <a:lstStyle/>
        <a:p>
          <a:pPr rtl="1"/>
          <a:endParaRPr lang="fa-IR"/>
        </a:p>
      </dgm:t>
    </dgm:pt>
    <dgm:pt modelId="{701C25EB-7F42-46FC-A2B7-783F6068BE6A}" type="pres">
      <dgm:prSet presAssocID="{E81AC22A-0F52-4039-BA2D-1B867705E19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B128885-6DEA-4258-B9C4-2543F168F8D1}" type="pres">
      <dgm:prSet presAssocID="{E81AC22A-0F52-4039-BA2D-1B867705E195}" presName="descendantText" presStyleLbl="alignAcc1" presStyleIdx="0" presStyleCnt="3" custLinFactNeighborX="-2465" custLinFactNeighborY="-2325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CBB3B35-6607-476F-823C-0E70ADA28902}" type="pres">
      <dgm:prSet presAssocID="{DB5E944E-B11E-4A40-A9AF-56E21AED7AB2}" presName="sp" presStyleCnt="0"/>
      <dgm:spPr/>
      <dgm:t>
        <a:bodyPr/>
        <a:lstStyle/>
        <a:p>
          <a:pPr rtl="1"/>
          <a:endParaRPr lang="fa-IR"/>
        </a:p>
      </dgm:t>
    </dgm:pt>
    <dgm:pt modelId="{7BAFEB6B-5A87-43EA-B3EE-2AD402F2658B}" type="pres">
      <dgm:prSet presAssocID="{21A1402D-8C9D-4FD9-8E58-876F6DF3CA74}" presName="composite" presStyleCnt="0"/>
      <dgm:spPr/>
      <dgm:t>
        <a:bodyPr/>
        <a:lstStyle/>
        <a:p>
          <a:pPr rtl="1"/>
          <a:endParaRPr lang="fa-IR"/>
        </a:p>
      </dgm:t>
    </dgm:pt>
    <dgm:pt modelId="{50E457DE-78B8-4807-B890-2474C805101A}" type="pres">
      <dgm:prSet presAssocID="{21A1402D-8C9D-4FD9-8E58-876F6DF3CA7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182931C-C249-46AD-B3DE-C64B9D0E0271}" type="pres">
      <dgm:prSet presAssocID="{21A1402D-8C9D-4FD9-8E58-876F6DF3CA74}" presName="descendantText" presStyleLbl="alignAcc1" presStyleIdx="1" presStyleCnt="3" custLinFactNeighborX="-229" custLinFactNeighborY="374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E8A1B3D-B4EF-4170-97B2-98DA2B75BF52}" type="pres">
      <dgm:prSet presAssocID="{E46E9CD0-077D-498E-ADA1-337C93DCB80C}" presName="sp" presStyleCnt="0"/>
      <dgm:spPr/>
      <dgm:t>
        <a:bodyPr/>
        <a:lstStyle/>
        <a:p>
          <a:pPr rtl="1"/>
          <a:endParaRPr lang="fa-IR"/>
        </a:p>
      </dgm:t>
    </dgm:pt>
    <dgm:pt modelId="{DC23830B-438B-463A-8477-0CDACA7457E8}" type="pres">
      <dgm:prSet presAssocID="{64754774-C50C-4632-AD55-AB68C0BB3E0A}" presName="composite" presStyleCnt="0"/>
      <dgm:spPr/>
      <dgm:t>
        <a:bodyPr/>
        <a:lstStyle/>
        <a:p>
          <a:pPr rtl="1"/>
          <a:endParaRPr lang="fa-IR"/>
        </a:p>
      </dgm:t>
    </dgm:pt>
    <dgm:pt modelId="{51F21796-6247-4180-B68B-1D579AACF6E8}" type="pres">
      <dgm:prSet presAssocID="{64754774-C50C-4632-AD55-AB68C0BB3E0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E5607FD-664C-482C-98BF-365555E1191C}" type="pres">
      <dgm:prSet presAssocID="{64754774-C50C-4632-AD55-AB68C0BB3E0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33DFC3B-92A4-4C20-B1E4-3E89E9E68304}" type="presOf" srcId="{D242B231-F36D-420F-A6A2-DB193BE8F20C}" destId="{AE5607FD-664C-482C-98BF-365555E1191C}" srcOrd="0" destOrd="0" presId="urn:microsoft.com/office/officeart/2005/8/layout/chevron2"/>
    <dgm:cxn modelId="{59EA407D-8753-4174-A96E-D3945977C19A}" srcId="{D6CD6EEA-3471-44E6-B7DF-CCA270784371}" destId="{64754774-C50C-4632-AD55-AB68C0BB3E0A}" srcOrd="2" destOrd="0" parTransId="{0A78D16F-AA22-4681-AD18-38DB822BB8C2}" sibTransId="{1E9A1EF5-4E4B-446F-A667-616DBF793861}"/>
    <dgm:cxn modelId="{C93D4789-FFE5-4E3B-A1A4-E592B0CBE9F7}" type="presOf" srcId="{75EFA9EA-3A06-4FEC-B8E6-7D983B8F05AA}" destId="{6B128885-6DEA-4258-B9C4-2543F168F8D1}" srcOrd="0" destOrd="1" presId="urn:microsoft.com/office/officeart/2005/8/layout/chevron2"/>
    <dgm:cxn modelId="{980794A1-E9A5-4C72-AD4B-DA685BB9BE07}" type="presOf" srcId="{9CE06059-77A9-4342-B6AE-EEC6480B7036}" destId="{AE5607FD-664C-482C-98BF-365555E1191C}" srcOrd="0" destOrd="1" presId="urn:microsoft.com/office/officeart/2005/8/layout/chevron2"/>
    <dgm:cxn modelId="{559682DE-E2AD-4217-8B76-68BF8CCA730B}" srcId="{E81AC22A-0F52-4039-BA2D-1B867705E195}" destId="{75EFA9EA-3A06-4FEC-B8E6-7D983B8F05AA}" srcOrd="1" destOrd="0" parTransId="{699298EE-8BEE-4316-A4B4-A34260D2B973}" sibTransId="{249AF1B8-5BEA-4E46-BC21-02F64A8EAC61}"/>
    <dgm:cxn modelId="{18A86375-5770-460C-81AE-2A9D844B1E0A}" srcId="{21A1402D-8C9D-4FD9-8E58-876F6DF3CA74}" destId="{7EE4F1A1-D5A7-4E27-929D-7376975DE68D}" srcOrd="1" destOrd="0" parTransId="{954F27D5-96A4-441C-87B4-CF6783EBC81F}" sibTransId="{71BE0FAE-58C0-4521-9ECB-7E125272BA83}"/>
    <dgm:cxn modelId="{599375F1-07C9-42B5-9F44-4C3C8C830D50}" srcId="{64754774-C50C-4632-AD55-AB68C0BB3E0A}" destId="{D242B231-F36D-420F-A6A2-DB193BE8F20C}" srcOrd="0" destOrd="0" parTransId="{384FE665-0FEB-4DBA-B2E6-0C7F428548FF}" sibTransId="{615D8A25-0FC9-4D99-A0D8-1895A108ECF8}"/>
    <dgm:cxn modelId="{1E2D9878-13E0-4706-82DD-CBA560941BFB}" type="presOf" srcId="{64754774-C50C-4632-AD55-AB68C0BB3E0A}" destId="{51F21796-6247-4180-B68B-1D579AACF6E8}" srcOrd="0" destOrd="0" presId="urn:microsoft.com/office/officeart/2005/8/layout/chevron2"/>
    <dgm:cxn modelId="{56A7D475-EE9B-43E5-809F-C830481FA3D4}" type="presOf" srcId="{BAE7CC70-CC20-4C24-ADDE-CE2272FDC736}" destId="{6B128885-6DEA-4258-B9C4-2543F168F8D1}" srcOrd="0" destOrd="0" presId="urn:microsoft.com/office/officeart/2005/8/layout/chevron2"/>
    <dgm:cxn modelId="{E1153981-9488-4CC4-BA5E-BB924882762C}" type="presOf" srcId="{588D5AEF-31EE-4965-B7FF-2C1886E5A659}" destId="{5182931C-C249-46AD-B3DE-C64B9D0E0271}" srcOrd="0" destOrd="0" presId="urn:microsoft.com/office/officeart/2005/8/layout/chevron2"/>
    <dgm:cxn modelId="{C1093B36-DFA3-4CF6-9344-9A892D964214}" type="presOf" srcId="{21A1402D-8C9D-4FD9-8E58-876F6DF3CA74}" destId="{50E457DE-78B8-4807-B890-2474C805101A}" srcOrd="0" destOrd="0" presId="urn:microsoft.com/office/officeart/2005/8/layout/chevron2"/>
    <dgm:cxn modelId="{2C12308A-A44B-4C22-9E53-275578E245C2}" srcId="{21A1402D-8C9D-4FD9-8E58-876F6DF3CA74}" destId="{588D5AEF-31EE-4965-B7FF-2C1886E5A659}" srcOrd="0" destOrd="0" parTransId="{152A8FF1-8484-49E2-8963-7C30F75B5957}" sibTransId="{487B54FE-55C6-4842-86E8-22DE118DEEA1}"/>
    <dgm:cxn modelId="{04B3B454-B56A-4434-AFAB-B7492912C00B}" type="presOf" srcId="{7EE4F1A1-D5A7-4E27-929D-7376975DE68D}" destId="{5182931C-C249-46AD-B3DE-C64B9D0E0271}" srcOrd="0" destOrd="1" presId="urn:microsoft.com/office/officeart/2005/8/layout/chevron2"/>
    <dgm:cxn modelId="{D4E7283F-B998-44EA-AC97-23EF824AB258}" srcId="{64754774-C50C-4632-AD55-AB68C0BB3E0A}" destId="{9CE06059-77A9-4342-B6AE-EEC6480B7036}" srcOrd="1" destOrd="0" parTransId="{D70797EA-36F9-400D-88FB-12E0D82DE5E0}" sibTransId="{682E32E4-9121-4A7D-BA25-A973ADD12ECA}"/>
    <dgm:cxn modelId="{5EBE9CCC-A5C7-4FC0-B8A4-6929089D2E38}" srcId="{E81AC22A-0F52-4039-BA2D-1B867705E195}" destId="{BAE7CC70-CC20-4C24-ADDE-CE2272FDC736}" srcOrd="0" destOrd="0" parTransId="{416BE549-4FAA-488A-9DAD-1ACDBA083E49}" sibTransId="{30AA1B32-45C0-4DFF-9ECE-AEC407992C0A}"/>
    <dgm:cxn modelId="{150E1536-1F92-47A2-94D9-ED90EDDD8067}" srcId="{D6CD6EEA-3471-44E6-B7DF-CCA270784371}" destId="{21A1402D-8C9D-4FD9-8E58-876F6DF3CA74}" srcOrd="1" destOrd="0" parTransId="{034EBBB3-6349-4E75-8B69-E3152EBDA7AC}" sibTransId="{E46E9CD0-077D-498E-ADA1-337C93DCB80C}"/>
    <dgm:cxn modelId="{CC3E2112-B758-4DF6-B8F1-C3DCA862A249}" type="presOf" srcId="{D6CD6EEA-3471-44E6-B7DF-CCA270784371}" destId="{60FE86F0-6A52-41B5-A62C-D18B02010879}" srcOrd="0" destOrd="0" presId="urn:microsoft.com/office/officeart/2005/8/layout/chevron2"/>
    <dgm:cxn modelId="{F781FF9C-1318-4B1D-A4CE-AF6A55C48D21}" type="presOf" srcId="{E81AC22A-0F52-4039-BA2D-1B867705E195}" destId="{701C25EB-7F42-46FC-A2B7-783F6068BE6A}" srcOrd="0" destOrd="0" presId="urn:microsoft.com/office/officeart/2005/8/layout/chevron2"/>
    <dgm:cxn modelId="{A7076353-8618-4FAC-AD5E-921E003645D6}" srcId="{D6CD6EEA-3471-44E6-B7DF-CCA270784371}" destId="{E81AC22A-0F52-4039-BA2D-1B867705E195}" srcOrd="0" destOrd="0" parTransId="{6A4D293C-17A8-452D-BCBB-E0F533FF461E}" sibTransId="{DB5E944E-B11E-4A40-A9AF-56E21AED7AB2}"/>
    <dgm:cxn modelId="{3B8315C7-2BB3-46D1-93E8-F7A8CA22E6AA}" type="presParOf" srcId="{60FE86F0-6A52-41B5-A62C-D18B02010879}" destId="{63A0CC4F-92FC-407C-9F32-AD9E6D0CB5B0}" srcOrd="0" destOrd="0" presId="urn:microsoft.com/office/officeart/2005/8/layout/chevron2"/>
    <dgm:cxn modelId="{48BD8AF2-F656-415F-92AE-455ABFDD1F17}" type="presParOf" srcId="{63A0CC4F-92FC-407C-9F32-AD9E6D0CB5B0}" destId="{701C25EB-7F42-46FC-A2B7-783F6068BE6A}" srcOrd="0" destOrd="0" presId="urn:microsoft.com/office/officeart/2005/8/layout/chevron2"/>
    <dgm:cxn modelId="{9856BBE7-AED4-4A57-AB62-BD96A44017DF}" type="presParOf" srcId="{63A0CC4F-92FC-407C-9F32-AD9E6D0CB5B0}" destId="{6B128885-6DEA-4258-B9C4-2543F168F8D1}" srcOrd="1" destOrd="0" presId="urn:microsoft.com/office/officeart/2005/8/layout/chevron2"/>
    <dgm:cxn modelId="{0DE33A72-B934-4869-AD8D-C0A0745A5CA3}" type="presParOf" srcId="{60FE86F0-6A52-41B5-A62C-D18B02010879}" destId="{DCBB3B35-6607-476F-823C-0E70ADA28902}" srcOrd="1" destOrd="0" presId="urn:microsoft.com/office/officeart/2005/8/layout/chevron2"/>
    <dgm:cxn modelId="{B7A69E0A-317E-4D9F-A8C3-51BE4148CFAA}" type="presParOf" srcId="{60FE86F0-6A52-41B5-A62C-D18B02010879}" destId="{7BAFEB6B-5A87-43EA-B3EE-2AD402F2658B}" srcOrd="2" destOrd="0" presId="urn:microsoft.com/office/officeart/2005/8/layout/chevron2"/>
    <dgm:cxn modelId="{0018BD29-F924-4E3B-B1E2-F804D719CD3A}" type="presParOf" srcId="{7BAFEB6B-5A87-43EA-B3EE-2AD402F2658B}" destId="{50E457DE-78B8-4807-B890-2474C805101A}" srcOrd="0" destOrd="0" presId="urn:microsoft.com/office/officeart/2005/8/layout/chevron2"/>
    <dgm:cxn modelId="{1AA79810-48C2-400E-9ED0-BA5DB9B179BB}" type="presParOf" srcId="{7BAFEB6B-5A87-43EA-B3EE-2AD402F2658B}" destId="{5182931C-C249-46AD-B3DE-C64B9D0E0271}" srcOrd="1" destOrd="0" presId="urn:microsoft.com/office/officeart/2005/8/layout/chevron2"/>
    <dgm:cxn modelId="{5A4758EB-6D1C-4AAF-B8AF-7B1A386159EF}" type="presParOf" srcId="{60FE86F0-6A52-41B5-A62C-D18B02010879}" destId="{5E8A1B3D-B4EF-4170-97B2-98DA2B75BF52}" srcOrd="3" destOrd="0" presId="urn:microsoft.com/office/officeart/2005/8/layout/chevron2"/>
    <dgm:cxn modelId="{CFAE3DA9-6219-493E-8855-035819B67127}" type="presParOf" srcId="{60FE86F0-6A52-41B5-A62C-D18B02010879}" destId="{DC23830B-438B-463A-8477-0CDACA7457E8}" srcOrd="4" destOrd="0" presId="urn:microsoft.com/office/officeart/2005/8/layout/chevron2"/>
    <dgm:cxn modelId="{07BBFFBB-7BF7-4349-A755-930C94D1C057}" type="presParOf" srcId="{DC23830B-438B-463A-8477-0CDACA7457E8}" destId="{51F21796-6247-4180-B68B-1D579AACF6E8}" srcOrd="0" destOrd="0" presId="urn:microsoft.com/office/officeart/2005/8/layout/chevron2"/>
    <dgm:cxn modelId="{CD8E3B1E-C088-46A5-84A5-27FF4EA8D9F3}" type="presParOf" srcId="{DC23830B-438B-463A-8477-0CDACA7457E8}" destId="{AE5607FD-664C-482C-98BF-365555E1191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3E268A0-D733-4358-9169-59E0F1BCE551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166DAFE-6973-4967-8221-B59AB9C8CAF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485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6DAFE-6973-4967-8221-B59AB9C8CAF9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58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2E3ABD-5EAD-4FDE-B5BE-8AA67E1E8C3A}" type="datetimeFigureOut">
              <a:rPr lang="fa-IR" smtClean="0"/>
              <a:pPr/>
              <a:t>06/21/1443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9A9BA4-E0D5-4966-9373-FD8035714BE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8062912" cy="1470025"/>
          </a:xfrm>
        </p:spPr>
        <p:txBody>
          <a:bodyPr>
            <a:prstTxWarp prst="textDeflateBottom">
              <a:avLst>
                <a:gd name="adj" fmla="val 62635"/>
              </a:avLst>
            </a:prstTxWarp>
            <a:scene3d>
              <a:camera prst="perspectiveContrastingRightFacing"/>
              <a:lightRig rig="threePt" dir="t"/>
            </a:scene3d>
          </a:bodyPr>
          <a:lstStyle/>
          <a:p>
            <a:r>
              <a:rPr lang="fa-IR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به نام آنکه جان را فکرت آموخت</a:t>
            </a:r>
            <a:endParaRPr lang="fa-IR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642918"/>
          <a:ext cx="8643966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برداشت کلی از ماهیت انسان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0"/>
          <a:ext cx="7929618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78358" indent="-514350">
              <a:buClrTx/>
              <a:buSzPct val="137000"/>
              <a:buFont typeface="+mj-lt"/>
              <a:buAutoNum type="arabicParenR"/>
            </a:pPr>
            <a:r>
              <a:rPr lang="fa-IR" sz="4400" dirty="0" smtClean="0"/>
              <a:t>مصاحبه مستقیم (نگرش ساده لوحانه)</a:t>
            </a:r>
          </a:p>
          <a:p>
            <a:pPr marL="578358" indent="-514350">
              <a:buClrTx/>
              <a:buSzPct val="137000"/>
              <a:buFont typeface="+mj-lt"/>
              <a:buAutoNum type="arabicParenR"/>
            </a:pPr>
            <a:endParaRPr lang="fa-IR" sz="3600" dirty="0" smtClean="0"/>
          </a:p>
          <a:p>
            <a:pPr marL="578358" indent="-514350">
              <a:buClrTx/>
              <a:buSzPct val="137000"/>
              <a:buFont typeface="+mj-lt"/>
              <a:buAutoNum type="arabicParenR"/>
            </a:pPr>
            <a:r>
              <a:rPr lang="fa-IR" sz="3600" dirty="0" smtClean="0"/>
              <a:t>بیان ویژگی های شخصیتی فرد از دیدگاه سوم شخص</a:t>
            </a:r>
          </a:p>
          <a:p>
            <a:pPr marL="578358" indent="-514350">
              <a:buClrTx/>
              <a:buSzPct val="137000"/>
              <a:buFont typeface="+mj-lt"/>
              <a:buAutoNum type="arabicParenR"/>
            </a:pPr>
            <a:endParaRPr lang="fa-IR" dirty="0" smtClean="0"/>
          </a:p>
          <a:p>
            <a:pPr marL="578358" indent="-514350">
              <a:buClrTx/>
              <a:buSzPct val="137000"/>
              <a:buFont typeface="+mj-lt"/>
              <a:buAutoNum type="arabicParenR"/>
            </a:pPr>
            <a:r>
              <a:rPr lang="fa-IR" sz="4000" dirty="0" smtClean="0"/>
              <a:t>آزمون فهرست سازه ی نقش (</a:t>
            </a:r>
            <a:r>
              <a:rPr lang="en-US" sz="4000" dirty="0" smtClean="0"/>
              <a:t>REP</a:t>
            </a:r>
            <a:r>
              <a:rPr lang="fa-IR" sz="4000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DeflateBottom">
              <a:avLst>
                <a:gd name="adj" fmla="val 71026"/>
              </a:avLst>
            </a:prstTxWarp>
          </a:bodyPr>
          <a:lstStyle/>
          <a:p>
            <a:pPr algn="ctr"/>
            <a:r>
              <a:rPr lang="fa-IR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ارزیابی در نظریه کلی</a:t>
            </a:r>
            <a:endParaRPr lang="fa-IR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2"/>
          <a:ext cx="9144000" cy="7072335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704566"/>
                <a:gridCol w="1854938"/>
                <a:gridCol w="735281"/>
                <a:gridCol w="718579"/>
                <a:gridCol w="752006"/>
                <a:gridCol w="618677"/>
                <a:gridCol w="668439"/>
                <a:gridCol w="718579"/>
                <a:gridCol w="618322"/>
                <a:gridCol w="754613"/>
              </a:tblGrid>
              <a:tr h="945593"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dirty="0" smtClean="0"/>
                        <a:t>قطب</a:t>
                      </a:r>
                      <a:r>
                        <a:rPr lang="fa-IR" baseline="0" dirty="0" smtClean="0"/>
                        <a:t> مجازی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dirty="0" smtClean="0"/>
                        <a:t>قطب</a:t>
                      </a:r>
                      <a:r>
                        <a:rPr lang="fa-IR" baseline="0" dirty="0" smtClean="0"/>
                        <a:t> حقیقی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dirty="0" smtClean="0"/>
                        <a:t>خویش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algn="ctr" rtl="1"/>
                      <a:r>
                        <a:rPr lang="fa-IR" dirty="0" smtClean="0"/>
                        <a:t>مادر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algn="ctr" rtl="1"/>
                      <a:r>
                        <a:rPr lang="fa-IR" dirty="0" smtClean="0"/>
                        <a:t>پدر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شخص</a:t>
                      </a:r>
                      <a:r>
                        <a:rPr lang="fa-IR" baseline="0" dirty="0" smtClean="0"/>
                        <a:t> شاد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رییس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همسر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برادر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شخص</a:t>
                      </a:r>
                      <a:r>
                        <a:rPr lang="fa-IR" baseline="0" dirty="0" smtClean="0"/>
                        <a:t> موفق</a:t>
                      </a:r>
                      <a:endParaRPr lang="fa-IR" dirty="0"/>
                    </a:p>
                  </a:txBody>
                  <a:tcPr/>
                </a:tc>
              </a:tr>
              <a:tr h="104015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ورزشکار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غیر</a:t>
                      </a:r>
                      <a:r>
                        <a:rPr lang="fa-IR" baseline="0" dirty="0" smtClean="0"/>
                        <a:t> ورزشکار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Courier New" pitchFamily="49" charset="0"/>
                        <a:buNone/>
                      </a:pPr>
                      <a:r>
                        <a:rPr lang="fa-IR" sz="4800" dirty="0" smtClean="0"/>
                        <a:t>⊗</a:t>
                      </a:r>
                      <a:endParaRPr lang="fa-I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Wingdings" pitchFamily="2" charset="2"/>
                        <a:buNone/>
                      </a:pPr>
                      <a:r>
                        <a:rPr lang="fa-IR" sz="3600" dirty="0" smtClean="0"/>
                        <a:t>√</a:t>
                      </a:r>
                      <a:endParaRPr lang="fa-I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3600" dirty="0" smtClean="0"/>
                        <a:t>√</a:t>
                      </a:r>
                      <a:endParaRPr lang="fa-I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104015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پیشرفت</a:t>
                      </a:r>
                      <a:r>
                        <a:rPr lang="fa-IR" baseline="0" dirty="0" smtClean="0"/>
                        <a:t> زیادی ندارد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پیشرفت زیادی دارد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/>
                      <a:endParaRPr lang="fa-IR" dirty="0">
                        <a:effectLst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</a:tr>
              <a:tr h="78799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غیر</a:t>
                      </a:r>
                      <a:r>
                        <a:rPr lang="fa-IR" baseline="0" dirty="0" smtClean="0"/>
                        <a:t> مذهبی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بیشتر مذهبی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3200" dirty="0"/>
                    </a:p>
                  </a:txBody>
                  <a:tcPr/>
                </a:tc>
              </a:tr>
              <a:tr h="89446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به صورتی متفاوت</a:t>
                      </a:r>
                      <a:r>
                        <a:rPr lang="fa-IR" baseline="0" dirty="0" smtClean="0"/>
                        <a:t> فکر میکند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مثل من فکر</a:t>
                      </a:r>
                      <a:r>
                        <a:rPr lang="fa-IR" baseline="0" dirty="0" smtClean="0"/>
                        <a:t> میکند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8799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کم</a:t>
                      </a:r>
                      <a:r>
                        <a:rPr lang="fa-IR" baseline="0" dirty="0" smtClean="0"/>
                        <a:t> فهم تر 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فهمیده تر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</a:tr>
              <a:tr h="78799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دوست نیست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هر دو دوستند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78799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غیر</a:t>
                      </a:r>
                      <a:r>
                        <a:rPr lang="fa-IR" baseline="0" dirty="0" smtClean="0"/>
                        <a:t> اجتماعی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اجتماعی تر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√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⊗</a:t>
                      </a:r>
                      <a:endParaRPr lang="fa-IR" sz="4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 flipV="1">
            <a:off x="411481" y="1417637"/>
            <a:ext cx="45719" cy="45719"/>
          </a:xfrm>
        </p:spPr>
        <p:txBody>
          <a:bodyPr>
            <a:normAutofit fontScale="90000"/>
          </a:bodyPr>
          <a:lstStyle/>
          <a:p>
            <a:endParaRPr lang="fa-IR" dirty="0"/>
          </a:p>
        </p:txBody>
      </p:sp>
      <p:sp>
        <p:nvSpPr>
          <p:cNvPr id="8" name="Oval 7"/>
          <p:cNvSpPr/>
          <p:nvPr/>
        </p:nvSpPr>
        <p:spPr>
          <a:xfrm>
            <a:off x="1571604" y="1142984"/>
            <a:ext cx="357190" cy="35719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8"/>
          <p:cNvSpPr/>
          <p:nvPr/>
        </p:nvSpPr>
        <p:spPr>
          <a:xfrm>
            <a:off x="5072066" y="2214554"/>
            <a:ext cx="357190" cy="35719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/>
          <p:cNvSpPr/>
          <p:nvPr/>
        </p:nvSpPr>
        <p:spPr>
          <a:xfrm>
            <a:off x="214282" y="3214686"/>
            <a:ext cx="357190" cy="35719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Oval 10"/>
          <p:cNvSpPr/>
          <p:nvPr/>
        </p:nvSpPr>
        <p:spPr>
          <a:xfrm>
            <a:off x="1500166" y="4071942"/>
            <a:ext cx="357190" cy="35719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Oval 11"/>
          <p:cNvSpPr/>
          <p:nvPr/>
        </p:nvSpPr>
        <p:spPr>
          <a:xfrm>
            <a:off x="5143504" y="5000636"/>
            <a:ext cx="357190" cy="285752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Oval 12"/>
          <p:cNvSpPr/>
          <p:nvPr/>
        </p:nvSpPr>
        <p:spPr>
          <a:xfrm>
            <a:off x="285720" y="5857892"/>
            <a:ext cx="357190" cy="285752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Oval 13"/>
          <p:cNvSpPr/>
          <p:nvPr/>
        </p:nvSpPr>
        <p:spPr>
          <a:xfrm>
            <a:off x="4357686" y="6572224"/>
            <a:ext cx="357190" cy="285776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14290"/>
            <a:ext cx="8062912" cy="1752600"/>
          </a:xfrm>
        </p:spPr>
        <p:txBody>
          <a:bodyPr>
            <a:normAutofit/>
          </a:bodyPr>
          <a:lstStyle/>
          <a:p>
            <a:endParaRPr lang="fa-IR" sz="6600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a-IR" sz="6600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a-IR" sz="6600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a-IR" sz="6600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2910" y="3143248"/>
            <a:ext cx="528641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576" lvl="0">
              <a:buClr>
                <a:srgbClr val="FF388C"/>
              </a:buClr>
              <a:buSzPct val="80000"/>
            </a:pPr>
            <a:r>
              <a:rPr lang="fa-IR" sz="8800" b="1" i="1" spc="50" dirty="0" smtClean="0">
                <a:ln w="12700" cmpd="sng">
                  <a:solidFill>
                    <a:srgbClr val="00349E">
                      <a:satMod val="120000"/>
                      <a:shade val="80000"/>
                    </a:srgbClr>
                  </a:solidFill>
                  <a:prstDash val="dash"/>
                </a:ln>
                <a:solidFill>
                  <a:schemeClr val="accent1">
                    <a:lumMod val="75000"/>
                  </a:schemeClr>
                </a:solidFill>
                <a:effectLst>
                  <a:glow rad="53100">
                    <a:srgbClr val="00349E">
                      <a:satMod val="180000"/>
                      <a:alpha val="30000"/>
                    </a:srgb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جورج کلی</a:t>
            </a:r>
            <a:endParaRPr lang="fa-IR" sz="8800" b="1" i="1" spc="50" dirty="0">
              <a:ln w="12700" cmpd="sng">
                <a:solidFill>
                  <a:srgbClr val="00349E">
                    <a:satMod val="120000"/>
                    <a:shade val="80000"/>
                  </a:srgbClr>
                </a:solidFill>
                <a:prstDash val="dash"/>
              </a:ln>
              <a:solidFill>
                <a:schemeClr val="accent1">
                  <a:lumMod val="75000"/>
                </a:schemeClr>
              </a:solidFill>
              <a:effectLst>
                <a:glow rad="53100">
                  <a:srgbClr val="00349E">
                    <a:satMod val="180000"/>
                    <a:alpha val="30000"/>
                  </a:srgb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wedg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a-IR" dirty="0" smtClean="0"/>
          </a:p>
          <a:p>
            <a:pPr lvl="0"/>
            <a:endParaRPr lang="fa-IR" dirty="0" smtClean="0"/>
          </a:p>
          <a:p>
            <a:pPr lvl="0"/>
            <a:r>
              <a:rPr lang="fa-IR" dirty="0" smtClean="0"/>
              <a:t>رویکرد سازه شخصی کلی در شخصیت نه تنهایکی از نظریه های جدید بلکه در عین حال یکی از نظریه های اصیل است.</a:t>
            </a:r>
          </a:p>
          <a:p>
            <a:pPr lvl="0"/>
            <a:endParaRPr lang="fa-IR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fa-IR" dirty="0" smtClean="0"/>
              <a:t>نظریه ی کلی وجه اشتراک اندکی با سایر رویکردها دارد. </a:t>
            </a:r>
            <a:endParaRPr lang="en-US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Chevron">
              <a:avLst/>
            </a:prstTxWarp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a-I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نکاتی در مورد نظریه کلی</a:t>
            </a:r>
            <a:endParaRPr lang="fa-I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sz="3600" dirty="0" smtClean="0"/>
          </a:p>
          <a:p>
            <a:endParaRPr lang="fa-IR" sz="3600" dirty="0" smtClean="0"/>
          </a:p>
          <a:p>
            <a:r>
              <a:rPr lang="fa-IR" sz="3600" dirty="0" smtClean="0"/>
              <a:t>از نظر وی همه ی مردم قادرند که سازه شناختی را درباره ی محیط خود بسازند و شکل دهند.</a:t>
            </a:r>
          </a:p>
          <a:p>
            <a:pPr>
              <a:buNone/>
            </a:pPr>
            <a:endParaRPr lang="fa-IR" sz="3600" dirty="0" smtClean="0"/>
          </a:p>
          <a:p>
            <a:endParaRPr lang="fa-IR" dirty="0" smtClean="0"/>
          </a:p>
          <a:p>
            <a:r>
              <a:rPr lang="fa-IR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این تعبیر و تفسیر فرد از رویدادهاست که حائز اهمیت است نه </a:t>
            </a:r>
            <a:r>
              <a:rPr lang="fa-IR" sz="3600" dirty="0" smtClean="0"/>
              <a:t>خود رویدادها.</a:t>
            </a:r>
            <a:endParaRPr lang="fa-IR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sz="4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انقلاب شناختی پس از اینکه وی نظریه خود را مطرح کرد،صورت گرفت ولی ظاهرا این نهضت تأثیر اندکی از این نظریه پذیرفته است.</a:t>
            </a:r>
            <a:endParaRPr lang="fa-IR" sz="4400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50000"/>
              </a:schemeClr>
            </a:solidFill>
          </a:ln>
          <a:effectLst>
            <a:reflection blurRad="6350" stA="50000" endA="300" endPos="90000" dist="50800" dir="5400000" sy="-100000" algn="bl" rotWithShape="0"/>
          </a:effectLst>
        </p:spPr>
        <p:txBody>
          <a:bodyPr>
            <a:prstTxWarp prst="textWave1">
              <a:avLst/>
            </a:prstTxWarp>
          </a:bodyPr>
          <a:lstStyle/>
          <a:p>
            <a:pPr algn="ctr"/>
            <a:r>
              <a:rPr lang="fa-IR" dirty="0" smtClean="0">
                <a:ln>
                  <a:solidFill>
                    <a:schemeClr val="bg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کلی و انقلاب شناختی در روانشناسی</a:t>
            </a:r>
            <a:endParaRPr lang="fa-IR" dirty="0">
              <a:ln>
                <a:solidFill>
                  <a:schemeClr val="bg1">
                    <a:lumMod val="85000"/>
                    <a:lumOff val="1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Win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>
            <a:off x="1357290" y="1428736"/>
            <a:ext cx="56436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2" name="TextBox 11"/>
          <p:cNvSpPr txBox="1"/>
          <p:nvPr/>
        </p:nvSpPr>
        <p:spPr>
          <a:xfrm>
            <a:off x="1571604" y="928670"/>
            <a:ext cx="564360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000" i="1" dirty="0" smtClean="0"/>
              <a:t>زندگینامه ی کلی</a:t>
            </a:r>
            <a:endParaRPr lang="fa-IR" sz="60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3286124"/>
            <a:ext cx="450059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5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fa-IR" sz="5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1905،1967</a:t>
            </a:r>
            <a:r>
              <a:rPr lang="fa-IR" sz="4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lang="fa-IR" sz="4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سازه های شخصی:راههای تعبیر و تفسیر رویدادهای زندگی</a:t>
            </a:r>
          </a:p>
          <a:p>
            <a:endParaRPr lang="fa-IR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a-I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چاره جویی سازه ای</a:t>
            </a:r>
          </a:p>
          <a:p>
            <a:endParaRPr lang="fa-IR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a-I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موضوع بنیادی </a:t>
            </a:r>
          </a:p>
          <a:p>
            <a:endParaRPr lang="fa-IR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a-I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اصول تبعی</a:t>
            </a:r>
            <a:endParaRPr lang="fa-IR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urveDown">
              <a:avLst/>
            </a:prstTxWarp>
          </a:bodyPr>
          <a:lstStyle/>
          <a:p>
            <a:pPr algn="ctr"/>
            <a:r>
              <a:rPr lang="fa-IR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مفاهیم کلیدی در نظریه کلی</a:t>
            </a:r>
            <a:endParaRPr lang="fa-IR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ndalus" pitchFamily="2" charset="-78"/>
              </a:rPr>
              <a:t>یازده</a:t>
            </a:r>
            <a:r>
              <a:rPr lang="fa-IR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a-IR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ndalus" pitchFamily="2" charset="-78"/>
              </a:rPr>
              <a:t>اصل تبعی</a:t>
            </a:r>
          </a:p>
          <a:p>
            <a:pPr>
              <a:buNone/>
            </a:pPr>
            <a:r>
              <a:rPr lang="fa-IR" sz="2800" b="1" i="1" dirty="0">
                <a:solidFill>
                  <a:schemeClr val="tx1">
                    <a:lumMod val="85000"/>
                    <a:lumOff val="15000"/>
                  </a:schemeClr>
                </a:solidFill>
                <a:cs typeface="Andalus" pitchFamily="2" charset="-78"/>
              </a:rPr>
              <a:t> </a:t>
            </a:r>
            <a:r>
              <a:rPr lang="fa-IR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ndalus" pitchFamily="2" charset="-78"/>
              </a:rPr>
              <a:t>   سیستم کلی</a:t>
            </a:r>
            <a:endParaRPr lang="fa-IR" sz="28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Right Brace 3"/>
          <p:cNvSpPr/>
          <p:nvPr/>
        </p:nvSpPr>
        <p:spPr>
          <a:xfrm>
            <a:off x="6072198" y="0"/>
            <a:ext cx="71438" cy="6858000"/>
          </a:xfrm>
          <a:prstGeom prst="rightBrac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Curved Down Ribbon 5"/>
          <p:cNvSpPr/>
          <p:nvPr/>
        </p:nvSpPr>
        <p:spPr>
          <a:xfrm>
            <a:off x="2071670" y="0"/>
            <a:ext cx="3357586" cy="1071546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 ساخت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urved Down Ribbon 6"/>
          <p:cNvSpPr/>
          <p:nvPr/>
        </p:nvSpPr>
        <p:spPr>
          <a:xfrm>
            <a:off x="2071670" y="1142984"/>
            <a:ext cx="3286148" cy="1143008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a-IR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+mj-lt"/>
                <a:ea typeface="Calibri" pitchFamily="34" charset="0"/>
                <a:cs typeface="+mj-cs"/>
              </a:rPr>
              <a:t>اصل تبعی فردیت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+mj-lt"/>
              <a:cs typeface="+mj-cs"/>
            </a:endParaRPr>
          </a:p>
        </p:txBody>
      </p:sp>
      <p:sp>
        <p:nvSpPr>
          <p:cNvPr id="8" name="Curved Down Ribbon 7"/>
          <p:cNvSpPr/>
          <p:nvPr/>
        </p:nvSpPr>
        <p:spPr>
          <a:xfrm>
            <a:off x="2071670" y="2285992"/>
            <a:ext cx="3286148" cy="1071570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a-IR" b="1" i="1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اصل تبعی سازمان</a:t>
            </a:r>
            <a:endParaRPr kumimoji="0" lang="fa-IR" b="1" i="1" u="none" strike="noStrike" normalizeH="0" baseline="0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urved Down Ribbon 8"/>
          <p:cNvSpPr/>
          <p:nvPr/>
        </p:nvSpPr>
        <p:spPr>
          <a:xfrm>
            <a:off x="2000232" y="3357562"/>
            <a:ext cx="3429024" cy="1071570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 دوگانگی</a:t>
            </a:r>
            <a:endParaRPr lang="fa-I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Curved Down Ribbon 9"/>
          <p:cNvSpPr/>
          <p:nvPr/>
        </p:nvSpPr>
        <p:spPr>
          <a:xfrm>
            <a:off x="1928794" y="4429132"/>
            <a:ext cx="3430730" cy="1143008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 انتخاب </a:t>
            </a:r>
            <a:endParaRPr lang="fa-I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Curved Down Ribbon 10"/>
          <p:cNvSpPr/>
          <p:nvPr/>
        </p:nvSpPr>
        <p:spPr>
          <a:xfrm>
            <a:off x="2000232" y="5643578"/>
            <a:ext cx="3357586" cy="1000132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 گسترده</a:t>
            </a:r>
            <a:endParaRPr lang="fa-I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Curved Down Ribbon 3"/>
          <p:cNvSpPr/>
          <p:nvPr/>
        </p:nvSpPr>
        <p:spPr>
          <a:xfrm>
            <a:off x="4500562" y="357166"/>
            <a:ext cx="3286148" cy="1143008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 تجربه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urved Down Ribbon 4"/>
          <p:cNvSpPr/>
          <p:nvPr/>
        </p:nvSpPr>
        <p:spPr>
          <a:xfrm>
            <a:off x="3786182" y="1643050"/>
            <a:ext cx="3429024" cy="1214446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</a:t>
            </a:r>
            <a:r>
              <a:rPr lang="fa-IR" dirty="0" smtClean="0"/>
              <a:t> </a:t>
            </a:r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نوسان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urved Down Ribbon 5"/>
          <p:cNvSpPr/>
          <p:nvPr/>
        </p:nvSpPr>
        <p:spPr>
          <a:xfrm>
            <a:off x="3286116" y="2857496"/>
            <a:ext cx="3143272" cy="1285884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</a:t>
            </a:r>
            <a:r>
              <a:rPr lang="fa-IR" dirty="0" smtClean="0"/>
              <a:t> </a:t>
            </a:r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تجزیه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urved Down Ribbon 6"/>
          <p:cNvSpPr/>
          <p:nvPr/>
        </p:nvSpPr>
        <p:spPr>
          <a:xfrm>
            <a:off x="1500166" y="5357826"/>
            <a:ext cx="3286148" cy="1285884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 جامعه جویی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Curved Down Ribbon 7"/>
          <p:cNvSpPr/>
          <p:nvPr/>
        </p:nvSpPr>
        <p:spPr>
          <a:xfrm>
            <a:off x="2357422" y="4214818"/>
            <a:ext cx="3500462" cy="1071570"/>
          </a:xfrm>
          <a:prstGeom prst="ellipseRibb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اصل تبعی</a:t>
            </a:r>
            <a:r>
              <a:rPr lang="fa-IR" dirty="0" smtClean="0"/>
              <a:t> </a:t>
            </a:r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اشتراک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جورج کلی</Template>
  <TotalTime>0</TotalTime>
  <Words>330</Words>
  <Application>Microsoft Office PowerPoint</Application>
  <PresentationFormat>On-screen Show (4:3)</PresentationFormat>
  <Paragraphs>131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Andalus</vt:lpstr>
      <vt:lpstr>Arial</vt:lpstr>
      <vt:lpstr>Arial Unicode MS</vt:lpstr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به نام آنکه جان را فکرت آموخت</vt:lpstr>
      <vt:lpstr>PowerPoint Presentation</vt:lpstr>
      <vt:lpstr>نکاتی در مورد نظریه کلی</vt:lpstr>
      <vt:lpstr>PowerPoint Presentation</vt:lpstr>
      <vt:lpstr>کلی و انقلاب شناختی در روانشناسی</vt:lpstr>
      <vt:lpstr>PowerPoint Presentation</vt:lpstr>
      <vt:lpstr>مفاهیم کلیدی در نظریه کلی</vt:lpstr>
      <vt:lpstr>PowerPoint Presentation</vt:lpstr>
      <vt:lpstr>PowerPoint Presentation</vt:lpstr>
      <vt:lpstr>برداشت کلی از ماهیت انسان</vt:lpstr>
      <vt:lpstr>PowerPoint Presentation</vt:lpstr>
      <vt:lpstr>ارزیابی در نظریه کلی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آنکه جان را فکرت آموخت</dc:title>
  <dc:creator>omid arzi</dc:creator>
  <cp:lastModifiedBy>omid arzi</cp:lastModifiedBy>
  <cp:revision>1</cp:revision>
  <dcterms:created xsi:type="dcterms:W3CDTF">2022-01-24T14:02:59Z</dcterms:created>
  <dcterms:modified xsi:type="dcterms:W3CDTF">2022-01-24T14:03:22Z</dcterms:modified>
</cp:coreProperties>
</file>