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notesMasterIdLst>
    <p:notesMasterId r:id="rId34"/>
  </p:notesMasterIdLst>
  <p:sldIdLst>
    <p:sldId id="329" r:id="rId2"/>
    <p:sldId id="280" r:id="rId3"/>
    <p:sldId id="320" r:id="rId4"/>
    <p:sldId id="319" r:id="rId5"/>
    <p:sldId id="304" r:id="rId6"/>
    <p:sldId id="318" r:id="rId7"/>
    <p:sldId id="308" r:id="rId8"/>
    <p:sldId id="309" r:id="rId9"/>
    <p:sldId id="310" r:id="rId10"/>
    <p:sldId id="311" r:id="rId11"/>
    <p:sldId id="346" r:id="rId12"/>
    <p:sldId id="315" r:id="rId13"/>
    <p:sldId id="316" r:id="rId14"/>
    <p:sldId id="337" r:id="rId15"/>
    <p:sldId id="339" r:id="rId16"/>
    <p:sldId id="324" r:id="rId17"/>
    <p:sldId id="340" r:id="rId18"/>
    <p:sldId id="341" r:id="rId19"/>
    <p:sldId id="342" r:id="rId20"/>
    <p:sldId id="325" r:id="rId21"/>
    <p:sldId id="348" r:id="rId22"/>
    <p:sldId id="345" r:id="rId23"/>
    <p:sldId id="327" r:id="rId24"/>
    <p:sldId id="343" r:id="rId25"/>
    <p:sldId id="344" r:id="rId26"/>
    <p:sldId id="349" r:id="rId27"/>
    <p:sldId id="333" r:id="rId28"/>
    <p:sldId id="350" r:id="rId29"/>
    <p:sldId id="351" r:id="rId30"/>
    <p:sldId id="352" r:id="rId31"/>
    <p:sldId id="353" r:id="rId32"/>
    <p:sldId id="276" r:id="rId33"/>
  </p:sldIdLst>
  <p:sldSz cx="9144000" cy="6858000" type="screen4x3"/>
  <p:notesSz cx="6797675" cy="9926638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3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434" autoAdjust="0"/>
  </p:normalViewPr>
  <p:slideViewPr>
    <p:cSldViewPr>
      <p:cViewPr varScale="1">
        <p:scale>
          <a:sx n="38" d="100"/>
          <a:sy n="38" d="100"/>
        </p:scale>
        <p:origin x="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FD87F-4FB6-48A9-856A-9734F1889E2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01241D-11E7-4FAC-ADBE-EDB45BF7B44D}">
      <dgm:prSet phldrT="[Text]"/>
      <dgm:spPr>
        <a:solidFill>
          <a:srgbClr val="7030A0"/>
        </a:solidFill>
      </dgm:spPr>
      <dgm:t>
        <a:bodyPr/>
        <a:lstStyle/>
        <a:p>
          <a:r>
            <a:rPr lang="fa-IR" dirty="0" smtClean="0">
              <a:cs typeface="B Titr" pitchFamily="2" charset="-78"/>
            </a:rPr>
            <a:t>فرهنگي </a:t>
          </a:r>
          <a:endParaRPr lang="en-US" dirty="0"/>
        </a:p>
      </dgm:t>
    </dgm:pt>
    <dgm:pt modelId="{C5C4C473-A033-436D-BA46-472071CE1F3A}" type="parTrans" cxnId="{DE1F2823-AD4A-4202-B3D6-BC4185BC852B}">
      <dgm:prSet/>
      <dgm:spPr/>
      <dgm:t>
        <a:bodyPr/>
        <a:lstStyle/>
        <a:p>
          <a:endParaRPr lang="en-US"/>
        </a:p>
      </dgm:t>
    </dgm:pt>
    <dgm:pt modelId="{FCAE2499-E7FD-4384-A8E2-AEAA033DB3E2}" type="sibTrans" cxnId="{DE1F2823-AD4A-4202-B3D6-BC4185BC852B}">
      <dgm:prSet/>
      <dgm:spPr/>
      <dgm:t>
        <a:bodyPr/>
        <a:lstStyle/>
        <a:p>
          <a:endParaRPr lang="en-US"/>
        </a:p>
      </dgm:t>
    </dgm:pt>
    <dgm:pt modelId="{6DEF7D6E-A64A-49F6-89E0-A01105A3E2B1}">
      <dgm:prSet phldrT="[Text]"/>
      <dgm:spPr>
        <a:solidFill>
          <a:srgbClr val="00B0F0"/>
        </a:solidFill>
      </dgm:spPr>
      <dgm:t>
        <a:bodyPr/>
        <a:lstStyle/>
        <a:p>
          <a:r>
            <a:rPr lang="fa-IR" dirty="0" smtClean="0">
              <a:cs typeface="B Titr" pitchFamily="2" charset="-78"/>
            </a:rPr>
            <a:t>نظامي</a:t>
          </a:r>
          <a:endParaRPr lang="en-US" dirty="0"/>
        </a:p>
      </dgm:t>
    </dgm:pt>
    <dgm:pt modelId="{1E4486AD-6B04-41BD-BC29-5B59F322292D}" type="parTrans" cxnId="{EE8AA995-6494-410B-BC41-B9BDA0A6CECD}">
      <dgm:prSet/>
      <dgm:spPr/>
      <dgm:t>
        <a:bodyPr/>
        <a:lstStyle/>
        <a:p>
          <a:endParaRPr lang="en-US"/>
        </a:p>
      </dgm:t>
    </dgm:pt>
    <dgm:pt modelId="{3C62EE89-E864-4C2F-B777-53755AADC305}" type="sibTrans" cxnId="{EE8AA995-6494-410B-BC41-B9BDA0A6CECD}">
      <dgm:prSet/>
      <dgm:spPr/>
      <dgm:t>
        <a:bodyPr/>
        <a:lstStyle/>
        <a:p>
          <a:endParaRPr lang="en-US"/>
        </a:p>
      </dgm:t>
    </dgm:pt>
    <dgm:pt modelId="{F5655225-820D-43BE-9514-A54F3706E27B}">
      <dgm:prSet phldrT="[Text]"/>
      <dgm:spPr>
        <a:solidFill>
          <a:srgbClr val="7030A0"/>
        </a:solidFill>
      </dgm:spPr>
      <dgm:t>
        <a:bodyPr/>
        <a:lstStyle/>
        <a:p>
          <a:r>
            <a:rPr lang="fa-IR" dirty="0" smtClean="0">
              <a:cs typeface="B Titr" pitchFamily="2" charset="-78"/>
            </a:rPr>
            <a:t>اجتماعي</a:t>
          </a:r>
          <a:endParaRPr lang="en-US" dirty="0"/>
        </a:p>
      </dgm:t>
    </dgm:pt>
    <dgm:pt modelId="{BE8D481C-29A1-462F-B6BB-FA11FA1B4890}" type="parTrans" cxnId="{E095F5AE-AB0E-483C-9C0C-8C890C7E6E8C}">
      <dgm:prSet/>
      <dgm:spPr/>
      <dgm:t>
        <a:bodyPr/>
        <a:lstStyle/>
        <a:p>
          <a:endParaRPr lang="en-US"/>
        </a:p>
      </dgm:t>
    </dgm:pt>
    <dgm:pt modelId="{7621AC60-5BBB-4873-9D39-63A47E161F91}" type="sibTrans" cxnId="{E095F5AE-AB0E-483C-9C0C-8C890C7E6E8C}">
      <dgm:prSet/>
      <dgm:spPr/>
      <dgm:t>
        <a:bodyPr/>
        <a:lstStyle/>
        <a:p>
          <a:endParaRPr lang="en-US"/>
        </a:p>
      </dgm:t>
    </dgm:pt>
    <dgm:pt modelId="{CB834B52-55C2-450D-88CE-19DB678EC235}">
      <dgm:prSet phldrT="[Text]"/>
      <dgm:spPr>
        <a:solidFill>
          <a:srgbClr val="FF0000"/>
        </a:solidFill>
      </dgm:spPr>
      <dgm:t>
        <a:bodyPr/>
        <a:lstStyle/>
        <a:p>
          <a:r>
            <a:rPr lang="fa-IR" dirty="0" smtClean="0">
              <a:cs typeface="B Titr" pitchFamily="2" charset="-78"/>
            </a:rPr>
            <a:t>امنيتي</a:t>
          </a:r>
          <a:endParaRPr lang="en-US" dirty="0">
            <a:cs typeface="B Titr" pitchFamily="2" charset="-78"/>
          </a:endParaRPr>
        </a:p>
      </dgm:t>
    </dgm:pt>
    <dgm:pt modelId="{1F45B72F-4EC9-460C-9EA6-701CC17205CC}" type="parTrans" cxnId="{CE52BFFE-F629-46C4-B281-9B32D65DA2C6}">
      <dgm:prSet/>
      <dgm:spPr/>
      <dgm:t>
        <a:bodyPr/>
        <a:lstStyle/>
        <a:p>
          <a:endParaRPr lang="en-US"/>
        </a:p>
      </dgm:t>
    </dgm:pt>
    <dgm:pt modelId="{B8E00E5E-B77D-497A-93CC-C1505C5D6548}" type="sibTrans" cxnId="{CE52BFFE-F629-46C4-B281-9B32D65DA2C6}">
      <dgm:prSet/>
      <dgm:spPr/>
      <dgm:t>
        <a:bodyPr/>
        <a:lstStyle/>
        <a:p>
          <a:endParaRPr lang="en-US"/>
        </a:p>
      </dgm:t>
    </dgm:pt>
    <dgm:pt modelId="{F9F4BB5A-9FE8-4CD4-BFB6-91233EF61030}">
      <dgm:prSet phldrT="[Text]"/>
      <dgm:spPr>
        <a:solidFill>
          <a:srgbClr val="00B0F0"/>
        </a:solidFill>
      </dgm:spPr>
      <dgm:t>
        <a:bodyPr/>
        <a:lstStyle/>
        <a:p>
          <a:r>
            <a:rPr lang="fa-IR" dirty="0" smtClean="0">
              <a:cs typeface="B Titr" pitchFamily="2" charset="-78"/>
            </a:rPr>
            <a:t>سياسي</a:t>
          </a:r>
          <a:endParaRPr lang="en-US" dirty="0"/>
        </a:p>
      </dgm:t>
    </dgm:pt>
    <dgm:pt modelId="{88D87673-CE8D-4E6B-94E6-A298D1B9BCEC}" type="parTrans" cxnId="{70ED439B-1636-4B5E-9885-8E7E0482AF52}">
      <dgm:prSet/>
      <dgm:spPr/>
      <dgm:t>
        <a:bodyPr/>
        <a:lstStyle/>
        <a:p>
          <a:endParaRPr lang="en-US"/>
        </a:p>
      </dgm:t>
    </dgm:pt>
    <dgm:pt modelId="{1D965123-5C48-4F77-94B0-E0ED3680F558}" type="sibTrans" cxnId="{70ED439B-1636-4B5E-9885-8E7E0482AF52}">
      <dgm:prSet/>
      <dgm:spPr/>
      <dgm:t>
        <a:bodyPr/>
        <a:lstStyle/>
        <a:p>
          <a:endParaRPr lang="en-US"/>
        </a:p>
      </dgm:t>
    </dgm:pt>
    <dgm:pt modelId="{F56A4751-4DFE-4CEA-BC2A-55E2784FC469}">
      <dgm:prSet/>
      <dgm:spPr>
        <a:solidFill>
          <a:srgbClr val="FF0000"/>
        </a:solidFill>
      </dgm:spPr>
      <dgm:t>
        <a:bodyPr/>
        <a:lstStyle/>
        <a:p>
          <a:r>
            <a:rPr lang="fa-IR" dirty="0" smtClean="0">
              <a:cs typeface="B Titr" pitchFamily="2" charset="-78"/>
            </a:rPr>
            <a:t>اقتصادي</a:t>
          </a:r>
          <a:endParaRPr lang="en-US" dirty="0"/>
        </a:p>
      </dgm:t>
    </dgm:pt>
    <dgm:pt modelId="{4902DC42-37BE-4DDF-B0F7-DD94CFBE2EC2}" type="parTrans" cxnId="{753FAA16-50B5-4566-BD2B-F265DB1BA880}">
      <dgm:prSet/>
      <dgm:spPr/>
      <dgm:t>
        <a:bodyPr/>
        <a:lstStyle/>
        <a:p>
          <a:endParaRPr lang="en-US"/>
        </a:p>
      </dgm:t>
    </dgm:pt>
    <dgm:pt modelId="{70FC8680-1964-4E0D-BFE7-C6A2A45F63B0}" type="sibTrans" cxnId="{753FAA16-50B5-4566-BD2B-F265DB1BA880}">
      <dgm:prSet/>
      <dgm:spPr/>
      <dgm:t>
        <a:bodyPr/>
        <a:lstStyle/>
        <a:p>
          <a:endParaRPr lang="en-US"/>
        </a:p>
      </dgm:t>
    </dgm:pt>
    <dgm:pt modelId="{C2BD525C-EFD6-4757-B5D0-118DF4DFF51F}" type="pres">
      <dgm:prSet presAssocID="{DF1FD87F-4FB6-48A9-856A-9734F1889E2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0A69F0-8ABE-4B04-9BA5-828F5A260FFF}" type="pres">
      <dgm:prSet presAssocID="{8501241D-11E7-4FAC-ADBE-EDB45BF7B44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6A32D-F6BB-46A1-8841-4FEBA015BF0D}" type="pres">
      <dgm:prSet presAssocID="{8501241D-11E7-4FAC-ADBE-EDB45BF7B44D}" presName="spNode" presStyleCnt="0"/>
      <dgm:spPr/>
    </dgm:pt>
    <dgm:pt modelId="{0B30BF94-BAD6-4242-8515-21DA53F46B8D}" type="pres">
      <dgm:prSet presAssocID="{FCAE2499-E7FD-4384-A8E2-AEAA033DB3E2}" presName="sibTrans" presStyleLbl="sibTrans1D1" presStyleIdx="0" presStyleCnt="6"/>
      <dgm:spPr/>
      <dgm:t>
        <a:bodyPr/>
        <a:lstStyle/>
        <a:p>
          <a:endParaRPr lang="en-US"/>
        </a:p>
      </dgm:t>
    </dgm:pt>
    <dgm:pt modelId="{0D377357-7B94-432D-AC56-F2D93AD5C5ED}" type="pres">
      <dgm:prSet presAssocID="{F56A4751-4DFE-4CEA-BC2A-55E2784FC4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FE558D-EB89-4D16-A314-7F59D31969FD}" type="pres">
      <dgm:prSet presAssocID="{F56A4751-4DFE-4CEA-BC2A-55E2784FC469}" presName="spNode" presStyleCnt="0"/>
      <dgm:spPr/>
    </dgm:pt>
    <dgm:pt modelId="{B98FE047-5F76-46DB-B3E8-AC736D2183A2}" type="pres">
      <dgm:prSet presAssocID="{70FC8680-1964-4E0D-BFE7-C6A2A45F63B0}" presName="sibTrans" presStyleLbl="sibTrans1D1" presStyleIdx="1" presStyleCnt="6"/>
      <dgm:spPr/>
      <dgm:t>
        <a:bodyPr/>
        <a:lstStyle/>
        <a:p>
          <a:endParaRPr lang="en-US"/>
        </a:p>
      </dgm:t>
    </dgm:pt>
    <dgm:pt modelId="{7B5C0135-F3AD-480F-B468-C8A21B9A9EC4}" type="pres">
      <dgm:prSet presAssocID="{6DEF7D6E-A64A-49F6-89E0-A01105A3E2B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0A18EA-C4E9-4316-A23F-70E2E6F9DD4D}" type="pres">
      <dgm:prSet presAssocID="{6DEF7D6E-A64A-49F6-89E0-A01105A3E2B1}" presName="spNode" presStyleCnt="0"/>
      <dgm:spPr/>
    </dgm:pt>
    <dgm:pt modelId="{0FDA6254-43CE-4D9F-AD84-8903EDD5F6B5}" type="pres">
      <dgm:prSet presAssocID="{3C62EE89-E864-4C2F-B777-53755AADC305}" presName="sibTrans" presStyleLbl="sibTrans1D1" presStyleIdx="2" presStyleCnt="6"/>
      <dgm:spPr/>
      <dgm:t>
        <a:bodyPr/>
        <a:lstStyle/>
        <a:p>
          <a:endParaRPr lang="en-US"/>
        </a:p>
      </dgm:t>
    </dgm:pt>
    <dgm:pt modelId="{B5C886C9-094E-4753-9E3F-2669B749AC53}" type="pres">
      <dgm:prSet presAssocID="{F5655225-820D-43BE-9514-A54F3706E27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E8EEF-44C8-47FB-9254-2EAB366EA71C}" type="pres">
      <dgm:prSet presAssocID="{F5655225-820D-43BE-9514-A54F3706E27B}" presName="spNode" presStyleCnt="0"/>
      <dgm:spPr/>
    </dgm:pt>
    <dgm:pt modelId="{3CC09D93-34A1-42A2-9298-0FA3D00BBDED}" type="pres">
      <dgm:prSet presAssocID="{7621AC60-5BBB-4873-9D39-63A47E161F91}" presName="sibTrans" presStyleLbl="sibTrans1D1" presStyleIdx="3" presStyleCnt="6"/>
      <dgm:spPr/>
      <dgm:t>
        <a:bodyPr/>
        <a:lstStyle/>
        <a:p>
          <a:endParaRPr lang="en-US"/>
        </a:p>
      </dgm:t>
    </dgm:pt>
    <dgm:pt modelId="{8D794A3E-4424-4A4F-AF90-EEF29E6E4DB5}" type="pres">
      <dgm:prSet presAssocID="{CB834B52-55C2-450D-88CE-19DB678EC23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EEE1B-D074-4A64-94F7-08BEF3045714}" type="pres">
      <dgm:prSet presAssocID="{CB834B52-55C2-450D-88CE-19DB678EC235}" presName="spNode" presStyleCnt="0"/>
      <dgm:spPr/>
    </dgm:pt>
    <dgm:pt modelId="{4C15928F-6FD8-491A-A69C-ACBAB1397F7B}" type="pres">
      <dgm:prSet presAssocID="{B8E00E5E-B77D-497A-93CC-C1505C5D6548}" presName="sibTrans" presStyleLbl="sibTrans1D1" presStyleIdx="4" presStyleCnt="6"/>
      <dgm:spPr/>
      <dgm:t>
        <a:bodyPr/>
        <a:lstStyle/>
        <a:p>
          <a:endParaRPr lang="en-US"/>
        </a:p>
      </dgm:t>
    </dgm:pt>
    <dgm:pt modelId="{D8C52BC9-0725-43AC-B062-216AD28BC317}" type="pres">
      <dgm:prSet presAssocID="{F9F4BB5A-9FE8-4CD4-BFB6-91233EF6103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A99EC-CCF8-48D7-98D7-407598B4A158}" type="pres">
      <dgm:prSet presAssocID="{F9F4BB5A-9FE8-4CD4-BFB6-91233EF61030}" presName="spNode" presStyleCnt="0"/>
      <dgm:spPr/>
    </dgm:pt>
    <dgm:pt modelId="{D8C269FC-2137-4A98-9508-8A6F4093BF4B}" type="pres">
      <dgm:prSet presAssocID="{1D965123-5C48-4F77-94B0-E0ED3680F558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863A4929-2A3E-4E0E-A1B7-DAF7A9360DD7}" type="presOf" srcId="{F56A4751-4DFE-4CEA-BC2A-55E2784FC469}" destId="{0D377357-7B94-432D-AC56-F2D93AD5C5ED}" srcOrd="0" destOrd="0" presId="urn:microsoft.com/office/officeart/2005/8/layout/cycle6"/>
    <dgm:cxn modelId="{6545FE8F-C63E-44F3-90C5-9F3C0AE23053}" type="presOf" srcId="{FCAE2499-E7FD-4384-A8E2-AEAA033DB3E2}" destId="{0B30BF94-BAD6-4242-8515-21DA53F46B8D}" srcOrd="0" destOrd="0" presId="urn:microsoft.com/office/officeart/2005/8/layout/cycle6"/>
    <dgm:cxn modelId="{730E7BD5-4285-4A9A-9709-C8A87AA4E34A}" type="presOf" srcId="{F9F4BB5A-9FE8-4CD4-BFB6-91233EF61030}" destId="{D8C52BC9-0725-43AC-B062-216AD28BC317}" srcOrd="0" destOrd="0" presId="urn:microsoft.com/office/officeart/2005/8/layout/cycle6"/>
    <dgm:cxn modelId="{EE8AA995-6494-410B-BC41-B9BDA0A6CECD}" srcId="{DF1FD87F-4FB6-48A9-856A-9734F1889E27}" destId="{6DEF7D6E-A64A-49F6-89E0-A01105A3E2B1}" srcOrd="2" destOrd="0" parTransId="{1E4486AD-6B04-41BD-BC29-5B59F322292D}" sibTransId="{3C62EE89-E864-4C2F-B777-53755AADC305}"/>
    <dgm:cxn modelId="{0DCF9BF1-AFF3-4797-813B-B911268A2471}" type="presOf" srcId="{1D965123-5C48-4F77-94B0-E0ED3680F558}" destId="{D8C269FC-2137-4A98-9508-8A6F4093BF4B}" srcOrd="0" destOrd="0" presId="urn:microsoft.com/office/officeart/2005/8/layout/cycle6"/>
    <dgm:cxn modelId="{88D06E39-C60C-4863-98E2-70EE9A71AD02}" type="presOf" srcId="{F5655225-820D-43BE-9514-A54F3706E27B}" destId="{B5C886C9-094E-4753-9E3F-2669B749AC53}" srcOrd="0" destOrd="0" presId="urn:microsoft.com/office/officeart/2005/8/layout/cycle6"/>
    <dgm:cxn modelId="{CE52BFFE-F629-46C4-B281-9B32D65DA2C6}" srcId="{DF1FD87F-4FB6-48A9-856A-9734F1889E27}" destId="{CB834B52-55C2-450D-88CE-19DB678EC235}" srcOrd="4" destOrd="0" parTransId="{1F45B72F-4EC9-460C-9EA6-701CC17205CC}" sibTransId="{B8E00E5E-B77D-497A-93CC-C1505C5D6548}"/>
    <dgm:cxn modelId="{79157D76-B9D5-423E-8EDD-180BD20D5C54}" type="presOf" srcId="{B8E00E5E-B77D-497A-93CC-C1505C5D6548}" destId="{4C15928F-6FD8-491A-A69C-ACBAB1397F7B}" srcOrd="0" destOrd="0" presId="urn:microsoft.com/office/officeart/2005/8/layout/cycle6"/>
    <dgm:cxn modelId="{949E970C-965F-4888-8166-E0805414ED22}" type="presOf" srcId="{DF1FD87F-4FB6-48A9-856A-9734F1889E27}" destId="{C2BD525C-EFD6-4757-B5D0-118DF4DFF51F}" srcOrd="0" destOrd="0" presId="urn:microsoft.com/office/officeart/2005/8/layout/cycle6"/>
    <dgm:cxn modelId="{6CC03EC6-A76B-48E9-A13F-439BC18EA084}" type="presOf" srcId="{6DEF7D6E-A64A-49F6-89E0-A01105A3E2B1}" destId="{7B5C0135-F3AD-480F-B468-C8A21B9A9EC4}" srcOrd="0" destOrd="0" presId="urn:microsoft.com/office/officeart/2005/8/layout/cycle6"/>
    <dgm:cxn modelId="{DE1F2823-AD4A-4202-B3D6-BC4185BC852B}" srcId="{DF1FD87F-4FB6-48A9-856A-9734F1889E27}" destId="{8501241D-11E7-4FAC-ADBE-EDB45BF7B44D}" srcOrd="0" destOrd="0" parTransId="{C5C4C473-A033-436D-BA46-472071CE1F3A}" sibTransId="{FCAE2499-E7FD-4384-A8E2-AEAA033DB3E2}"/>
    <dgm:cxn modelId="{FD2F7F88-2E23-484F-A4AE-79F7433A84D5}" type="presOf" srcId="{7621AC60-5BBB-4873-9D39-63A47E161F91}" destId="{3CC09D93-34A1-42A2-9298-0FA3D00BBDED}" srcOrd="0" destOrd="0" presId="urn:microsoft.com/office/officeart/2005/8/layout/cycle6"/>
    <dgm:cxn modelId="{48B302EA-C16E-44F0-8EB5-8369068C2502}" type="presOf" srcId="{3C62EE89-E864-4C2F-B777-53755AADC305}" destId="{0FDA6254-43CE-4D9F-AD84-8903EDD5F6B5}" srcOrd="0" destOrd="0" presId="urn:microsoft.com/office/officeart/2005/8/layout/cycle6"/>
    <dgm:cxn modelId="{9470F990-1B3B-45C3-BE07-ABC4CA7E5CE0}" type="presOf" srcId="{8501241D-11E7-4FAC-ADBE-EDB45BF7B44D}" destId="{E00A69F0-8ABE-4B04-9BA5-828F5A260FFF}" srcOrd="0" destOrd="0" presId="urn:microsoft.com/office/officeart/2005/8/layout/cycle6"/>
    <dgm:cxn modelId="{70ED439B-1636-4B5E-9885-8E7E0482AF52}" srcId="{DF1FD87F-4FB6-48A9-856A-9734F1889E27}" destId="{F9F4BB5A-9FE8-4CD4-BFB6-91233EF61030}" srcOrd="5" destOrd="0" parTransId="{88D87673-CE8D-4E6B-94E6-A298D1B9BCEC}" sibTransId="{1D965123-5C48-4F77-94B0-E0ED3680F558}"/>
    <dgm:cxn modelId="{753FAA16-50B5-4566-BD2B-F265DB1BA880}" srcId="{DF1FD87F-4FB6-48A9-856A-9734F1889E27}" destId="{F56A4751-4DFE-4CEA-BC2A-55E2784FC469}" srcOrd="1" destOrd="0" parTransId="{4902DC42-37BE-4DDF-B0F7-DD94CFBE2EC2}" sibTransId="{70FC8680-1964-4E0D-BFE7-C6A2A45F63B0}"/>
    <dgm:cxn modelId="{8097A257-BC17-4B47-88A3-1E1A5B6727F2}" type="presOf" srcId="{CB834B52-55C2-450D-88CE-19DB678EC235}" destId="{8D794A3E-4424-4A4F-AF90-EEF29E6E4DB5}" srcOrd="0" destOrd="0" presId="urn:microsoft.com/office/officeart/2005/8/layout/cycle6"/>
    <dgm:cxn modelId="{E095F5AE-AB0E-483C-9C0C-8C890C7E6E8C}" srcId="{DF1FD87F-4FB6-48A9-856A-9734F1889E27}" destId="{F5655225-820D-43BE-9514-A54F3706E27B}" srcOrd="3" destOrd="0" parTransId="{BE8D481C-29A1-462F-B6BB-FA11FA1B4890}" sibTransId="{7621AC60-5BBB-4873-9D39-63A47E161F91}"/>
    <dgm:cxn modelId="{C2F86498-B359-4E23-BE0E-D1D781034657}" type="presOf" srcId="{70FC8680-1964-4E0D-BFE7-C6A2A45F63B0}" destId="{B98FE047-5F76-46DB-B3E8-AC736D2183A2}" srcOrd="0" destOrd="0" presId="urn:microsoft.com/office/officeart/2005/8/layout/cycle6"/>
    <dgm:cxn modelId="{B768B6F5-E553-469E-965E-AC31DFD13451}" type="presParOf" srcId="{C2BD525C-EFD6-4757-B5D0-118DF4DFF51F}" destId="{E00A69F0-8ABE-4B04-9BA5-828F5A260FFF}" srcOrd="0" destOrd="0" presId="urn:microsoft.com/office/officeart/2005/8/layout/cycle6"/>
    <dgm:cxn modelId="{75F30563-1529-411B-9A3B-F7680A5C20BD}" type="presParOf" srcId="{C2BD525C-EFD6-4757-B5D0-118DF4DFF51F}" destId="{2846A32D-F6BB-46A1-8841-4FEBA015BF0D}" srcOrd="1" destOrd="0" presId="urn:microsoft.com/office/officeart/2005/8/layout/cycle6"/>
    <dgm:cxn modelId="{F5F4BCB0-D82A-41A2-80C9-F0DCE41F748D}" type="presParOf" srcId="{C2BD525C-EFD6-4757-B5D0-118DF4DFF51F}" destId="{0B30BF94-BAD6-4242-8515-21DA53F46B8D}" srcOrd="2" destOrd="0" presId="urn:microsoft.com/office/officeart/2005/8/layout/cycle6"/>
    <dgm:cxn modelId="{49456060-75C5-43EA-81DC-3A449B139F96}" type="presParOf" srcId="{C2BD525C-EFD6-4757-B5D0-118DF4DFF51F}" destId="{0D377357-7B94-432D-AC56-F2D93AD5C5ED}" srcOrd="3" destOrd="0" presId="urn:microsoft.com/office/officeart/2005/8/layout/cycle6"/>
    <dgm:cxn modelId="{00E2533C-C7F1-45C3-85F3-C56838487D19}" type="presParOf" srcId="{C2BD525C-EFD6-4757-B5D0-118DF4DFF51F}" destId="{38FE558D-EB89-4D16-A314-7F59D31969FD}" srcOrd="4" destOrd="0" presId="urn:microsoft.com/office/officeart/2005/8/layout/cycle6"/>
    <dgm:cxn modelId="{00AA8B5A-4A86-40B2-A495-B5ECA73CB2E3}" type="presParOf" srcId="{C2BD525C-EFD6-4757-B5D0-118DF4DFF51F}" destId="{B98FE047-5F76-46DB-B3E8-AC736D2183A2}" srcOrd="5" destOrd="0" presId="urn:microsoft.com/office/officeart/2005/8/layout/cycle6"/>
    <dgm:cxn modelId="{A35C8F88-5E02-4AEF-8742-C148E81FCF97}" type="presParOf" srcId="{C2BD525C-EFD6-4757-B5D0-118DF4DFF51F}" destId="{7B5C0135-F3AD-480F-B468-C8A21B9A9EC4}" srcOrd="6" destOrd="0" presId="urn:microsoft.com/office/officeart/2005/8/layout/cycle6"/>
    <dgm:cxn modelId="{62A8B84D-0856-4D8B-A588-C4E1DA2A2988}" type="presParOf" srcId="{C2BD525C-EFD6-4757-B5D0-118DF4DFF51F}" destId="{1A0A18EA-C4E9-4316-A23F-70E2E6F9DD4D}" srcOrd="7" destOrd="0" presId="urn:microsoft.com/office/officeart/2005/8/layout/cycle6"/>
    <dgm:cxn modelId="{80DD98FA-948E-4BB5-8E47-656B600F5AAB}" type="presParOf" srcId="{C2BD525C-EFD6-4757-B5D0-118DF4DFF51F}" destId="{0FDA6254-43CE-4D9F-AD84-8903EDD5F6B5}" srcOrd="8" destOrd="0" presId="urn:microsoft.com/office/officeart/2005/8/layout/cycle6"/>
    <dgm:cxn modelId="{B0C6B130-2626-4928-A718-947B2C6F8FFD}" type="presParOf" srcId="{C2BD525C-EFD6-4757-B5D0-118DF4DFF51F}" destId="{B5C886C9-094E-4753-9E3F-2669B749AC53}" srcOrd="9" destOrd="0" presId="urn:microsoft.com/office/officeart/2005/8/layout/cycle6"/>
    <dgm:cxn modelId="{F6750E3F-D3BE-4BCA-949B-008D63C967CD}" type="presParOf" srcId="{C2BD525C-EFD6-4757-B5D0-118DF4DFF51F}" destId="{DAAE8EEF-44C8-47FB-9254-2EAB366EA71C}" srcOrd="10" destOrd="0" presId="urn:microsoft.com/office/officeart/2005/8/layout/cycle6"/>
    <dgm:cxn modelId="{6F02DC76-F431-4186-9826-7A8D4FB9D56F}" type="presParOf" srcId="{C2BD525C-EFD6-4757-B5D0-118DF4DFF51F}" destId="{3CC09D93-34A1-42A2-9298-0FA3D00BBDED}" srcOrd="11" destOrd="0" presId="urn:microsoft.com/office/officeart/2005/8/layout/cycle6"/>
    <dgm:cxn modelId="{D1C36B50-5F22-475A-A919-D2358200F806}" type="presParOf" srcId="{C2BD525C-EFD6-4757-B5D0-118DF4DFF51F}" destId="{8D794A3E-4424-4A4F-AF90-EEF29E6E4DB5}" srcOrd="12" destOrd="0" presId="urn:microsoft.com/office/officeart/2005/8/layout/cycle6"/>
    <dgm:cxn modelId="{B171942F-0180-4E77-9022-1A8DA74E147D}" type="presParOf" srcId="{C2BD525C-EFD6-4757-B5D0-118DF4DFF51F}" destId="{4D4EEE1B-D074-4A64-94F7-08BEF3045714}" srcOrd="13" destOrd="0" presId="urn:microsoft.com/office/officeart/2005/8/layout/cycle6"/>
    <dgm:cxn modelId="{81BFA92C-1801-44DD-9B42-43EB5D574C55}" type="presParOf" srcId="{C2BD525C-EFD6-4757-B5D0-118DF4DFF51F}" destId="{4C15928F-6FD8-491A-A69C-ACBAB1397F7B}" srcOrd="14" destOrd="0" presId="urn:microsoft.com/office/officeart/2005/8/layout/cycle6"/>
    <dgm:cxn modelId="{29F00CAF-16FC-4842-9DE7-E35C81ABE5B7}" type="presParOf" srcId="{C2BD525C-EFD6-4757-B5D0-118DF4DFF51F}" destId="{D8C52BC9-0725-43AC-B062-216AD28BC317}" srcOrd="15" destOrd="0" presId="urn:microsoft.com/office/officeart/2005/8/layout/cycle6"/>
    <dgm:cxn modelId="{D01B2781-C651-4340-9467-5F28F8C9BA93}" type="presParOf" srcId="{C2BD525C-EFD6-4757-B5D0-118DF4DFF51F}" destId="{190A99EC-CCF8-48D7-98D7-407598B4A158}" srcOrd="16" destOrd="0" presId="urn:microsoft.com/office/officeart/2005/8/layout/cycle6"/>
    <dgm:cxn modelId="{8EA22944-81D9-4203-9A1C-BC04973A8E5B}" type="presParOf" srcId="{C2BD525C-EFD6-4757-B5D0-118DF4DFF51F}" destId="{D8C269FC-2137-4A98-9508-8A6F4093BF4B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43D133-CD88-4B92-BB0A-95456E7A6D87}" type="doc">
      <dgm:prSet loTypeId="urn:microsoft.com/office/officeart/2005/8/layout/list1" loCatId="list" qsTypeId="urn:microsoft.com/office/officeart/2005/8/quickstyle/simple4" qsCatId="simple" csTypeId="urn:microsoft.com/office/officeart/2005/8/colors/colorful1#9" csCatId="colorful" phldr="1"/>
      <dgm:spPr/>
      <dgm:t>
        <a:bodyPr/>
        <a:lstStyle/>
        <a:p>
          <a:endParaRPr lang="en-US"/>
        </a:p>
      </dgm:t>
    </dgm:pt>
    <dgm:pt modelId="{6E2BF899-6F7F-4192-8017-F4395E092AE6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نگاه تيزبين به سرانگشتان فعال و خيانتكار دشمن</a:t>
          </a:r>
          <a:endParaRPr lang="en-US" dirty="0"/>
        </a:p>
      </dgm:t>
    </dgm:pt>
    <dgm:pt modelId="{E9FA0EA3-4FA7-40FD-BA9F-8425BF4EDCEB}" type="parTrans" cxnId="{2FE78370-B375-455A-A272-99DD555A77EE}">
      <dgm:prSet/>
      <dgm:spPr/>
      <dgm:t>
        <a:bodyPr/>
        <a:lstStyle/>
        <a:p>
          <a:endParaRPr lang="en-US"/>
        </a:p>
      </dgm:t>
    </dgm:pt>
    <dgm:pt modelId="{BE9B0F7A-39FF-4504-837E-382EB5639BA5}" type="sibTrans" cxnId="{2FE78370-B375-455A-A272-99DD555A77EE}">
      <dgm:prSet/>
      <dgm:spPr/>
      <dgm:t>
        <a:bodyPr/>
        <a:lstStyle/>
        <a:p>
          <a:endParaRPr lang="en-US"/>
        </a:p>
      </dgm:t>
    </dgm:pt>
    <dgm:pt modelId="{8CA4DBD5-2638-4C08-A155-7A39E14E60E3}">
      <dgm:prSet phldrT="[Text]"/>
      <dgm:spPr>
        <a:solidFill>
          <a:srgbClr val="00B0F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به فكر شيوه‏هاى جديدو محاسبه‏ى راه‏هاى جديد دشمن </a:t>
          </a:r>
          <a:endParaRPr lang="en-US" dirty="0"/>
        </a:p>
      </dgm:t>
    </dgm:pt>
    <dgm:pt modelId="{D473F0E1-0F5D-401D-91CB-E330D3A13910}" type="parTrans" cxnId="{90BD0158-C25A-4F17-BD4E-7AA3B85E13E2}">
      <dgm:prSet/>
      <dgm:spPr/>
      <dgm:t>
        <a:bodyPr/>
        <a:lstStyle/>
        <a:p>
          <a:endParaRPr lang="en-US"/>
        </a:p>
      </dgm:t>
    </dgm:pt>
    <dgm:pt modelId="{90A35095-046B-4366-8AC2-20D023F4BB65}" type="sibTrans" cxnId="{90BD0158-C25A-4F17-BD4E-7AA3B85E13E2}">
      <dgm:prSet/>
      <dgm:spPr/>
      <dgm:t>
        <a:bodyPr/>
        <a:lstStyle/>
        <a:p>
          <a:endParaRPr lang="en-US"/>
        </a:p>
      </dgm:t>
    </dgm:pt>
    <dgm:pt modelId="{4B7BB5FD-F7FE-4AD0-ABE7-CF5F98472B36}">
      <dgm:prSet phldrT="[Text]"/>
      <dgm:spPr>
        <a:solidFill>
          <a:schemeClr val="accent6"/>
        </a:solidFill>
      </dgm:spPr>
      <dgm:t>
        <a:bodyPr/>
        <a:lstStyle/>
        <a:p>
          <a:pPr algn="r"/>
          <a:r>
            <a:rPr lang="ar-SA" dirty="0" smtClean="0">
              <a:cs typeface="B Titr" pitchFamily="2" charset="-78"/>
            </a:rPr>
            <a:t>ايستادگى در مقابل نفوذ دشمن</a:t>
          </a:r>
          <a:endParaRPr lang="en-US" dirty="0"/>
        </a:p>
      </dgm:t>
    </dgm:pt>
    <dgm:pt modelId="{E919CF2C-DA27-484B-900F-C0FF4DD05D25}" type="parTrans" cxnId="{EFE424EC-4C4F-45CF-A6B9-BB6F47895AD4}">
      <dgm:prSet/>
      <dgm:spPr/>
      <dgm:t>
        <a:bodyPr/>
        <a:lstStyle/>
        <a:p>
          <a:endParaRPr lang="en-US"/>
        </a:p>
      </dgm:t>
    </dgm:pt>
    <dgm:pt modelId="{3541343D-2925-458D-B63A-A29754762A3C}" type="sibTrans" cxnId="{EFE424EC-4C4F-45CF-A6B9-BB6F47895AD4}">
      <dgm:prSet/>
      <dgm:spPr/>
      <dgm:t>
        <a:bodyPr/>
        <a:lstStyle/>
        <a:p>
          <a:endParaRPr lang="en-US"/>
        </a:p>
      </dgm:t>
    </dgm:pt>
    <dgm:pt modelId="{1536D786-0383-49A7-9BA4-7DBBEDA65A16}">
      <dgm:prSet phldrT="[Text]"/>
      <dgm:spPr/>
      <dgm:t>
        <a:bodyPr/>
        <a:lstStyle/>
        <a:p>
          <a:r>
            <a:rPr lang="ar-SA" dirty="0" smtClean="0">
              <a:cs typeface="B Titr" pitchFamily="2" charset="-78"/>
            </a:rPr>
            <a:t>وحدت كلمه‌ى مسؤولين و مردم </a:t>
          </a:r>
          <a:endParaRPr lang="en-US" dirty="0"/>
        </a:p>
      </dgm:t>
    </dgm:pt>
    <dgm:pt modelId="{9BBDCD68-0ABA-42AF-BDD2-792E67B9AB9E}" type="parTrans" cxnId="{E6316AAE-2EE5-420B-AD5B-6CF669E9BEAE}">
      <dgm:prSet/>
      <dgm:spPr/>
      <dgm:t>
        <a:bodyPr/>
        <a:lstStyle/>
        <a:p>
          <a:endParaRPr lang="en-US"/>
        </a:p>
      </dgm:t>
    </dgm:pt>
    <dgm:pt modelId="{D0C0B5E8-1D7C-4D64-B710-9A0624B52A7B}" type="sibTrans" cxnId="{E6316AAE-2EE5-420B-AD5B-6CF669E9BEAE}">
      <dgm:prSet/>
      <dgm:spPr/>
      <dgm:t>
        <a:bodyPr/>
        <a:lstStyle/>
        <a:p>
          <a:endParaRPr lang="en-US"/>
        </a:p>
      </dgm:t>
    </dgm:pt>
    <dgm:pt modelId="{10AD1504-101F-4190-A848-9A05A0165F4F}">
      <dgm:prSet phldrT="[Text]"/>
      <dgm:spPr/>
      <dgm:t>
        <a:bodyPr/>
        <a:lstStyle/>
        <a:p>
          <a:r>
            <a:rPr lang="ar-SA" dirty="0" smtClean="0">
              <a:cs typeface="B Titr" pitchFamily="2" charset="-78"/>
            </a:rPr>
            <a:t>خدمت‌رسانى به مردم </a:t>
          </a:r>
          <a:endParaRPr lang="en-US" dirty="0"/>
        </a:p>
      </dgm:t>
    </dgm:pt>
    <dgm:pt modelId="{BC62D487-61AC-4CE8-8D5D-2694504C425D}" type="parTrans" cxnId="{C41B5F4C-B097-447C-AF11-0D25F7B325A5}">
      <dgm:prSet/>
      <dgm:spPr/>
      <dgm:t>
        <a:bodyPr/>
        <a:lstStyle/>
        <a:p>
          <a:endParaRPr lang="en-US"/>
        </a:p>
      </dgm:t>
    </dgm:pt>
    <dgm:pt modelId="{F7C3C2A4-CB17-4081-AF60-E17DED430B05}" type="sibTrans" cxnId="{C41B5F4C-B097-447C-AF11-0D25F7B325A5}">
      <dgm:prSet/>
      <dgm:spPr/>
      <dgm:t>
        <a:bodyPr/>
        <a:lstStyle/>
        <a:p>
          <a:endParaRPr lang="en-US"/>
        </a:p>
      </dgm:t>
    </dgm:pt>
    <dgm:pt modelId="{C1184D1E-7D5C-4169-929E-81BB03C36931}">
      <dgm:prSet phldrT="[Text]"/>
      <dgm:spPr>
        <a:solidFill>
          <a:srgbClr val="C0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تقويت بصيرت در مسائل گوناگون </a:t>
          </a:r>
          <a:endParaRPr lang="en-US" dirty="0"/>
        </a:p>
      </dgm:t>
    </dgm:pt>
    <dgm:pt modelId="{64C9224D-1211-49C3-9B15-3B2EE147F09C}" type="parTrans" cxnId="{A6EE608D-AFC7-4263-B51E-B3B7DC61C06D}">
      <dgm:prSet/>
      <dgm:spPr/>
      <dgm:t>
        <a:bodyPr/>
        <a:lstStyle/>
        <a:p>
          <a:endParaRPr lang="en-US"/>
        </a:p>
      </dgm:t>
    </dgm:pt>
    <dgm:pt modelId="{56E77F20-4F02-4015-B380-9E028B79F0AB}" type="sibTrans" cxnId="{A6EE608D-AFC7-4263-B51E-B3B7DC61C06D}">
      <dgm:prSet/>
      <dgm:spPr/>
      <dgm:t>
        <a:bodyPr/>
        <a:lstStyle/>
        <a:p>
          <a:endParaRPr lang="en-US"/>
        </a:p>
      </dgm:t>
    </dgm:pt>
    <dgm:pt modelId="{AE977D35-C59F-44C0-BA2D-C87D5ADFF27E}" type="pres">
      <dgm:prSet presAssocID="{5C43D133-CD88-4B92-BB0A-95456E7A6D87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0064A3B-261F-4C25-AE90-5F19DE525D4F}" type="pres">
      <dgm:prSet presAssocID="{6E2BF899-6F7F-4192-8017-F4395E092AE6}" presName="parentLin" presStyleCnt="0"/>
      <dgm:spPr/>
    </dgm:pt>
    <dgm:pt modelId="{2210E133-E427-4CA5-AFCA-30762CDF37BF}" type="pres">
      <dgm:prSet presAssocID="{6E2BF899-6F7F-4192-8017-F4395E092AE6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856CB738-82F5-4B78-8F1C-2387291136A5}" type="pres">
      <dgm:prSet presAssocID="{6E2BF899-6F7F-4192-8017-F4395E092AE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30ED53-3966-4F34-8824-5FF05DD48E4F}" type="pres">
      <dgm:prSet presAssocID="{6E2BF899-6F7F-4192-8017-F4395E092AE6}" presName="negativeSpace" presStyleCnt="0"/>
      <dgm:spPr/>
    </dgm:pt>
    <dgm:pt modelId="{B785423C-016D-44C2-AEDD-7A00452DADEF}" type="pres">
      <dgm:prSet presAssocID="{6E2BF899-6F7F-4192-8017-F4395E092AE6}" presName="childText" presStyleLbl="conFgAcc1" presStyleIdx="0" presStyleCnt="6">
        <dgm:presLayoutVars>
          <dgm:bulletEnabled val="1"/>
        </dgm:presLayoutVars>
      </dgm:prSet>
      <dgm:spPr/>
    </dgm:pt>
    <dgm:pt modelId="{157E5525-1125-4038-958D-B486902CA9C5}" type="pres">
      <dgm:prSet presAssocID="{BE9B0F7A-39FF-4504-837E-382EB5639BA5}" presName="spaceBetweenRectangles" presStyleCnt="0"/>
      <dgm:spPr/>
    </dgm:pt>
    <dgm:pt modelId="{C9E7C03A-01E5-449A-918B-3338A88A9A9B}" type="pres">
      <dgm:prSet presAssocID="{10AD1504-101F-4190-A848-9A05A0165F4F}" presName="parentLin" presStyleCnt="0"/>
      <dgm:spPr/>
    </dgm:pt>
    <dgm:pt modelId="{AC468E87-63F3-43B1-BE39-77531AD91A17}" type="pres">
      <dgm:prSet presAssocID="{10AD1504-101F-4190-A848-9A05A0165F4F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F4E141CC-3C97-4176-9D20-ACB1D90B90BA}" type="pres">
      <dgm:prSet presAssocID="{10AD1504-101F-4190-A848-9A05A0165F4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84DECE-670F-4408-A487-8466439AA435}" type="pres">
      <dgm:prSet presAssocID="{10AD1504-101F-4190-A848-9A05A0165F4F}" presName="negativeSpace" presStyleCnt="0"/>
      <dgm:spPr/>
    </dgm:pt>
    <dgm:pt modelId="{71F62B84-2B65-4FF4-AA05-09FDC9122793}" type="pres">
      <dgm:prSet presAssocID="{10AD1504-101F-4190-A848-9A05A0165F4F}" presName="childText" presStyleLbl="conFgAcc1" presStyleIdx="1" presStyleCnt="6">
        <dgm:presLayoutVars>
          <dgm:bulletEnabled val="1"/>
        </dgm:presLayoutVars>
      </dgm:prSet>
      <dgm:spPr/>
    </dgm:pt>
    <dgm:pt modelId="{D795FAFE-7082-469C-8A9A-C35D6D4DEAA0}" type="pres">
      <dgm:prSet presAssocID="{F7C3C2A4-CB17-4081-AF60-E17DED430B05}" presName="spaceBetweenRectangles" presStyleCnt="0"/>
      <dgm:spPr/>
    </dgm:pt>
    <dgm:pt modelId="{72CEFAA3-3FA9-46A8-90E9-250F04F9C9BA}" type="pres">
      <dgm:prSet presAssocID="{1536D786-0383-49A7-9BA4-7DBBEDA65A16}" presName="parentLin" presStyleCnt="0"/>
      <dgm:spPr/>
    </dgm:pt>
    <dgm:pt modelId="{74666447-D4C5-46B9-B28A-CC83E6435C5B}" type="pres">
      <dgm:prSet presAssocID="{1536D786-0383-49A7-9BA4-7DBBEDA65A16}" presName="parentLeftMargin" presStyleLbl="node1" presStyleIdx="1" presStyleCnt="6"/>
      <dgm:spPr/>
      <dgm:t>
        <a:bodyPr/>
        <a:lstStyle/>
        <a:p>
          <a:pPr rtl="1"/>
          <a:endParaRPr lang="fa-IR"/>
        </a:p>
      </dgm:t>
    </dgm:pt>
    <dgm:pt modelId="{673D749A-BBEC-4E3B-937B-286F07B3F211}" type="pres">
      <dgm:prSet presAssocID="{1536D786-0383-49A7-9BA4-7DBBEDA65A1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1D41F9-EA25-4FAB-B260-7CB73902E7B8}" type="pres">
      <dgm:prSet presAssocID="{1536D786-0383-49A7-9BA4-7DBBEDA65A16}" presName="negativeSpace" presStyleCnt="0"/>
      <dgm:spPr/>
    </dgm:pt>
    <dgm:pt modelId="{5EE665EC-403C-49A7-8A09-659E0A04B61B}" type="pres">
      <dgm:prSet presAssocID="{1536D786-0383-49A7-9BA4-7DBBEDA65A16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76A7A-AA48-4ABD-BEBA-B6E7DBC9D59C}" type="pres">
      <dgm:prSet presAssocID="{D0C0B5E8-1D7C-4D64-B710-9A0624B52A7B}" presName="spaceBetweenRectangles" presStyleCnt="0"/>
      <dgm:spPr/>
    </dgm:pt>
    <dgm:pt modelId="{7097779E-ADC4-44B3-B24D-6C9589AE733E}" type="pres">
      <dgm:prSet presAssocID="{8CA4DBD5-2638-4C08-A155-7A39E14E60E3}" presName="parentLin" presStyleCnt="0"/>
      <dgm:spPr/>
    </dgm:pt>
    <dgm:pt modelId="{29A65D89-56DC-47EC-B31D-B5AB5053F2CB}" type="pres">
      <dgm:prSet presAssocID="{8CA4DBD5-2638-4C08-A155-7A39E14E60E3}" presName="parentLeftMargin" presStyleLbl="node1" presStyleIdx="2" presStyleCnt="6"/>
      <dgm:spPr/>
      <dgm:t>
        <a:bodyPr/>
        <a:lstStyle/>
        <a:p>
          <a:pPr rtl="1"/>
          <a:endParaRPr lang="fa-IR"/>
        </a:p>
      </dgm:t>
    </dgm:pt>
    <dgm:pt modelId="{88551D7C-2C8E-4FB5-BDC7-E6E253F714E7}" type="pres">
      <dgm:prSet presAssocID="{8CA4DBD5-2638-4C08-A155-7A39E14E60E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34D5ADF-877B-476A-9C89-94678A6C2E09}" type="pres">
      <dgm:prSet presAssocID="{8CA4DBD5-2638-4C08-A155-7A39E14E60E3}" presName="negativeSpace" presStyleCnt="0"/>
      <dgm:spPr/>
    </dgm:pt>
    <dgm:pt modelId="{2D696F1A-D9DD-4F0E-8355-784BA17B1CD4}" type="pres">
      <dgm:prSet presAssocID="{8CA4DBD5-2638-4C08-A155-7A39E14E60E3}" presName="childText" presStyleLbl="conFgAcc1" presStyleIdx="3" presStyleCnt="6">
        <dgm:presLayoutVars>
          <dgm:bulletEnabled val="1"/>
        </dgm:presLayoutVars>
      </dgm:prSet>
      <dgm:spPr/>
    </dgm:pt>
    <dgm:pt modelId="{87C58143-A575-4D19-BA2A-A2D493467116}" type="pres">
      <dgm:prSet presAssocID="{90A35095-046B-4366-8AC2-20D023F4BB65}" presName="spaceBetweenRectangles" presStyleCnt="0"/>
      <dgm:spPr/>
    </dgm:pt>
    <dgm:pt modelId="{ED8FC6F4-67AB-47B1-8A38-58440B97A36F}" type="pres">
      <dgm:prSet presAssocID="{4B7BB5FD-F7FE-4AD0-ABE7-CF5F98472B36}" presName="parentLin" presStyleCnt="0"/>
      <dgm:spPr/>
    </dgm:pt>
    <dgm:pt modelId="{55142F00-E367-4FC2-B358-CC03A3E1DEBB}" type="pres">
      <dgm:prSet presAssocID="{4B7BB5FD-F7FE-4AD0-ABE7-CF5F98472B36}" presName="parentLeftMargin" presStyleLbl="node1" presStyleIdx="3" presStyleCnt="6"/>
      <dgm:spPr/>
      <dgm:t>
        <a:bodyPr/>
        <a:lstStyle/>
        <a:p>
          <a:pPr rtl="1"/>
          <a:endParaRPr lang="fa-IR"/>
        </a:p>
      </dgm:t>
    </dgm:pt>
    <dgm:pt modelId="{111A9569-BD56-4DF0-ABF7-91CE97722386}" type="pres">
      <dgm:prSet presAssocID="{4B7BB5FD-F7FE-4AD0-ABE7-CF5F98472B3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22C72-5F17-457A-9F7C-049E5E07137A}" type="pres">
      <dgm:prSet presAssocID="{4B7BB5FD-F7FE-4AD0-ABE7-CF5F98472B36}" presName="negativeSpace" presStyleCnt="0"/>
      <dgm:spPr/>
    </dgm:pt>
    <dgm:pt modelId="{A34456D9-159B-4434-9B8C-DE18D3DE5B64}" type="pres">
      <dgm:prSet presAssocID="{4B7BB5FD-F7FE-4AD0-ABE7-CF5F98472B36}" presName="childText" presStyleLbl="conFgAcc1" presStyleIdx="4" presStyleCnt="6">
        <dgm:presLayoutVars>
          <dgm:bulletEnabled val="1"/>
        </dgm:presLayoutVars>
      </dgm:prSet>
      <dgm:spPr/>
    </dgm:pt>
    <dgm:pt modelId="{4BF75261-0EE8-434D-9621-8CB3082F0884}" type="pres">
      <dgm:prSet presAssocID="{3541343D-2925-458D-B63A-A29754762A3C}" presName="spaceBetweenRectangles" presStyleCnt="0"/>
      <dgm:spPr/>
    </dgm:pt>
    <dgm:pt modelId="{64EFC104-C314-4E86-A5EA-73648C61FCF3}" type="pres">
      <dgm:prSet presAssocID="{C1184D1E-7D5C-4169-929E-81BB03C36931}" presName="parentLin" presStyleCnt="0"/>
      <dgm:spPr/>
    </dgm:pt>
    <dgm:pt modelId="{CDDC6978-A16A-450F-BBED-B912CBB76C9A}" type="pres">
      <dgm:prSet presAssocID="{C1184D1E-7D5C-4169-929E-81BB03C36931}" presName="parentLeftMargin" presStyleLbl="node1" presStyleIdx="4" presStyleCnt="6"/>
      <dgm:spPr/>
      <dgm:t>
        <a:bodyPr/>
        <a:lstStyle/>
        <a:p>
          <a:pPr rtl="1"/>
          <a:endParaRPr lang="fa-IR"/>
        </a:p>
      </dgm:t>
    </dgm:pt>
    <dgm:pt modelId="{974072F7-9DF2-4490-96EE-23D7EED23813}" type="pres">
      <dgm:prSet presAssocID="{C1184D1E-7D5C-4169-929E-81BB03C36931}" presName="parentText" presStyleLbl="node1" presStyleIdx="5" presStyleCnt="6" custLinFactNeighborX="22473" custLinFactNeighborY="118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91482-CB77-4C0B-8A8C-9F2687F57295}" type="pres">
      <dgm:prSet presAssocID="{C1184D1E-7D5C-4169-929E-81BB03C36931}" presName="negativeSpace" presStyleCnt="0"/>
      <dgm:spPr/>
    </dgm:pt>
    <dgm:pt modelId="{B530E03B-1AD4-428C-8BF9-C6326F679CD6}" type="pres">
      <dgm:prSet presAssocID="{C1184D1E-7D5C-4169-929E-81BB03C3693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6EE608D-AFC7-4263-B51E-B3B7DC61C06D}" srcId="{5C43D133-CD88-4B92-BB0A-95456E7A6D87}" destId="{C1184D1E-7D5C-4169-929E-81BB03C36931}" srcOrd="5" destOrd="0" parTransId="{64C9224D-1211-49C3-9B15-3B2EE147F09C}" sibTransId="{56E77F20-4F02-4015-B380-9E028B79F0AB}"/>
    <dgm:cxn modelId="{A2E42240-E145-4E03-8D3F-6912D099F252}" type="presOf" srcId="{6E2BF899-6F7F-4192-8017-F4395E092AE6}" destId="{2210E133-E427-4CA5-AFCA-30762CDF37BF}" srcOrd="0" destOrd="0" presId="urn:microsoft.com/office/officeart/2005/8/layout/list1"/>
    <dgm:cxn modelId="{EFE424EC-4C4F-45CF-A6B9-BB6F47895AD4}" srcId="{5C43D133-CD88-4B92-BB0A-95456E7A6D87}" destId="{4B7BB5FD-F7FE-4AD0-ABE7-CF5F98472B36}" srcOrd="4" destOrd="0" parTransId="{E919CF2C-DA27-484B-900F-C0FF4DD05D25}" sibTransId="{3541343D-2925-458D-B63A-A29754762A3C}"/>
    <dgm:cxn modelId="{2FE78370-B375-455A-A272-99DD555A77EE}" srcId="{5C43D133-CD88-4B92-BB0A-95456E7A6D87}" destId="{6E2BF899-6F7F-4192-8017-F4395E092AE6}" srcOrd="0" destOrd="0" parTransId="{E9FA0EA3-4FA7-40FD-BA9F-8425BF4EDCEB}" sibTransId="{BE9B0F7A-39FF-4504-837E-382EB5639BA5}"/>
    <dgm:cxn modelId="{B609A1CF-5915-4775-B242-F85AE3C22203}" type="presOf" srcId="{5C43D133-CD88-4B92-BB0A-95456E7A6D87}" destId="{AE977D35-C59F-44C0-BA2D-C87D5ADFF27E}" srcOrd="0" destOrd="0" presId="urn:microsoft.com/office/officeart/2005/8/layout/list1"/>
    <dgm:cxn modelId="{7594F631-607C-4948-A378-CB10AD41411D}" type="presOf" srcId="{8CA4DBD5-2638-4C08-A155-7A39E14E60E3}" destId="{29A65D89-56DC-47EC-B31D-B5AB5053F2CB}" srcOrd="0" destOrd="0" presId="urn:microsoft.com/office/officeart/2005/8/layout/list1"/>
    <dgm:cxn modelId="{38FCFD97-A007-4878-9F9B-393EEFBAFC19}" type="presOf" srcId="{10AD1504-101F-4190-A848-9A05A0165F4F}" destId="{AC468E87-63F3-43B1-BE39-77531AD91A17}" srcOrd="0" destOrd="0" presId="urn:microsoft.com/office/officeart/2005/8/layout/list1"/>
    <dgm:cxn modelId="{50136E66-A038-44CD-B5F9-7BC2C997CD8C}" type="presOf" srcId="{C1184D1E-7D5C-4169-929E-81BB03C36931}" destId="{CDDC6978-A16A-450F-BBED-B912CBB76C9A}" srcOrd="0" destOrd="0" presId="urn:microsoft.com/office/officeart/2005/8/layout/list1"/>
    <dgm:cxn modelId="{C41B5F4C-B097-447C-AF11-0D25F7B325A5}" srcId="{5C43D133-CD88-4B92-BB0A-95456E7A6D87}" destId="{10AD1504-101F-4190-A848-9A05A0165F4F}" srcOrd="1" destOrd="0" parTransId="{BC62D487-61AC-4CE8-8D5D-2694504C425D}" sibTransId="{F7C3C2A4-CB17-4081-AF60-E17DED430B05}"/>
    <dgm:cxn modelId="{90BD0158-C25A-4F17-BD4E-7AA3B85E13E2}" srcId="{5C43D133-CD88-4B92-BB0A-95456E7A6D87}" destId="{8CA4DBD5-2638-4C08-A155-7A39E14E60E3}" srcOrd="3" destOrd="0" parTransId="{D473F0E1-0F5D-401D-91CB-E330D3A13910}" sibTransId="{90A35095-046B-4366-8AC2-20D023F4BB65}"/>
    <dgm:cxn modelId="{D5D1EF39-FF77-49E2-B8E2-ACE47B2E874E}" type="presOf" srcId="{10AD1504-101F-4190-A848-9A05A0165F4F}" destId="{F4E141CC-3C97-4176-9D20-ACB1D90B90BA}" srcOrd="1" destOrd="0" presId="urn:microsoft.com/office/officeart/2005/8/layout/list1"/>
    <dgm:cxn modelId="{8CE7CF03-25B1-4FC8-AB73-86B5ECDB9665}" type="presOf" srcId="{C1184D1E-7D5C-4169-929E-81BB03C36931}" destId="{974072F7-9DF2-4490-96EE-23D7EED23813}" srcOrd="1" destOrd="0" presId="urn:microsoft.com/office/officeart/2005/8/layout/list1"/>
    <dgm:cxn modelId="{DB3320DE-AB4F-4B05-8D99-6F5D01FD7F07}" type="presOf" srcId="{1536D786-0383-49A7-9BA4-7DBBEDA65A16}" destId="{74666447-D4C5-46B9-B28A-CC83E6435C5B}" srcOrd="0" destOrd="0" presId="urn:microsoft.com/office/officeart/2005/8/layout/list1"/>
    <dgm:cxn modelId="{C15A9EDA-1D0C-4BDC-88E0-D7DB9F7CF0AB}" type="presOf" srcId="{4B7BB5FD-F7FE-4AD0-ABE7-CF5F98472B36}" destId="{111A9569-BD56-4DF0-ABF7-91CE97722386}" srcOrd="1" destOrd="0" presId="urn:microsoft.com/office/officeart/2005/8/layout/list1"/>
    <dgm:cxn modelId="{E6316AAE-2EE5-420B-AD5B-6CF669E9BEAE}" srcId="{5C43D133-CD88-4B92-BB0A-95456E7A6D87}" destId="{1536D786-0383-49A7-9BA4-7DBBEDA65A16}" srcOrd="2" destOrd="0" parTransId="{9BBDCD68-0ABA-42AF-BDD2-792E67B9AB9E}" sibTransId="{D0C0B5E8-1D7C-4D64-B710-9A0624B52A7B}"/>
    <dgm:cxn modelId="{D995FE6A-75F0-44D2-AA00-78DE8E1B77C9}" type="presOf" srcId="{6E2BF899-6F7F-4192-8017-F4395E092AE6}" destId="{856CB738-82F5-4B78-8F1C-2387291136A5}" srcOrd="1" destOrd="0" presId="urn:microsoft.com/office/officeart/2005/8/layout/list1"/>
    <dgm:cxn modelId="{2B4FAD93-40B5-45CF-8816-F10CA361E9C9}" type="presOf" srcId="{4B7BB5FD-F7FE-4AD0-ABE7-CF5F98472B36}" destId="{55142F00-E367-4FC2-B358-CC03A3E1DEBB}" srcOrd="0" destOrd="0" presId="urn:microsoft.com/office/officeart/2005/8/layout/list1"/>
    <dgm:cxn modelId="{9850C71E-6A88-4E20-80B5-00D7B4BB0941}" type="presOf" srcId="{8CA4DBD5-2638-4C08-A155-7A39E14E60E3}" destId="{88551D7C-2C8E-4FB5-BDC7-E6E253F714E7}" srcOrd="1" destOrd="0" presId="urn:microsoft.com/office/officeart/2005/8/layout/list1"/>
    <dgm:cxn modelId="{F266FB67-6755-4FE8-915E-BFF5629020F0}" type="presOf" srcId="{1536D786-0383-49A7-9BA4-7DBBEDA65A16}" destId="{673D749A-BBEC-4E3B-937B-286F07B3F211}" srcOrd="1" destOrd="0" presId="urn:microsoft.com/office/officeart/2005/8/layout/list1"/>
    <dgm:cxn modelId="{A4BF3234-AB63-40C9-989E-CCFD1FE382C1}" type="presParOf" srcId="{AE977D35-C59F-44C0-BA2D-C87D5ADFF27E}" destId="{20064A3B-261F-4C25-AE90-5F19DE525D4F}" srcOrd="0" destOrd="0" presId="urn:microsoft.com/office/officeart/2005/8/layout/list1"/>
    <dgm:cxn modelId="{8BB18507-06D1-4A19-98A5-25DE15D65773}" type="presParOf" srcId="{20064A3B-261F-4C25-AE90-5F19DE525D4F}" destId="{2210E133-E427-4CA5-AFCA-30762CDF37BF}" srcOrd="0" destOrd="0" presId="urn:microsoft.com/office/officeart/2005/8/layout/list1"/>
    <dgm:cxn modelId="{B5474F52-C1BB-44FE-93E7-85F093A1ED85}" type="presParOf" srcId="{20064A3B-261F-4C25-AE90-5F19DE525D4F}" destId="{856CB738-82F5-4B78-8F1C-2387291136A5}" srcOrd="1" destOrd="0" presId="urn:microsoft.com/office/officeart/2005/8/layout/list1"/>
    <dgm:cxn modelId="{1AF20E14-8B3A-4B9E-83A5-A1A4741A0B51}" type="presParOf" srcId="{AE977D35-C59F-44C0-BA2D-C87D5ADFF27E}" destId="{C430ED53-3966-4F34-8824-5FF05DD48E4F}" srcOrd="1" destOrd="0" presId="urn:microsoft.com/office/officeart/2005/8/layout/list1"/>
    <dgm:cxn modelId="{4FAF35B0-1033-4837-BEFD-A59F33900111}" type="presParOf" srcId="{AE977D35-C59F-44C0-BA2D-C87D5ADFF27E}" destId="{B785423C-016D-44C2-AEDD-7A00452DADEF}" srcOrd="2" destOrd="0" presId="urn:microsoft.com/office/officeart/2005/8/layout/list1"/>
    <dgm:cxn modelId="{1274A7DB-85DE-498F-9EE3-20C7138FADC1}" type="presParOf" srcId="{AE977D35-C59F-44C0-BA2D-C87D5ADFF27E}" destId="{157E5525-1125-4038-958D-B486902CA9C5}" srcOrd="3" destOrd="0" presId="urn:microsoft.com/office/officeart/2005/8/layout/list1"/>
    <dgm:cxn modelId="{CEDDC620-9050-41FE-8DAF-3B3022A265A2}" type="presParOf" srcId="{AE977D35-C59F-44C0-BA2D-C87D5ADFF27E}" destId="{C9E7C03A-01E5-449A-918B-3338A88A9A9B}" srcOrd="4" destOrd="0" presId="urn:microsoft.com/office/officeart/2005/8/layout/list1"/>
    <dgm:cxn modelId="{D0B16A53-681C-4BD0-972E-E538B9091E4C}" type="presParOf" srcId="{C9E7C03A-01E5-449A-918B-3338A88A9A9B}" destId="{AC468E87-63F3-43B1-BE39-77531AD91A17}" srcOrd="0" destOrd="0" presId="urn:microsoft.com/office/officeart/2005/8/layout/list1"/>
    <dgm:cxn modelId="{5DD05646-3401-4D1A-B9A5-DE825BC1BA46}" type="presParOf" srcId="{C9E7C03A-01E5-449A-918B-3338A88A9A9B}" destId="{F4E141CC-3C97-4176-9D20-ACB1D90B90BA}" srcOrd="1" destOrd="0" presId="urn:microsoft.com/office/officeart/2005/8/layout/list1"/>
    <dgm:cxn modelId="{E67C5545-B0B7-4651-B6D8-3800E61C7BD4}" type="presParOf" srcId="{AE977D35-C59F-44C0-BA2D-C87D5ADFF27E}" destId="{4184DECE-670F-4408-A487-8466439AA435}" srcOrd="5" destOrd="0" presId="urn:microsoft.com/office/officeart/2005/8/layout/list1"/>
    <dgm:cxn modelId="{7E8552EF-C151-45AD-811D-EA62C1FE87CA}" type="presParOf" srcId="{AE977D35-C59F-44C0-BA2D-C87D5ADFF27E}" destId="{71F62B84-2B65-4FF4-AA05-09FDC9122793}" srcOrd="6" destOrd="0" presId="urn:microsoft.com/office/officeart/2005/8/layout/list1"/>
    <dgm:cxn modelId="{54937B13-3AB4-40BC-BB3F-0A62B784ECEA}" type="presParOf" srcId="{AE977D35-C59F-44C0-BA2D-C87D5ADFF27E}" destId="{D795FAFE-7082-469C-8A9A-C35D6D4DEAA0}" srcOrd="7" destOrd="0" presId="urn:microsoft.com/office/officeart/2005/8/layout/list1"/>
    <dgm:cxn modelId="{DC528EF9-ABDF-4160-8DFA-DA86408B109A}" type="presParOf" srcId="{AE977D35-C59F-44C0-BA2D-C87D5ADFF27E}" destId="{72CEFAA3-3FA9-46A8-90E9-250F04F9C9BA}" srcOrd="8" destOrd="0" presId="urn:microsoft.com/office/officeart/2005/8/layout/list1"/>
    <dgm:cxn modelId="{DEE3C9FA-4C62-4F2C-8017-8960C40179EE}" type="presParOf" srcId="{72CEFAA3-3FA9-46A8-90E9-250F04F9C9BA}" destId="{74666447-D4C5-46B9-B28A-CC83E6435C5B}" srcOrd="0" destOrd="0" presId="urn:microsoft.com/office/officeart/2005/8/layout/list1"/>
    <dgm:cxn modelId="{2A36FEEF-5D77-449C-BBE4-997E3D91E338}" type="presParOf" srcId="{72CEFAA3-3FA9-46A8-90E9-250F04F9C9BA}" destId="{673D749A-BBEC-4E3B-937B-286F07B3F211}" srcOrd="1" destOrd="0" presId="urn:microsoft.com/office/officeart/2005/8/layout/list1"/>
    <dgm:cxn modelId="{85DCCAFE-85A4-4639-BE9A-21280806A0ED}" type="presParOf" srcId="{AE977D35-C59F-44C0-BA2D-C87D5ADFF27E}" destId="{971D41F9-EA25-4FAB-B260-7CB73902E7B8}" srcOrd="9" destOrd="0" presId="urn:microsoft.com/office/officeart/2005/8/layout/list1"/>
    <dgm:cxn modelId="{D79F4841-E4EC-4B27-8B96-D4877A2564CC}" type="presParOf" srcId="{AE977D35-C59F-44C0-BA2D-C87D5ADFF27E}" destId="{5EE665EC-403C-49A7-8A09-659E0A04B61B}" srcOrd="10" destOrd="0" presId="urn:microsoft.com/office/officeart/2005/8/layout/list1"/>
    <dgm:cxn modelId="{59108F91-C513-4CC7-8407-A06EC21D2CBB}" type="presParOf" srcId="{AE977D35-C59F-44C0-BA2D-C87D5ADFF27E}" destId="{CFC76A7A-AA48-4ABD-BEBA-B6E7DBC9D59C}" srcOrd="11" destOrd="0" presId="urn:microsoft.com/office/officeart/2005/8/layout/list1"/>
    <dgm:cxn modelId="{3CBF3A0D-3109-414F-9A1A-7AC4CADF31F1}" type="presParOf" srcId="{AE977D35-C59F-44C0-BA2D-C87D5ADFF27E}" destId="{7097779E-ADC4-44B3-B24D-6C9589AE733E}" srcOrd="12" destOrd="0" presId="urn:microsoft.com/office/officeart/2005/8/layout/list1"/>
    <dgm:cxn modelId="{F68C5938-E4B9-472B-87EA-4FB75B693754}" type="presParOf" srcId="{7097779E-ADC4-44B3-B24D-6C9589AE733E}" destId="{29A65D89-56DC-47EC-B31D-B5AB5053F2CB}" srcOrd="0" destOrd="0" presId="urn:microsoft.com/office/officeart/2005/8/layout/list1"/>
    <dgm:cxn modelId="{3FA3F3FB-A14A-4CF2-A43D-0526CC1B88E1}" type="presParOf" srcId="{7097779E-ADC4-44B3-B24D-6C9589AE733E}" destId="{88551D7C-2C8E-4FB5-BDC7-E6E253F714E7}" srcOrd="1" destOrd="0" presId="urn:microsoft.com/office/officeart/2005/8/layout/list1"/>
    <dgm:cxn modelId="{3F965FBC-C9DB-40EF-96C0-160597AF838B}" type="presParOf" srcId="{AE977D35-C59F-44C0-BA2D-C87D5ADFF27E}" destId="{D34D5ADF-877B-476A-9C89-94678A6C2E09}" srcOrd="13" destOrd="0" presId="urn:microsoft.com/office/officeart/2005/8/layout/list1"/>
    <dgm:cxn modelId="{E3D55ABE-AB31-402A-AE21-2AB9549A04FD}" type="presParOf" srcId="{AE977D35-C59F-44C0-BA2D-C87D5ADFF27E}" destId="{2D696F1A-D9DD-4F0E-8355-784BA17B1CD4}" srcOrd="14" destOrd="0" presId="urn:microsoft.com/office/officeart/2005/8/layout/list1"/>
    <dgm:cxn modelId="{0B249C23-0D77-49DF-A4EB-5C9E668CAA7D}" type="presParOf" srcId="{AE977D35-C59F-44C0-BA2D-C87D5ADFF27E}" destId="{87C58143-A575-4D19-BA2A-A2D493467116}" srcOrd="15" destOrd="0" presId="urn:microsoft.com/office/officeart/2005/8/layout/list1"/>
    <dgm:cxn modelId="{E326AD3C-F444-4F6C-9912-CCE4BB373E2C}" type="presParOf" srcId="{AE977D35-C59F-44C0-BA2D-C87D5ADFF27E}" destId="{ED8FC6F4-67AB-47B1-8A38-58440B97A36F}" srcOrd="16" destOrd="0" presId="urn:microsoft.com/office/officeart/2005/8/layout/list1"/>
    <dgm:cxn modelId="{C2B516B7-7E76-4BB1-993F-066B5304D3E0}" type="presParOf" srcId="{ED8FC6F4-67AB-47B1-8A38-58440B97A36F}" destId="{55142F00-E367-4FC2-B358-CC03A3E1DEBB}" srcOrd="0" destOrd="0" presId="urn:microsoft.com/office/officeart/2005/8/layout/list1"/>
    <dgm:cxn modelId="{EB51AC7A-CF90-40B1-9F82-3FB523D158DD}" type="presParOf" srcId="{ED8FC6F4-67AB-47B1-8A38-58440B97A36F}" destId="{111A9569-BD56-4DF0-ABF7-91CE97722386}" srcOrd="1" destOrd="0" presId="urn:microsoft.com/office/officeart/2005/8/layout/list1"/>
    <dgm:cxn modelId="{13A5D991-98A8-4D65-B164-64EEF8582836}" type="presParOf" srcId="{AE977D35-C59F-44C0-BA2D-C87D5ADFF27E}" destId="{88622C72-5F17-457A-9F7C-049E5E07137A}" srcOrd="17" destOrd="0" presId="urn:microsoft.com/office/officeart/2005/8/layout/list1"/>
    <dgm:cxn modelId="{C4065D98-A695-4F6D-B794-577AFCB85578}" type="presParOf" srcId="{AE977D35-C59F-44C0-BA2D-C87D5ADFF27E}" destId="{A34456D9-159B-4434-9B8C-DE18D3DE5B64}" srcOrd="18" destOrd="0" presId="urn:microsoft.com/office/officeart/2005/8/layout/list1"/>
    <dgm:cxn modelId="{BB5CB07C-606D-47B3-9E0F-6F4FBE7535FF}" type="presParOf" srcId="{AE977D35-C59F-44C0-BA2D-C87D5ADFF27E}" destId="{4BF75261-0EE8-434D-9621-8CB3082F0884}" srcOrd="19" destOrd="0" presId="urn:microsoft.com/office/officeart/2005/8/layout/list1"/>
    <dgm:cxn modelId="{DF862C39-268F-4660-8729-0467F1823C30}" type="presParOf" srcId="{AE977D35-C59F-44C0-BA2D-C87D5ADFF27E}" destId="{64EFC104-C314-4E86-A5EA-73648C61FCF3}" srcOrd="20" destOrd="0" presId="urn:microsoft.com/office/officeart/2005/8/layout/list1"/>
    <dgm:cxn modelId="{1FE9220F-A22D-40D3-9BEE-24455C1715E5}" type="presParOf" srcId="{64EFC104-C314-4E86-A5EA-73648C61FCF3}" destId="{CDDC6978-A16A-450F-BBED-B912CBB76C9A}" srcOrd="0" destOrd="0" presId="urn:microsoft.com/office/officeart/2005/8/layout/list1"/>
    <dgm:cxn modelId="{8520DCD0-0D9C-4EFA-92B7-DABF21ABCEDD}" type="presParOf" srcId="{64EFC104-C314-4E86-A5EA-73648C61FCF3}" destId="{974072F7-9DF2-4490-96EE-23D7EED23813}" srcOrd="1" destOrd="0" presId="urn:microsoft.com/office/officeart/2005/8/layout/list1"/>
    <dgm:cxn modelId="{EFDA21EA-ACD7-453A-85EF-F90019EFACEA}" type="presParOf" srcId="{AE977D35-C59F-44C0-BA2D-C87D5ADFF27E}" destId="{9C791482-CB77-4C0B-8A8C-9F2687F57295}" srcOrd="21" destOrd="0" presId="urn:microsoft.com/office/officeart/2005/8/layout/list1"/>
    <dgm:cxn modelId="{631F89EC-EF08-499F-8136-CB3C18D917B4}" type="presParOf" srcId="{AE977D35-C59F-44C0-BA2D-C87D5ADFF27E}" destId="{B530E03B-1AD4-428C-8BF9-C6326F679C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C43D133-CD88-4B92-BB0A-95456E7A6D87}" type="doc">
      <dgm:prSet loTypeId="urn:microsoft.com/office/officeart/2005/8/layout/list1" loCatId="list" qsTypeId="urn:microsoft.com/office/officeart/2005/8/quickstyle/simple4" qsCatId="simple" csTypeId="urn:microsoft.com/office/officeart/2005/8/colors/colorful1#10" csCatId="colorful" phldr="1"/>
      <dgm:spPr/>
      <dgm:t>
        <a:bodyPr/>
        <a:lstStyle/>
        <a:p>
          <a:endParaRPr lang="en-US"/>
        </a:p>
      </dgm:t>
    </dgm:pt>
    <dgm:pt modelId="{6E2BF899-6F7F-4192-8017-F4395E092AE6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شناسايي دشمن وفهم ترفند هاي آن</a:t>
          </a:r>
          <a:endParaRPr lang="en-US" dirty="0"/>
        </a:p>
      </dgm:t>
    </dgm:pt>
    <dgm:pt modelId="{E9FA0EA3-4FA7-40FD-BA9F-8425BF4EDCEB}" type="parTrans" cxnId="{2FE78370-B375-455A-A272-99DD555A77EE}">
      <dgm:prSet/>
      <dgm:spPr/>
      <dgm:t>
        <a:bodyPr/>
        <a:lstStyle/>
        <a:p>
          <a:endParaRPr lang="en-US"/>
        </a:p>
      </dgm:t>
    </dgm:pt>
    <dgm:pt modelId="{BE9B0F7A-39FF-4504-837E-382EB5639BA5}" type="sibTrans" cxnId="{2FE78370-B375-455A-A272-99DD555A77EE}">
      <dgm:prSet/>
      <dgm:spPr/>
      <dgm:t>
        <a:bodyPr/>
        <a:lstStyle/>
        <a:p>
          <a:endParaRPr lang="en-US"/>
        </a:p>
      </dgm:t>
    </dgm:pt>
    <dgm:pt modelId="{8CA4DBD5-2638-4C08-A155-7A39E14E60E3}">
      <dgm:prSet phldrT="[Text]"/>
      <dgm:spPr>
        <a:solidFill>
          <a:srgbClr val="FFC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مقابله و مبارزه با تأثیر فرهنگی دشمنان</a:t>
          </a:r>
          <a:endParaRPr lang="en-US" dirty="0"/>
        </a:p>
      </dgm:t>
    </dgm:pt>
    <dgm:pt modelId="{D473F0E1-0F5D-401D-91CB-E330D3A13910}" type="parTrans" cxnId="{90BD0158-C25A-4F17-BD4E-7AA3B85E13E2}">
      <dgm:prSet/>
      <dgm:spPr/>
      <dgm:t>
        <a:bodyPr/>
        <a:lstStyle/>
        <a:p>
          <a:endParaRPr lang="en-US"/>
        </a:p>
      </dgm:t>
    </dgm:pt>
    <dgm:pt modelId="{90A35095-046B-4366-8AC2-20D023F4BB65}" type="sibTrans" cxnId="{90BD0158-C25A-4F17-BD4E-7AA3B85E13E2}">
      <dgm:prSet/>
      <dgm:spPr/>
      <dgm:t>
        <a:bodyPr/>
        <a:lstStyle/>
        <a:p>
          <a:endParaRPr lang="en-US"/>
        </a:p>
      </dgm:t>
    </dgm:pt>
    <dgm:pt modelId="{4B7BB5FD-F7FE-4AD0-ABE7-CF5F98472B36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pPr algn="r"/>
          <a:r>
            <a:rPr lang="fa-IR" dirty="0" smtClean="0">
              <a:cs typeface="B Titr" pitchFamily="2" charset="-78"/>
            </a:rPr>
            <a:t>اصلاح وترميم نقاط رخنه‌پذير يا نقاط سست </a:t>
          </a:r>
          <a:endParaRPr lang="en-US" dirty="0"/>
        </a:p>
      </dgm:t>
    </dgm:pt>
    <dgm:pt modelId="{E919CF2C-DA27-484B-900F-C0FF4DD05D25}" type="parTrans" cxnId="{EFE424EC-4C4F-45CF-A6B9-BB6F47895AD4}">
      <dgm:prSet/>
      <dgm:spPr/>
      <dgm:t>
        <a:bodyPr/>
        <a:lstStyle/>
        <a:p>
          <a:endParaRPr lang="en-US"/>
        </a:p>
      </dgm:t>
    </dgm:pt>
    <dgm:pt modelId="{3541343D-2925-458D-B63A-A29754762A3C}" type="sibTrans" cxnId="{EFE424EC-4C4F-45CF-A6B9-BB6F47895AD4}">
      <dgm:prSet/>
      <dgm:spPr/>
      <dgm:t>
        <a:bodyPr/>
        <a:lstStyle/>
        <a:p>
          <a:endParaRPr lang="en-US"/>
        </a:p>
      </dgm:t>
    </dgm:pt>
    <dgm:pt modelId="{1536D786-0383-49A7-9BA4-7DBBEDA65A16}">
      <dgm:prSet phldrT="[Text]"/>
      <dgm:spPr>
        <a:solidFill>
          <a:srgbClr val="0000FF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مراقبت ونگهباني</a:t>
          </a:r>
          <a:r>
            <a:rPr lang="fa-IR" dirty="0" smtClean="0">
              <a:cs typeface="B Zar" pitchFamily="2" charset="-78"/>
            </a:rPr>
            <a:t>(</a:t>
          </a:r>
          <a:r>
            <a:rPr lang="ar-SA" dirty="0" smtClean="0">
              <a:cs typeface="B Zar" pitchFamily="2" charset="-78"/>
            </a:rPr>
            <a:t>نورافكنِ نگاه شما بايد دائم دوْر بزند</a:t>
          </a:r>
          <a:r>
            <a:rPr lang="fa-IR" dirty="0" smtClean="0">
              <a:cs typeface="B Zar" pitchFamily="2" charset="-78"/>
            </a:rPr>
            <a:t>)</a:t>
          </a:r>
          <a:endParaRPr lang="en-US" dirty="0"/>
        </a:p>
      </dgm:t>
    </dgm:pt>
    <dgm:pt modelId="{9BBDCD68-0ABA-42AF-BDD2-792E67B9AB9E}" type="parTrans" cxnId="{E6316AAE-2EE5-420B-AD5B-6CF669E9BEAE}">
      <dgm:prSet/>
      <dgm:spPr/>
      <dgm:t>
        <a:bodyPr/>
        <a:lstStyle/>
        <a:p>
          <a:endParaRPr lang="en-US"/>
        </a:p>
      </dgm:t>
    </dgm:pt>
    <dgm:pt modelId="{D0C0B5E8-1D7C-4D64-B710-9A0624B52A7B}" type="sibTrans" cxnId="{E6316AAE-2EE5-420B-AD5B-6CF669E9BEAE}">
      <dgm:prSet/>
      <dgm:spPr/>
      <dgm:t>
        <a:bodyPr/>
        <a:lstStyle/>
        <a:p>
          <a:endParaRPr lang="en-US"/>
        </a:p>
      </dgm:t>
    </dgm:pt>
    <dgm:pt modelId="{10AD1504-101F-4190-A848-9A05A0165F4F}">
      <dgm:prSet phldrT="[Text]"/>
      <dgm:spPr/>
      <dgm:t>
        <a:bodyPr/>
        <a:lstStyle/>
        <a:p>
          <a:r>
            <a:rPr lang="ar-SA" dirty="0" smtClean="0">
              <a:cs typeface="B Titr" pitchFamily="2" charset="-78"/>
            </a:rPr>
            <a:t>رصد كردن حركات دشمن   </a:t>
          </a:r>
          <a:endParaRPr lang="en-US" dirty="0"/>
        </a:p>
      </dgm:t>
    </dgm:pt>
    <dgm:pt modelId="{BC62D487-61AC-4CE8-8D5D-2694504C425D}" type="parTrans" cxnId="{C41B5F4C-B097-447C-AF11-0D25F7B325A5}">
      <dgm:prSet/>
      <dgm:spPr/>
      <dgm:t>
        <a:bodyPr/>
        <a:lstStyle/>
        <a:p>
          <a:endParaRPr lang="en-US"/>
        </a:p>
      </dgm:t>
    </dgm:pt>
    <dgm:pt modelId="{F7C3C2A4-CB17-4081-AF60-E17DED430B05}" type="sibTrans" cxnId="{C41B5F4C-B097-447C-AF11-0D25F7B325A5}">
      <dgm:prSet/>
      <dgm:spPr/>
      <dgm:t>
        <a:bodyPr/>
        <a:lstStyle/>
        <a:p>
          <a:endParaRPr lang="en-US"/>
        </a:p>
      </dgm:t>
    </dgm:pt>
    <dgm:pt modelId="{C1184D1E-7D5C-4169-929E-81BB03C36931}">
      <dgm:prSet phldrT="[Text]"/>
      <dgm:spPr>
        <a:solidFill>
          <a:schemeClr val="accent2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عزت مداري </a:t>
          </a:r>
          <a:endParaRPr lang="en-US" dirty="0"/>
        </a:p>
      </dgm:t>
    </dgm:pt>
    <dgm:pt modelId="{64C9224D-1211-49C3-9B15-3B2EE147F09C}" type="parTrans" cxnId="{A6EE608D-AFC7-4263-B51E-B3B7DC61C06D}">
      <dgm:prSet/>
      <dgm:spPr/>
      <dgm:t>
        <a:bodyPr/>
        <a:lstStyle/>
        <a:p>
          <a:endParaRPr lang="en-US"/>
        </a:p>
      </dgm:t>
    </dgm:pt>
    <dgm:pt modelId="{56E77F20-4F02-4015-B380-9E028B79F0AB}" type="sibTrans" cxnId="{A6EE608D-AFC7-4263-B51E-B3B7DC61C06D}">
      <dgm:prSet/>
      <dgm:spPr/>
      <dgm:t>
        <a:bodyPr/>
        <a:lstStyle/>
        <a:p>
          <a:endParaRPr lang="en-US"/>
        </a:p>
      </dgm:t>
    </dgm:pt>
    <dgm:pt modelId="{AE977D35-C59F-44C0-BA2D-C87D5ADFF27E}" type="pres">
      <dgm:prSet presAssocID="{5C43D133-CD88-4B92-BB0A-95456E7A6D87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0064A3B-261F-4C25-AE90-5F19DE525D4F}" type="pres">
      <dgm:prSet presAssocID="{6E2BF899-6F7F-4192-8017-F4395E092AE6}" presName="parentLin" presStyleCnt="0"/>
      <dgm:spPr/>
    </dgm:pt>
    <dgm:pt modelId="{2210E133-E427-4CA5-AFCA-30762CDF37BF}" type="pres">
      <dgm:prSet presAssocID="{6E2BF899-6F7F-4192-8017-F4395E092AE6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856CB738-82F5-4B78-8F1C-2387291136A5}" type="pres">
      <dgm:prSet presAssocID="{6E2BF899-6F7F-4192-8017-F4395E092AE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30ED53-3966-4F34-8824-5FF05DD48E4F}" type="pres">
      <dgm:prSet presAssocID="{6E2BF899-6F7F-4192-8017-F4395E092AE6}" presName="negativeSpace" presStyleCnt="0"/>
      <dgm:spPr/>
    </dgm:pt>
    <dgm:pt modelId="{B785423C-016D-44C2-AEDD-7A00452DADEF}" type="pres">
      <dgm:prSet presAssocID="{6E2BF899-6F7F-4192-8017-F4395E092AE6}" presName="childText" presStyleLbl="conFgAcc1" presStyleIdx="0" presStyleCnt="6">
        <dgm:presLayoutVars>
          <dgm:bulletEnabled val="1"/>
        </dgm:presLayoutVars>
      </dgm:prSet>
      <dgm:spPr/>
    </dgm:pt>
    <dgm:pt modelId="{157E5525-1125-4038-958D-B486902CA9C5}" type="pres">
      <dgm:prSet presAssocID="{BE9B0F7A-39FF-4504-837E-382EB5639BA5}" presName="spaceBetweenRectangles" presStyleCnt="0"/>
      <dgm:spPr/>
    </dgm:pt>
    <dgm:pt modelId="{C9E7C03A-01E5-449A-918B-3338A88A9A9B}" type="pres">
      <dgm:prSet presAssocID="{10AD1504-101F-4190-A848-9A05A0165F4F}" presName="parentLin" presStyleCnt="0"/>
      <dgm:spPr/>
    </dgm:pt>
    <dgm:pt modelId="{AC468E87-63F3-43B1-BE39-77531AD91A17}" type="pres">
      <dgm:prSet presAssocID="{10AD1504-101F-4190-A848-9A05A0165F4F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F4E141CC-3C97-4176-9D20-ACB1D90B90BA}" type="pres">
      <dgm:prSet presAssocID="{10AD1504-101F-4190-A848-9A05A0165F4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84DECE-670F-4408-A487-8466439AA435}" type="pres">
      <dgm:prSet presAssocID="{10AD1504-101F-4190-A848-9A05A0165F4F}" presName="negativeSpace" presStyleCnt="0"/>
      <dgm:spPr/>
    </dgm:pt>
    <dgm:pt modelId="{71F62B84-2B65-4FF4-AA05-09FDC9122793}" type="pres">
      <dgm:prSet presAssocID="{10AD1504-101F-4190-A848-9A05A0165F4F}" presName="childText" presStyleLbl="conFgAcc1" presStyleIdx="1" presStyleCnt="6">
        <dgm:presLayoutVars>
          <dgm:bulletEnabled val="1"/>
        </dgm:presLayoutVars>
      </dgm:prSet>
      <dgm:spPr/>
    </dgm:pt>
    <dgm:pt modelId="{D795FAFE-7082-469C-8A9A-C35D6D4DEAA0}" type="pres">
      <dgm:prSet presAssocID="{F7C3C2A4-CB17-4081-AF60-E17DED430B05}" presName="spaceBetweenRectangles" presStyleCnt="0"/>
      <dgm:spPr/>
    </dgm:pt>
    <dgm:pt modelId="{72CEFAA3-3FA9-46A8-90E9-250F04F9C9BA}" type="pres">
      <dgm:prSet presAssocID="{1536D786-0383-49A7-9BA4-7DBBEDA65A16}" presName="parentLin" presStyleCnt="0"/>
      <dgm:spPr/>
    </dgm:pt>
    <dgm:pt modelId="{74666447-D4C5-46B9-B28A-CC83E6435C5B}" type="pres">
      <dgm:prSet presAssocID="{1536D786-0383-49A7-9BA4-7DBBEDA65A16}" presName="parentLeftMargin" presStyleLbl="node1" presStyleIdx="1" presStyleCnt="6"/>
      <dgm:spPr/>
      <dgm:t>
        <a:bodyPr/>
        <a:lstStyle/>
        <a:p>
          <a:pPr rtl="1"/>
          <a:endParaRPr lang="fa-IR"/>
        </a:p>
      </dgm:t>
    </dgm:pt>
    <dgm:pt modelId="{673D749A-BBEC-4E3B-937B-286F07B3F211}" type="pres">
      <dgm:prSet presAssocID="{1536D786-0383-49A7-9BA4-7DBBEDA65A1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1D41F9-EA25-4FAB-B260-7CB73902E7B8}" type="pres">
      <dgm:prSet presAssocID="{1536D786-0383-49A7-9BA4-7DBBEDA65A16}" presName="negativeSpace" presStyleCnt="0"/>
      <dgm:spPr/>
    </dgm:pt>
    <dgm:pt modelId="{5EE665EC-403C-49A7-8A09-659E0A04B61B}" type="pres">
      <dgm:prSet presAssocID="{1536D786-0383-49A7-9BA4-7DBBEDA65A16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76A7A-AA48-4ABD-BEBA-B6E7DBC9D59C}" type="pres">
      <dgm:prSet presAssocID="{D0C0B5E8-1D7C-4D64-B710-9A0624B52A7B}" presName="spaceBetweenRectangles" presStyleCnt="0"/>
      <dgm:spPr/>
    </dgm:pt>
    <dgm:pt modelId="{7097779E-ADC4-44B3-B24D-6C9589AE733E}" type="pres">
      <dgm:prSet presAssocID="{8CA4DBD5-2638-4C08-A155-7A39E14E60E3}" presName="parentLin" presStyleCnt="0"/>
      <dgm:spPr/>
    </dgm:pt>
    <dgm:pt modelId="{29A65D89-56DC-47EC-B31D-B5AB5053F2CB}" type="pres">
      <dgm:prSet presAssocID="{8CA4DBD5-2638-4C08-A155-7A39E14E60E3}" presName="parentLeftMargin" presStyleLbl="node1" presStyleIdx="2" presStyleCnt="6"/>
      <dgm:spPr/>
      <dgm:t>
        <a:bodyPr/>
        <a:lstStyle/>
        <a:p>
          <a:pPr rtl="1"/>
          <a:endParaRPr lang="fa-IR"/>
        </a:p>
      </dgm:t>
    </dgm:pt>
    <dgm:pt modelId="{88551D7C-2C8E-4FB5-BDC7-E6E253F714E7}" type="pres">
      <dgm:prSet presAssocID="{8CA4DBD5-2638-4C08-A155-7A39E14E60E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34D5ADF-877B-476A-9C89-94678A6C2E09}" type="pres">
      <dgm:prSet presAssocID="{8CA4DBD5-2638-4C08-A155-7A39E14E60E3}" presName="negativeSpace" presStyleCnt="0"/>
      <dgm:spPr/>
    </dgm:pt>
    <dgm:pt modelId="{2D696F1A-D9DD-4F0E-8355-784BA17B1CD4}" type="pres">
      <dgm:prSet presAssocID="{8CA4DBD5-2638-4C08-A155-7A39E14E60E3}" presName="childText" presStyleLbl="conFgAcc1" presStyleIdx="3" presStyleCnt="6">
        <dgm:presLayoutVars>
          <dgm:bulletEnabled val="1"/>
        </dgm:presLayoutVars>
      </dgm:prSet>
      <dgm:spPr/>
    </dgm:pt>
    <dgm:pt modelId="{87C58143-A575-4D19-BA2A-A2D493467116}" type="pres">
      <dgm:prSet presAssocID="{90A35095-046B-4366-8AC2-20D023F4BB65}" presName="spaceBetweenRectangles" presStyleCnt="0"/>
      <dgm:spPr/>
    </dgm:pt>
    <dgm:pt modelId="{ED8FC6F4-67AB-47B1-8A38-58440B97A36F}" type="pres">
      <dgm:prSet presAssocID="{4B7BB5FD-F7FE-4AD0-ABE7-CF5F98472B36}" presName="parentLin" presStyleCnt="0"/>
      <dgm:spPr/>
    </dgm:pt>
    <dgm:pt modelId="{55142F00-E367-4FC2-B358-CC03A3E1DEBB}" type="pres">
      <dgm:prSet presAssocID="{4B7BB5FD-F7FE-4AD0-ABE7-CF5F98472B36}" presName="parentLeftMargin" presStyleLbl="node1" presStyleIdx="3" presStyleCnt="6"/>
      <dgm:spPr/>
      <dgm:t>
        <a:bodyPr/>
        <a:lstStyle/>
        <a:p>
          <a:pPr rtl="1"/>
          <a:endParaRPr lang="fa-IR"/>
        </a:p>
      </dgm:t>
    </dgm:pt>
    <dgm:pt modelId="{111A9569-BD56-4DF0-ABF7-91CE97722386}" type="pres">
      <dgm:prSet presAssocID="{4B7BB5FD-F7FE-4AD0-ABE7-CF5F98472B3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22C72-5F17-457A-9F7C-049E5E07137A}" type="pres">
      <dgm:prSet presAssocID="{4B7BB5FD-F7FE-4AD0-ABE7-CF5F98472B36}" presName="negativeSpace" presStyleCnt="0"/>
      <dgm:spPr/>
    </dgm:pt>
    <dgm:pt modelId="{A34456D9-159B-4434-9B8C-DE18D3DE5B64}" type="pres">
      <dgm:prSet presAssocID="{4B7BB5FD-F7FE-4AD0-ABE7-CF5F98472B36}" presName="childText" presStyleLbl="conFgAcc1" presStyleIdx="4" presStyleCnt="6">
        <dgm:presLayoutVars>
          <dgm:bulletEnabled val="1"/>
        </dgm:presLayoutVars>
      </dgm:prSet>
      <dgm:spPr/>
    </dgm:pt>
    <dgm:pt modelId="{4BF75261-0EE8-434D-9621-8CB3082F0884}" type="pres">
      <dgm:prSet presAssocID="{3541343D-2925-458D-B63A-A29754762A3C}" presName="spaceBetweenRectangles" presStyleCnt="0"/>
      <dgm:spPr/>
    </dgm:pt>
    <dgm:pt modelId="{64EFC104-C314-4E86-A5EA-73648C61FCF3}" type="pres">
      <dgm:prSet presAssocID="{C1184D1E-7D5C-4169-929E-81BB03C36931}" presName="parentLin" presStyleCnt="0"/>
      <dgm:spPr/>
    </dgm:pt>
    <dgm:pt modelId="{CDDC6978-A16A-450F-BBED-B912CBB76C9A}" type="pres">
      <dgm:prSet presAssocID="{C1184D1E-7D5C-4169-929E-81BB03C36931}" presName="parentLeftMargin" presStyleLbl="node1" presStyleIdx="4" presStyleCnt="6"/>
      <dgm:spPr/>
      <dgm:t>
        <a:bodyPr/>
        <a:lstStyle/>
        <a:p>
          <a:pPr rtl="1"/>
          <a:endParaRPr lang="fa-IR"/>
        </a:p>
      </dgm:t>
    </dgm:pt>
    <dgm:pt modelId="{974072F7-9DF2-4490-96EE-23D7EED23813}" type="pres">
      <dgm:prSet presAssocID="{C1184D1E-7D5C-4169-929E-81BB03C36931}" presName="parentText" presStyleLbl="node1" presStyleIdx="5" presStyleCnt="6" custLinFactNeighborX="22473" custLinFactNeighborY="118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91482-CB77-4C0B-8A8C-9F2687F57295}" type="pres">
      <dgm:prSet presAssocID="{C1184D1E-7D5C-4169-929E-81BB03C36931}" presName="negativeSpace" presStyleCnt="0"/>
      <dgm:spPr/>
    </dgm:pt>
    <dgm:pt modelId="{B530E03B-1AD4-428C-8BF9-C6326F679CD6}" type="pres">
      <dgm:prSet presAssocID="{C1184D1E-7D5C-4169-929E-81BB03C3693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FE424EC-4C4F-45CF-A6B9-BB6F47895AD4}" srcId="{5C43D133-CD88-4B92-BB0A-95456E7A6D87}" destId="{4B7BB5FD-F7FE-4AD0-ABE7-CF5F98472B36}" srcOrd="4" destOrd="0" parTransId="{E919CF2C-DA27-484B-900F-C0FF4DD05D25}" sibTransId="{3541343D-2925-458D-B63A-A29754762A3C}"/>
    <dgm:cxn modelId="{96C3604E-EF5E-449B-892E-EFA2AFBE93CA}" type="presOf" srcId="{5C43D133-CD88-4B92-BB0A-95456E7A6D87}" destId="{AE977D35-C59F-44C0-BA2D-C87D5ADFF27E}" srcOrd="0" destOrd="0" presId="urn:microsoft.com/office/officeart/2005/8/layout/list1"/>
    <dgm:cxn modelId="{2FE78370-B375-455A-A272-99DD555A77EE}" srcId="{5C43D133-CD88-4B92-BB0A-95456E7A6D87}" destId="{6E2BF899-6F7F-4192-8017-F4395E092AE6}" srcOrd="0" destOrd="0" parTransId="{E9FA0EA3-4FA7-40FD-BA9F-8425BF4EDCEB}" sibTransId="{BE9B0F7A-39FF-4504-837E-382EB5639BA5}"/>
    <dgm:cxn modelId="{CC13C947-E209-4CFC-B75E-55B67ED0A8BE}" type="presOf" srcId="{8CA4DBD5-2638-4C08-A155-7A39E14E60E3}" destId="{88551D7C-2C8E-4FB5-BDC7-E6E253F714E7}" srcOrd="1" destOrd="0" presId="urn:microsoft.com/office/officeart/2005/8/layout/list1"/>
    <dgm:cxn modelId="{9FC466EE-7F73-4E28-B187-1A61AE13F909}" type="presOf" srcId="{C1184D1E-7D5C-4169-929E-81BB03C36931}" destId="{974072F7-9DF2-4490-96EE-23D7EED23813}" srcOrd="1" destOrd="0" presId="urn:microsoft.com/office/officeart/2005/8/layout/list1"/>
    <dgm:cxn modelId="{90BD0158-C25A-4F17-BD4E-7AA3B85E13E2}" srcId="{5C43D133-CD88-4B92-BB0A-95456E7A6D87}" destId="{8CA4DBD5-2638-4C08-A155-7A39E14E60E3}" srcOrd="3" destOrd="0" parTransId="{D473F0E1-0F5D-401D-91CB-E330D3A13910}" sibTransId="{90A35095-046B-4366-8AC2-20D023F4BB65}"/>
    <dgm:cxn modelId="{AB77C495-0A98-4142-BDDC-60D9DE94A372}" type="presOf" srcId="{4B7BB5FD-F7FE-4AD0-ABE7-CF5F98472B36}" destId="{111A9569-BD56-4DF0-ABF7-91CE97722386}" srcOrd="1" destOrd="0" presId="urn:microsoft.com/office/officeart/2005/8/layout/list1"/>
    <dgm:cxn modelId="{E6316AAE-2EE5-420B-AD5B-6CF669E9BEAE}" srcId="{5C43D133-CD88-4B92-BB0A-95456E7A6D87}" destId="{1536D786-0383-49A7-9BA4-7DBBEDA65A16}" srcOrd="2" destOrd="0" parTransId="{9BBDCD68-0ABA-42AF-BDD2-792E67B9AB9E}" sibTransId="{D0C0B5E8-1D7C-4D64-B710-9A0624B52A7B}"/>
    <dgm:cxn modelId="{5864BE21-BDA2-4ED0-8A0F-AE49CC41BA66}" type="presOf" srcId="{10AD1504-101F-4190-A848-9A05A0165F4F}" destId="{AC468E87-63F3-43B1-BE39-77531AD91A17}" srcOrd="0" destOrd="0" presId="urn:microsoft.com/office/officeart/2005/8/layout/list1"/>
    <dgm:cxn modelId="{1251EEF1-96CC-43D0-B8D9-806D9AA10189}" type="presOf" srcId="{8CA4DBD5-2638-4C08-A155-7A39E14E60E3}" destId="{29A65D89-56DC-47EC-B31D-B5AB5053F2CB}" srcOrd="0" destOrd="0" presId="urn:microsoft.com/office/officeart/2005/8/layout/list1"/>
    <dgm:cxn modelId="{6573E2B3-F5A4-4DD2-A33B-55C0E0927EFF}" type="presOf" srcId="{C1184D1E-7D5C-4169-929E-81BB03C36931}" destId="{CDDC6978-A16A-450F-BBED-B912CBB76C9A}" srcOrd="0" destOrd="0" presId="urn:microsoft.com/office/officeart/2005/8/layout/list1"/>
    <dgm:cxn modelId="{A6EE608D-AFC7-4263-B51E-B3B7DC61C06D}" srcId="{5C43D133-CD88-4B92-BB0A-95456E7A6D87}" destId="{C1184D1E-7D5C-4169-929E-81BB03C36931}" srcOrd="5" destOrd="0" parTransId="{64C9224D-1211-49C3-9B15-3B2EE147F09C}" sibTransId="{56E77F20-4F02-4015-B380-9E028B79F0AB}"/>
    <dgm:cxn modelId="{6611CFA9-F16B-43E8-95C6-AF66220A4480}" type="presOf" srcId="{1536D786-0383-49A7-9BA4-7DBBEDA65A16}" destId="{74666447-D4C5-46B9-B28A-CC83E6435C5B}" srcOrd="0" destOrd="0" presId="urn:microsoft.com/office/officeart/2005/8/layout/list1"/>
    <dgm:cxn modelId="{153AC46C-BAA5-43E0-B436-A067DBF1B4A8}" type="presOf" srcId="{4B7BB5FD-F7FE-4AD0-ABE7-CF5F98472B36}" destId="{55142F00-E367-4FC2-B358-CC03A3E1DEBB}" srcOrd="0" destOrd="0" presId="urn:microsoft.com/office/officeart/2005/8/layout/list1"/>
    <dgm:cxn modelId="{24D101D5-256E-4D41-839C-8F23D7A7B791}" type="presOf" srcId="{1536D786-0383-49A7-9BA4-7DBBEDA65A16}" destId="{673D749A-BBEC-4E3B-937B-286F07B3F211}" srcOrd="1" destOrd="0" presId="urn:microsoft.com/office/officeart/2005/8/layout/list1"/>
    <dgm:cxn modelId="{CE47E585-F81E-4E1E-9981-AE0DCE8FC9A6}" type="presOf" srcId="{6E2BF899-6F7F-4192-8017-F4395E092AE6}" destId="{856CB738-82F5-4B78-8F1C-2387291136A5}" srcOrd="1" destOrd="0" presId="urn:microsoft.com/office/officeart/2005/8/layout/list1"/>
    <dgm:cxn modelId="{C41B5F4C-B097-447C-AF11-0D25F7B325A5}" srcId="{5C43D133-CD88-4B92-BB0A-95456E7A6D87}" destId="{10AD1504-101F-4190-A848-9A05A0165F4F}" srcOrd="1" destOrd="0" parTransId="{BC62D487-61AC-4CE8-8D5D-2694504C425D}" sibTransId="{F7C3C2A4-CB17-4081-AF60-E17DED430B05}"/>
    <dgm:cxn modelId="{78ACE394-19ED-452B-9B83-89346443C98F}" type="presOf" srcId="{6E2BF899-6F7F-4192-8017-F4395E092AE6}" destId="{2210E133-E427-4CA5-AFCA-30762CDF37BF}" srcOrd="0" destOrd="0" presId="urn:microsoft.com/office/officeart/2005/8/layout/list1"/>
    <dgm:cxn modelId="{C35C4354-E326-41E8-997F-1164AA2EA4DD}" type="presOf" srcId="{10AD1504-101F-4190-A848-9A05A0165F4F}" destId="{F4E141CC-3C97-4176-9D20-ACB1D90B90BA}" srcOrd="1" destOrd="0" presId="urn:microsoft.com/office/officeart/2005/8/layout/list1"/>
    <dgm:cxn modelId="{580910DA-B0FE-4A11-A152-3C6C43FC8B9A}" type="presParOf" srcId="{AE977D35-C59F-44C0-BA2D-C87D5ADFF27E}" destId="{20064A3B-261F-4C25-AE90-5F19DE525D4F}" srcOrd="0" destOrd="0" presId="urn:microsoft.com/office/officeart/2005/8/layout/list1"/>
    <dgm:cxn modelId="{01F17D1E-3723-4083-9F26-83396035C870}" type="presParOf" srcId="{20064A3B-261F-4C25-AE90-5F19DE525D4F}" destId="{2210E133-E427-4CA5-AFCA-30762CDF37BF}" srcOrd="0" destOrd="0" presId="urn:microsoft.com/office/officeart/2005/8/layout/list1"/>
    <dgm:cxn modelId="{8D6E5AB1-7DEA-49C2-A8B8-92B87E23311B}" type="presParOf" srcId="{20064A3B-261F-4C25-AE90-5F19DE525D4F}" destId="{856CB738-82F5-4B78-8F1C-2387291136A5}" srcOrd="1" destOrd="0" presId="urn:microsoft.com/office/officeart/2005/8/layout/list1"/>
    <dgm:cxn modelId="{7AB0E585-5E03-4BC2-A716-191DCB18CEB7}" type="presParOf" srcId="{AE977D35-C59F-44C0-BA2D-C87D5ADFF27E}" destId="{C430ED53-3966-4F34-8824-5FF05DD48E4F}" srcOrd="1" destOrd="0" presId="urn:microsoft.com/office/officeart/2005/8/layout/list1"/>
    <dgm:cxn modelId="{46F2F180-AE9F-40FD-B8BD-80376885F47E}" type="presParOf" srcId="{AE977D35-C59F-44C0-BA2D-C87D5ADFF27E}" destId="{B785423C-016D-44C2-AEDD-7A00452DADEF}" srcOrd="2" destOrd="0" presId="urn:microsoft.com/office/officeart/2005/8/layout/list1"/>
    <dgm:cxn modelId="{E206BBE5-AAB4-4B52-9E89-B828915135E9}" type="presParOf" srcId="{AE977D35-C59F-44C0-BA2D-C87D5ADFF27E}" destId="{157E5525-1125-4038-958D-B486902CA9C5}" srcOrd="3" destOrd="0" presId="urn:microsoft.com/office/officeart/2005/8/layout/list1"/>
    <dgm:cxn modelId="{4CD22A29-FBCD-4943-AA2A-F6649B2E98A6}" type="presParOf" srcId="{AE977D35-C59F-44C0-BA2D-C87D5ADFF27E}" destId="{C9E7C03A-01E5-449A-918B-3338A88A9A9B}" srcOrd="4" destOrd="0" presId="urn:microsoft.com/office/officeart/2005/8/layout/list1"/>
    <dgm:cxn modelId="{1F2DF266-1318-443E-9B48-1ED8D1952E67}" type="presParOf" srcId="{C9E7C03A-01E5-449A-918B-3338A88A9A9B}" destId="{AC468E87-63F3-43B1-BE39-77531AD91A17}" srcOrd="0" destOrd="0" presId="urn:microsoft.com/office/officeart/2005/8/layout/list1"/>
    <dgm:cxn modelId="{C5542B66-4701-4C88-9570-124DA920F5A6}" type="presParOf" srcId="{C9E7C03A-01E5-449A-918B-3338A88A9A9B}" destId="{F4E141CC-3C97-4176-9D20-ACB1D90B90BA}" srcOrd="1" destOrd="0" presId="urn:microsoft.com/office/officeart/2005/8/layout/list1"/>
    <dgm:cxn modelId="{6892E857-BE87-485D-B150-FC3D07DB5601}" type="presParOf" srcId="{AE977D35-C59F-44C0-BA2D-C87D5ADFF27E}" destId="{4184DECE-670F-4408-A487-8466439AA435}" srcOrd="5" destOrd="0" presId="urn:microsoft.com/office/officeart/2005/8/layout/list1"/>
    <dgm:cxn modelId="{D365AFB2-05DA-40E4-9E96-F4596F68E131}" type="presParOf" srcId="{AE977D35-C59F-44C0-BA2D-C87D5ADFF27E}" destId="{71F62B84-2B65-4FF4-AA05-09FDC9122793}" srcOrd="6" destOrd="0" presId="urn:microsoft.com/office/officeart/2005/8/layout/list1"/>
    <dgm:cxn modelId="{8D293094-229E-4A25-A500-CBADD47B2D3D}" type="presParOf" srcId="{AE977D35-C59F-44C0-BA2D-C87D5ADFF27E}" destId="{D795FAFE-7082-469C-8A9A-C35D6D4DEAA0}" srcOrd="7" destOrd="0" presId="urn:microsoft.com/office/officeart/2005/8/layout/list1"/>
    <dgm:cxn modelId="{3F809250-909A-4E50-A224-124806A08EBC}" type="presParOf" srcId="{AE977D35-C59F-44C0-BA2D-C87D5ADFF27E}" destId="{72CEFAA3-3FA9-46A8-90E9-250F04F9C9BA}" srcOrd="8" destOrd="0" presId="urn:microsoft.com/office/officeart/2005/8/layout/list1"/>
    <dgm:cxn modelId="{F629A6B0-DEF7-4E00-99E0-443C6E3B363A}" type="presParOf" srcId="{72CEFAA3-3FA9-46A8-90E9-250F04F9C9BA}" destId="{74666447-D4C5-46B9-B28A-CC83E6435C5B}" srcOrd="0" destOrd="0" presId="urn:microsoft.com/office/officeart/2005/8/layout/list1"/>
    <dgm:cxn modelId="{D63C4A56-8770-49C6-AB9A-CE793E9B0136}" type="presParOf" srcId="{72CEFAA3-3FA9-46A8-90E9-250F04F9C9BA}" destId="{673D749A-BBEC-4E3B-937B-286F07B3F211}" srcOrd="1" destOrd="0" presId="urn:microsoft.com/office/officeart/2005/8/layout/list1"/>
    <dgm:cxn modelId="{A6594566-4207-40E1-AF72-3482FFEDABC1}" type="presParOf" srcId="{AE977D35-C59F-44C0-BA2D-C87D5ADFF27E}" destId="{971D41F9-EA25-4FAB-B260-7CB73902E7B8}" srcOrd="9" destOrd="0" presId="urn:microsoft.com/office/officeart/2005/8/layout/list1"/>
    <dgm:cxn modelId="{5FF6A077-C065-4EA0-8D93-B991C7E71FD0}" type="presParOf" srcId="{AE977D35-C59F-44C0-BA2D-C87D5ADFF27E}" destId="{5EE665EC-403C-49A7-8A09-659E0A04B61B}" srcOrd="10" destOrd="0" presId="urn:microsoft.com/office/officeart/2005/8/layout/list1"/>
    <dgm:cxn modelId="{D743A305-4F4C-45C5-B029-1943FFE3B017}" type="presParOf" srcId="{AE977D35-C59F-44C0-BA2D-C87D5ADFF27E}" destId="{CFC76A7A-AA48-4ABD-BEBA-B6E7DBC9D59C}" srcOrd="11" destOrd="0" presId="urn:microsoft.com/office/officeart/2005/8/layout/list1"/>
    <dgm:cxn modelId="{3D0FE59D-4511-44AF-A9D6-B2EB79851B97}" type="presParOf" srcId="{AE977D35-C59F-44C0-BA2D-C87D5ADFF27E}" destId="{7097779E-ADC4-44B3-B24D-6C9589AE733E}" srcOrd="12" destOrd="0" presId="urn:microsoft.com/office/officeart/2005/8/layout/list1"/>
    <dgm:cxn modelId="{76EC601B-502E-4201-9D45-00E36CB933ED}" type="presParOf" srcId="{7097779E-ADC4-44B3-B24D-6C9589AE733E}" destId="{29A65D89-56DC-47EC-B31D-B5AB5053F2CB}" srcOrd="0" destOrd="0" presId="urn:microsoft.com/office/officeart/2005/8/layout/list1"/>
    <dgm:cxn modelId="{75296A48-9497-4ED0-9845-C967E596DC5E}" type="presParOf" srcId="{7097779E-ADC4-44B3-B24D-6C9589AE733E}" destId="{88551D7C-2C8E-4FB5-BDC7-E6E253F714E7}" srcOrd="1" destOrd="0" presId="urn:microsoft.com/office/officeart/2005/8/layout/list1"/>
    <dgm:cxn modelId="{148FF444-1252-40F2-A78F-D473A3757AE9}" type="presParOf" srcId="{AE977D35-C59F-44C0-BA2D-C87D5ADFF27E}" destId="{D34D5ADF-877B-476A-9C89-94678A6C2E09}" srcOrd="13" destOrd="0" presId="urn:microsoft.com/office/officeart/2005/8/layout/list1"/>
    <dgm:cxn modelId="{864FA80E-D5B3-4C8E-B33A-A23526C28611}" type="presParOf" srcId="{AE977D35-C59F-44C0-BA2D-C87D5ADFF27E}" destId="{2D696F1A-D9DD-4F0E-8355-784BA17B1CD4}" srcOrd="14" destOrd="0" presId="urn:microsoft.com/office/officeart/2005/8/layout/list1"/>
    <dgm:cxn modelId="{D5C16389-5F8F-4AA3-A780-863816221D76}" type="presParOf" srcId="{AE977D35-C59F-44C0-BA2D-C87D5ADFF27E}" destId="{87C58143-A575-4D19-BA2A-A2D493467116}" srcOrd="15" destOrd="0" presId="urn:microsoft.com/office/officeart/2005/8/layout/list1"/>
    <dgm:cxn modelId="{8DFBC2E5-6315-4844-BABD-491228981C68}" type="presParOf" srcId="{AE977D35-C59F-44C0-BA2D-C87D5ADFF27E}" destId="{ED8FC6F4-67AB-47B1-8A38-58440B97A36F}" srcOrd="16" destOrd="0" presId="urn:microsoft.com/office/officeart/2005/8/layout/list1"/>
    <dgm:cxn modelId="{0EE045CC-3D39-4B7A-BE00-420A0D8082CA}" type="presParOf" srcId="{ED8FC6F4-67AB-47B1-8A38-58440B97A36F}" destId="{55142F00-E367-4FC2-B358-CC03A3E1DEBB}" srcOrd="0" destOrd="0" presId="urn:microsoft.com/office/officeart/2005/8/layout/list1"/>
    <dgm:cxn modelId="{0A09194C-D476-45C8-A7F9-36EF87DCA11B}" type="presParOf" srcId="{ED8FC6F4-67AB-47B1-8A38-58440B97A36F}" destId="{111A9569-BD56-4DF0-ABF7-91CE97722386}" srcOrd="1" destOrd="0" presId="urn:microsoft.com/office/officeart/2005/8/layout/list1"/>
    <dgm:cxn modelId="{A6112BB5-C8B3-4CA0-A02B-D265AE8F2E20}" type="presParOf" srcId="{AE977D35-C59F-44C0-BA2D-C87D5ADFF27E}" destId="{88622C72-5F17-457A-9F7C-049E5E07137A}" srcOrd="17" destOrd="0" presId="urn:microsoft.com/office/officeart/2005/8/layout/list1"/>
    <dgm:cxn modelId="{D8B94999-FBCE-4076-BF5A-AFF2E3C4A052}" type="presParOf" srcId="{AE977D35-C59F-44C0-BA2D-C87D5ADFF27E}" destId="{A34456D9-159B-4434-9B8C-DE18D3DE5B64}" srcOrd="18" destOrd="0" presId="urn:microsoft.com/office/officeart/2005/8/layout/list1"/>
    <dgm:cxn modelId="{B1FB0B34-7D40-45BF-9B3E-EBE1C32965FA}" type="presParOf" srcId="{AE977D35-C59F-44C0-BA2D-C87D5ADFF27E}" destId="{4BF75261-0EE8-434D-9621-8CB3082F0884}" srcOrd="19" destOrd="0" presId="urn:microsoft.com/office/officeart/2005/8/layout/list1"/>
    <dgm:cxn modelId="{DEEE4E2C-F3D6-4656-B8F9-C879D62ADFE9}" type="presParOf" srcId="{AE977D35-C59F-44C0-BA2D-C87D5ADFF27E}" destId="{64EFC104-C314-4E86-A5EA-73648C61FCF3}" srcOrd="20" destOrd="0" presId="urn:microsoft.com/office/officeart/2005/8/layout/list1"/>
    <dgm:cxn modelId="{600D2177-7A1A-4DCF-A4DF-60157F18A976}" type="presParOf" srcId="{64EFC104-C314-4E86-A5EA-73648C61FCF3}" destId="{CDDC6978-A16A-450F-BBED-B912CBB76C9A}" srcOrd="0" destOrd="0" presId="urn:microsoft.com/office/officeart/2005/8/layout/list1"/>
    <dgm:cxn modelId="{D4F1A3E1-B45B-4667-9040-94A6BEDE3444}" type="presParOf" srcId="{64EFC104-C314-4E86-A5EA-73648C61FCF3}" destId="{974072F7-9DF2-4490-96EE-23D7EED23813}" srcOrd="1" destOrd="0" presId="urn:microsoft.com/office/officeart/2005/8/layout/list1"/>
    <dgm:cxn modelId="{BD29E9CE-E5AD-42A4-B72C-D0A039E312A1}" type="presParOf" srcId="{AE977D35-C59F-44C0-BA2D-C87D5ADFF27E}" destId="{9C791482-CB77-4C0B-8A8C-9F2687F57295}" srcOrd="21" destOrd="0" presId="urn:microsoft.com/office/officeart/2005/8/layout/list1"/>
    <dgm:cxn modelId="{7EBA72F7-0B7F-4E2F-B62F-6FF86899F30C}" type="presParOf" srcId="{AE977D35-C59F-44C0-BA2D-C87D5ADFF27E}" destId="{B530E03B-1AD4-428C-8BF9-C6326F679C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42EA6F-B034-44E0-93E3-EA3CEB292F72}" type="doc">
      <dgm:prSet loTypeId="urn:microsoft.com/office/officeart/2005/8/layout/orgChart1" loCatId="hierarchy" qsTypeId="urn:microsoft.com/office/officeart/2005/8/quickstyle/simple4" qsCatId="simple" csTypeId="urn:microsoft.com/office/officeart/2005/8/colors/colorful1#1" csCatId="colorful" phldr="1"/>
      <dgm:spPr/>
    </dgm:pt>
    <dgm:pt modelId="{6CA92E83-4BA6-48DA-89BF-8D586FC46962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fa-IR" sz="2400" dirty="0" smtClean="0">
              <a:cs typeface="B Titr" pitchFamily="2" charset="-78"/>
            </a:rPr>
            <a:t>راديو هاي بيگانه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6501E0EB-F802-4CEC-AFAB-65D775B48D30}" type="parTrans" cxnId="{B25C88C5-3C4C-4758-9A46-5E29CF9ACB8E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1DA99C30-3D9F-4170-A731-3C919E4822F3}" type="sibTrans" cxnId="{B25C88C5-3C4C-4758-9A46-5E29CF9ACB8E}">
      <dgm:prSet/>
      <dgm:spPr/>
      <dgm:t>
        <a:bodyPr/>
        <a:lstStyle/>
        <a:p>
          <a:endParaRPr lang="en-US"/>
        </a:p>
      </dgm:t>
    </dgm:pt>
    <dgm:pt modelId="{939D6D14-44DA-40B0-9BB7-B738A5DC9C88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جزوه‌ها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C73DE17D-6C77-4ADB-B33C-C4D031343AFF}" type="parTrans" cxnId="{0E587195-67F1-4A95-914A-5274167219E9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E2A78127-0107-4B98-B402-E31160A2ED5E}" type="sibTrans" cxnId="{0E587195-67F1-4A95-914A-5274167219E9}">
      <dgm:prSet/>
      <dgm:spPr/>
      <dgm:t>
        <a:bodyPr/>
        <a:lstStyle/>
        <a:p>
          <a:endParaRPr lang="en-US"/>
        </a:p>
      </dgm:t>
    </dgm:pt>
    <dgm:pt modelId="{A495B403-D467-4881-9EFB-8711B199DDDE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ماهواره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CAA1136F-DB8C-4F0E-85D7-5413531D2194}" type="parTrans" cxnId="{DCA5CDDA-11C8-4643-B108-44C47FFD6F47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86AB66B0-16D4-4482-8E28-9E9353CDEC4B}" type="sibTrans" cxnId="{DCA5CDDA-11C8-4643-B108-44C47FFD6F47}">
      <dgm:prSet/>
      <dgm:spPr/>
      <dgm:t>
        <a:bodyPr/>
        <a:lstStyle/>
        <a:p>
          <a:endParaRPr lang="en-US"/>
        </a:p>
      </dgm:t>
    </dgm:pt>
    <dgm:pt modelId="{C14F9EC1-5FD1-4DBC-B703-704AEE6B95FF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راديوها و تلويزيونهاى بين‌المللى 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07BB7D1A-C6A6-42B7-ACA3-87E63CA0E53D}" type="parTrans" cxnId="{51E58C19-BD90-4F0C-88A1-AD0BF86B27DF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EBEA290E-5288-4507-AF00-D75722EFB342}" type="sibTrans" cxnId="{51E58C19-BD90-4F0C-88A1-AD0BF86B27DF}">
      <dgm:prSet/>
      <dgm:spPr/>
      <dgm:t>
        <a:bodyPr/>
        <a:lstStyle/>
        <a:p>
          <a:endParaRPr lang="en-US"/>
        </a:p>
      </dgm:t>
    </dgm:pt>
    <dgm:pt modelId="{8F047C16-CC06-4098-BC70-DCEB460B852F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مطبوعات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A2036875-DF99-42A5-A915-EB50401307ED}" type="parTrans" cxnId="{5FF804CF-4F55-466E-84E1-8599BDA07062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E3769EF6-6775-4555-BFF0-2732E06B2487}" type="sibTrans" cxnId="{5FF804CF-4F55-466E-84E1-8599BDA07062}">
      <dgm:prSet/>
      <dgm:spPr/>
      <dgm:t>
        <a:bodyPr/>
        <a:lstStyle/>
        <a:p>
          <a:endParaRPr lang="en-US"/>
        </a:p>
      </dgm:t>
    </dgm:pt>
    <dgm:pt modelId="{36E8B3C5-965C-4921-BF80-6BF99575F328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شبكه‌هاى صهيونيستى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223030AE-33F8-4931-97CE-D7BE9DD03E63}" type="parTrans" cxnId="{E73F2987-B940-49B0-A54C-9BA25A2650C8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D8BC587A-E7F3-4B2A-9BAE-DBE5B18F41AA}" type="sibTrans" cxnId="{E73F2987-B940-49B0-A54C-9BA25A2650C8}">
      <dgm:prSet/>
      <dgm:spPr/>
      <dgm:t>
        <a:bodyPr/>
        <a:lstStyle/>
        <a:p>
          <a:endParaRPr lang="en-US"/>
        </a:p>
      </dgm:t>
    </dgm:pt>
    <dgm:pt modelId="{920222E8-EB52-4DB1-A694-194FACE0B212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شبكه‌هاى سياسى و اقتصادى و فرهنگى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9B093F0C-0329-4273-8136-98E392780A7B}" type="parTrans" cxnId="{29552730-A314-46F4-981F-F376A9C0C6C7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D1B7887F-D298-4EEC-8F0C-1E33C2854A39}" type="sibTrans" cxnId="{29552730-A314-46F4-981F-F376A9C0C6C7}">
      <dgm:prSet/>
      <dgm:spPr/>
      <dgm:t>
        <a:bodyPr/>
        <a:lstStyle/>
        <a:p>
          <a:endParaRPr lang="en-US"/>
        </a:p>
      </dgm:t>
    </dgm:pt>
    <dgm:pt modelId="{C7ACC437-1D49-4BD7-B741-7000D41ECE71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سفارتخانه‏ها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26CB69AC-42FD-47CD-B7B7-A5AF212757F6}" type="parTrans" cxnId="{AAF4E077-E845-477E-8F73-BE6558E3A041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5F0FCF10-BCEB-4922-A699-3D43F94F9E96}" type="sibTrans" cxnId="{AAF4E077-E845-477E-8F73-BE6558E3A041}">
      <dgm:prSet/>
      <dgm:spPr/>
      <dgm:t>
        <a:bodyPr/>
        <a:lstStyle/>
        <a:p>
          <a:endParaRPr lang="en-US"/>
        </a:p>
      </dgm:t>
    </dgm:pt>
    <dgm:pt modelId="{326AB1E8-70A3-4ED0-A9F4-E10282284EED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ابزارهاى جاسوسى و</a:t>
          </a:r>
          <a:r>
            <a:rPr lang="fa-IR" sz="2400" dirty="0" smtClean="0">
              <a:cs typeface="B Titr" pitchFamily="2" charset="-78"/>
            </a:rPr>
            <a:t> </a:t>
          </a:r>
          <a:r>
            <a:rPr lang="ar-SA" sz="2400" dirty="0" smtClean="0">
              <a:cs typeface="B Titr" pitchFamily="2" charset="-78"/>
            </a:rPr>
            <a:t>اطّلاعاتى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5738DCB8-7F9B-43D1-8656-48D3D49F2178}" type="parTrans" cxnId="{A303415E-9E11-4494-9DC3-2D20A6EEFFD8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18E3A198-257B-4CD3-A8B1-3B3A8BC6B151}" type="sibTrans" cxnId="{A303415E-9E11-4494-9DC3-2D20A6EEFFD8}">
      <dgm:prSet/>
      <dgm:spPr/>
      <dgm:t>
        <a:bodyPr/>
        <a:lstStyle/>
        <a:p>
          <a:endParaRPr lang="en-US"/>
        </a:p>
      </dgm:t>
    </dgm:pt>
    <dgm:pt modelId="{AE7E3AAF-FD47-4A57-9DBD-DAAC42E8E41A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استفاده‌ی از هنر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48D7BFB4-9C77-42DB-B745-8F6CC8D3082B}" type="parTrans" cxnId="{B63CF7DB-E725-4AE0-A0AC-1A0DED1FC936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3A135690-CB4D-4221-B94A-E04A4DF58C2E}" type="sibTrans" cxnId="{B63CF7DB-E725-4AE0-A0AC-1A0DED1FC936}">
      <dgm:prSet/>
      <dgm:spPr/>
      <dgm:t>
        <a:bodyPr/>
        <a:lstStyle/>
        <a:p>
          <a:endParaRPr lang="en-US"/>
        </a:p>
      </dgm:t>
    </dgm:pt>
    <dgm:pt modelId="{1DCB8E5E-C971-4E24-9E60-D25C6BC09B0F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ابزارهاي پيشرفته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ECB1EBFA-57C0-4212-ADE7-95FD5CA0A3FF}" type="parTrans" cxnId="{FB78148D-D848-4B34-93E1-E42FBFB81DA9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04549D8B-B109-407F-9C7C-6A3061C0D5E7}" type="sibTrans" cxnId="{FB78148D-D848-4B34-93E1-E42FBFB81DA9}">
      <dgm:prSet/>
      <dgm:spPr/>
      <dgm:t>
        <a:bodyPr/>
        <a:lstStyle/>
        <a:p>
          <a:endParaRPr lang="en-US"/>
        </a:p>
      </dgm:t>
    </dgm:pt>
    <dgm:pt modelId="{3945D7CB-5651-4292-8C23-05CC7ED1FD0D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fa-IR" sz="2400" dirty="0" smtClean="0">
              <a:cs typeface="B Titr" pitchFamily="2" charset="-78"/>
            </a:rPr>
            <a:t>مذاكره</a:t>
          </a:r>
          <a:endParaRPr kumimoji="0" lang="en-US" sz="2400" b="0" i="0" u="none" strike="noStrike" cap="none" normalizeH="0" baseline="0" dirty="0" smtClean="0">
            <a:ln/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87DE934D-011F-4AFA-8E35-28B0E6ACAC91}" type="parTrans" cxnId="{C7173EB2-0950-4D3C-9E2B-99C0213005BA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7B6A935D-858E-491F-82F4-02D4DAC42C1D}" type="sibTrans" cxnId="{C7173EB2-0950-4D3C-9E2B-99C0213005BA}">
      <dgm:prSet/>
      <dgm:spPr/>
      <dgm:t>
        <a:bodyPr/>
        <a:lstStyle/>
        <a:p>
          <a:endParaRPr lang="en-US"/>
        </a:p>
      </dgm:t>
    </dgm:pt>
    <dgm:pt modelId="{BB2473F3-507D-477C-8EEE-04D0AA1EF723}" type="asst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پول 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7FF2BA74-41F6-45E6-A4FE-A58B9B280257}" type="parTrans" cxnId="{19B4FF54-1C14-4093-BB9D-E0FDA75AA197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B67BCC8F-F991-4ED0-B2D4-188B37CA060B}" type="sibTrans" cxnId="{19B4FF54-1C14-4093-BB9D-E0FDA75AA197}">
      <dgm:prSet/>
      <dgm:spPr/>
      <dgm:t>
        <a:bodyPr/>
        <a:lstStyle/>
        <a:p>
          <a:endParaRPr lang="en-US"/>
        </a:p>
      </dgm:t>
    </dgm:pt>
    <dgm:pt modelId="{D863E015-D0D1-4F29-B1F6-933A74B904C9}" type="asst">
      <dgm:prSet custT="1"/>
      <dgm:spPr>
        <a:solidFill>
          <a:srgbClr val="00B0F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70000"/>
            <a:buFontTx/>
            <a:buNone/>
            <a:tabLst/>
          </a:pPr>
          <a:r>
            <a:rPr lang="ar-SA" sz="2400" dirty="0" smtClean="0">
              <a:cs typeface="B Titr" pitchFamily="2" charset="-78"/>
            </a:rPr>
            <a:t>رسانه‌هاى جمعى</a:t>
          </a:r>
          <a:endParaRPr kumimoji="0" lang="en-US" sz="2400" b="0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9B0F2DD1-8DA6-4BEF-AA6F-BE7211A649E8}" type="sibTrans" cxnId="{BA4929F2-BAE6-450E-B216-BABFBFD12F21}">
      <dgm:prSet/>
      <dgm:spPr/>
      <dgm:t>
        <a:bodyPr/>
        <a:lstStyle/>
        <a:p>
          <a:endParaRPr lang="en-US"/>
        </a:p>
      </dgm:t>
    </dgm:pt>
    <dgm:pt modelId="{B02F6C36-EFF7-4434-8BBB-1FA18BD0BD62}" type="parTrans" cxnId="{BA4929F2-BAE6-450E-B216-BABFBFD12F21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Zar" pitchFamily="2" charset="-78"/>
          </a:endParaRPr>
        </a:p>
      </dgm:t>
    </dgm:pt>
    <dgm:pt modelId="{6CBEE46F-6AD7-44F7-97B3-69580F01C1B5}">
      <dgm:prSet custT="1"/>
      <dgm:spPr>
        <a:solidFill>
          <a:srgbClr val="FFFF00"/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fa-IR" sz="3600" dirty="0" smtClean="0">
              <a:solidFill>
                <a:srgbClr val="FF0000"/>
              </a:solidFill>
              <a:cs typeface="B Titr" pitchFamily="2" charset="-78"/>
            </a:rPr>
            <a:t>ابزارهاي نفوذ</a:t>
          </a:r>
          <a:endParaRPr kumimoji="0" lang="en-US" sz="3600" b="1" i="0" u="none" strike="noStrike" cap="none" normalizeH="0" baseline="0" dirty="0" smtClean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B Zar" pitchFamily="2" charset="-78"/>
          </a:endParaRPr>
        </a:p>
      </dgm:t>
    </dgm:pt>
    <dgm:pt modelId="{3C77D4C0-B4C1-43BD-9CAF-11A7E6FCFBC9}" type="sibTrans" cxnId="{3ABAE994-C72E-4555-B3B8-1F81D398EC90}">
      <dgm:prSet/>
      <dgm:spPr/>
      <dgm:t>
        <a:bodyPr/>
        <a:lstStyle/>
        <a:p>
          <a:endParaRPr lang="en-US"/>
        </a:p>
      </dgm:t>
    </dgm:pt>
    <dgm:pt modelId="{2DB06E53-AF52-48CC-A864-E26409550F0C}" type="parTrans" cxnId="{3ABAE994-C72E-4555-B3B8-1F81D398EC90}">
      <dgm:prSet/>
      <dgm:spPr/>
      <dgm:t>
        <a:bodyPr/>
        <a:lstStyle/>
        <a:p>
          <a:endParaRPr lang="en-US"/>
        </a:p>
      </dgm:t>
    </dgm:pt>
    <dgm:pt modelId="{1CAFFD62-743D-4046-84D7-4EA192266EBF}" type="pres">
      <dgm:prSet presAssocID="{CC42EA6F-B034-44E0-93E3-EA3CEB292F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C1E4E58-3CB8-47E9-97BE-0CD82DAE3533}" type="pres">
      <dgm:prSet presAssocID="{6CBEE46F-6AD7-44F7-97B3-69580F01C1B5}" presName="hierRoot1" presStyleCnt="0">
        <dgm:presLayoutVars>
          <dgm:hierBranch/>
        </dgm:presLayoutVars>
      </dgm:prSet>
      <dgm:spPr/>
    </dgm:pt>
    <dgm:pt modelId="{975F48F9-A437-4B1C-A2CD-D50818C07902}" type="pres">
      <dgm:prSet presAssocID="{6CBEE46F-6AD7-44F7-97B3-69580F01C1B5}" presName="rootComposite1" presStyleCnt="0"/>
      <dgm:spPr/>
    </dgm:pt>
    <dgm:pt modelId="{1D144F91-F60D-4C43-B993-A9C9DC57E59D}" type="pres">
      <dgm:prSet presAssocID="{6CBEE46F-6AD7-44F7-97B3-69580F01C1B5}" presName="rootText1" presStyleLbl="node0" presStyleIdx="0" presStyleCnt="1" custScaleX="2000000" custScaleY="898332" custLinFactY="-95688" custLinFactNeighborX="1358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9F41C4-8E92-4592-82B5-8811CD27CB3D}" type="pres">
      <dgm:prSet presAssocID="{6CBEE46F-6AD7-44F7-97B3-69580F01C1B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5A92592-B0A8-4872-AA0B-ACD660457130}" type="pres">
      <dgm:prSet presAssocID="{6CBEE46F-6AD7-44F7-97B3-69580F01C1B5}" presName="hierChild2" presStyleCnt="0"/>
      <dgm:spPr/>
    </dgm:pt>
    <dgm:pt modelId="{21A2D675-0ADD-4F70-811D-1B58058B4337}" type="pres">
      <dgm:prSet presAssocID="{6CBEE46F-6AD7-44F7-97B3-69580F01C1B5}" presName="hierChild3" presStyleCnt="0"/>
      <dgm:spPr/>
    </dgm:pt>
    <dgm:pt modelId="{A46BA529-52FE-4AF8-8CB2-F3C63098F0F5}" type="pres">
      <dgm:prSet presAssocID="{B02F6C36-EFF7-4434-8BBB-1FA18BD0BD62}" presName="Name111" presStyleLbl="parChTrans1D2" presStyleIdx="0" presStyleCnt="14" custSzX="179398" custSzY="470860"/>
      <dgm:spPr/>
      <dgm:t>
        <a:bodyPr/>
        <a:lstStyle/>
        <a:p>
          <a:endParaRPr lang="en-US"/>
        </a:p>
      </dgm:t>
    </dgm:pt>
    <dgm:pt modelId="{70DF2562-E7B5-48EA-A707-4AB1DF63E004}" type="pres">
      <dgm:prSet presAssocID="{D863E015-D0D1-4F29-B1F6-933A74B904C9}" presName="hierRoot3" presStyleCnt="0">
        <dgm:presLayoutVars>
          <dgm:hierBranch/>
        </dgm:presLayoutVars>
      </dgm:prSet>
      <dgm:spPr/>
    </dgm:pt>
    <dgm:pt modelId="{F591F877-22E8-469D-B2EC-EE713310373C}" type="pres">
      <dgm:prSet presAssocID="{D863E015-D0D1-4F29-B1F6-933A74B904C9}" presName="rootComposite3" presStyleCnt="0"/>
      <dgm:spPr/>
    </dgm:pt>
    <dgm:pt modelId="{21CF9728-9C92-4759-939B-4C6EDE5BE2CE}" type="pres">
      <dgm:prSet presAssocID="{D863E015-D0D1-4F29-B1F6-933A74B904C9}" presName="rootText3" presStyleLbl="asst1" presStyleIdx="0" presStyleCnt="14" custScaleX="2000000" custScaleY="443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A0BCD7-2A17-4B65-A3E5-B6D11191478B}" type="pres">
      <dgm:prSet presAssocID="{D863E015-D0D1-4F29-B1F6-933A74B904C9}" presName="rootConnector3" presStyleLbl="asst1" presStyleIdx="0" presStyleCnt="14"/>
      <dgm:spPr/>
      <dgm:t>
        <a:bodyPr/>
        <a:lstStyle/>
        <a:p>
          <a:endParaRPr lang="en-US"/>
        </a:p>
      </dgm:t>
    </dgm:pt>
    <dgm:pt modelId="{2E0698E4-949F-4D2E-8A49-CF46AB2B5242}" type="pres">
      <dgm:prSet presAssocID="{D863E015-D0D1-4F29-B1F6-933A74B904C9}" presName="hierChild6" presStyleCnt="0"/>
      <dgm:spPr/>
    </dgm:pt>
    <dgm:pt modelId="{9B4042B2-7EF7-4DA1-8C17-2C1771A01FAE}" type="pres">
      <dgm:prSet presAssocID="{D863E015-D0D1-4F29-B1F6-933A74B904C9}" presName="hierChild7" presStyleCnt="0"/>
      <dgm:spPr/>
    </dgm:pt>
    <dgm:pt modelId="{ED14FF68-991B-4CA5-95A9-A9B8914D08C4}" type="pres">
      <dgm:prSet presAssocID="{6501E0EB-F802-4CEC-AFAB-65D775B48D30}" presName="Name111" presStyleLbl="parChTrans1D2" presStyleIdx="1" presStyleCnt="14" custSzX="179398" custSzY="419846"/>
      <dgm:spPr/>
      <dgm:t>
        <a:bodyPr/>
        <a:lstStyle/>
        <a:p>
          <a:endParaRPr lang="en-US"/>
        </a:p>
      </dgm:t>
    </dgm:pt>
    <dgm:pt modelId="{6E7B76CA-9756-441C-A142-A09F3197FA73}" type="pres">
      <dgm:prSet presAssocID="{6CA92E83-4BA6-48DA-89BF-8D586FC46962}" presName="hierRoot3" presStyleCnt="0">
        <dgm:presLayoutVars>
          <dgm:hierBranch/>
        </dgm:presLayoutVars>
      </dgm:prSet>
      <dgm:spPr/>
    </dgm:pt>
    <dgm:pt modelId="{2D8D6E62-84A8-4205-AD0F-E8C30987A05A}" type="pres">
      <dgm:prSet presAssocID="{6CA92E83-4BA6-48DA-89BF-8D586FC46962}" presName="rootComposite3" presStyleCnt="0"/>
      <dgm:spPr/>
    </dgm:pt>
    <dgm:pt modelId="{E45EE8D3-AEAC-4B6C-94EA-8EFF36ABE995}" type="pres">
      <dgm:prSet presAssocID="{6CA92E83-4BA6-48DA-89BF-8D586FC46962}" presName="rootText3" presStyleLbl="asst1" presStyleIdx="1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7005CE-086E-4F87-A9CE-E0E374CEC9F8}" type="pres">
      <dgm:prSet presAssocID="{6CA92E83-4BA6-48DA-89BF-8D586FC46962}" presName="rootConnector3" presStyleLbl="asst1" presStyleIdx="1" presStyleCnt="14"/>
      <dgm:spPr/>
      <dgm:t>
        <a:bodyPr/>
        <a:lstStyle/>
        <a:p>
          <a:endParaRPr lang="en-US"/>
        </a:p>
      </dgm:t>
    </dgm:pt>
    <dgm:pt modelId="{31282F37-7458-4007-AF5E-62D5F8A46942}" type="pres">
      <dgm:prSet presAssocID="{6CA92E83-4BA6-48DA-89BF-8D586FC46962}" presName="hierChild6" presStyleCnt="0"/>
      <dgm:spPr/>
    </dgm:pt>
    <dgm:pt modelId="{09FA4ADA-D79B-48F1-804F-B8CFAA28E081}" type="pres">
      <dgm:prSet presAssocID="{6CA92E83-4BA6-48DA-89BF-8D586FC46962}" presName="hierChild7" presStyleCnt="0"/>
      <dgm:spPr/>
    </dgm:pt>
    <dgm:pt modelId="{F0220E88-BD5F-4CFB-9A3C-5D0D930B0F6B}" type="pres">
      <dgm:prSet presAssocID="{C73DE17D-6C77-4ADB-B33C-C4D031343AFF}" presName="Name111" presStyleLbl="parChTrans1D2" presStyleIdx="2" presStyleCnt="14" custSzX="179398" custSzY="1280722"/>
      <dgm:spPr/>
      <dgm:t>
        <a:bodyPr/>
        <a:lstStyle/>
        <a:p>
          <a:endParaRPr lang="en-US"/>
        </a:p>
      </dgm:t>
    </dgm:pt>
    <dgm:pt modelId="{4B12FC07-3487-4A1F-96EB-0648B53FE4B9}" type="pres">
      <dgm:prSet presAssocID="{939D6D14-44DA-40B0-9BB7-B738A5DC9C88}" presName="hierRoot3" presStyleCnt="0">
        <dgm:presLayoutVars>
          <dgm:hierBranch/>
        </dgm:presLayoutVars>
      </dgm:prSet>
      <dgm:spPr/>
    </dgm:pt>
    <dgm:pt modelId="{2D995FA3-DB07-4C3C-913B-219954078B2C}" type="pres">
      <dgm:prSet presAssocID="{939D6D14-44DA-40B0-9BB7-B738A5DC9C88}" presName="rootComposite3" presStyleCnt="0"/>
      <dgm:spPr/>
    </dgm:pt>
    <dgm:pt modelId="{2E40A662-1348-427E-A1AD-78C28DD50640}" type="pres">
      <dgm:prSet presAssocID="{939D6D14-44DA-40B0-9BB7-B738A5DC9C88}" presName="rootText3" presStyleLbl="asst1" presStyleIdx="2" presStyleCnt="14" custScaleX="2000000" custScaleY="443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3F5591-53C5-439F-884E-E8B828D8D67B}" type="pres">
      <dgm:prSet presAssocID="{939D6D14-44DA-40B0-9BB7-B738A5DC9C88}" presName="rootConnector3" presStyleLbl="asst1" presStyleIdx="2" presStyleCnt="14"/>
      <dgm:spPr/>
      <dgm:t>
        <a:bodyPr/>
        <a:lstStyle/>
        <a:p>
          <a:endParaRPr lang="en-US"/>
        </a:p>
      </dgm:t>
    </dgm:pt>
    <dgm:pt modelId="{2939896E-8560-4E8B-AD78-1A6E115BE924}" type="pres">
      <dgm:prSet presAssocID="{939D6D14-44DA-40B0-9BB7-B738A5DC9C88}" presName="hierChild6" presStyleCnt="0"/>
      <dgm:spPr/>
    </dgm:pt>
    <dgm:pt modelId="{54E87418-930A-44DE-8051-6F012F8BA04C}" type="pres">
      <dgm:prSet presAssocID="{939D6D14-44DA-40B0-9BB7-B738A5DC9C88}" presName="hierChild7" presStyleCnt="0"/>
      <dgm:spPr/>
    </dgm:pt>
    <dgm:pt modelId="{022BB826-4F2A-43E1-A925-F15744937397}" type="pres">
      <dgm:prSet presAssocID="{CAA1136F-DB8C-4F0E-85D7-5413531D2194}" presName="Name111" presStyleLbl="parChTrans1D2" presStyleIdx="3" presStyleCnt="14" custSzX="179398" custSzY="1229708"/>
      <dgm:spPr/>
      <dgm:t>
        <a:bodyPr/>
        <a:lstStyle/>
        <a:p>
          <a:endParaRPr lang="en-US"/>
        </a:p>
      </dgm:t>
    </dgm:pt>
    <dgm:pt modelId="{F345F355-1046-495F-B8F7-B003D614CA5F}" type="pres">
      <dgm:prSet presAssocID="{A495B403-D467-4881-9EFB-8711B199DDDE}" presName="hierRoot3" presStyleCnt="0">
        <dgm:presLayoutVars>
          <dgm:hierBranch/>
        </dgm:presLayoutVars>
      </dgm:prSet>
      <dgm:spPr/>
    </dgm:pt>
    <dgm:pt modelId="{183D6887-3122-4DE3-9942-0C21E15C26DE}" type="pres">
      <dgm:prSet presAssocID="{A495B403-D467-4881-9EFB-8711B199DDDE}" presName="rootComposite3" presStyleCnt="0"/>
      <dgm:spPr/>
    </dgm:pt>
    <dgm:pt modelId="{D0EF9BA2-794E-481E-8AA2-6C1B3252C594}" type="pres">
      <dgm:prSet presAssocID="{A495B403-D467-4881-9EFB-8711B199DDDE}" presName="rootText3" presStyleLbl="asst1" presStyleIdx="3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13BA63-07AE-4502-9F4E-5F1E741FD6C8}" type="pres">
      <dgm:prSet presAssocID="{A495B403-D467-4881-9EFB-8711B199DDDE}" presName="rootConnector3" presStyleLbl="asst1" presStyleIdx="3" presStyleCnt="14"/>
      <dgm:spPr/>
      <dgm:t>
        <a:bodyPr/>
        <a:lstStyle/>
        <a:p>
          <a:endParaRPr lang="en-US"/>
        </a:p>
      </dgm:t>
    </dgm:pt>
    <dgm:pt modelId="{14BA340C-712E-485D-ADCF-273B66B6E217}" type="pres">
      <dgm:prSet presAssocID="{A495B403-D467-4881-9EFB-8711B199DDDE}" presName="hierChild6" presStyleCnt="0"/>
      <dgm:spPr/>
    </dgm:pt>
    <dgm:pt modelId="{16639011-B122-4FDE-8BA5-24FD45191C37}" type="pres">
      <dgm:prSet presAssocID="{A495B403-D467-4881-9EFB-8711B199DDDE}" presName="hierChild7" presStyleCnt="0"/>
      <dgm:spPr/>
    </dgm:pt>
    <dgm:pt modelId="{8E0B4408-CBCE-4E87-95DA-8A814502C4D3}" type="pres">
      <dgm:prSet presAssocID="{07BB7D1A-C6A6-42B7-ACA3-87E63CA0E53D}" presName="Name111" presStyleLbl="parChTrans1D2" presStyleIdx="4" presStyleCnt="14" custSzX="179398" custSzY="2090584"/>
      <dgm:spPr/>
      <dgm:t>
        <a:bodyPr/>
        <a:lstStyle/>
        <a:p>
          <a:endParaRPr lang="en-US"/>
        </a:p>
      </dgm:t>
    </dgm:pt>
    <dgm:pt modelId="{84083ED3-AEB3-4C8E-A325-3F88A66DD938}" type="pres">
      <dgm:prSet presAssocID="{C14F9EC1-5FD1-4DBC-B703-704AEE6B95FF}" presName="hierRoot3" presStyleCnt="0">
        <dgm:presLayoutVars>
          <dgm:hierBranch/>
        </dgm:presLayoutVars>
      </dgm:prSet>
      <dgm:spPr/>
    </dgm:pt>
    <dgm:pt modelId="{369C9472-F7A3-4DCC-A021-36086B0D00CB}" type="pres">
      <dgm:prSet presAssocID="{C14F9EC1-5FD1-4DBC-B703-704AEE6B95FF}" presName="rootComposite3" presStyleCnt="0"/>
      <dgm:spPr/>
    </dgm:pt>
    <dgm:pt modelId="{D1C5364C-8618-4032-A3CE-6AC2ABF9DD74}" type="pres">
      <dgm:prSet presAssocID="{C14F9EC1-5FD1-4DBC-B703-704AEE6B95FF}" presName="rootText3" presStyleLbl="asst1" presStyleIdx="4" presStyleCnt="14" custScaleX="2000000" custScaleY="443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AC767E-3A28-4F1F-BC98-402083884285}" type="pres">
      <dgm:prSet presAssocID="{C14F9EC1-5FD1-4DBC-B703-704AEE6B95FF}" presName="rootConnector3" presStyleLbl="asst1" presStyleIdx="4" presStyleCnt="14"/>
      <dgm:spPr/>
      <dgm:t>
        <a:bodyPr/>
        <a:lstStyle/>
        <a:p>
          <a:endParaRPr lang="en-US"/>
        </a:p>
      </dgm:t>
    </dgm:pt>
    <dgm:pt modelId="{0B470CFB-C0DF-4FD5-9B01-6AC320262AFD}" type="pres">
      <dgm:prSet presAssocID="{C14F9EC1-5FD1-4DBC-B703-704AEE6B95FF}" presName="hierChild6" presStyleCnt="0"/>
      <dgm:spPr/>
    </dgm:pt>
    <dgm:pt modelId="{C3188AFA-8F8E-4985-82BF-07D9F961B446}" type="pres">
      <dgm:prSet presAssocID="{C14F9EC1-5FD1-4DBC-B703-704AEE6B95FF}" presName="hierChild7" presStyleCnt="0"/>
      <dgm:spPr/>
    </dgm:pt>
    <dgm:pt modelId="{CEF19302-D244-4CB2-AABA-AB6EDC870DC3}" type="pres">
      <dgm:prSet presAssocID="{A2036875-DF99-42A5-A915-EB50401307ED}" presName="Name111" presStyleLbl="parChTrans1D2" presStyleIdx="5" presStyleCnt="14" custSzX="179398" custSzY="2039570"/>
      <dgm:spPr/>
      <dgm:t>
        <a:bodyPr/>
        <a:lstStyle/>
        <a:p>
          <a:endParaRPr lang="en-US"/>
        </a:p>
      </dgm:t>
    </dgm:pt>
    <dgm:pt modelId="{BC55F201-A53F-4379-98D8-D9C61FDF692B}" type="pres">
      <dgm:prSet presAssocID="{8F047C16-CC06-4098-BC70-DCEB460B852F}" presName="hierRoot3" presStyleCnt="0">
        <dgm:presLayoutVars>
          <dgm:hierBranch/>
        </dgm:presLayoutVars>
      </dgm:prSet>
      <dgm:spPr/>
    </dgm:pt>
    <dgm:pt modelId="{DE747161-676F-448B-97E2-F8053AE80999}" type="pres">
      <dgm:prSet presAssocID="{8F047C16-CC06-4098-BC70-DCEB460B852F}" presName="rootComposite3" presStyleCnt="0"/>
      <dgm:spPr/>
    </dgm:pt>
    <dgm:pt modelId="{AB42A491-7FF3-4794-8EC4-73489A302A6C}" type="pres">
      <dgm:prSet presAssocID="{8F047C16-CC06-4098-BC70-DCEB460B852F}" presName="rootText3" presStyleLbl="asst1" presStyleIdx="5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6429A3-10A2-4B1C-9D3E-F8847F39DBB5}" type="pres">
      <dgm:prSet presAssocID="{8F047C16-CC06-4098-BC70-DCEB460B852F}" presName="rootConnector3" presStyleLbl="asst1" presStyleIdx="5" presStyleCnt="14"/>
      <dgm:spPr/>
      <dgm:t>
        <a:bodyPr/>
        <a:lstStyle/>
        <a:p>
          <a:endParaRPr lang="en-US"/>
        </a:p>
      </dgm:t>
    </dgm:pt>
    <dgm:pt modelId="{3226257E-7E75-49CA-85DC-181C250521D0}" type="pres">
      <dgm:prSet presAssocID="{8F047C16-CC06-4098-BC70-DCEB460B852F}" presName="hierChild6" presStyleCnt="0"/>
      <dgm:spPr/>
    </dgm:pt>
    <dgm:pt modelId="{A0D780C0-ED1A-4E57-B5B4-41F13F90B069}" type="pres">
      <dgm:prSet presAssocID="{8F047C16-CC06-4098-BC70-DCEB460B852F}" presName="hierChild7" presStyleCnt="0"/>
      <dgm:spPr/>
    </dgm:pt>
    <dgm:pt modelId="{C927A09A-D83F-4BC0-9DC0-B91900396314}" type="pres">
      <dgm:prSet presAssocID="{223030AE-33F8-4931-97CE-D7BE9DD03E63}" presName="Name111" presStyleLbl="parChTrans1D2" presStyleIdx="6" presStyleCnt="14" custSzX="179398" custSzY="2849432"/>
      <dgm:spPr/>
      <dgm:t>
        <a:bodyPr/>
        <a:lstStyle/>
        <a:p>
          <a:endParaRPr lang="en-US"/>
        </a:p>
      </dgm:t>
    </dgm:pt>
    <dgm:pt modelId="{3ADCB2DA-2D4C-4CA2-8E9C-8B10B3736D5F}" type="pres">
      <dgm:prSet presAssocID="{36E8B3C5-965C-4921-BF80-6BF99575F328}" presName="hierRoot3" presStyleCnt="0">
        <dgm:presLayoutVars>
          <dgm:hierBranch/>
        </dgm:presLayoutVars>
      </dgm:prSet>
      <dgm:spPr/>
    </dgm:pt>
    <dgm:pt modelId="{F1A625DC-2AF5-4F64-8237-22CFEB609617}" type="pres">
      <dgm:prSet presAssocID="{36E8B3C5-965C-4921-BF80-6BF99575F328}" presName="rootComposite3" presStyleCnt="0"/>
      <dgm:spPr/>
    </dgm:pt>
    <dgm:pt modelId="{18C94C62-D755-4CA3-A7DC-6F163A6C7778}" type="pres">
      <dgm:prSet presAssocID="{36E8B3C5-965C-4921-BF80-6BF99575F328}" presName="rootText3" presStyleLbl="asst1" presStyleIdx="6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BA72A7-B13F-4AF0-9F11-CA82B96853D7}" type="pres">
      <dgm:prSet presAssocID="{36E8B3C5-965C-4921-BF80-6BF99575F328}" presName="rootConnector3" presStyleLbl="asst1" presStyleIdx="6" presStyleCnt="14"/>
      <dgm:spPr/>
      <dgm:t>
        <a:bodyPr/>
        <a:lstStyle/>
        <a:p>
          <a:endParaRPr lang="en-US"/>
        </a:p>
      </dgm:t>
    </dgm:pt>
    <dgm:pt modelId="{7834C06D-D02F-464F-BFF4-784AA2E38ADE}" type="pres">
      <dgm:prSet presAssocID="{36E8B3C5-965C-4921-BF80-6BF99575F328}" presName="hierChild6" presStyleCnt="0"/>
      <dgm:spPr/>
    </dgm:pt>
    <dgm:pt modelId="{76BE71F1-E040-4491-9A0B-41ECF589859E}" type="pres">
      <dgm:prSet presAssocID="{36E8B3C5-965C-4921-BF80-6BF99575F328}" presName="hierChild7" presStyleCnt="0"/>
      <dgm:spPr/>
    </dgm:pt>
    <dgm:pt modelId="{A22800ED-E2E0-4714-BD6C-F97702C3E791}" type="pres">
      <dgm:prSet presAssocID="{9B093F0C-0329-4273-8136-98E392780A7B}" presName="Name111" presStyleLbl="parChTrans1D2" presStyleIdx="7" presStyleCnt="14" custSzX="179398" custSzY="2849432"/>
      <dgm:spPr/>
      <dgm:t>
        <a:bodyPr/>
        <a:lstStyle/>
        <a:p>
          <a:endParaRPr lang="en-US"/>
        </a:p>
      </dgm:t>
    </dgm:pt>
    <dgm:pt modelId="{BF62DAB6-7621-4595-8E3F-CD2B48622F06}" type="pres">
      <dgm:prSet presAssocID="{920222E8-EB52-4DB1-A694-194FACE0B212}" presName="hierRoot3" presStyleCnt="0">
        <dgm:presLayoutVars>
          <dgm:hierBranch/>
        </dgm:presLayoutVars>
      </dgm:prSet>
      <dgm:spPr/>
    </dgm:pt>
    <dgm:pt modelId="{A1E65BF3-EED5-409A-BDCC-02027ED92D03}" type="pres">
      <dgm:prSet presAssocID="{920222E8-EB52-4DB1-A694-194FACE0B212}" presName="rootComposite3" presStyleCnt="0"/>
      <dgm:spPr/>
    </dgm:pt>
    <dgm:pt modelId="{8C6FD815-E401-4F54-950F-95AD2751D312}" type="pres">
      <dgm:prSet presAssocID="{920222E8-EB52-4DB1-A694-194FACE0B212}" presName="rootText3" presStyleLbl="asst1" presStyleIdx="7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A71F43-4489-490F-871E-7DB8122ABD5B}" type="pres">
      <dgm:prSet presAssocID="{920222E8-EB52-4DB1-A694-194FACE0B212}" presName="rootConnector3" presStyleLbl="asst1" presStyleIdx="7" presStyleCnt="14"/>
      <dgm:spPr/>
      <dgm:t>
        <a:bodyPr/>
        <a:lstStyle/>
        <a:p>
          <a:endParaRPr lang="en-US"/>
        </a:p>
      </dgm:t>
    </dgm:pt>
    <dgm:pt modelId="{32846852-D453-4156-A267-93E884AA3DAA}" type="pres">
      <dgm:prSet presAssocID="{920222E8-EB52-4DB1-A694-194FACE0B212}" presName="hierChild6" presStyleCnt="0"/>
      <dgm:spPr/>
    </dgm:pt>
    <dgm:pt modelId="{E1DD71C8-D70B-4051-9194-0D5FBBEA07CF}" type="pres">
      <dgm:prSet presAssocID="{920222E8-EB52-4DB1-A694-194FACE0B212}" presName="hierChild7" presStyleCnt="0"/>
      <dgm:spPr/>
    </dgm:pt>
    <dgm:pt modelId="{E5FF64E6-366C-4105-8CAE-DD8440091FAA}" type="pres">
      <dgm:prSet presAssocID="{26CB69AC-42FD-47CD-B7B7-A5AF212757F6}" presName="Name111" presStyleLbl="parChTrans1D2" presStyleIdx="8" presStyleCnt="14" custSzX="179398" custSzY="3659294"/>
      <dgm:spPr/>
      <dgm:t>
        <a:bodyPr/>
        <a:lstStyle/>
        <a:p>
          <a:endParaRPr lang="en-US"/>
        </a:p>
      </dgm:t>
    </dgm:pt>
    <dgm:pt modelId="{94C03574-2C59-4715-970A-C9626070BCAC}" type="pres">
      <dgm:prSet presAssocID="{C7ACC437-1D49-4BD7-B741-7000D41ECE71}" presName="hierRoot3" presStyleCnt="0">
        <dgm:presLayoutVars>
          <dgm:hierBranch/>
        </dgm:presLayoutVars>
      </dgm:prSet>
      <dgm:spPr/>
    </dgm:pt>
    <dgm:pt modelId="{BA194E44-1C15-4953-8C24-FCDAFC39C97F}" type="pres">
      <dgm:prSet presAssocID="{C7ACC437-1D49-4BD7-B741-7000D41ECE71}" presName="rootComposite3" presStyleCnt="0"/>
      <dgm:spPr/>
    </dgm:pt>
    <dgm:pt modelId="{F0C3D13A-770E-4DEA-ABCD-0CBC44D003D9}" type="pres">
      <dgm:prSet presAssocID="{C7ACC437-1D49-4BD7-B741-7000D41ECE71}" presName="rootText3" presStyleLbl="asst1" presStyleIdx="8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3B29D4-2539-4CF5-ABEF-0F54CBC358C0}" type="pres">
      <dgm:prSet presAssocID="{C7ACC437-1D49-4BD7-B741-7000D41ECE71}" presName="rootConnector3" presStyleLbl="asst1" presStyleIdx="8" presStyleCnt="14"/>
      <dgm:spPr/>
      <dgm:t>
        <a:bodyPr/>
        <a:lstStyle/>
        <a:p>
          <a:endParaRPr lang="en-US"/>
        </a:p>
      </dgm:t>
    </dgm:pt>
    <dgm:pt modelId="{4ADF827D-3427-4320-AD30-BFA3B1FE2495}" type="pres">
      <dgm:prSet presAssocID="{C7ACC437-1D49-4BD7-B741-7000D41ECE71}" presName="hierChild6" presStyleCnt="0"/>
      <dgm:spPr/>
    </dgm:pt>
    <dgm:pt modelId="{77253043-0791-4016-A3FB-D54317CD8B84}" type="pres">
      <dgm:prSet presAssocID="{C7ACC437-1D49-4BD7-B741-7000D41ECE71}" presName="hierChild7" presStyleCnt="0"/>
      <dgm:spPr/>
    </dgm:pt>
    <dgm:pt modelId="{2784700E-C5D4-4D78-BB1F-1E54FEE7F170}" type="pres">
      <dgm:prSet presAssocID="{5738DCB8-7F9B-43D1-8656-48D3D49F2178}" presName="Name111" presStyleLbl="parChTrans1D2" presStyleIdx="9" presStyleCnt="14" custSzX="179398" custSzY="3659294"/>
      <dgm:spPr/>
      <dgm:t>
        <a:bodyPr/>
        <a:lstStyle/>
        <a:p>
          <a:endParaRPr lang="en-US"/>
        </a:p>
      </dgm:t>
    </dgm:pt>
    <dgm:pt modelId="{DFB97AF1-888B-43EE-A33C-C5D74289AAC7}" type="pres">
      <dgm:prSet presAssocID="{326AB1E8-70A3-4ED0-A9F4-E10282284EED}" presName="hierRoot3" presStyleCnt="0">
        <dgm:presLayoutVars>
          <dgm:hierBranch/>
        </dgm:presLayoutVars>
      </dgm:prSet>
      <dgm:spPr/>
    </dgm:pt>
    <dgm:pt modelId="{A7B73282-0894-41D2-9F65-68B29DA04EB7}" type="pres">
      <dgm:prSet presAssocID="{326AB1E8-70A3-4ED0-A9F4-E10282284EED}" presName="rootComposite3" presStyleCnt="0"/>
      <dgm:spPr/>
    </dgm:pt>
    <dgm:pt modelId="{737C759D-207B-4D8D-922A-15FEAFE5E166}" type="pres">
      <dgm:prSet presAssocID="{326AB1E8-70A3-4ED0-A9F4-E10282284EED}" presName="rootText3" presStyleLbl="asst1" presStyleIdx="9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4573B2-BBBF-480D-BE61-15275A355B71}" type="pres">
      <dgm:prSet presAssocID="{326AB1E8-70A3-4ED0-A9F4-E10282284EED}" presName="rootConnector3" presStyleLbl="asst1" presStyleIdx="9" presStyleCnt="14"/>
      <dgm:spPr/>
      <dgm:t>
        <a:bodyPr/>
        <a:lstStyle/>
        <a:p>
          <a:endParaRPr lang="en-US"/>
        </a:p>
      </dgm:t>
    </dgm:pt>
    <dgm:pt modelId="{F465BC31-A321-4243-9768-D3D59DFB4113}" type="pres">
      <dgm:prSet presAssocID="{326AB1E8-70A3-4ED0-A9F4-E10282284EED}" presName="hierChild6" presStyleCnt="0"/>
      <dgm:spPr/>
    </dgm:pt>
    <dgm:pt modelId="{658725E3-BD59-4C92-9D37-948F6D99F185}" type="pres">
      <dgm:prSet presAssocID="{326AB1E8-70A3-4ED0-A9F4-E10282284EED}" presName="hierChild7" presStyleCnt="0"/>
      <dgm:spPr/>
    </dgm:pt>
    <dgm:pt modelId="{C3DE4BA9-5F0B-4F96-BAAA-69BB2B4F5D11}" type="pres">
      <dgm:prSet presAssocID="{48D7BFB4-9C77-42DB-B745-8F6CC8D3082B}" presName="Name111" presStyleLbl="parChTrans1D2" presStyleIdx="10" presStyleCnt="14" custSzX="179398" custSzY="4469156"/>
      <dgm:spPr/>
      <dgm:t>
        <a:bodyPr/>
        <a:lstStyle/>
        <a:p>
          <a:endParaRPr lang="en-US"/>
        </a:p>
      </dgm:t>
    </dgm:pt>
    <dgm:pt modelId="{6E657B33-1683-4529-941A-9048127A368C}" type="pres">
      <dgm:prSet presAssocID="{AE7E3AAF-FD47-4A57-9DBD-DAAC42E8E41A}" presName="hierRoot3" presStyleCnt="0">
        <dgm:presLayoutVars>
          <dgm:hierBranch/>
        </dgm:presLayoutVars>
      </dgm:prSet>
      <dgm:spPr/>
    </dgm:pt>
    <dgm:pt modelId="{6CEB652E-9EC3-429B-B405-51C32D195704}" type="pres">
      <dgm:prSet presAssocID="{AE7E3AAF-FD47-4A57-9DBD-DAAC42E8E41A}" presName="rootComposite3" presStyleCnt="0"/>
      <dgm:spPr/>
    </dgm:pt>
    <dgm:pt modelId="{EB74DF09-1BB6-4BA8-9E05-11FCA546FB0C}" type="pres">
      <dgm:prSet presAssocID="{AE7E3AAF-FD47-4A57-9DBD-DAAC42E8E41A}" presName="rootText3" presStyleLbl="asst1" presStyleIdx="10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CB5485-BDD9-4BB4-A9AC-E5416DFF3188}" type="pres">
      <dgm:prSet presAssocID="{AE7E3AAF-FD47-4A57-9DBD-DAAC42E8E41A}" presName="rootConnector3" presStyleLbl="asst1" presStyleIdx="10" presStyleCnt="14"/>
      <dgm:spPr/>
      <dgm:t>
        <a:bodyPr/>
        <a:lstStyle/>
        <a:p>
          <a:endParaRPr lang="en-US"/>
        </a:p>
      </dgm:t>
    </dgm:pt>
    <dgm:pt modelId="{DAEB787A-2A88-4157-A216-3D42510A820B}" type="pres">
      <dgm:prSet presAssocID="{AE7E3AAF-FD47-4A57-9DBD-DAAC42E8E41A}" presName="hierChild6" presStyleCnt="0"/>
      <dgm:spPr/>
    </dgm:pt>
    <dgm:pt modelId="{E19D35B5-3954-42FA-AC35-5DCC4BF8CF34}" type="pres">
      <dgm:prSet presAssocID="{AE7E3AAF-FD47-4A57-9DBD-DAAC42E8E41A}" presName="hierChild7" presStyleCnt="0"/>
      <dgm:spPr/>
    </dgm:pt>
    <dgm:pt modelId="{7A4B5D8D-07D1-491F-AD92-76B3ACBFE90A}" type="pres">
      <dgm:prSet presAssocID="{ECB1EBFA-57C0-4212-ADE7-95FD5CA0A3FF}" presName="Name111" presStyleLbl="parChTrans1D2" presStyleIdx="11" presStyleCnt="14" custSzX="179398" custSzY="4469156"/>
      <dgm:spPr/>
      <dgm:t>
        <a:bodyPr/>
        <a:lstStyle/>
        <a:p>
          <a:endParaRPr lang="en-US"/>
        </a:p>
      </dgm:t>
    </dgm:pt>
    <dgm:pt modelId="{9BACFB6C-B4B8-4C20-83BF-DF3F99AA9767}" type="pres">
      <dgm:prSet presAssocID="{1DCB8E5E-C971-4E24-9E60-D25C6BC09B0F}" presName="hierRoot3" presStyleCnt="0">
        <dgm:presLayoutVars>
          <dgm:hierBranch/>
        </dgm:presLayoutVars>
      </dgm:prSet>
      <dgm:spPr/>
    </dgm:pt>
    <dgm:pt modelId="{FAFE63C3-B204-4DBE-A037-601D6C02459F}" type="pres">
      <dgm:prSet presAssocID="{1DCB8E5E-C971-4E24-9E60-D25C6BC09B0F}" presName="rootComposite3" presStyleCnt="0"/>
      <dgm:spPr/>
    </dgm:pt>
    <dgm:pt modelId="{77141D0C-4A33-43E9-A6BB-CC1713507922}" type="pres">
      <dgm:prSet presAssocID="{1DCB8E5E-C971-4E24-9E60-D25C6BC09B0F}" presName="rootText3" presStyleLbl="asst1" presStyleIdx="11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551D3-418E-4912-9E1D-AA584E75C7D8}" type="pres">
      <dgm:prSet presAssocID="{1DCB8E5E-C971-4E24-9E60-D25C6BC09B0F}" presName="rootConnector3" presStyleLbl="asst1" presStyleIdx="11" presStyleCnt="14"/>
      <dgm:spPr/>
      <dgm:t>
        <a:bodyPr/>
        <a:lstStyle/>
        <a:p>
          <a:endParaRPr lang="en-US"/>
        </a:p>
      </dgm:t>
    </dgm:pt>
    <dgm:pt modelId="{1C43E763-F4E8-42F8-A922-AB2C138B0ACE}" type="pres">
      <dgm:prSet presAssocID="{1DCB8E5E-C971-4E24-9E60-D25C6BC09B0F}" presName="hierChild6" presStyleCnt="0"/>
      <dgm:spPr/>
    </dgm:pt>
    <dgm:pt modelId="{E5D89622-9EBB-4357-B226-AE032695A12F}" type="pres">
      <dgm:prSet presAssocID="{1DCB8E5E-C971-4E24-9E60-D25C6BC09B0F}" presName="hierChild7" presStyleCnt="0"/>
      <dgm:spPr/>
    </dgm:pt>
    <dgm:pt modelId="{32B17D21-C696-490E-8994-E2A4755DFA46}" type="pres">
      <dgm:prSet presAssocID="{87DE934D-011F-4AFA-8E35-28B0E6ACAC91}" presName="Name111" presStyleLbl="parChTrans1D2" presStyleIdx="12" presStyleCnt="14" custSzX="179398" custSzY="5279018"/>
      <dgm:spPr/>
      <dgm:t>
        <a:bodyPr/>
        <a:lstStyle/>
        <a:p>
          <a:endParaRPr lang="en-US"/>
        </a:p>
      </dgm:t>
    </dgm:pt>
    <dgm:pt modelId="{DBAF4A05-D5A7-4B70-B963-DA0B2F8B8DF6}" type="pres">
      <dgm:prSet presAssocID="{3945D7CB-5651-4292-8C23-05CC7ED1FD0D}" presName="hierRoot3" presStyleCnt="0">
        <dgm:presLayoutVars>
          <dgm:hierBranch/>
        </dgm:presLayoutVars>
      </dgm:prSet>
      <dgm:spPr/>
    </dgm:pt>
    <dgm:pt modelId="{45632F27-28C2-4340-BAFE-6E6056AAC4E4}" type="pres">
      <dgm:prSet presAssocID="{3945D7CB-5651-4292-8C23-05CC7ED1FD0D}" presName="rootComposite3" presStyleCnt="0"/>
      <dgm:spPr/>
    </dgm:pt>
    <dgm:pt modelId="{8BFAFA56-626D-45AB-A240-50A47F3188B0}" type="pres">
      <dgm:prSet presAssocID="{3945D7CB-5651-4292-8C23-05CC7ED1FD0D}" presName="rootText3" presStyleLbl="asst1" presStyleIdx="12" presStyleCnt="14" custScaleX="2000000" custScaleY="443854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EABA7C-2561-42C2-B380-D7D7022AC805}" type="pres">
      <dgm:prSet presAssocID="{3945D7CB-5651-4292-8C23-05CC7ED1FD0D}" presName="rootConnector3" presStyleLbl="asst1" presStyleIdx="12" presStyleCnt="14"/>
      <dgm:spPr/>
      <dgm:t>
        <a:bodyPr/>
        <a:lstStyle/>
        <a:p>
          <a:endParaRPr lang="en-US"/>
        </a:p>
      </dgm:t>
    </dgm:pt>
    <dgm:pt modelId="{07C88ED3-B9C0-41EF-B416-3EEA088862C4}" type="pres">
      <dgm:prSet presAssocID="{3945D7CB-5651-4292-8C23-05CC7ED1FD0D}" presName="hierChild6" presStyleCnt="0"/>
      <dgm:spPr/>
    </dgm:pt>
    <dgm:pt modelId="{5C994D3E-C00A-4B53-AFF5-B7692F1A05A8}" type="pres">
      <dgm:prSet presAssocID="{3945D7CB-5651-4292-8C23-05CC7ED1FD0D}" presName="hierChild7" presStyleCnt="0"/>
      <dgm:spPr/>
    </dgm:pt>
    <dgm:pt modelId="{8F5DFC80-6085-4B67-8B82-2466F964E409}" type="pres">
      <dgm:prSet presAssocID="{7FF2BA74-41F6-45E6-A4FE-A58B9B280257}" presName="Name111" presStyleLbl="parChTrans1D2" presStyleIdx="13" presStyleCnt="14" custSzX="179398" custSzY="5279018"/>
      <dgm:spPr/>
      <dgm:t>
        <a:bodyPr/>
        <a:lstStyle/>
        <a:p>
          <a:endParaRPr lang="en-US"/>
        </a:p>
      </dgm:t>
    </dgm:pt>
    <dgm:pt modelId="{5FAD5865-C358-40E7-B4C5-1B0BDBD4BC1E}" type="pres">
      <dgm:prSet presAssocID="{BB2473F3-507D-477C-8EEE-04D0AA1EF723}" presName="hierRoot3" presStyleCnt="0">
        <dgm:presLayoutVars>
          <dgm:hierBranch/>
        </dgm:presLayoutVars>
      </dgm:prSet>
      <dgm:spPr/>
    </dgm:pt>
    <dgm:pt modelId="{4D15B607-4279-4EEE-8EDD-3C2C9A54DC52}" type="pres">
      <dgm:prSet presAssocID="{BB2473F3-507D-477C-8EEE-04D0AA1EF723}" presName="rootComposite3" presStyleCnt="0"/>
      <dgm:spPr/>
    </dgm:pt>
    <dgm:pt modelId="{88EB4413-97AF-4E3E-B6A0-A720A0E0C240}" type="pres">
      <dgm:prSet presAssocID="{BB2473F3-507D-477C-8EEE-04D0AA1EF723}" presName="rootText3" presStyleLbl="asst1" presStyleIdx="13" presStyleCnt="14" custScaleX="2000000" custScaleY="487989" custLinFactNeighborX="-440" custLinFactNeighborY="-16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48B5C2-C84A-44EE-8A12-EA63534612E2}" type="pres">
      <dgm:prSet presAssocID="{BB2473F3-507D-477C-8EEE-04D0AA1EF723}" presName="rootConnector3" presStyleLbl="asst1" presStyleIdx="13" presStyleCnt="14"/>
      <dgm:spPr/>
      <dgm:t>
        <a:bodyPr/>
        <a:lstStyle/>
        <a:p>
          <a:endParaRPr lang="en-US"/>
        </a:p>
      </dgm:t>
    </dgm:pt>
    <dgm:pt modelId="{A5809CEC-3F58-4A43-8D03-AB0739DD0C3A}" type="pres">
      <dgm:prSet presAssocID="{BB2473F3-507D-477C-8EEE-04D0AA1EF723}" presName="hierChild6" presStyleCnt="0"/>
      <dgm:spPr/>
    </dgm:pt>
    <dgm:pt modelId="{DE9BB119-130B-4A82-AED1-8836A223B2FA}" type="pres">
      <dgm:prSet presAssocID="{BB2473F3-507D-477C-8EEE-04D0AA1EF723}" presName="hierChild7" presStyleCnt="0"/>
      <dgm:spPr/>
    </dgm:pt>
  </dgm:ptLst>
  <dgm:cxnLst>
    <dgm:cxn modelId="{8E84A0AC-44A5-4517-AE3B-1C072BE82FEA}" type="presOf" srcId="{C7ACC437-1D49-4BD7-B741-7000D41ECE71}" destId="{F0C3D13A-770E-4DEA-ABCD-0CBC44D003D9}" srcOrd="0" destOrd="0" presId="urn:microsoft.com/office/officeart/2005/8/layout/orgChart1"/>
    <dgm:cxn modelId="{1EEB8938-33B8-44B6-AC8C-8C28F14752E9}" type="presOf" srcId="{BB2473F3-507D-477C-8EEE-04D0AA1EF723}" destId="{DB48B5C2-C84A-44EE-8A12-EA63534612E2}" srcOrd="1" destOrd="0" presId="urn:microsoft.com/office/officeart/2005/8/layout/orgChart1"/>
    <dgm:cxn modelId="{B10AECCE-C863-4B62-BA53-3314C8F7503F}" type="presOf" srcId="{A2036875-DF99-42A5-A915-EB50401307ED}" destId="{CEF19302-D244-4CB2-AABA-AB6EDC870DC3}" srcOrd="0" destOrd="0" presId="urn:microsoft.com/office/officeart/2005/8/layout/orgChart1"/>
    <dgm:cxn modelId="{722FA654-D1F5-4043-B109-FCF69CB12312}" type="presOf" srcId="{C7ACC437-1D49-4BD7-B741-7000D41ECE71}" destId="{E83B29D4-2539-4CF5-ABEF-0F54CBC358C0}" srcOrd="1" destOrd="0" presId="urn:microsoft.com/office/officeart/2005/8/layout/orgChart1"/>
    <dgm:cxn modelId="{04C7FEC9-062B-44D2-A2A3-3558751EF707}" type="presOf" srcId="{326AB1E8-70A3-4ED0-A9F4-E10282284EED}" destId="{8C4573B2-BBBF-480D-BE61-15275A355B71}" srcOrd="1" destOrd="0" presId="urn:microsoft.com/office/officeart/2005/8/layout/orgChart1"/>
    <dgm:cxn modelId="{0F9BCFED-D2EC-4CCA-ADD4-B043AB894C5B}" type="presOf" srcId="{D863E015-D0D1-4F29-B1F6-933A74B904C9}" destId="{2AA0BCD7-2A17-4B65-A3E5-B6D11191478B}" srcOrd="1" destOrd="0" presId="urn:microsoft.com/office/officeart/2005/8/layout/orgChart1"/>
    <dgm:cxn modelId="{F8350CDD-C92E-491B-B00A-11C3D200E150}" type="presOf" srcId="{AE7E3AAF-FD47-4A57-9DBD-DAAC42E8E41A}" destId="{EB74DF09-1BB6-4BA8-9E05-11FCA546FB0C}" srcOrd="0" destOrd="0" presId="urn:microsoft.com/office/officeart/2005/8/layout/orgChart1"/>
    <dgm:cxn modelId="{B25C88C5-3C4C-4758-9A46-5E29CF9ACB8E}" srcId="{6CBEE46F-6AD7-44F7-97B3-69580F01C1B5}" destId="{6CA92E83-4BA6-48DA-89BF-8D586FC46962}" srcOrd="1" destOrd="0" parTransId="{6501E0EB-F802-4CEC-AFAB-65D775B48D30}" sibTransId="{1DA99C30-3D9F-4170-A731-3C919E4822F3}"/>
    <dgm:cxn modelId="{B7E95C67-FAA8-492C-8CC7-23123B22E3C5}" type="presOf" srcId="{A495B403-D467-4881-9EFB-8711B199DDDE}" destId="{8513BA63-07AE-4502-9F4E-5F1E741FD6C8}" srcOrd="1" destOrd="0" presId="urn:microsoft.com/office/officeart/2005/8/layout/orgChart1"/>
    <dgm:cxn modelId="{E75D8754-34A4-405F-8B52-89081B067D68}" type="presOf" srcId="{223030AE-33F8-4931-97CE-D7BE9DD03E63}" destId="{C927A09A-D83F-4BC0-9DC0-B91900396314}" srcOrd="0" destOrd="0" presId="urn:microsoft.com/office/officeart/2005/8/layout/orgChart1"/>
    <dgm:cxn modelId="{19B4FF54-1C14-4093-BB9D-E0FDA75AA197}" srcId="{6CBEE46F-6AD7-44F7-97B3-69580F01C1B5}" destId="{BB2473F3-507D-477C-8EEE-04D0AA1EF723}" srcOrd="13" destOrd="0" parTransId="{7FF2BA74-41F6-45E6-A4FE-A58B9B280257}" sibTransId="{B67BCC8F-F991-4ED0-B2D4-188B37CA060B}"/>
    <dgm:cxn modelId="{DA160268-E66B-4200-9BAB-AFC3EF8F4D0F}" type="presOf" srcId="{8F047C16-CC06-4098-BC70-DCEB460B852F}" destId="{566429A3-10A2-4B1C-9D3E-F8847F39DBB5}" srcOrd="1" destOrd="0" presId="urn:microsoft.com/office/officeart/2005/8/layout/orgChart1"/>
    <dgm:cxn modelId="{CD90A0C1-8CC6-491E-811A-621CEE0EE07E}" type="presOf" srcId="{C14F9EC1-5FD1-4DBC-B703-704AEE6B95FF}" destId="{08AC767E-3A28-4F1F-BC98-402083884285}" srcOrd="1" destOrd="0" presId="urn:microsoft.com/office/officeart/2005/8/layout/orgChart1"/>
    <dgm:cxn modelId="{6D9F085D-4D23-4012-AD71-383E55009899}" type="presOf" srcId="{CAA1136F-DB8C-4F0E-85D7-5413531D2194}" destId="{022BB826-4F2A-43E1-A925-F15744937397}" srcOrd="0" destOrd="0" presId="urn:microsoft.com/office/officeart/2005/8/layout/orgChart1"/>
    <dgm:cxn modelId="{B8B9D266-C57E-4EAF-9A7F-027CD053436B}" type="presOf" srcId="{BB2473F3-507D-477C-8EEE-04D0AA1EF723}" destId="{88EB4413-97AF-4E3E-B6A0-A720A0E0C240}" srcOrd="0" destOrd="0" presId="urn:microsoft.com/office/officeart/2005/8/layout/orgChart1"/>
    <dgm:cxn modelId="{5FF804CF-4F55-466E-84E1-8599BDA07062}" srcId="{6CBEE46F-6AD7-44F7-97B3-69580F01C1B5}" destId="{8F047C16-CC06-4098-BC70-DCEB460B852F}" srcOrd="5" destOrd="0" parTransId="{A2036875-DF99-42A5-A915-EB50401307ED}" sibTransId="{E3769EF6-6775-4555-BFF0-2732E06B2487}"/>
    <dgm:cxn modelId="{8B3ED48D-7015-47B0-9109-6292B1BBA6A5}" type="presOf" srcId="{87DE934D-011F-4AFA-8E35-28B0E6ACAC91}" destId="{32B17D21-C696-490E-8994-E2A4755DFA46}" srcOrd="0" destOrd="0" presId="urn:microsoft.com/office/officeart/2005/8/layout/orgChart1"/>
    <dgm:cxn modelId="{D414EB1B-E7FA-4D28-A365-AD85C258CAEC}" type="presOf" srcId="{6CA92E83-4BA6-48DA-89BF-8D586FC46962}" destId="{E45EE8D3-AEAC-4B6C-94EA-8EFF36ABE995}" srcOrd="0" destOrd="0" presId="urn:microsoft.com/office/officeart/2005/8/layout/orgChart1"/>
    <dgm:cxn modelId="{B63CF7DB-E725-4AE0-A0AC-1A0DED1FC936}" srcId="{6CBEE46F-6AD7-44F7-97B3-69580F01C1B5}" destId="{AE7E3AAF-FD47-4A57-9DBD-DAAC42E8E41A}" srcOrd="10" destOrd="0" parTransId="{48D7BFB4-9C77-42DB-B745-8F6CC8D3082B}" sibTransId="{3A135690-CB4D-4221-B94A-E04A4DF58C2E}"/>
    <dgm:cxn modelId="{BA4929F2-BAE6-450E-B216-BABFBFD12F21}" srcId="{6CBEE46F-6AD7-44F7-97B3-69580F01C1B5}" destId="{D863E015-D0D1-4F29-B1F6-933A74B904C9}" srcOrd="0" destOrd="0" parTransId="{B02F6C36-EFF7-4434-8BBB-1FA18BD0BD62}" sibTransId="{9B0F2DD1-8DA6-4BEF-AA6F-BE7211A649E8}"/>
    <dgm:cxn modelId="{46A756D9-AD41-4F91-B839-6B44587C354E}" type="presOf" srcId="{1DCB8E5E-C971-4E24-9E60-D25C6BC09B0F}" destId="{77141D0C-4A33-43E9-A6BB-CC1713507922}" srcOrd="0" destOrd="0" presId="urn:microsoft.com/office/officeart/2005/8/layout/orgChart1"/>
    <dgm:cxn modelId="{AA1E78D3-7263-41CB-A469-7C8AF122C514}" type="presOf" srcId="{1DCB8E5E-C971-4E24-9E60-D25C6BC09B0F}" destId="{2D2551D3-418E-4912-9E1D-AA584E75C7D8}" srcOrd="1" destOrd="0" presId="urn:microsoft.com/office/officeart/2005/8/layout/orgChart1"/>
    <dgm:cxn modelId="{637D9DA7-E433-4670-9456-A3761A8989ED}" type="presOf" srcId="{6CBEE46F-6AD7-44F7-97B3-69580F01C1B5}" destId="{289F41C4-8E92-4592-82B5-8811CD27CB3D}" srcOrd="1" destOrd="0" presId="urn:microsoft.com/office/officeart/2005/8/layout/orgChart1"/>
    <dgm:cxn modelId="{27E2DE98-66E8-45ED-A086-4A8051E4F2A4}" type="presOf" srcId="{CC42EA6F-B034-44E0-93E3-EA3CEB292F72}" destId="{1CAFFD62-743D-4046-84D7-4EA192266EBF}" srcOrd="0" destOrd="0" presId="urn:microsoft.com/office/officeart/2005/8/layout/orgChart1"/>
    <dgm:cxn modelId="{46A32AD8-D864-49C1-A059-C4557A26D238}" type="presOf" srcId="{36E8B3C5-965C-4921-BF80-6BF99575F328}" destId="{1FBA72A7-B13F-4AF0-9F11-CA82B96853D7}" srcOrd="1" destOrd="0" presId="urn:microsoft.com/office/officeart/2005/8/layout/orgChart1"/>
    <dgm:cxn modelId="{29552730-A314-46F4-981F-F376A9C0C6C7}" srcId="{6CBEE46F-6AD7-44F7-97B3-69580F01C1B5}" destId="{920222E8-EB52-4DB1-A694-194FACE0B212}" srcOrd="7" destOrd="0" parTransId="{9B093F0C-0329-4273-8136-98E392780A7B}" sibTransId="{D1B7887F-D298-4EEC-8F0C-1E33C2854A39}"/>
    <dgm:cxn modelId="{0E587195-67F1-4A95-914A-5274167219E9}" srcId="{6CBEE46F-6AD7-44F7-97B3-69580F01C1B5}" destId="{939D6D14-44DA-40B0-9BB7-B738A5DC9C88}" srcOrd="2" destOrd="0" parTransId="{C73DE17D-6C77-4ADB-B33C-C4D031343AFF}" sibTransId="{E2A78127-0107-4B98-B402-E31160A2ED5E}"/>
    <dgm:cxn modelId="{8A44A358-CDAC-447D-9322-2397C800271E}" type="presOf" srcId="{3945D7CB-5651-4292-8C23-05CC7ED1FD0D}" destId="{8BFAFA56-626D-45AB-A240-50A47F3188B0}" srcOrd="0" destOrd="0" presId="urn:microsoft.com/office/officeart/2005/8/layout/orgChart1"/>
    <dgm:cxn modelId="{D022286F-EF50-43B1-8B97-B7EA0137156C}" type="presOf" srcId="{48D7BFB4-9C77-42DB-B745-8F6CC8D3082B}" destId="{C3DE4BA9-5F0B-4F96-BAAA-69BB2B4F5D11}" srcOrd="0" destOrd="0" presId="urn:microsoft.com/office/officeart/2005/8/layout/orgChart1"/>
    <dgm:cxn modelId="{3ABAE994-C72E-4555-B3B8-1F81D398EC90}" srcId="{CC42EA6F-B034-44E0-93E3-EA3CEB292F72}" destId="{6CBEE46F-6AD7-44F7-97B3-69580F01C1B5}" srcOrd="0" destOrd="0" parTransId="{2DB06E53-AF52-48CC-A864-E26409550F0C}" sibTransId="{3C77D4C0-B4C1-43BD-9CAF-11A7E6FCFBC9}"/>
    <dgm:cxn modelId="{33EB6074-0E5D-4F12-90C6-0D459017A451}" type="presOf" srcId="{C73DE17D-6C77-4ADB-B33C-C4D031343AFF}" destId="{F0220E88-BD5F-4CFB-9A3C-5D0D930B0F6B}" srcOrd="0" destOrd="0" presId="urn:microsoft.com/office/officeart/2005/8/layout/orgChart1"/>
    <dgm:cxn modelId="{87207548-9335-4071-A548-61EE061576BF}" type="presOf" srcId="{C14F9EC1-5FD1-4DBC-B703-704AEE6B95FF}" destId="{D1C5364C-8618-4032-A3CE-6AC2ABF9DD74}" srcOrd="0" destOrd="0" presId="urn:microsoft.com/office/officeart/2005/8/layout/orgChart1"/>
    <dgm:cxn modelId="{AAF4E077-E845-477E-8F73-BE6558E3A041}" srcId="{6CBEE46F-6AD7-44F7-97B3-69580F01C1B5}" destId="{C7ACC437-1D49-4BD7-B741-7000D41ECE71}" srcOrd="8" destOrd="0" parTransId="{26CB69AC-42FD-47CD-B7B7-A5AF212757F6}" sibTransId="{5F0FCF10-BCEB-4922-A699-3D43F94F9E96}"/>
    <dgm:cxn modelId="{B7EAC60C-A550-4A5F-84D8-2A1745B5BBB3}" type="presOf" srcId="{36E8B3C5-965C-4921-BF80-6BF99575F328}" destId="{18C94C62-D755-4CA3-A7DC-6F163A6C7778}" srcOrd="0" destOrd="0" presId="urn:microsoft.com/office/officeart/2005/8/layout/orgChart1"/>
    <dgm:cxn modelId="{6CE67133-40A7-4EE7-BD03-82E797D584E9}" type="presOf" srcId="{3945D7CB-5651-4292-8C23-05CC7ED1FD0D}" destId="{60EABA7C-2561-42C2-B380-D7D7022AC805}" srcOrd="1" destOrd="0" presId="urn:microsoft.com/office/officeart/2005/8/layout/orgChart1"/>
    <dgm:cxn modelId="{7155EE4B-3432-414A-BEBE-9B7B25A135BF}" type="presOf" srcId="{939D6D14-44DA-40B0-9BB7-B738A5DC9C88}" destId="{BA3F5591-53C5-439F-884E-E8B828D8D67B}" srcOrd="1" destOrd="0" presId="urn:microsoft.com/office/officeart/2005/8/layout/orgChart1"/>
    <dgm:cxn modelId="{45A30ABB-FBBA-4136-B905-35EE106C5CB1}" type="presOf" srcId="{A495B403-D467-4881-9EFB-8711B199DDDE}" destId="{D0EF9BA2-794E-481E-8AA2-6C1B3252C594}" srcOrd="0" destOrd="0" presId="urn:microsoft.com/office/officeart/2005/8/layout/orgChart1"/>
    <dgm:cxn modelId="{B5A1BE4F-4367-4B9B-8A42-A323CFBE1560}" type="presOf" srcId="{6CA92E83-4BA6-48DA-89BF-8D586FC46962}" destId="{117005CE-086E-4F87-A9CE-E0E374CEC9F8}" srcOrd="1" destOrd="0" presId="urn:microsoft.com/office/officeart/2005/8/layout/orgChart1"/>
    <dgm:cxn modelId="{8C4D46D5-BB32-4780-8E31-726E219FDFFB}" type="presOf" srcId="{AE7E3AAF-FD47-4A57-9DBD-DAAC42E8E41A}" destId="{FCCB5485-BDD9-4BB4-A9AC-E5416DFF3188}" srcOrd="1" destOrd="0" presId="urn:microsoft.com/office/officeart/2005/8/layout/orgChart1"/>
    <dgm:cxn modelId="{F213E855-E8C6-4F3E-8B7C-D9C163C23B0D}" type="presOf" srcId="{07BB7D1A-C6A6-42B7-ACA3-87E63CA0E53D}" destId="{8E0B4408-CBCE-4E87-95DA-8A814502C4D3}" srcOrd="0" destOrd="0" presId="urn:microsoft.com/office/officeart/2005/8/layout/orgChart1"/>
    <dgm:cxn modelId="{D3020784-8E5A-449D-9941-17E8B07C86BA}" type="presOf" srcId="{6501E0EB-F802-4CEC-AFAB-65D775B48D30}" destId="{ED14FF68-991B-4CA5-95A9-A9B8914D08C4}" srcOrd="0" destOrd="0" presId="urn:microsoft.com/office/officeart/2005/8/layout/orgChart1"/>
    <dgm:cxn modelId="{DFD5884A-2225-4234-A8EF-23C84116219B}" type="presOf" srcId="{6CBEE46F-6AD7-44F7-97B3-69580F01C1B5}" destId="{1D144F91-F60D-4C43-B993-A9C9DC57E59D}" srcOrd="0" destOrd="0" presId="urn:microsoft.com/office/officeart/2005/8/layout/orgChart1"/>
    <dgm:cxn modelId="{51E58C19-BD90-4F0C-88A1-AD0BF86B27DF}" srcId="{6CBEE46F-6AD7-44F7-97B3-69580F01C1B5}" destId="{C14F9EC1-5FD1-4DBC-B703-704AEE6B95FF}" srcOrd="4" destOrd="0" parTransId="{07BB7D1A-C6A6-42B7-ACA3-87E63CA0E53D}" sibTransId="{EBEA290E-5288-4507-AF00-D75722EFB342}"/>
    <dgm:cxn modelId="{C7173EB2-0950-4D3C-9E2B-99C0213005BA}" srcId="{6CBEE46F-6AD7-44F7-97B3-69580F01C1B5}" destId="{3945D7CB-5651-4292-8C23-05CC7ED1FD0D}" srcOrd="12" destOrd="0" parTransId="{87DE934D-011F-4AFA-8E35-28B0E6ACAC91}" sibTransId="{7B6A935D-858E-491F-82F4-02D4DAC42C1D}"/>
    <dgm:cxn modelId="{A3C16FFD-4792-4C7B-8692-5D5FBFB0309F}" type="presOf" srcId="{B02F6C36-EFF7-4434-8BBB-1FA18BD0BD62}" destId="{A46BA529-52FE-4AF8-8CB2-F3C63098F0F5}" srcOrd="0" destOrd="0" presId="urn:microsoft.com/office/officeart/2005/8/layout/orgChart1"/>
    <dgm:cxn modelId="{64B12696-01D5-4CCA-B547-195A0C5A98AD}" type="presOf" srcId="{920222E8-EB52-4DB1-A694-194FACE0B212}" destId="{8C6FD815-E401-4F54-950F-95AD2751D312}" srcOrd="0" destOrd="0" presId="urn:microsoft.com/office/officeart/2005/8/layout/orgChart1"/>
    <dgm:cxn modelId="{A303415E-9E11-4494-9DC3-2D20A6EEFFD8}" srcId="{6CBEE46F-6AD7-44F7-97B3-69580F01C1B5}" destId="{326AB1E8-70A3-4ED0-A9F4-E10282284EED}" srcOrd="9" destOrd="0" parTransId="{5738DCB8-7F9B-43D1-8656-48D3D49F2178}" sibTransId="{18E3A198-257B-4CD3-A8B1-3B3A8BC6B151}"/>
    <dgm:cxn modelId="{DCA5CDDA-11C8-4643-B108-44C47FFD6F47}" srcId="{6CBEE46F-6AD7-44F7-97B3-69580F01C1B5}" destId="{A495B403-D467-4881-9EFB-8711B199DDDE}" srcOrd="3" destOrd="0" parTransId="{CAA1136F-DB8C-4F0E-85D7-5413531D2194}" sibTransId="{86AB66B0-16D4-4482-8E28-9E9353CDEC4B}"/>
    <dgm:cxn modelId="{576930FD-9FB1-4786-BE9D-E205B34A34C9}" type="presOf" srcId="{326AB1E8-70A3-4ED0-A9F4-E10282284EED}" destId="{737C759D-207B-4D8D-922A-15FEAFE5E166}" srcOrd="0" destOrd="0" presId="urn:microsoft.com/office/officeart/2005/8/layout/orgChart1"/>
    <dgm:cxn modelId="{223D49A1-5A19-4757-8266-0133266EE443}" type="presOf" srcId="{8F047C16-CC06-4098-BC70-DCEB460B852F}" destId="{AB42A491-7FF3-4794-8EC4-73489A302A6C}" srcOrd="0" destOrd="0" presId="urn:microsoft.com/office/officeart/2005/8/layout/orgChart1"/>
    <dgm:cxn modelId="{BA8A5486-F948-47CC-BE90-ACCD120A80AD}" type="presOf" srcId="{5738DCB8-7F9B-43D1-8656-48D3D49F2178}" destId="{2784700E-C5D4-4D78-BB1F-1E54FEE7F170}" srcOrd="0" destOrd="0" presId="urn:microsoft.com/office/officeart/2005/8/layout/orgChart1"/>
    <dgm:cxn modelId="{5884734C-EEDE-425E-A96F-61D1A99E4472}" type="presOf" srcId="{26CB69AC-42FD-47CD-B7B7-A5AF212757F6}" destId="{E5FF64E6-366C-4105-8CAE-DD8440091FAA}" srcOrd="0" destOrd="0" presId="urn:microsoft.com/office/officeart/2005/8/layout/orgChart1"/>
    <dgm:cxn modelId="{B4EE44C4-6166-44B6-B56D-2DDB805B973A}" type="presOf" srcId="{9B093F0C-0329-4273-8136-98E392780A7B}" destId="{A22800ED-E2E0-4714-BD6C-F97702C3E791}" srcOrd="0" destOrd="0" presId="urn:microsoft.com/office/officeart/2005/8/layout/orgChart1"/>
    <dgm:cxn modelId="{E73F2987-B940-49B0-A54C-9BA25A2650C8}" srcId="{6CBEE46F-6AD7-44F7-97B3-69580F01C1B5}" destId="{36E8B3C5-965C-4921-BF80-6BF99575F328}" srcOrd="6" destOrd="0" parTransId="{223030AE-33F8-4931-97CE-D7BE9DD03E63}" sibTransId="{D8BC587A-E7F3-4B2A-9BAE-DBE5B18F41AA}"/>
    <dgm:cxn modelId="{B8265130-AD89-4BD2-A111-3649D5184269}" type="presOf" srcId="{7FF2BA74-41F6-45E6-A4FE-A58B9B280257}" destId="{8F5DFC80-6085-4B67-8B82-2466F964E409}" srcOrd="0" destOrd="0" presId="urn:microsoft.com/office/officeart/2005/8/layout/orgChart1"/>
    <dgm:cxn modelId="{2D9E82AF-A3ED-4AB2-A620-238ECBE80A1C}" type="presOf" srcId="{D863E015-D0D1-4F29-B1F6-933A74B904C9}" destId="{21CF9728-9C92-4759-939B-4C6EDE5BE2CE}" srcOrd="0" destOrd="0" presId="urn:microsoft.com/office/officeart/2005/8/layout/orgChart1"/>
    <dgm:cxn modelId="{80C12295-E2DC-4045-9977-23324D088854}" type="presOf" srcId="{ECB1EBFA-57C0-4212-ADE7-95FD5CA0A3FF}" destId="{7A4B5D8D-07D1-491F-AD92-76B3ACBFE90A}" srcOrd="0" destOrd="0" presId="urn:microsoft.com/office/officeart/2005/8/layout/orgChart1"/>
    <dgm:cxn modelId="{FB78148D-D848-4B34-93E1-E42FBFB81DA9}" srcId="{6CBEE46F-6AD7-44F7-97B3-69580F01C1B5}" destId="{1DCB8E5E-C971-4E24-9E60-D25C6BC09B0F}" srcOrd="11" destOrd="0" parTransId="{ECB1EBFA-57C0-4212-ADE7-95FD5CA0A3FF}" sibTransId="{04549D8B-B109-407F-9C7C-6A3061C0D5E7}"/>
    <dgm:cxn modelId="{AF6D994C-5133-4984-9CD5-D05F888D4037}" type="presOf" srcId="{939D6D14-44DA-40B0-9BB7-B738A5DC9C88}" destId="{2E40A662-1348-427E-A1AD-78C28DD50640}" srcOrd="0" destOrd="0" presId="urn:microsoft.com/office/officeart/2005/8/layout/orgChart1"/>
    <dgm:cxn modelId="{B84143E3-B05A-4091-BCF7-7B316A5FCA17}" type="presOf" srcId="{920222E8-EB52-4DB1-A694-194FACE0B212}" destId="{FDA71F43-4489-490F-871E-7DB8122ABD5B}" srcOrd="1" destOrd="0" presId="urn:microsoft.com/office/officeart/2005/8/layout/orgChart1"/>
    <dgm:cxn modelId="{3FD4844A-B35C-450C-AF98-D0CA3B197087}" type="presParOf" srcId="{1CAFFD62-743D-4046-84D7-4EA192266EBF}" destId="{CC1E4E58-3CB8-47E9-97BE-0CD82DAE3533}" srcOrd="0" destOrd="0" presId="urn:microsoft.com/office/officeart/2005/8/layout/orgChart1"/>
    <dgm:cxn modelId="{94B5BE32-FF89-49E8-925F-BE4B7D4F1018}" type="presParOf" srcId="{CC1E4E58-3CB8-47E9-97BE-0CD82DAE3533}" destId="{975F48F9-A437-4B1C-A2CD-D50818C07902}" srcOrd="0" destOrd="0" presId="urn:microsoft.com/office/officeart/2005/8/layout/orgChart1"/>
    <dgm:cxn modelId="{CC36E27E-F68F-461C-8BE7-D400D522CA89}" type="presParOf" srcId="{975F48F9-A437-4B1C-A2CD-D50818C07902}" destId="{1D144F91-F60D-4C43-B993-A9C9DC57E59D}" srcOrd="0" destOrd="0" presId="urn:microsoft.com/office/officeart/2005/8/layout/orgChart1"/>
    <dgm:cxn modelId="{1CBD6C99-B03D-4B62-8338-F6C1F0098D59}" type="presParOf" srcId="{975F48F9-A437-4B1C-A2CD-D50818C07902}" destId="{289F41C4-8E92-4592-82B5-8811CD27CB3D}" srcOrd="1" destOrd="0" presId="urn:microsoft.com/office/officeart/2005/8/layout/orgChart1"/>
    <dgm:cxn modelId="{906CD423-09B6-4B89-A21A-D18BEC1EAC83}" type="presParOf" srcId="{CC1E4E58-3CB8-47E9-97BE-0CD82DAE3533}" destId="{45A92592-B0A8-4872-AA0B-ACD660457130}" srcOrd="1" destOrd="0" presId="urn:microsoft.com/office/officeart/2005/8/layout/orgChart1"/>
    <dgm:cxn modelId="{4EFE0C55-8491-4B57-B592-23AEE9656DD0}" type="presParOf" srcId="{CC1E4E58-3CB8-47E9-97BE-0CD82DAE3533}" destId="{21A2D675-0ADD-4F70-811D-1B58058B4337}" srcOrd="2" destOrd="0" presId="urn:microsoft.com/office/officeart/2005/8/layout/orgChart1"/>
    <dgm:cxn modelId="{28C07E37-399D-454F-85BD-01DE1B40EBAD}" type="presParOf" srcId="{21A2D675-0ADD-4F70-811D-1B58058B4337}" destId="{A46BA529-52FE-4AF8-8CB2-F3C63098F0F5}" srcOrd="0" destOrd="0" presId="urn:microsoft.com/office/officeart/2005/8/layout/orgChart1"/>
    <dgm:cxn modelId="{CE43933B-AA55-4FD3-8281-8DD29447E680}" type="presParOf" srcId="{21A2D675-0ADD-4F70-811D-1B58058B4337}" destId="{70DF2562-E7B5-48EA-A707-4AB1DF63E004}" srcOrd="1" destOrd="0" presId="urn:microsoft.com/office/officeart/2005/8/layout/orgChart1"/>
    <dgm:cxn modelId="{E0019E97-CA7D-4177-ADB9-00530EB6D7C4}" type="presParOf" srcId="{70DF2562-E7B5-48EA-A707-4AB1DF63E004}" destId="{F591F877-22E8-469D-B2EC-EE713310373C}" srcOrd="0" destOrd="0" presId="urn:microsoft.com/office/officeart/2005/8/layout/orgChart1"/>
    <dgm:cxn modelId="{AD8D82DE-37B9-4223-A153-383CF97D137B}" type="presParOf" srcId="{F591F877-22E8-469D-B2EC-EE713310373C}" destId="{21CF9728-9C92-4759-939B-4C6EDE5BE2CE}" srcOrd="0" destOrd="0" presId="urn:microsoft.com/office/officeart/2005/8/layout/orgChart1"/>
    <dgm:cxn modelId="{58F40959-2480-4A2B-AE7B-13DEC2E2B74D}" type="presParOf" srcId="{F591F877-22E8-469D-B2EC-EE713310373C}" destId="{2AA0BCD7-2A17-4B65-A3E5-B6D11191478B}" srcOrd="1" destOrd="0" presId="urn:microsoft.com/office/officeart/2005/8/layout/orgChart1"/>
    <dgm:cxn modelId="{E669ACB1-5171-4651-A100-6155483245FD}" type="presParOf" srcId="{70DF2562-E7B5-48EA-A707-4AB1DF63E004}" destId="{2E0698E4-949F-4D2E-8A49-CF46AB2B5242}" srcOrd="1" destOrd="0" presId="urn:microsoft.com/office/officeart/2005/8/layout/orgChart1"/>
    <dgm:cxn modelId="{3A765471-D81C-4322-9D80-14561B4C9735}" type="presParOf" srcId="{70DF2562-E7B5-48EA-A707-4AB1DF63E004}" destId="{9B4042B2-7EF7-4DA1-8C17-2C1771A01FAE}" srcOrd="2" destOrd="0" presId="urn:microsoft.com/office/officeart/2005/8/layout/orgChart1"/>
    <dgm:cxn modelId="{28DD5E60-330D-4A16-837A-CBF0551C40A8}" type="presParOf" srcId="{21A2D675-0ADD-4F70-811D-1B58058B4337}" destId="{ED14FF68-991B-4CA5-95A9-A9B8914D08C4}" srcOrd="2" destOrd="0" presId="urn:microsoft.com/office/officeart/2005/8/layout/orgChart1"/>
    <dgm:cxn modelId="{76E59678-6C33-4590-B078-48EEC525E8DB}" type="presParOf" srcId="{21A2D675-0ADD-4F70-811D-1B58058B4337}" destId="{6E7B76CA-9756-441C-A142-A09F3197FA73}" srcOrd="3" destOrd="0" presId="urn:microsoft.com/office/officeart/2005/8/layout/orgChart1"/>
    <dgm:cxn modelId="{92D12DF5-C1BF-41BE-96F3-004FED093998}" type="presParOf" srcId="{6E7B76CA-9756-441C-A142-A09F3197FA73}" destId="{2D8D6E62-84A8-4205-AD0F-E8C30987A05A}" srcOrd="0" destOrd="0" presId="urn:microsoft.com/office/officeart/2005/8/layout/orgChart1"/>
    <dgm:cxn modelId="{A83CAD96-1EC1-44D1-9E21-8A9F86750E26}" type="presParOf" srcId="{2D8D6E62-84A8-4205-AD0F-E8C30987A05A}" destId="{E45EE8D3-AEAC-4B6C-94EA-8EFF36ABE995}" srcOrd="0" destOrd="0" presId="urn:microsoft.com/office/officeart/2005/8/layout/orgChart1"/>
    <dgm:cxn modelId="{27618566-B477-412D-8CD7-4C3909EF78B3}" type="presParOf" srcId="{2D8D6E62-84A8-4205-AD0F-E8C30987A05A}" destId="{117005CE-086E-4F87-A9CE-E0E374CEC9F8}" srcOrd="1" destOrd="0" presId="urn:microsoft.com/office/officeart/2005/8/layout/orgChart1"/>
    <dgm:cxn modelId="{1A9538FB-C810-4EF5-AE09-763FA5D92F52}" type="presParOf" srcId="{6E7B76CA-9756-441C-A142-A09F3197FA73}" destId="{31282F37-7458-4007-AF5E-62D5F8A46942}" srcOrd="1" destOrd="0" presId="urn:microsoft.com/office/officeart/2005/8/layout/orgChart1"/>
    <dgm:cxn modelId="{CC1F271A-B3F6-48F5-B731-1ACB1BF1929A}" type="presParOf" srcId="{6E7B76CA-9756-441C-A142-A09F3197FA73}" destId="{09FA4ADA-D79B-48F1-804F-B8CFAA28E081}" srcOrd="2" destOrd="0" presId="urn:microsoft.com/office/officeart/2005/8/layout/orgChart1"/>
    <dgm:cxn modelId="{920D5F66-6228-4CE0-B127-2A591B131F35}" type="presParOf" srcId="{21A2D675-0ADD-4F70-811D-1B58058B4337}" destId="{F0220E88-BD5F-4CFB-9A3C-5D0D930B0F6B}" srcOrd="4" destOrd="0" presId="urn:microsoft.com/office/officeart/2005/8/layout/orgChart1"/>
    <dgm:cxn modelId="{CD9A2223-1886-42DC-8631-A740E4B3BF1A}" type="presParOf" srcId="{21A2D675-0ADD-4F70-811D-1B58058B4337}" destId="{4B12FC07-3487-4A1F-96EB-0648B53FE4B9}" srcOrd="5" destOrd="0" presId="urn:microsoft.com/office/officeart/2005/8/layout/orgChart1"/>
    <dgm:cxn modelId="{8D7CB430-0288-4C34-9E4E-F44394D86D50}" type="presParOf" srcId="{4B12FC07-3487-4A1F-96EB-0648B53FE4B9}" destId="{2D995FA3-DB07-4C3C-913B-219954078B2C}" srcOrd="0" destOrd="0" presId="urn:microsoft.com/office/officeart/2005/8/layout/orgChart1"/>
    <dgm:cxn modelId="{8128E1DE-7EF4-4CE7-A46B-6A8FDC2E4D09}" type="presParOf" srcId="{2D995FA3-DB07-4C3C-913B-219954078B2C}" destId="{2E40A662-1348-427E-A1AD-78C28DD50640}" srcOrd="0" destOrd="0" presId="urn:microsoft.com/office/officeart/2005/8/layout/orgChart1"/>
    <dgm:cxn modelId="{78076F79-B756-4DB9-B228-A00FFF801EBC}" type="presParOf" srcId="{2D995FA3-DB07-4C3C-913B-219954078B2C}" destId="{BA3F5591-53C5-439F-884E-E8B828D8D67B}" srcOrd="1" destOrd="0" presId="urn:microsoft.com/office/officeart/2005/8/layout/orgChart1"/>
    <dgm:cxn modelId="{EC83E395-7AA1-4E6A-9DDB-C3BA8CB156A6}" type="presParOf" srcId="{4B12FC07-3487-4A1F-96EB-0648B53FE4B9}" destId="{2939896E-8560-4E8B-AD78-1A6E115BE924}" srcOrd="1" destOrd="0" presId="urn:microsoft.com/office/officeart/2005/8/layout/orgChart1"/>
    <dgm:cxn modelId="{4B8066EF-C741-43A6-A336-0AC072865A24}" type="presParOf" srcId="{4B12FC07-3487-4A1F-96EB-0648B53FE4B9}" destId="{54E87418-930A-44DE-8051-6F012F8BA04C}" srcOrd="2" destOrd="0" presId="urn:microsoft.com/office/officeart/2005/8/layout/orgChart1"/>
    <dgm:cxn modelId="{D1762FCB-DBBC-4A0C-8144-DADA25022D45}" type="presParOf" srcId="{21A2D675-0ADD-4F70-811D-1B58058B4337}" destId="{022BB826-4F2A-43E1-A925-F15744937397}" srcOrd="6" destOrd="0" presId="urn:microsoft.com/office/officeart/2005/8/layout/orgChart1"/>
    <dgm:cxn modelId="{B29AD108-3D5B-417A-9852-B8B3378A9143}" type="presParOf" srcId="{21A2D675-0ADD-4F70-811D-1B58058B4337}" destId="{F345F355-1046-495F-B8F7-B003D614CA5F}" srcOrd="7" destOrd="0" presId="urn:microsoft.com/office/officeart/2005/8/layout/orgChart1"/>
    <dgm:cxn modelId="{3593076E-F493-4F92-B3C2-CCD2436568E5}" type="presParOf" srcId="{F345F355-1046-495F-B8F7-B003D614CA5F}" destId="{183D6887-3122-4DE3-9942-0C21E15C26DE}" srcOrd="0" destOrd="0" presId="urn:microsoft.com/office/officeart/2005/8/layout/orgChart1"/>
    <dgm:cxn modelId="{AC2BDA43-7111-4963-AC47-34949577F9D8}" type="presParOf" srcId="{183D6887-3122-4DE3-9942-0C21E15C26DE}" destId="{D0EF9BA2-794E-481E-8AA2-6C1B3252C594}" srcOrd="0" destOrd="0" presId="urn:microsoft.com/office/officeart/2005/8/layout/orgChart1"/>
    <dgm:cxn modelId="{7D5B8095-4164-43EE-B729-70D1E62865D3}" type="presParOf" srcId="{183D6887-3122-4DE3-9942-0C21E15C26DE}" destId="{8513BA63-07AE-4502-9F4E-5F1E741FD6C8}" srcOrd="1" destOrd="0" presId="urn:microsoft.com/office/officeart/2005/8/layout/orgChart1"/>
    <dgm:cxn modelId="{4E376C13-3556-4B53-945F-1641795CD9DB}" type="presParOf" srcId="{F345F355-1046-495F-B8F7-B003D614CA5F}" destId="{14BA340C-712E-485D-ADCF-273B66B6E217}" srcOrd="1" destOrd="0" presId="urn:microsoft.com/office/officeart/2005/8/layout/orgChart1"/>
    <dgm:cxn modelId="{1968D74D-AF06-4B88-9C3F-99D4A3CF17D5}" type="presParOf" srcId="{F345F355-1046-495F-B8F7-B003D614CA5F}" destId="{16639011-B122-4FDE-8BA5-24FD45191C37}" srcOrd="2" destOrd="0" presId="urn:microsoft.com/office/officeart/2005/8/layout/orgChart1"/>
    <dgm:cxn modelId="{97215140-8D1D-456D-8EBA-FACA4F8E986B}" type="presParOf" srcId="{21A2D675-0ADD-4F70-811D-1B58058B4337}" destId="{8E0B4408-CBCE-4E87-95DA-8A814502C4D3}" srcOrd="8" destOrd="0" presId="urn:microsoft.com/office/officeart/2005/8/layout/orgChart1"/>
    <dgm:cxn modelId="{ACF9A3D7-939E-4E19-9AA6-66961D7390BD}" type="presParOf" srcId="{21A2D675-0ADD-4F70-811D-1B58058B4337}" destId="{84083ED3-AEB3-4C8E-A325-3F88A66DD938}" srcOrd="9" destOrd="0" presId="urn:microsoft.com/office/officeart/2005/8/layout/orgChart1"/>
    <dgm:cxn modelId="{DA0FEE62-D4CC-4428-BAB0-D40788F3ABEF}" type="presParOf" srcId="{84083ED3-AEB3-4C8E-A325-3F88A66DD938}" destId="{369C9472-F7A3-4DCC-A021-36086B0D00CB}" srcOrd="0" destOrd="0" presId="urn:microsoft.com/office/officeart/2005/8/layout/orgChart1"/>
    <dgm:cxn modelId="{DEBB878F-7E65-49E3-9A32-919C17F52DBD}" type="presParOf" srcId="{369C9472-F7A3-4DCC-A021-36086B0D00CB}" destId="{D1C5364C-8618-4032-A3CE-6AC2ABF9DD74}" srcOrd="0" destOrd="0" presId="urn:microsoft.com/office/officeart/2005/8/layout/orgChart1"/>
    <dgm:cxn modelId="{C75087D1-F10D-4AB5-8792-38DEF412E7A2}" type="presParOf" srcId="{369C9472-F7A3-4DCC-A021-36086B0D00CB}" destId="{08AC767E-3A28-4F1F-BC98-402083884285}" srcOrd="1" destOrd="0" presId="urn:microsoft.com/office/officeart/2005/8/layout/orgChart1"/>
    <dgm:cxn modelId="{3092E889-B5D9-4C95-BE86-63187463CB40}" type="presParOf" srcId="{84083ED3-AEB3-4C8E-A325-3F88A66DD938}" destId="{0B470CFB-C0DF-4FD5-9B01-6AC320262AFD}" srcOrd="1" destOrd="0" presId="urn:microsoft.com/office/officeart/2005/8/layout/orgChart1"/>
    <dgm:cxn modelId="{B242B5E8-9654-40C6-B615-5E4949CCB085}" type="presParOf" srcId="{84083ED3-AEB3-4C8E-A325-3F88A66DD938}" destId="{C3188AFA-8F8E-4985-82BF-07D9F961B446}" srcOrd="2" destOrd="0" presId="urn:microsoft.com/office/officeart/2005/8/layout/orgChart1"/>
    <dgm:cxn modelId="{464EF75C-E023-4F41-A3AB-22BE14925FA7}" type="presParOf" srcId="{21A2D675-0ADD-4F70-811D-1B58058B4337}" destId="{CEF19302-D244-4CB2-AABA-AB6EDC870DC3}" srcOrd="10" destOrd="0" presId="urn:microsoft.com/office/officeart/2005/8/layout/orgChart1"/>
    <dgm:cxn modelId="{C33AA9C3-8E02-4DE8-9922-B37100B477AB}" type="presParOf" srcId="{21A2D675-0ADD-4F70-811D-1B58058B4337}" destId="{BC55F201-A53F-4379-98D8-D9C61FDF692B}" srcOrd="11" destOrd="0" presId="urn:microsoft.com/office/officeart/2005/8/layout/orgChart1"/>
    <dgm:cxn modelId="{40BA40F4-49C3-4CDC-88B1-89FA86AF6132}" type="presParOf" srcId="{BC55F201-A53F-4379-98D8-D9C61FDF692B}" destId="{DE747161-676F-448B-97E2-F8053AE80999}" srcOrd="0" destOrd="0" presId="urn:microsoft.com/office/officeart/2005/8/layout/orgChart1"/>
    <dgm:cxn modelId="{B8805EDB-600D-42F6-B657-343CC57B0E4F}" type="presParOf" srcId="{DE747161-676F-448B-97E2-F8053AE80999}" destId="{AB42A491-7FF3-4794-8EC4-73489A302A6C}" srcOrd="0" destOrd="0" presId="urn:microsoft.com/office/officeart/2005/8/layout/orgChart1"/>
    <dgm:cxn modelId="{5E75D58E-4A58-49AA-8324-0DAE5662CD65}" type="presParOf" srcId="{DE747161-676F-448B-97E2-F8053AE80999}" destId="{566429A3-10A2-4B1C-9D3E-F8847F39DBB5}" srcOrd="1" destOrd="0" presId="urn:microsoft.com/office/officeart/2005/8/layout/orgChart1"/>
    <dgm:cxn modelId="{FE3D1EE6-EFBC-44AC-8701-8D46CA871FFF}" type="presParOf" srcId="{BC55F201-A53F-4379-98D8-D9C61FDF692B}" destId="{3226257E-7E75-49CA-85DC-181C250521D0}" srcOrd="1" destOrd="0" presId="urn:microsoft.com/office/officeart/2005/8/layout/orgChart1"/>
    <dgm:cxn modelId="{99DCDC82-1675-4F5D-89E9-B7E1F2D6CB6A}" type="presParOf" srcId="{BC55F201-A53F-4379-98D8-D9C61FDF692B}" destId="{A0D780C0-ED1A-4E57-B5B4-41F13F90B069}" srcOrd="2" destOrd="0" presId="urn:microsoft.com/office/officeart/2005/8/layout/orgChart1"/>
    <dgm:cxn modelId="{3CCC50B4-3FC6-490F-9713-B97A4F21D13F}" type="presParOf" srcId="{21A2D675-0ADD-4F70-811D-1B58058B4337}" destId="{C927A09A-D83F-4BC0-9DC0-B91900396314}" srcOrd="12" destOrd="0" presId="urn:microsoft.com/office/officeart/2005/8/layout/orgChart1"/>
    <dgm:cxn modelId="{71A8581A-3CF0-43A9-986B-2B0AFA2E48F9}" type="presParOf" srcId="{21A2D675-0ADD-4F70-811D-1B58058B4337}" destId="{3ADCB2DA-2D4C-4CA2-8E9C-8B10B3736D5F}" srcOrd="13" destOrd="0" presId="urn:microsoft.com/office/officeart/2005/8/layout/orgChart1"/>
    <dgm:cxn modelId="{4E468A19-D5FA-4540-9084-BB6C3A988F7D}" type="presParOf" srcId="{3ADCB2DA-2D4C-4CA2-8E9C-8B10B3736D5F}" destId="{F1A625DC-2AF5-4F64-8237-22CFEB609617}" srcOrd="0" destOrd="0" presId="urn:microsoft.com/office/officeart/2005/8/layout/orgChart1"/>
    <dgm:cxn modelId="{5B4BF512-832A-4DE2-B747-FF65CA106000}" type="presParOf" srcId="{F1A625DC-2AF5-4F64-8237-22CFEB609617}" destId="{18C94C62-D755-4CA3-A7DC-6F163A6C7778}" srcOrd="0" destOrd="0" presId="urn:microsoft.com/office/officeart/2005/8/layout/orgChart1"/>
    <dgm:cxn modelId="{A68C162F-F9DA-4C82-8046-4545367D6C0A}" type="presParOf" srcId="{F1A625DC-2AF5-4F64-8237-22CFEB609617}" destId="{1FBA72A7-B13F-4AF0-9F11-CA82B96853D7}" srcOrd="1" destOrd="0" presId="urn:microsoft.com/office/officeart/2005/8/layout/orgChart1"/>
    <dgm:cxn modelId="{6E5A0788-195C-47C0-AA48-2C7CB7D3B559}" type="presParOf" srcId="{3ADCB2DA-2D4C-4CA2-8E9C-8B10B3736D5F}" destId="{7834C06D-D02F-464F-BFF4-784AA2E38ADE}" srcOrd="1" destOrd="0" presId="urn:microsoft.com/office/officeart/2005/8/layout/orgChart1"/>
    <dgm:cxn modelId="{B6B894C4-F75F-420C-82BA-8E33AAE509E3}" type="presParOf" srcId="{3ADCB2DA-2D4C-4CA2-8E9C-8B10B3736D5F}" destId="{76BE71F1-E040-4491-9A0B-41ECF589859E}" srcOrd="2" destOrd="0" presId="urn:microsoft.com/office/officeart/2005/8/layout/orgChart1"/>
    <dgm:cxn modelId="{24B5CC8E-D78E-4C78-AA3E-82E4B9B7BC20}" type="presParOf" srcId="{21A2D675-0ADD-4F70-811D-1B58058B4337}" destId="{A22800ED-E2E0-4714-BD6C-F97702C3E791}" srcOrd="14" destOrd="0" presId="urn:microsoft.com/office/officeart/2005/8/layout/orgChart1"/>
    <dgm:cxn modelId="{9C13E3B5-F160-44F0-8693-387D4BD264BE}" type="presParOf" srcId="{21A2D675-0ADD-4F70-811D-1B58058B4337}" destId="{BF62DAB6-7621-4595-8E3F-CD2B48622F06}" srcOrd="15" destOrd="0" presId="urn:microsoft.com/office/officeart/2005/8/layout/orgChart1"/>
    <dgm:cxn modelId="{0A2825B3-CEF1-4F9F-9905-6592CF6A6F1A}" type="presParOf" srcId="{BF62DAB6-7621-4595-8E3F-CD2B48622F06}" destId="{A1E65BF3-EED5-409A-BDCC-02027ED92D03}" srcOrd="0" destOrd="0" presId="urn:microsoft.com/office/officeart/2005/8/layout/orgChart1"/>
    <dgm:cxn modelId="{D297A0D0-CB3A-4E1C-BD57-4120DF21DC64}" type="presParOf" srcId="{A1E65BF3-EED5-409A-BDCC-02027ED92D03}" destId="{8C6FD815-E401-4F54-950F-95AD2751D312}" srcOrd="0" destOrd="0" presId="urn:microsoft.com/office/officeart/2005/8/layout/orgChart1"/>
    <dgm:cxn modelId="{34DFBFB9-FA10-49BA-8344-7872985ABA59}" type="presParOf" srcId="{A1E65BF3-EED5-409A-BDCC-02027ED92D03}" destId="{FDA71F43-4489-490F-871E-7DB8122ABD5B}" srcOrd="1" destOrd="0" presId="urn:microsoft.com/office/officeart/2005/8/layout/orgChart1"/>
    <dgm:cxn modelId="{D21882D9-E991-4163-B6C2-FBB53405BC06}" type="presParOf" srcId="{BF62DAB6-7621-4595-8E3F-CD2B48622F06}" destId="{32846852-D453-4156-A267-93E884AA3DAA}" srcOrd="1" destOrd="0" presId="urn:microsoft.com/office/officeart/2005/8/layout/orgChart1"/>
    <dgm:cxn modelId="{B324C510-218D-490C-8F5D-956178FD6455}" type="presParOf" srcId="{BF62DAB6-7621-4595-8E3F-CD2B48622F06}" destId="{E1DD71C8-D70B-4051-9194-0D5FBBEA07CF}" srcOrd="2" destOrd="0" presId="urn:microsoft.com/office/officeart/2005/8/layout/orgChart1"/>
    <dgm:cxn modelId="{485140AB-9BE5-4FC7-8B27-22E28DF98C59}" type="presParOf" srcId="{21A2D675-0ADD-4F70-811D-1B58058B4337}" destId="{E5FF64E6-366C-4105-8CAE-DD8440091FAA}" srcOrd="16" destOrd="0" presId="urn:microsoft.com/office/officeart/2005/8/layout/orgChart1"/>
    <dgm:cxn modelId="{F412EDE1-5B7C-49D2-AF5D-EA8219B3AC84}" type="presParOf" srcId="{21A2D675-0ADD-4F70-811D-1B58058B4337}" destId="{94C03574-2C59-4715-970A-C9626070BCAC}" srcOrd="17" destOrd="0" presId="urn:microsoft.com/office/officeart/2005/8/layout/orgChart1"/>
    <dgm:cxn modelId="{3324AEE9-A0E1-4780-BF5D-8492A623AE48}" type="presParOf" srcId="{94C03574-2C59-4715-970A-C9626070BCAC}" destId="{BA194E44-1C15-4953-8C24-FCDAFC39C97F}" srcOrd="0" destOrd="0" presId="urn:microsoft.com/office/officeart/2005/8/layout/orgChart1"/>
    <dgm:cxn modelId="{C61AA63C-EE19-4614-B8E3-371D1DF47D81}" type="presParOf" srcId="{BA194E44-1C15-4953-8C24-FCDAFC39C97F}" destId="{F0C3D13A-770E-4DEA-ABCD-0CBC44D003D9}" srcOrd="0" destOrd="0" presId="urn:microsoft.com/office/officeart/2005/8/layout/orgChart1"/>
    <dgm:cxn modelId="{3EB2D2AD-D672-41F5-A9F4-C4E20E631FE7}" type="presParOf" srcId="{BA194E44-1C15-4953-8C24-FCDAFC39C97F}" destId="{E83B29D4-2539-4CF5-ABEF-0F54CBC358C0}" srcOrd="1" destOrd="0" presId="urn:microsoft.com/office/officeart/2005/8/layout/orgChart1"/>
    <dgm:cxn modelId="{035135B1-5A89-48FE-8878-A16B785F849D}" type="presParOf" srcId="{94C03574-2C59-4715-970A-C9626070BCAC}" destId="{4ADF827D-3427-4320-AD30-BFA3B1FE2495}" srcOrd="1" destOrd="0" presId="urn:microsoft.com/office/officeart/2005/8/layout/orgChart1"/>
    <dgm:cxn modelId="{DD472684-9D9A-4457-815D-DB84D54680C6}" type="presParOf" srcId="{94C03574-2C59-4715-970A-C9626070BCAC}" destId="{77253043-0791-4016-A3FB-D54317CD8B84}" srcOrd="2" destOrd="0" presId="urn:microsoft.com/office/officeart/2005/8/layout/orgChart1"/>
    <dgm:cxn modelId="{CDD040F9-DE11-4C3F-87C8-9F74D92B92BF}" type="presParOf" srcId="{21A2D675-0ADD-4F70-811D-1B58058B4337}" destId="{2784700E-C5D4-4D78-BB1F-1E54FEE7F170}" srcOrd="18" destOrd="0" presId="urn:microsoft.com/office/officeart/2005/8/layout/orgChart1"/>
    <dgm:cxn modelId="{829F3A0D-1521-4150-A777-0576319037E4}" type="presParOf" srcId="{21A2D675-0ADD-4F70-811D-1B58058B4337}" destId="{DFB97AF1-888B-43EE-A33C-C5D74289AAC7}" srcOrd="19" destOrd="0" presId="urn:microsoft.com/office/officeart/2005/8/layout/orgChart1"/>
    <dgm:cxn modelId="{DE9996C9-FFD4-40E6-BBDD-9F61DDA5BB61}" type="presParOf" srcId="{DFB97AF1-888B-43EE-A33C-C5D74289AAC7}" destId="{A7B73282-0894-41D2-9F65-68B29DA04EB7}" srcOrd="0" destOrd="0" presId="urn:microsoft.com/office/officeart/2005/8/layout/orgChart1"/>
    <dgm:cxn modelId="{A694FA8D-BD9B-4987-B335-0892C0F6267E}" type="presParOf" srcId="{A7B73282-0894-41D2-9F65-68B29DA04EB7}" destId="{737C759D-207B-4D8D-922A-15FEAFE5E166}" srcOrd="0" destOrd="0" presId="urn:microsoft.com/office/officeart/2005/8/layout/orgChart1"/>
    <dgm:cxn modelId="{E291E1B8-1103-4F39-8859-47D41CA0308A}" type="presParOf" srcId="{A7B73282-0894-41D2-9F65-68B29DA04EB7}" destId="{8C4573B2-BBBF-480D-BE61-15275A355B71}" srcOrd="1" destOrd="0" presId="urn:microsoft.com/office/officeart/2005/8/layout/orgChart1"/>
    <dgm:cxn modelId="{B48F30FC-FAE8-4C4C-8C57-3E59EA252FD1}" type="presParOf" srcId="{DFB97AF1-888B-43EE-A33C-C5D74289AAC7}" destId="{F465BC31-A321-4243-9768-D3D59DFB4113}" srcOrd="1" destOrd="0" presId="urn:microsoft.com/office/officeart/2005/8/layout/orgChart1"/>
    <dgm:cxn modelId="{63614D03-C1FD-49DC-ABF9-E148DEA213C4}" type="presParOf" srcId="{DFB97AF1-888B-43EE-A33C-C5D74289AAC7}" destId="{658725E3-BD59-4C92-9D37-948F6D99F185}" srcOrd="2" destOrd="0" presId="urn:microsoft.com/office/officeart/2005/8/layout/orgChart1"/>
    <dgm:cxn modelId="{45D165C9-EC23-4D11-950B-8824656BB801}" type="presParOf" srcId="{21A2D675-0ADD-4F70-811D-1B58058B4337}" destId="{C3DE4BA9-5F0B-4F96-BAAA-69BB2B4F5D11}" srcOrd="20" destOrd="0" presId="urn:microsoft.com/office/officeart/2005/8/layout/orgChart1"/>
    <dgm:cxn modelId="{9CCC9704-F407-4A7A-B33C-FBEE6FD1413F}" type="presParOf" srcId="{21A2D675-0ADD-4F70-811D-1B58058B4337}" destId="{6E657B33-1683-4529-941A-9048127A368C}" srcOrd="21" destOrd="0" presId="urn:microsoft.com/office/officeart/2005/8/layout/orgChart1"/>
    <dgm:cxn modelId="{32AB094E-FF3F-41F7-8915-5C30685B7A5E}" type="presParOf" srcId="{6E657B33-1683-4529-941A-9048127A368C}" destId="{6CEB652E-9EC3-429B-B405-51C32D195704}" srcOrd="0" destOrd="0" presId="urn:microsoft.com/office/officeart/2005/8/layout/orgChart1"/>
    <dgm:cxn modelId="{CA1023D7-1444-49AF-9F73-DCEF76529C87}" type="presParOf" srcId="{6CEB652E-9EC3-429B-B405-51C32D195704}" destId="{EB74DF09-1BB6-4BA8-9E05-11FCA546FB0C}" srcOrd="0" destOrd="0" presId="urn:microsoft.com/office/officeart/2005/8/layout/orgChart1"/>
    <dgm:cxn modelId="{FBE42EA4-7ACC-45D6-B085-49AFD551288F}" type="presParOf" srcId="{6CEB652E-9EC3-429B-B405-51C32D195704}" destId="{FCCB5485-BDD9-4BB4-A9AC-E5416DFF3188}" srcOrd="1" destOrd="0" presId="urn:microsoft.com/office/officeart/2005/8/layout/orgChart1"/>
    <dgm:cxn modelId="{E300A009-CACF-4299-87BD-92CF536D393E}" type="presParOf" srcId="{6E657B33-1683-4529-941A-9048127A368C}" destId="{DAEB787A-2A88-4157-A216-3D42510A820B}" srcOrd="1" destOrd="0" presId="urn:microsoft.com/office/officeart/2005/8/layout/orgChart1"/>
    <dgm:cxn modelId="{F31FF0DA-B6A2-4904-8454-E7904926BF91}" type="presParOf" srcId="{6E657B33-1683-4529-941A-9048127A368C}" destId="{E19D35B5-3954-42FA-AC35-5DCC4BF8CF34}" srcOrd="2" destOrd="0" presId="urn:microsoft.com/office/officeart/2005/8/layout/orgChart1"/>
    <dgm:cxn modelId="{D612993F-32BF-4160-9886-6484BFA0F51A}" type="presParOf" srcId="{21A2D675-0ADD-4F70-811D-1B58058B4337}" destId="{7A4B5D8D-07D1-491F-AD92-76B3ACBFE90A}" srcOrd="22" destOrd="0" presId="urn:microsoft.com/office/officeart/2005/8/layout/orgChart1"/>
    <dgm:cxn modelId="{BA7DC6FF-078F-4DE7-AC37-225FD64D4A02}" type="presParOf" srcId="{21A2D675-0ADD-4F70-811D-1B58058B4337}" destId="{9BACFB6C-B4B8-4C20-83BF-DF3F99AA9767}" srcOrd="23" destOrd="0" presId="urn:microsoft.com/office/officeart/2005/8/layout/orgChart1"/>
    <dgm:cxn modelId="{41714B71-E4DA-4271-B5E2-C64B84C5D7FA}" type="presParOf" srcId="{9BACFB6C-B4B8-4C20-83BF-DF3F99AA9767}" destId="{FAFE63C3-B204-4DBE-A037-601D6C02459F}" srcOrd="0" destOrd="0" presId="urn:microsoft.com/office/officeart/2005/8/layout/orgChart1"/>
    <dgm:cxn modelId="{97673D59-969E-44F6-80CE-03172B2E8B0A}" type="presParOf" srcId="{FAFE63C3-B204-4DBE-A037-601D6C02459F}" destId="{77141D0C-4A33-43E9-A6BB-CC1713507922}" srcOrd="0" destOrd="0" presId="urn:microsoft.com/office/officeart/2005/8/layout/orgChart1"/>
    <dgm:cxn modelId="{84400188-FFF1-4BB1-BB83-93C4809370B3}" type="presParOf" srcId="{FAFE63C3-B204-4DBE-A037-601D6C02459F}" destId="{2D2551D3-418E-4912-9E1D-AA584E75C7D8}" srcOrd="1" destOrd="0" presId="urn:microsoft.com/office/officeart/2005/8/layout/orgChart1"/>
    <dgm:cxn modelId="{036C1EDD-950F-4239-89F0-8B86AE0739D9}" type="presParOf" srcId="{9BACFB6C-B4B8-4C20-83BF-DF3F99AA9767}" destId="{1C43E763-F4E8-42F8-A922-AB2C138B0ACE}" srcOrd="1" destOrd="0" presId="urn:microsoft.com/office/officeart/2005/8/layout/orgChart1"/>
    <dgm:cxn modelId="{446259B6-8320-4864-87D8-AC8F124C476C}" type="presParOf" srcId="{9BACFB6C-B4B8-4C20-83BF-DF3F99AA9767}" destId="{E5D89622-9EBB-4357-B226-AE032695A12F}" srcOrd="2" destOrd="0" presId="urn:microsoft.com/office/officeart/2005/8/layout/orgChart1"/>
    <dgm:cxn modelId="{23C6BE97-0841-48A9-83DC-0FAC092A31DA}" type="presParOf" srcId="{21A2D675-0ADD-4F70-811D-1B58058B4337}" destId="{32B17D21-C696-490E-8994-E2A4755DFA46}" srcOrd="24" destOrd="0" presId="urn:microsoft.com/office/officeart/2005/8/layout/orgChart1"/>
    <dgm:cxn modelId="{9B7524CA-4239-4673-91E1-3E2E9E7385CA}" type="presParOf" srcId="{21A2D675-0ADD-4F70-811D-1B58058B4337}" destId="{DBAF4A05-D5A7-4B70-B963-DA0B2F8B8DF6}" srcOrd="25" destOrd="0" presId="urn:microsoft.com/office/officeart/2005/8/layout/orgChart1"/>
    <dgm:cxn modelId="{07FE51EE-1E03-4561-A665-6192B8D86031}" type="presParOf" srcId="{DBAF4A05-D5A7-4B70-B963-DA0B2F8B8DF6}" destId="{45632F27-28C2-4340-BAFE-6E6056AAC4E4}" srcOrd="0" destOrd="0" presId="urn:microsoft.com/office/officeart/2005/8/layout/orgChart1"/>
    <dgm:cxn modelId="{9E3ECFCE-934E-43D9-A579-D2B2A2A94B95}" type="presParOf" srcId="{45632F27-28C2-4340-BAFE-6E6056AAC4E4}" destId="{8BFAFA56-626D-45AB-A240-50A47F3188B0}" srcOrd="0" destOrd="0" presId="urn:microsoft.com/office/officeart/2005/8/layout/orgChart1"/>
    <dgm:cxn modelId="{478D2312-677D-48C0-A1F6-3DD12CDC508F}" type="presParOf" srcId="{45632F27-28C2-4340-BAFE-6E6056AAC4E4}" destId="{60EABA7C-2561-42C2-B380-D7D7022AC805}" srcOrd="1" destOrd="0" presId="urn:microsoft.com/office/officeart/2005/8/layout/orgChart1"/>
    <dgm:cxn modelId="{47F8461E-B748-4423-BC50-E8DEBA468532}" type="presParOf" srcId="{DBAF4A05-D5A7-4B70-B963-DA0B2F8B8DF6}" destId="{07C88ED3-B9C0-41EF-B416-3EEA088862C4}" srcOrd="1" destOrd="0" presId="urn:microsoft.com/office/officeart/2005/8/layout/orgChart1"/>
    <dgm:cxn modelId="{649515B8-85B2-42AB-BD95-5A4E7F33232F}" type="presParOf" srcId="{DBAF4A05-D5A7-4B70-B963-DA0B2F8B8DF6}" destId="{5C994D3E-C00A-4B53-AFF5-B7692F1A05A8}" srcOrd="2" destOrd="0" presId="urn:microsoft.com/office/officeart/2005/8/layout/orgChart1"/>
    <dgm:cxn modelId="{898E8858-490F-4DE5-9501-6C3617428A30}" type="presParOf" srcId="{21A2D675-0ADD-4F70-811D-1B58058B4337}" destId="{8F5DFC80-6085-4B67-8B82-2466F964E409}" srcOrd="26" destOrd="0" presId="urn:microsoft.com/office/officeart/2005/8/layout/orgChart1"/>
    <dgm:cxn modelId="{16D9372C-8064-40FC-8269-3E0ECA41AEFE}" type="presParOf" srcId="{21A2D675-0ADD-4F70-811D-1B58058B4337}" destId="{5FAD5865-C358-40E7-B4C5-1B0BDBD4BC1E}" srcOrd="27" destOrd="0" presId="urn:microsoft.com/office/officeart/2005/8/layout/orgChart1"/>
    <dgm:cxn modelId="{8812D9DF-B97E-48AF-8628-C59C941D618E}" type="presParOf" srcId="{5FAD5865-C358-40E7-B4C5-1B0BDBD4BC1E}" destId="{4D15B607-4279-4EEE-8EDD-3C2C9A54DC52}" srcOrd="0" destOrd="0" presId="urn:microsoft.com/office/officeart/2005/8/layout/orgChart1"/>
    <dgm:cxn modelId="{AB3E3B69-BE80-495C-9A58-8670B009224B}" type="presParOf" srcId="{4D15B607-4279-4EEE-8EDD-3C2C9A54DC52}" destId="{88EB4413-97AF-4E3E-B6A0-A720A0E0C240}" srcOrd="0" destOrd="0" presId="urn:microsoft.com/office/officeart/2005/8/layout/orgChart1"/>
    <dgm:cxn modelId="{41197C93-C337-4A54-8E0F-BD422406DF07}" type="presParOf" srcId="{4D15B607-4279-4EEE-8EDD-3C2C9A54DC52}" destId="{DB48B5C2-C84A-44EE-8A12-EA63534612E2}" srcOrd="1" destOrd="0" presId="urn:microsoft.com/office/officeart/2005/8/layout/orgChart1"/>
    <dgm:cxn modelId="{F210FF44-4723-4319-9F9A-0CB6BFCA000D}" type="presParOf" srcId="{5FAD5865-C358-40E7-B4C5-1B0BDBD4BC1E}" destId="{A5809CEC-3F58-4A43-8D03-AB0739DD0C3A}" srcOrd="1" destOrd="0" presId="urn:microsoft.com/office/officeart/2005/8/layout/orgChart1"/>
    <dgm:cxn modelId="{5276826A-1C86-48A6-94BD-BE0D128085EA}" type="presParOf" srcId="{5FAD5865-C358-40E7-B4C5-1B0BDBD4BC1E}" destId="{DE9BB119-130B-4A82-AED1-8836A223B2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95C416-D627-4A82-A718-A0F45EAEC5F6}" type="doc">
      <dgm:prSet loTypeId="urn:microsoft.com/office/officeart/2005/8/layout/cycle3" loCatId="cycle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A80FC7D0-4D91-4EB6-9B48-F0D209116DA1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ar-SA" sz="1200" dirty="0" smtClean="0">
              <a:cs typeface="B Titr" pitchFamily="2" charset="-78"/>
            </a:rPr>
            <a:t>جوان</a:t>
          </a:r>
          <a:endParaRPr lang="en-US" sz="1200" dirty="0" smtClean="0">
            <a:cs typeface="B Titr" pitchFamily="2" charset="-78"/>
          </a:endParaRPr>
        </a:p>
      </dgm:t>
    </dgm:pt>
    <dgm:pt modelId="{E6EC6F84-14D4-4D0B-A340-1A150D46C2A2}" type="parTrans" cxnId="{6DA50338-78FB-4A5E-AFB0-F89A417F2A0A}">
      <dgm:prSet/>
      <dgm:spPr/>
      <dgm:t>
        <a:bodyPr/>
        <a:lstStyle/>
        <a:p>
          <a:endParaRPr lang="en-US"/>
        </a:p>
      </dgm:t>
    </dgm:pt>
    <dgm:pt modelId="{6678EFCD-548A-4020-9696-9DD6043A1566}" type="sibTrans" cxnId="{6DA50338-78FB-4A5E-AFB0-F89A417F2A0A}">
      <dgm:prSet/>
      <dgm:spPr/>
      <dgm:t>
        <a:bodyPr/>
        <a:lstStyle/>
        <a:p>
          <a:endParaRPr lang="en-US"/>
        </a:p>
      </dgm:t>
    </dgm:pt>
    <dgm:pt modelId="{772828D0-2E37-47A5-9959-E335EE0EA9FF}">
      <dgm:prSet custT="1"/>
      <dgm:spPr/>
      <dgm:t>
        <a:bodyPr/>
        <a:lstStyle/>
        <a:p>
          <a:pPr rtl="1"/>
          <a:r>
            <a:rPr lang="ar-SA" sz="1200" dirty="0" smtClean="0">
              <a:cs typeface="B Titr" pitchFamily="2" charset="-78"/>
            </a:rPr>
            <a:t>دانشجو</a:t>
          </a:r>
          <a:endParaRPr lang="en-US" sz="1200" dirty="0" smtClean="0">
            <a:cs typeface="B Titr" pitchFamily="2" charset="-78"/>
          </a:endParaRPr>
        </a:p>
      </dgm:t>
    </dgm:pt>
    <dgm:pt modelId="{C02D6A50-980D-47EC-BA67-72CE76163EBF}" type="parTrans" cxnId="{900E7966-CBBB-46DE-B664-C105C41C2A3A}">
      <dgm:prSet/>
      <dgm:spPr/>
      <dgm:t>
        <a:bodyPr/>
        <a:lstStyle/>
        <a:p>
          <a:endParaRPr lang="en-US"/>
        </a:p>
      </dgm:t>
    </dgm:pt>
    <dgm:pt modelId="{0F687936-BC01-4050-946A-841CDB96E5CD}" type="sibTrans" cxnId="{900E7966-CBBB-46DE-B664-C105C41C2A3A}">
      <dgm:prSet/>
      <dgm:spPr/>
      <dgm:t>
        <a:bodyPr/>
        <a:lstStyle/>
        <a:p>
          <a:endParaRPr lang="en-US"/>
        </a:p>
      </dgm:t>
    </dgm:pt>
    <dgm:pt modelId="{BA466571-4D75-4E3B-8E47-D29F32B16319}">
      <dgm:prSet custT="1"/>
      <dgm:spPr/>
      <dgm:t>
        <a:bodyPr/>
        <a:lstStyle/>
        <a:p>
          <a:pPr rtl="1"/>
          <a:r>
            <a:rPr lang="ar-SA" sz="1050" dirty="0" smtClean="0">
              <a:cs typeface="B Titr" pitchFamily="2" charset="-78"/>
            </a:rPr>
            <a:t>مديران اجرايى كشور</a:t>
          </a:r>
          <a:endParaRPr lang="en-US" sz="1050" dirty="0" smtClean="0">
            <a:cs typeface="B Titr" pitchFamily="2" charset="-78"/>
          </a:endParaRPr>
        </a:p>
      </dgm:t>
    </dgm:pt>
    <dgm:pt modelId="{4BEDB991-338B-4995-BE8D-1920840338F6}" type="parTrans" cxnId="{B9B83771-0B44-45DD-B79E-2EB3A9FD7A78}">
      <dgm:prSet/>
      <dgm:spPr/>
      <dgm:t>
        <a:bodyPr/>
        <a:lstStyle/>
        <a:p>
          <a:endParaRPr lang="en-US"/>
        </a:p>
      </dgm:t>
    </dgm:pt>
    <dgm:pt modelId="{8EA191DB-5C85-4414-9D76-714ACA7357B6}" type="sibTrans" cxnId="{B9B83771-0B44-45DD-B79E-2EB3A9FD7A78}">
      <dgm:prSet/>
      <dgm:spPr/>
      <dgm:t>
        <a:bodyPr/>
        <a:lstStyle/>
        <a:p>
          <a:endParaRPr lang="en-US"/>
        </a:p>
      </dgm:t>
    </dgm:pt>
    <dgm:pt modelId="{8DB941D9-CE8B-4A66-A844-1FE697AD13FC}">
      <dgm:prSet custT="1"/>
      <dgm:spPr/>
      <dgm:t>
        <a:bodyPr/>
        <a:lstStyle/>
        <a:p>
          <a:pPr rtl="1"/>
          <a:r>
            <a:rPr lang="ar-SA" sz="1100" dirty="0" smtClean="0">
              <a:cs typeface="B Titr" pitchFamily="2" charset="-78"/>
            </a:rPr>
            <a:t>مردم</a:t>
          </a:r>
          <a:endParaRPr lang="en-US" sz="1100" dirty="0" smtClean="0">
            <a:cs typeface="B Titr" pitchFamily="2" charset="-78"/>
          </a:endParaRPr>
        </a:p>
      </dgm:t>
    </dgm:pt>
    <dgm:pt modelId="{F524875F-0404-4CFA-BF11-27FDF66D96BE}" type="parTrans" cxnId="{5ABE8E2A-25A9-4975-B6C5-EF202E716B40}">
      <dgm:prSet/>
      <dgm:spPr/>
      <dgm:t>
        <a:bodyPr/>
        <a:lstStyle/>
        <a:p>
          <a:endParaRPr lang="en-US"/>
        </a:p>
      </dgm:t>
    </dgm:pt>
    <dgm:pt modelId="{AC3D7834-612D-4DFC-89F4-0D8C71A6460A}" type="sibTrans" cxnId="{5ABE8E2A-25A9-4975-B6C5-EF202E716B40}">
      <dgm:prSet/>
      <dgm:spPr/>
      <dgm:t>
        <a:bodyPr/>
        <a:lstStyle/>
        <a:p>
          <a:endParaRPr lang="en-US"/>
        </a:p>
      </dgm:t>
    </dgm:pt>
    <dgm:pt modelId="{A83F8952-8C31-4873-918F-E45888F775BF}">
      <dgm:prSet custT="1"/>
      <dgm:spPr/>
      <dgm:t>
        <a:bodyPr/>
        <a:lstStyle/>
        <a:p>
          <a:pPr rtl="1"/>
          <a:r>
            <a:rPr lang="ar-SA" sz="1100" dirty="0" smtClean="0">
              <a:cs typeface="B Titr" pitchFamily="2" charset="-78"/>
            </a:rPr>
            <a:t>شخصيت سياسى </a:t>
          </a:r>
          <a:endParaRPr lang="en-US" sz="1100" dirty="0" smtClean="0">
            <a:cs typeface="B Titr" pitchFamily="2" charset="-78"/>
          </a:endParaRPr>
        </a:p>
      </dgm:t>
    </dgm:pt>
    <dgm:pt modelId="{6B39F61D-8757-45E8-BA49-BAAF71A2961C}" type="parTrans" cxnId="{A891FFFE-443D-4F33-87BA-FA650B80C8B0}">
      <dgm:prSet/>
      <dgm:spPr/>
      <dgm:t>
        <a:bodyPr/>
        <a:lstStyle/>
        <a:p>
          <a:endParaRPr lang="en-US"/>
        </a:p>
      </dgm:t>
    </dgm:pt>
    <dgm:pt modelId="{7CC637DE-0307-4086-848F-C35662CDCC45}" type="sibTrans" cxnId="{A891FFFE-443D-4F33-87BA-FA650B80C8B0}">
      <dgm:prSet/>
      <dgm:spPr/>
      <dgm:t>
        <a:bodyPr/>
        <a:lstStyle/>
        <a:p>
          <a:endParaRPr lang="en-US"/>
        </a:p>
      </dgm:t>
    </dgm:pt>
    <dgm:pt modelId="{BF6A3D9A-4D7C-4950-BC62-A803B4BA4700}">
      <dgm:prSet custT="1"/>
      <dgm:spPr>
        <a:solidFill>
          <a:srgbClr val="0000FF"/>
        </a:solidFill>
      </dgm:spPr>
      <dgm:t>
        <a:bodyPr/>
        <a:lstStyle/>
        <a:p>
          <a:pPr rtl="1"/>
          <a:r>
            <a:rPr lang="ar-SA" sz="1100" dirty="0" smtClean="0">
              <a:cs typeface="B Titr" pitchFamily="2" charset="-78"/>
            </a:rPr>
            <a:t>مسؤول دولتى</a:t>
          </a:r>
          <a:endParaRPr lang="en-US" sz="1100" dirty="0" smtClean="0">
            <a:cs typeface="B Titr" pitchFamily="2" charset="-78"/>
          </a:endParaRPr>
        </a:p>
      </dgm:t>
    </dgm:pt>
    <dgm:pt modelId="{A46BD1DD-D286-4962-BFE4-43FBF57A62DA}" type="parTrans" cxnId="{BA7B9AE1-3AC3-46B6-845F-FE0156AF4CFF}">
      <dgm:prSet/>
      <dgm:spPr/>
      <dgm:t>
        <a:bodyPr/>
        <a:lstStyle/>
        <a:p>
          <a:endParaRPr lang="en-US"/>
        </a:p>
      </dgm:t>
    </dgm:pt>
    <dgm:pt modelId="{F60CE079-6B39-47ED-B49A-8F3CB342C224}" type="sibTrans" cxnId="{BA7B9AE1-3AC3-46B6-845F-FE0156AF4CFF}">
      <dgm:prSet/>
      <dgm:spPr/>
      <dgm:t>
        <a:bodyPr/>
        <a:lstStyle/>
        <a:p>
          <a:endParaRPr lang="en-US"/>
        </a:p>
      </dgm:t>
    </dgm:pt>
    <dgm:pt modelId="{09879A5A-EAC8-404D-BC7B-6BFA03F7C2FB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ar-SA" sz="1100" dirty="0" smtClean="0">
              <a:cs typeface="B Titr" pitchFamily="2" charset="-78"/>
            </a:rPr>
            <a:t>مديران انقلاب </a:t>
          </a:r>
          <a:endParaRPr lang="en-US" sz="1100" dirty="0" smtClean="0">
            <a:cs typeface="B Titr" pitchFamily="2" charset="-78"/>
          </a:endParaRPr>
        </a:p>
      </dgm:t>
    </dgm:pt>
    <dgm:pt modelId="{2491DDB9-DAA5-4C56-820A-A31967E595E0}" type="parTrans" cxnId="{90B50E3D-DF30-4615-BABB-B265B02AE61C}">
      <dgm:prSet/>
      <dgm:spPr/>
      <dgm:t>
        <a:bodyPr/>
        <a:lstStyle/>
        <a:p>
          <a:endParaRPr lang="en-US"/>
        </a:p>
      </dgm:t>
    </dgm:pt>
    <dgm:pt modelId="{A4774906-350A-4565-825D-A1FD70E991CF}" type="sibTrans" cxnId="{90B50E3D-DF30-4615-BABB-B265B02AE61C}">
      <dgm:prSet/>
      <dgm:spPr/>
      <dgm:t>
        <a:bodyPr/>
        <a:lstStyle/>
        <a:p>
          <a:endParaRPr lang="en-US"/>
        </a:p>
      </dgm:t>
    </dgm:pt>
    <dgm:pt modelId="{006791FB-401B-49E2-A839-408EFF890F1A}">
      <dgm:prSet custT="1"/>
      <dgm:spPr>
        <a:solidFill>
          <a:srgbClr val="0000FF"/>
        </a:solidFill>
      </dgm:spPr>
      <dgm:t>
        <a:bodyPr/>
        <a:lstStyle/>
        <a:p>
          <a:pPr rtl="1"/>
          <a:r>
            <a:rPr lang="ar-SA" sz="1100" dirty="0" smtClean="0">
              <a:cs typeface="B Titr" pitchFamily="2" charset="-78"/>
            </a:rPr>
            <a:t>خواص</a:t>
          </a:r>
          <a:endParaRPr lang="en-US" sz="1100" dirty="0" smtClean="0">
            <a:cs typeface="B Titr" pitchFamily="2" charset="-78"/>
          </a:endParaRPr>
        </a:p>
      </dgm:t>
    </dgm:pt>
    <dgm:pt modelId="{3D7B3080-961C-4849-B65A-43F97D78C35A}" type="parTrans" cxnId="{CE9BAE2E-6633-48DE-87C8-1E68375DA239}">
      <dgm:prSet/>
      <dgm:spPr/>
      <dgm:t>
        <a:bodyPr/>
        <a:lstStyle/>
        <a:p>
          <a:endParaRPr lang="en-US"/>
        </a:p>
      </dgm:t>
    </dgm:pt>
    <dgm:pt modelId="{478C9435-CA8D-415C-929E-6AC63181623C}" type="sibTrans" cxnId="{CE9BAE2E-6633-48DE-87C8-1E68375DA239}">
      <dgm:prSet/>
      <dgm:spPr/>
      <dgm:t>
        <a:bodyPr/>
        <a:lstStyle/>
        <a:p>
          <a:endParaRPr lang="en-US"/>
        </a:p>
      </dgm:t>
    </dgm:pt>
    <dgm:pt modelId="{70AC1206-F1C6-41CE-B241-DE1A6B11DB70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ar-SA" sz="1100" dirty="0" smtClean="0">
              <a:cs typeface="B Titr" pitchFamily="2" charset="-78"/>
            </a:rPr>
            <a:t>عناصر ضعیف‌النفس</a:t>
          </a:r>
          <a:endParaRPr lang="en-US" sz="1100" dirty="0" smtClean="0">
            <a:cs typeface="B Titr" pitchFamily="2" charset="-78"/>
          </a:endParaRPr>
        </a:p>
      </dgm:t>
    </dgm:pt>
    <dgm:pt modelId="{9E37B9AD-712F-4577-89F0-41BA39535110}" type="parTrans" cxnId="{964C0A9E-8F1B-4D99-8116-52841A5ECC9C}">
      <dgm:prSet/>
      <dgm:spPr/>
      <dgm:t>
        <a:bodyPr/>
        <a:lstStyle/>
        <a:p>
          <a:endParaRPr lang="en-US"/>
        </a:p>
      </dgm:t>
    </dgm:pt>
    <dgm:pt modelId="{2F0DB710-A870-4FB4-B1B0-4C6EBE5FEE13}" type="sibTrans" cxnId="{964C0A9E-8F1B-4D99-8116-52841A5ECC9C}">
      <dgm:prSet/>
      <dgm:spPr/>
      <dgm:t>
        <a:bodyPr/>
        <a:lstStyle/>
        <a:p>
          <a:endParaRPr lang="en-US"/>
        </a:p>
      </dgm:t>
    </dgm:pt>
    <dgm:pt modelId="{D73CAC31-2CB4-4D2F-B9CF-E7387077F878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افراد مؤمن و مخلص</a:t>
          </a:r>
          <a:endParaRPr lang="en-US" dirty="0" smtClean="0">
            <a:cs typeface="B Titr" pitchFamily="2" charset="-78"/>
          </a:endParaRPr>
        </a:p>
      </dgm:t>
    </dgm:pt>
    <dgm:pt modelId="{41CFA70E-3722-4B55-8B20-23EDFEF5B0ED}" type="parTrans" cxnId="{96449F6C-7954-4C15-A5F1-54B179B89DAF}">
      <dgm:prSet/>
      <dgm:spPr/>
      <dgm:t>
        <a:bodyPr/>
        <a:lstStyle/>
        <a:p>
          <a:endParaRPr lang="en-US"/>
        </a:p>
      </dgm:t>
    </dgm:pt>
    <dgm:pt modelId="{3004EC90-A4B2-4F51-9E86-1DB71D04EC4E}" type="sibTrans" cxnId="{96449F6C-7954-4C15-A5F1-54B179B89DAF}">
      <dgm:prSet/>
      <dgm:spPr/>
      <dgm:t>
        <a:bodyPr/>
        <a:lstStyle/>
        <a:p>
          <a:endParaRPr lang="en-US"/>
        </a:p>
      </dgm:t>
    </dgm:pt>
    <dgm:pt modelId="{D84B9499-7231-45D4-8AD0-3EC2C1806267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400" dirty="0" smtClean="0">
              <a:cs typeface="B Titr" pitchFamily="2" charset="-78"/>
            </a:rPr>
            <a:t>اقوام </a:t>
          </a:r>
          <a:endParaRPr lang="fa-IR" sz="1400" dirty="0" smtClean="0">
            <a:cs typeface="B Titr" pitchFamily="2" charset="-78"/>
          </a:endParaRPr>
        </a:p>
      </dgm:t>
    </dgm:pt>
    <dgm:pt modelId="{11A466D1-828B-4A9E-88B4-C8A52C1BF24A}" type="parTrans" cxnId="{0ACC6976-BB40-44FD-A09F-B76B7EB91ED7}">
      <dgm:prSet/>
      <dgm:spPr/>
      <dgm:t>
        <a:bodyPr/>
        <a:lstStyle/>
        <a:p>
          <a:endParaRPr lang="en-US"/>
        </a:p>
      </dgm:t>
    </dgm:pt>
    <dgm:pt modelId="{519F9FB5-3C5F-4171-AEA8-1869111B0480}" type="sibTrans" cxnId="{0ACC6976-BB40-44FD-A09F-B76B7EB91ED7}">
      <dgm:prSet/>
      <dgm:spPr/>
      <dgm:t>
        <a:bodyPr/>
        <a:lstStyle/>
        <a:p>
          <a:endParaRPr lang="en-US"/>
        </a:p>
      </dgm:t>
    </dgm:pt>
    <dgm:pt modelId="{62049F32-89F5-4712-98A8-892008B7989F}">
      <dgm:prSet/>
      <dgm:spPr>
        <a:solidFill>
          <a:schemeClr val="accent3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عناصر حزب‌اللّهی </a:t>
          </a:r>
          <a:endParaRPr lang="en-US" dirty="0" smtClean="0">
            <a:cs typeface="B Titr" pitchFamily="2" charset="-78"/>
          </a:endParaRPr>
        </a:p>
      </dgm:t>
    </dgm:pt>
    <dgm:pt modelId="{70AEE668-2EC7-4DC4-A03A-8B604E9E95A9}" type="parTrans" cxnId="{83D41403-F59D-4911-8A2C-053C61C50312}">
      <dgm:prSet/>
      <dgm:spPr/>
      <dgm:t>
        <a:bodyPr/>
        <a:lstStyle/>
        <a:p>
          <a:endParaRPr lang="en-US"/>
        </a:p>
      </dgm:t>
    </dgm:pt>
    <dgm:pt modelId="{8A198CD5-69FE-4867-AA43-0D8FC6F66F19}" type="sibTrans" cxnId="{83D41403-F59D-4911-8A2C-053C61C50312}">
      <dgm:prSet/>
      <dgm:spPr/>
      <dgm:t>
        <a:bodyPr/>
        <a:lstStyle/>
        <a:p>
          <a:endParaRPr lang="en-US"/>
        </a:p>
      </dgm:t>
    </dgm:pt>
    <dgm:pt modelId="{475D68F8-D2B6-4FF8-92B5-B640864EA787}" type="pres">
      <dgm:prSet presAssocID="{DF95C416-D627-4A82-A718-A0F45EAEC5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C343205-36FF-4FE7-9E0B-60786768D088}" type="pres">
      <dgm:prSet presAssocID="{DF95C416-D627-4A82-A718-A0F45EAEC5F6}" presName="cycle" presStyleCnt="0"/>
      <dgm:spPr/>
    </dgm:pt>
    <dgm:pt modelId="{5E2E69B1-36B9-438C-8AFE-F827631AD1A4}" type="pres">
      <dgm:prSet presAssocID="{A80FC7D0-4D91-4EB6-9B48-F0D209116DA1}" presName="nodeFirs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61562-8B76-488A-993E-58FE5ED7BD6B}" type="pres">
      <dgm:prSet presAssocID="{6678EFCD-548A-4020-9696-9DD6043A156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5CE3B5B1-C69D-4B98-8501-55411693A821}" type="pres">
      <dgm:prSet presAssocID="{772828D0-2E37-47A5-9959-E335EE0EA9FF}" presName="nodeFollowingNodes" presStyleLbl="node1" presStyleIdx="1" presStyleCnt="12" custScaleX="98891" custRadScaleRad="102818" custRadScaleInc="82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2E81BD-2165-451A-9983-AA3FCFDEE39F}" type="pres">
      <dgm:prSet presAssocID="{BA466571-4D75-4E3B-8E47-D29F32B16319}" presName="nodeFollowingNodes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66D7A-5FE9-4EE4-89DE-503E98E6049B}" type="pres">
      <dgm:prSet presAssocID="{8DB941D9-CE8B-4A66-A844-1FE697AD13FC}" presName="nodeFollowingNodes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D4284-E5CF-49C4-BEDD-409FF6A4B439}" type="pres">
      <dgm:prSet presAssocID="{A83F8952-8C31-4873-918F-E45888F775BF}" presName="nodeFollowingNodes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8E16D-321D-43F1-AAAB-8882A1158417}" type="pres">
      <dgm:prSet presAssocID="{BF6A3D9A-4D7C-4950-BC62-A803B4BA4700}" presName="nodeFollowingNodes" presStyleLbl="node1" presStyleIdx="5" presStyleCnt="12" custRadScaleRad="107978" custRadScaleInc="-146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FC4BD-0909-4987-B05C-02226817A25E}" type="pres">
      <dgm:prSet presAssocID="{09879A5A-EAC8-404D-BC7B-6BFA03F7C2FB}" presName="nodeFollowingNodes" presStyleLbl="node1" presStyleIdx="6" presStyleCnt="12" custRadScaleRad="111911" custRadScaleInc="50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362B5-83FD-4829-9EA4-9EA096551713}" type="pres">
      <dgm:prSet presAssocID="{006791FB-401B-49E2-A839-408EFF890F1A}" presName="nodeFollowingNodes" presStyleLbl="node1" presStyleIdx="7" presStyleCnt="12" custRadScaleRad="108071" custRadScaleInc="148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5248D6-7E11-4E2A-BAC9-189CCC447FC8}" type="pres">
      <dgm:prSet presAssocID="{70AC1206-F1C6-41CE-B241-DE1A6B11DB70}" presName="nodeFollowingNodes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DF4EF-E1D7-40A1-BFCC-5091E994D902}" type="pres">
      <dgm:prSet presAssocID="{D73CAC31-2CB4-4D2F-B9CF-E7387077F878}" presName="nodeFollowingNodes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8AB6AD-74FA-4DA2-9C01-9DD22D28D5A8}" type="pres">
      <dgm:prSet presAssocID="{D84B9499-7231-45D4-8AD0-3EC2C1806267}" presName="nodeFollowingNodes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66269-F5AE-4AD4-B746-D9F7D2F9EE45}" type="pres">
      <dgm:prSet presAssocID="{62049F32-89F5-4712-98A8-892008B7989F}" presName="nodeFollowingNodes" presStyleLbl="node1" presStyleIdx="11" presStyleCnt="12" custRadScaleRad="103047" custRadScaleInc="-90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8DD5A8-2EED-4CCB-ABED-6FBC3E93377D}" type="presOf" srcId="{A83F8952-8C31-4873-918F-E45888F775BF}" destId="{529D4284-E5CF-49C4-BEDD-409FF6A4B439}" srcOrd="0" destOrd="0" presId="urn:microsoft.com/office/officeart/2005/8/layout/cycle3"/>
    <dgm:cxn modelId="{0BF26B18-7D85-485A-B522-AB54020BE8C8}" type="presOf" srcId="{006791FB-401B-49E2-A839-408EFF890F1A}" destId="{3C5362B5-83FD-4829-9EA4-9EA096551713}" srcOrd="0" destOrd="0" presId="urn:microsoft.com/office/officeart/2005/8/layout/cycle3"/>
    <dgm:cxn modelId="{A93A4D9E-1C15-47AF-A567-A7E3314C75DB}" type="presOf" srcId="{BF6A3D9A-4D7C-4950-BC62-A803B4BA4700}" destId="{63B8E16D-321D-43F1-AAAB-8882A1158417}" srcOrd="0" destOrd="0" presId="urn:microsoft.com/office/officeart/2005/8/layout/cycle3"/>
    <dgm:cxn modelId="{CE9BAE2E-6633-48DE-87C8-1E68375DA239}" srcId="{DF95C416-D627-4A82-A718-A0F45EAEC5F6}" destId="{006791FB-401B-49E2-A839-408EFF890F1A}" srcOrd="7" destOrd="0" parTransId="{3D7B3080-961C-4849-B65A-43F97D78C35A}" sibTransId="{478C9435-CA8D-415C-929E-6AC63181623C}"/>
    <dgm:cxn modelId="{BF284DC5-5572-425D-95C6-1DF795A470BD}" type="presOf" srcId="{D73CAC31-2CB4-4D2F-B9CF-E7387077F878}" destId="{A7FDF4EF-E1D7-40A1-BFCC-5091E994D902}" srcOrd="0" destOrd="0" presId="urn:microsoft.com/office/officeart/2005/8/layout/cycle3"/>
    <dgm:cxn modelId="{6DA50338-78FB-4A5E-AFB0-F89A417F2A0A}" srcId="{DF95C416-D627-4A82-A718-A0F45EAEC5F6}" destId="{A80FC7D0-4D91-4EB6-9B48-F0D209116DA1}" srcOrd="0" destOrd="0" parTransId="{E6EC6F84-14D4-4D0B-A340-1A150D46C2A2}" sibTransId="{6678EFCD-548A-4020-9696-9DD6043A1566}"/>
    <dgm:cxn modelId="{900E7966-CBBB-46DE-B664-C105C41C2A3A}" srcId="{DF95C416-D627-4A82-A718-A0F45EAEC5F6}" destId="{772828D0-2E37-47A5-9959-E335EE0EA9FF}" srcOrd="1" destOrd="0" parTransId="{C02D6A50-980D-47EC-BA67-72CE76163EBF}" sibTransId="{0F687936-BC01-4050-946A-841CDB96E5CD}"/>
    <dgm:cxn modelId="{3DD9074C-3B4F-47FF-9899-DB5AE64EB50D}" type="presOf" srcId="{DF95C416-D627-4A82-A718-A0F45EAEC5F6}" destId="{475D68F8-D2B6-4FF8-92B5-B640864EA787}" srcOrd="0" destOrd="0" presId="urn:microsoft.com/office/officeart/2005/8/layout/cycle3"/>
    <dgm:cxn modelId="{A891FFFE-443D-4F33-87BA-FA650B80C8B0}" srcId="{DF95C416-D627-4A82-A718-A0F45EAEC5F6}" destId="{A83F8952-8C31-4873-918F-E45888F775BF}" srcOrd="4" destOrd="0" parTransId="{6B39F61D-8757-45E8-BA49-BAAF71A2961C}" sibTransId="{7CC637DE-0307-4086-848F-C35662CDCC45}"/>
    <dgm:cxn modelId="{5ABE8E2A-25A9-4975-B6C5-EF202E716B40}" srcId="{DF95C416-D627-4A82-A718-A0F45EAEC5F6}" destId="{8DB941D9-CE8B-4A66-A844-1FE697AD13FC}" srcOrd="3" destOrd="0" parTransId="{F524875F-0404-4CFA-BF11-27FDF66D96BE}" sibTransId="{AC3D7834-612D-4DFC-89F4-0D8C71A6460A}"/>
    <dgm:cxn modelId="{964C0A9E-8F1B-4D99-8116-52841A5ECC9C}" srcId="{DF95C416-D627-4A82-A718-A0F45EAEC5F6}" destId="{70AC1206-F1C6-41CE-B241-DE1A6B11DB70}" srcOrd="8" destOrd="0" parTransId="{9E37B9AD-712F-4577-89F0-41BA39535110}" sibTransId="{2F0DB710-A870-4FB4-B1B0-4C6EBE5FEE13}"/>
    <dgm:cxn modelId="{32A69BC0-28AF-455E-A0CD-12662A46B24F}" type="presOf" srcId="{6678EFCD-548A-4020-9696-9DD6043A1566}" destId="{F7C61562-8B76-488A-993E-58FE5ED7BD6B}" srcOrd="0" destOrd="0" presId="urn:microsoft.com/office/officeart/2005/8/layout/cycle3"/>
    <dgm:cxn modelId="{A68D0946-F507-453B-AC2F-6219E91E61B4}" type="presOf" srcId="{772828D0-2E37-47A5-9959-E335EE0EA9FF}" destId="{5CE3B5B1-C69D-4B98-8501-55411693A821}" srcOrd="0" destOrd="0" presId="urn:microsoft.com/office/officeart/2005/8/layout/cycle3"/>
    <dgm:cxn modelId="{587C5D46-7BCE-48C1-B9C4-9F0AEDDD3F09}" type="presOf" srcId="{62049F32-89F5-4712-98A8-892008B7989F}" destId="{3E966269-F5AE-4AD4-B746-D9F7D2F9EE45}" srcOrd="0" destOrd="0" presId="urn:microsoft.com/office/officeart/2005/8/layout/cycle3"/>
    <dgm:cxn modelId="{83D41403-F59D-4911-8A2C-053C61C50312}" srcId="{DF95C416-D627-4A82-A718-A0F45EAEC5F6}" destId="{62049F32-89F5-4712-98A8-892008B7989F}" srcOrd="11" destOrd="0" parTransId="{70AEE668-2EC7-4DC4-A03A-8B604E9E95A9}" sibTransId="{8A198CD5-69FE-4867-AA43-0D8FC6F66F19}"/>
    <dgm:cxn modelId="{96449F6C-7954-4C15-A5F1-54B179B89DAF}" srcId="{DF95C416-D627-4A82-A718-A0F45EAEC5F6}" destId="{D73CAC31-2CB4-4D2F-B9CF-E7387077F878}" srcOrd="9" destOrd="0" parTransId="{41CFA70E-3722-4B55-8B20-23EDFEF5B0ED}" sibTransId="{3004EC90-A4B2-4F51-9E86-1DB71D04EC4E}"/>
    <dgm:cxn modelId="{4680BB11-6921-426C-A6F1-77BA6C3013CA}" type="presOf" srcId="{BA466571-4D75-4E3B-8E47-D29F32B16319}" destId="{342E81BD-2165-451A-9983-AA3FCFDEE39F}" srcOrd="0" destOrd="0" presId="urn:microsoft.com/office/officeart/2005/8/layout/cycle3"/>
    <dgm:cxn modelId="{E50F45AE-79AB-4C73-95A9-0AA988242E6C}" type="presOf" srcId="{A80FC7D0-4D91-4EB6-9B48-F0D209116DA1}" destId="{5E2E69B1-36B9-438C-8AFE-F827631AD1A4}" srcOrd="0" destOrd="0" presId="urn:microsoft.com/office/officeart/2005/8/layout/cycle3"/>
    <dgm:cxn modelId="{0F6D88A0-DCB9-4242-B0E2-6660C30B4B2B}" type="presOf" srcId="{D84B9499-7231-45D4-8AD0-3EC2C1806267}" destId="{FA8AB6AD-74FA-4DA2-9C01-9DD22D28D5A8}" srcOrd="0" destOrd="0" presId="urn:microsoft.com/office/officeart/2005/8/layout/cycle3"/>
    <dgm:cxn modelId="{EAA03CDF-453A-41FF-AF2E-E2BD8814372A}" type="presOf" srcId="{8DB941D9-CE8B-4A66-A844-1FE697AD13FC}" destId="{22A66D7A-5FE9-4EE4-89DE-503E98E6049B}" srcOrd="0" destOrd="0" presId="urn:microsoft.com/office/officeart/2005/8/layout/cycle3"/>
    <dgm:cxn modelId="{0EED2022-F699-4C57-A9FA-CF6158D93253}" type="presOf" srcId="{09879A5A-EAC8-404D-BC7B-6BFA03F7C2FB}" destId="{C2AFC4BD-0909-4987-B05C-02226817A25E}" srcOrd="0" destOrd="0" presId="urn:microsoft.com/office/officeart/2005/8/layout/cycle3"/>
    <dgm:cxn modelId="{B9B83771-0B44-45DD-B79E-2EB3A9FD7A78}" srcId="{DF95C416-D627-4A82-A718-A0F45EAEC5F6}" destId="{BA466571-4D75-4E3B-8E47-D29F32B16319}" srcOrd="2" destOrd="0" parTransId="{4BEDB991-338B-4995-BE8D-1920840338F6}" sibTransId="{8EA191DB-5C85-4414-9D76-714ACA7357B6}"/>
    <dgm:cxn modelId="{90B50E3D-DF30-4615-BABB-B265B02AE61C}" srcId="{DF95C416-D627-4A82-A718-A0F45EAEC5F6}" destId="{09879A5A-EAC8-404D-BC7B-6BFA03F7C2FB}" srcOrd="6" destOrd="0" parTransId="{2491DDB9-DAA5-4C56-820A-A31967E595E0}" sibTransId="{A4774906-350A-4565-825D-A1FD70E991CF}"/>
    <dgm:cxn modelId="{35A46E17-9377-4CDF-91FF-EA53C8DF64F6}" type="presOf" srcId="{70AC1206-F1C6-41CE-B241-DE1A6B11DB70}" destId="{FD5248D6-7E11-4E2A-BAC9-189CCC447FC8}" srcOrd="0" destOrd="0" presId="urn:microsoft.com/office/officeart/2005/8/layout/cycle3"/>
    <dgm:cxn modelId="{BA7B9AE1-3AC3-46B6-845F-FE0156AF4CFF}" srcId="{DF95C416-D627-4A82-A718-A0F45EAEC5F6}" destId="{BF6A3D9A-4D7C-4950-BC62-A803B4BA4700}" srcOrd="5" destOrd="0" parTransId="{A46BD1DD-D286-4962-BFE4-43FBF57A62DA}" sibTransId="{F60CE079-6B39-47ED-B49A-8F3CB342C224}"/>
    <dgm:cxn modelId="{0ACC6976-BB40-44FD-A09F-B76B7EB91ED7}" srcId="{DF95C416-D627-4A82-A718-A0F45EAEC5F6}" destId="{D84B9499-7231-45D4-8AD0-3EC2C1806267}" srcOrd="10" destOrd="0" parTransId="{11A466D1-828B-4A9E-88B4-C8A52C1BF24A}" sibTransId="{519F9FB5-3C5F-4171-AEA8-1869111B0480}"/>
    <dgm:cxn modelId="{B4C1B7E2-2F70-4518-8F93-06174976C521}" type="presParOf" srcId="{475D68F8-D2B6-4FF8-92B5-B640864EA787}" destId="{9C343205-36FF-4FE7-9E0B-60786768D088}" srcOrd="0" destOrd="0" presId="urn:microsoft.com/office/officeart/2005/8/layout/cycle3"/>
    <dgm:cxn modelId="{67EAEFCE-36CD-4D7E-9986-F22CABE48831}" type="presParOf" srcId="{9C343205-36FF-4FE7-9E0B-60786768D088}" destId="{5E2E69B1-36B9-438C-8AFE-F827631AD1A4}" srcOrd="0" destOrd="0" presId="urn:microsoft.com/office/officeart/2005/8/layout/cycle3"/>
    <dgm:cxn modelId="{AD109C67-4D34-47CC-8585-E8BA12C4C499}" type="presParOf" srcId="{9C343205-36FF-4FE7-9E0B-60786768D088}" destId="{F7C61562-8B76-488A-993E-58FE5ED7BD6B}" srcOrd="1" destOrd="0" presId="urn:microsoft.com/office/officeart/2005/8/layout/cycle3"/>
    <dgm:cxn modelId="{0F20027C-AAB5-459D-ADE1-4669A80E0241}" type="presParOf" srcId="{9C343205-36FF-4FE7-9E0B-60786768D088}" destId="{5CE3B5B1-C69D-4B98-8501-55411693A821}" srcOrd="2" destOrd="0" presId="urn:microsoft.com/office/officeart/2005/8/layout/cycle3"/>
    <dgm:cxn modelId="{4489D54F-62AB-4E63-A505-B512779EB474}" type="presParOf" srcId="{9C343205-36FF-4FE7-9E0B-60786768D088}" destId="{342E81BD-2165-451A-9983-AA3FCFDEE39F}" srcOrd="3" destOrd="0" presId="urn:microsoft.com/office/officeart/2005/8/layout/cycle3"/>
    <dgm:cxn modelId="{71A577DD-F628-4500-AFF2-678332305E78}" type="presParOf" srcId="{9C343205-36FF-4FE7-9E0B-60786768D088}" destId="{22A66D7A-5FE9-4EE4-89DE-503E98E6049B}" srcOrd="4" destOrd="0" presId="urn:microsoft.com/office/officeart/2005/8/layout/cycle3"/>
    <dgm:cxn modelId="{8FF27064-C153-4CBE-B8DD-67101025FFA0}" type="presParOf" srcId="{9C343205-36FF-4FE7-9E0B-60786768D088}" destId="{529D4284-E5CF-49C4-BEDD-409FF6A4B439}" srcOrd="5" destOrd="0" presId="urn:microsoft.com/office/officeart/2005/8/layout/cycle3"/>
    <dgm:cxn modelId="{47F4310C-6750-42BC-A1A1-816A6ECC02B2}" type="presParOf" srcId="{9C343205-36FF-4FE7-9E0B-60786768D088}" destId="{63B8E16D-321D-43F1-AAAB-8882A1158417}" srcOrd="6" destOrd="0" presId="urn:microsoft.com/office/officeart/2005/8/layout/cycle3"/>
    <dgm:cxn modelId="{6A7F9498-C188-4D68-B521-25E86F44FEAE}" type="presParOf" srcId="{9C343205-36FF-4FE7-9E0B-60786768D088}" destId="{C2AFC4BD-0909-4987-B05C-02226817A25E}" srcOrd="7" destOrd="0" presId="urn:microsoft.com/office/officeart/2005/8/layout/cycle3"/>
    <dgm:cxn modelId="{BF8452B2-4670-4BF4-8412-F0B6D1EFEFC1}" type="presParOf" srcId="{9C343205-36FF-4FE7-9E0B-60786768D088}" destId="{3C5362B5-83FD-4829-9EA4-9EA096551713}" srcOrd="8" destOrd="0" presId="urn:microsoft.com/office/officeart/2005/8/layout/cycle3"/>
    <dgm:cxn modelId="{E4312B98-0065-4D1A-BB6F-8E3728346D25}" type="presParOf" srcId="{9C343205-36FF-4FE7-9E0B-60786768D088}" destId="{FD5248D6-7E11-4E2A-BAC9-189CCC447FC8}" srcOrd="9" destOrd="0" presId="urn:microsoft.com/office/officeart/2005/8/layout/cycle3"/>
    <dgm:cxn modelId="{0737049C-7664-4630-9430-A0BFD0A02EB4}" type="presParOf" srcId="{9C343205-36FF-4FE7-9E0B-60786768D088}" destId="{A7FDF4EF-E1D7-40A1-BFCC-5091E994D902}" srcOrd="10" destOrd="0" presId="urn:microsoft.com/office/officeart/2005/8/layout/cycle3"/>
    <dgm:cxn modelId="{F8C52573-9056-415D-AA90-10DDEC78BDDA}" type="presParOf" srcId="{9C343205-36FF-4FE7-9E0B-60786768D088}" destId="{FA8AB6AD-74FA-4DA2-9C01-9DD22D28D5A8}" srcOrd="11" destOrd="0" presId="urn:microsoft.com/office/officeart/2005/8/layout/cycle3"/>
    <dgm:cxn modelId="{172D744E-7364-4C00-B314-60659FB3E4BF}" type="presParOf" srcId="{9C343205-36FF-4FE7-9E0B-60786768D088}" destId="{3E966269-F5AE-4AD4-B746-D9F7D2F9EE45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95C416-D627-4A82-A718-A0F45EAEC5F6}" type="doc">
      <dgm:prSet loTypeId="urn:microsoft.com/office/officeart/2005/8/layout/cycle3" loCatId="cycle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5BD472DE-4EA9-48D6-B3CD-3E6B19692517}">
      <dgm:prSet/>
      <dgm:spPr>
        <a:solidFill>
          <a:srgbClr val="FF000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مراكز حساس</a:t>
          </a:r>
          <a:endParaRPr lang="en-US" dirty="0" smtClean="0">
            <a:cs typeface="B Titr" pitchFamily="2" charset="-78"/>
          </a:endParaRPr>
        </a:p>
      </dgm:t>
    </dgm:pt>
    <dgm:pt modelId="{B415A843-C577-4447-B703-0531B7D56BBA}" type="parTrans" cxnId="{7822D62E-71A9-478C-8F98-AED0A50A530F}">
      <dgm:prSet/>
      <dgm:spPr/>
      <dgm:t>
        <a:bodyPr/>
        <a:lstStyle/>
        <a:p>
          <a:endParaRPr lang="en-US"/>
        </a:p>
      </dgm:t>
    </dgm:pt>
    <dgm:pt modelId="{B45C9BB8-F3BA-4F94-93D7-DC41C8380614}" type="sibTrans" cxnId="{7822D62E-71A9-478C-8F98-AED0A50A530F}">
      <dgm:prSet/>
      <dgm:spPr/>
      <dgm:t>
        <a:bodyPr/>
        <a:lstStyle/>
        <a:p>
          <a:endParaRPr lang="en-US"/>
        </a:p>
      </dgm:t>
    </dgm:pt>
    <dgm:pt modelId="{58895F0E-8AF0-4191-AE61-B61DBC0743B9}">
      <dgm:prSet/>
      <dgm:spPr/>
      <dgm:t>
        <a:bodyPr/>
        <a:lstStyle/>
        <a:p>
          <a:pPr rtl="1"/>
          <a:r>
            <a:rPr lang="ar-SA" smtClean="0">
              <a:cs typeface="B Titr" pitchFamily="2" charset="-78"/>
            </a:rPr>
            <a:t>مركز امامت جمعه</a:t>
          </a:r>
          <a:endParaRPr lang="en-US" dirty="0" smtClean="0">
            <a:cs typeface="B Titr" pitchFamily="2" charset="-78"/>
          </a:endParaRPr>
        </a:p>
      </dgm:t>
    </dgm:pt>
    <dgm:pt modelId="{C7625AEA-DE21-4D8B-9FC3-3E128DAD4D17}" type="parTrans" cxnId="{EAFF953C-4C85-4607-8478-963232ABE697}">
      <dgm:prSet/>
      <dgm:spPr/>
      <dgm:t>
        <a:bodyPr/>
        <a:lstStyle/>
        <a:p>
          <a:endParaRPr lang="en-US"/>
        </a:p>
      </dgm:t>
    </dgm:pt>
    <dgm:pt modelId="{21C51644-0BB0-46ED-919F-C83475429A39}" type="sibTrans" cxnId="{EAFF953C-4C85-4607-8478-963232ABE697}">
      <dgm:prSet/>
      <dgm:spPr/>
      <dgm:t>
        <a:bodyPr/>
        <a:lstStyle/>
        <a:p>
          <a:endParaRPr lang="en-US"/>
        </a:p>
      </dgm:t>
    </dgm:pt>
    <dgm:pt modelId="{EBE0E580-2364-4950-BCCD-CA33AC7BEE7E}">
      <dgm:prSet/>
      <dgm:spPr>
        <a:solidFill>
          <a:srgbClr val="7030A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وزارت اطلاعات </a:t>
          </a:r>
          <a:endParaRPr lang="en-US" dirty="0" smtClean="0">
            <a:cs typeface="B Titr" pitchFamily="2" charset="-78"/>
          </a:endParaRPr>
        </a:p>
      </dgm:t>
    </dgm:pt>
    <dgm:pt modelId="{5ABCCF36-D67F-4D22-B934-FBEE4647670A}" type="parTrans" cxnId="{FC05CC1A-4680-408B-BF24-49CCC8222DD8}">
      <dgm:prSet/>
      <dgm:spPr/>
      <dgm:t>
        <a:bodyPr/>
        <a:lstStyle/>
        <a:p>
          <a:endParaRPr lang="en-US"/>
        </a:p>
      </dgm:t>
    </dgm:pt>
    <dgm:pt modelId="{546DFB69-AC13-4800-9BF1-0D3FBFBBB0AE}" type="sibTrans" cxnId="{FC05CC1A-4680-408B-BF24-49CCC8222DD8}">
      <dgm:prSet/>
      <dgm:spPr/>
      <dgm:t>
        <a:bodyPr/>
        <a:lstStyle/>
        <a:p>
          <a:endParaRPr lang="en-US"/>
        </a:p>
      </dgm:t>
    </dgm:pt>
    <dgm:pt modelId="{3A02DAB4-0BA4-43F6-A97B-C2FCF47E184D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آموزش و پرورش</a:t>
          </a:r>
          <a:endParaRPr lang="en-US" dirty="0" smtClean="0">
            <a:cs typeface="B Titr" pitchFamily="2" charset="-78"/>
          </a:endParaRPr>
        </a:p>
      </dgm:t>
    </dgm:pt>
    <dgm:pt modelId="{69476043-071F-4FC3-AAB0-BBA6A1B892E9}" type="parTrans" cxnId="{1A3F2EEC-61ED-4906-837C-7B293664A130}">
      <dgm:prSet/>
      <dgm:spPr/>
      <dgm:t>
        <a:bodyPr/>
        <a:lstStyle/>
        <a:p>
          <a:endParaRPr lang="en-US"/>
        </a:p>
      </dgm:t>
    </dgm:pt>
    <dgm:pt modelId="{49C54639-819A-43A0-8C85-5FD1C0398389}" type="sibTrans" cxnId="{1A3F2EEC-61ED-4906-837C-7B293664A130}">
      <dgm:prSet/>
      <dgm:spPr/>
      <dgm:t>
        <a:bodyPr/>
        <a:lstStyle/>
        <a:p>
          <a:endParaRPr lang="en-US"/>
        </a:p>
      </dgm:t>
    </dgm:pt>
    <dgm:pt modelId="{E1ABDCB2-6C2C-4E2E-A9DB-D2263FDE26C1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مجلس شوراي اسلامي</a:t>
          </a:r>
          <a:endParaRPr lang="en-US" dirty="0" smtClean="0">
            <a:cs typeface="B Titr" pitchFamily="2" charset="-78"/>
          </a:endParaRPr>
        </a:p>
      </dgm:t>
    </dgm:pt>
    <dgm:pt modelId="{6DB7D45E-9650-48A2-9201-ADCD7A5B5D0F}" type="parTrans" cxnId="{9C3BDBB5-8B1F-412C-A135-BC56D50CD5B1}">
      <dgm:prSet/>
      <dgm:spPr/>
      <dgm:t>
        <a:bodyPr/>
        <a:lstStyle/>
        <a:p>
          <a:endParaRPr lang="en-US"/>
        </a:p>
      </dgm:t>
    </dgm:pt>
    <dgm:pt modelId="{6EBEC95B-D49B-460D-A23A-6661957C7BD5}" type="sibTrans" cxnId="{9C3BDBB5-8B1F-412C-A135-BC56D50CD5B1}">
      <dgm:prSet/>
      <dgm:spPr/>
      <dgm:t>
        <a:bodyPr/>
        <a:lstStyle/>
        <a:p>
          <a:endParaRPr lang="en-US"/>
        </a:p>
      </dgm:t>
    </dgm:pt>
    <dgm:pt modelId="{CE188437-AD06-4055-B17B-D4ED4CF26B75}">
      <dgm:prSet/>
      <dgm:spPr>
        <a:solidFill>
          <a:srgbClr val="FF000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نيروي انتظامي</a:t>
          </a:r>
          <a:endParaRPr lang="en-US" dirty="0" smtClean="0">
            <a:cs typeface="B Titr" pitchFamily="2" charset="-78"/>
          </a:endParaRPr>
        </a:p>
      </dgm:t>
    </dgm:pt>
    <dgm:pt modelId="{91FD4BC8-8E68-43D0-95F4-87F5B36F8F42}" type="parTrans" cxnId="{ED8988AA-EF38-467B-919D-A1E2564E9C7B}">
      <dgm:prSet/>
      <dgm:spPr/>
      <dgm:t>
        <a:bodyPr/>
        <a:lstStyle/>
        <a:p>
          <a:endParaRPr lang="en-US"/>
        </a:p>
      </dgm:t>
    </dgm:pt>
    <dgm:pt modelId="{070846B1-01F3-4DD0-B8AD-9A656BE76DC9}" type="sibTrans" cxnId="{ED8988AA-EF38-467B-919D-A1E2564E9C7B}">
      <dgm:prSet/>
      <dgm:spPr/>
      <dgm:t>
        <a:bodyPr/>
        <a:lstStyle/>
        <a:p>
          <a:endParaRPr lang="en-US"/>
        </a:p>
      </dgm:t>
    </dgm:pt>
    <dgm:pt modelId="{68DC6D12-7DC5-417E-95DB-1B8C26D0B233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اركان قانونگذارى</a:t>
          </a:r>
          <a:endParaRPr lang="en-US" dirty="0" smtClean="0">
            <a:cs typeface="B Titr" pitchFamily="2" charset="-78"/>
          </a:endParaRPr>
        </a:p>
      </dgm:t>
    </dgm:pt>
    <dgm:pt modelId="{7978D659-80E3-4B60-A563-9B53E28611A9}" type="parTrans" cxnId="{FDC5BFD3-3CFF-4700-8A30-2871416358E4}">
      <dgm:prSet/>
      <dgm:spPr/>
      <dgm:t>
        <a:bodyPr/>
        <a:lstStyle/>
        <a:p>
          <a:endParaRPr lang="en-US"/>
        </a:p>
      </dgm:t>
    </dgm:pt>
    <dgm:pt modelId="{E6EFD6E5-21C4-4F85-82A7-B0AA0CE4746B}" type="sibTrans" cxnId="{FDC5BFD3-3CFF-4700-8A30-2871416358E4}">
      <dgm:prSet/>
      <dgm:spPr/>
      <dgm:t>
        <a:bodyPr/>
        <a:lstStyle/>
        <a:p>
          <a:endParaRPr lang="en-US"/>
        </a:p>
      </dgm:t>
    </dgm:pt>
    <dgm:pt modelId="{4C230585-7854-428C-A46D-95446E6DF132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دولت</a:t>
          </a:r>
          <a:endParaRPr lang="en-US" dirty="0" smtClean="0">
            <a:cs typeface="B Titr" pitchFamily="2" charset="-78"/>
          </a:endParaRPr>
        </a:p>
      </dgm:t>
    </dgm:pt>
    <dgm:pt modelId="{8533F925-0CB6-4A65-8AC8-9E6E51F0EF5B}" type="parTrans" cxnId="{73A4C160-9292-468B-ADBD-B799C87EEF05}">
      <dgm:prSet/>
      <dgm:spPr/>
      <dgm:t>
        <a:bodyPr/>
        <a:lstStyle/>
        <a:p>
          <a:endParaRPr lang="en-US"/>
        </a:p>
      </dgm:t>
    </dgm:pt>
    <dgm:pt modelId="{A85EC163-D0ED-4DA2-851D-CF03061F26EC}" type="sibTrans" cxnId="{73A4C160-9292-468B-ADBD-B799C87EEF05}">
      <dgm:prSet/>
      <dgm:spPr/>
      <dgm:t>
        <a:bodyPr/>
        <a:lstStyle/>
        <a:p>
          <a:endParaRPr lang="en-US"/>
        </a:p>
      </dgm:t>
    </dgm:pt>
    <dgm:pt modelId="{CFCFCFB7-B140-44B8-B74E-9587A4975B44}">
      <dgm:prSet/>
      <dgm:spPr>
        <a:solidFill>
          <a:srgbClr val="7030A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در بدنه‌ى اقتصادى جامعه</a:t>
          </a:r>
          <a:endParaRPr lang="en-US" dirty="0" smtClean="0">
            <a:cs typeface="B Titr" pitchFamily="2" charset="-78"/>
          </a:endParaRPr>
        </a:p>
      </dgm:t>
    </dgm:pt>
    <dgm:pt modelId="{2C8F458C-CD50-4302-8436-8374BC94E230}" type="parTrans" cxnId="{A6BFA448-D48A-48A2-A5B8-4321F4536C76}">
      <dgm:prSet/>
      <dgm:spPr/>
      <dgm:t>
        <a:bodyPr/>
        <a:lstStyle/>
        <a:p>
          <a:endParaRPr lang="en-US"/>
        </a:p>
      </dgm:t>
    </dgm:pt>
    <dgm:pt modelId="{69A50363-6D02-4165-BB0A-27FD1B08ECEC}" type="sibTrans" cxnId="{A6BFA448-D48A-48A2-A5B8-4321F4536C76}">
      <dgm:prSet/>
      <dgm:spPr/>
      <dgm:t>
        <a:bodyPr/>
        <a:lstStyle/>
        <a:p>
          <a:endParaRPr lang="en-US"/>
        </a:p>
      </dgm:t>
    </dgm:pt>
    <dgm:pt modelId="{0BF3B2E6-0C22-493C-A30D-271DDE2F7E85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smtClean="0">
              <a:cs typeface="B Titr" pitchFamily="2" charset="-78"/>
            </a:rPr>
            <a:t>دستگاهها ومراكز فرهنگى</a:t>
          </a:r>
          <a:endParaRPr lang="en-US" dirty="0" smtClean="0">
            <a:cs typeface="B Titr" pitchFamily="2" charset="-78"/>
          </a:endParaRPr>
        </a:p>
      </dgm:t>
    </dgm:pt>
    <dgm:pt modelId="{625D35E1-7B08-477B-BBB9-A7E1075A6B4D}" type="parTrans" cxnId="{E2A56215-1453-42EB-93E4-80F049B3D099}">
      <dgm:prSet/>
      <dgm:spPr/>
      <dgm:t>
        <a:bodyPr/>
        <a:lstStyle/>
        <a:p>
          <a:endParaRPr lang="en-US"/>
        </a:p>
      </dgm:t>
    </dgm:pt>
    <dgm:pt modelId="{B186B068-2DA2-4A4C-8958-26525FA8B24C}" type="sibTrans" cxnId="{E2A56215-1453-42EB-93E4-80F049B3D099}">
      <dgm:prSet/>
      <dgm:spPr/>
      <dgm:t>
        <a:bodyPr/>
        <a:lstStyle/>
        <a:p>
          <a:endParaRPr lang="en-US"/>
        </a:p>
      </dgm:t>
    </dgm:pt>
    <dgm:pt modelId="{475D68F8-D2B6-4FF8-92B5-B640864EA787}" type="pres">
      <dgm:prSet presAssocID="{DF95C416-D627-4A82-A718-A0F45EAEC5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C343205-36FF-4FE7-9E0B-60786768D088}" type="pres">
      <dgm:prSet presAssocID="{DF95C416-D627-4A82-A718-A0F45EAEC5F6}" presName="cycle" presStyleCnt="0"/>
      <dgm:spPr/>
    </dgm:pt>
    <dgm:pt modelId="{53E52676-970F-494E-ACAB-520AF699E904}" type="pres">
      <dgm:prSet presAssocID="{5BD472DE-4EA9-48D6-B3CD-3E6B19692517}" presName="nodeFirs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CB58B-FD4E-4C9A-9D57-5F3DB7E55866}" type="pres">
      <dgm:prSet presAssocID="{B45C9BB8-F3BA-4F94-93D7-DC41C8380614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31AA2DA-0599-4D85-B32A-D666A5E4CF38}" type="pres">
      <dgm:prSet presAssocID="{58895F0E-8AF0-4191-AE61-B61DBC0743B9}" presName="nodeFollowingNodes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1A20A-2E9B-4BE8-9B9C-63A2AF26243A}" type="pres">
      <dgm:prSet presAssocID="{EBE0E580-2364-4950-BCCD-CA33AC7BEE7E}" presName="nodeFollowingNodes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F7E5A-5569-4B1A-B72E-5A6C4B9F3F8A}" type="pres">
      <dgm:prSet presAssocID="{3A02DAB4-0BA4-43F6-A97B-C2FCF47E184D}" presName="nodeFollowingNodes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56D75-6409-4B80-8578-2C89436469D2}" type="pres">
      <dgm:prSet presAssocID="{E1ABDCB2-6C2C-4E2E-A9DB-D2263FDE26C1}" presName="nodeFollowingNodes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5BB53-5F66-4931-89EA-596C79547C0B}" type="pres">
      <dgm:prSet presAssocID="{CE188437-AD06-4055-B17B-D4ED4CF26B75}" presName="nodeFollowingNodes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B6B06-F463-4760-B421-C4BE9116EBA6}" type="pres">
      <dgm:prSet presAssocID="{68DC6D12-7DC5-417E-95DB-1B8C26D0B233}" presName="nodeFollowingNodes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8756F-A97B-461F-B9DF-191C07922D7E}" type="pres">
      <dgm:prSet presAssocID="{4C230585-7854-428C-A46D-95446E6DF132}" presName="nodeFollowingNodes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9FCF3-7B46-4565-B6A5-206A7BF056AD}" type="pres">
      <dgm:prSet presAssocID="{CFCFCFB7-B140-44B8-B74E-9587A4975B44}" presName="nodeFollowingNodes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74137-7BE2-48B9-9F84-1827C6A58C48}" type="pres">
      <dgm:prSet presAssocID="{0BF3B2E6-0C22-493C-A30D-271DDE2F7E85}" presName="nodeFollowingNodes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A7D585-602E-4773-BEFB-0FDBAC584810}" type="presOf" srcId="{CFCFCFB7-B140-44B8-B74E-9587A4975B44}" destId="{5029FCF3-7B46-4565-B6A5-206A7BF056AD}" srcOrd="0" destOrd="0" presId="urn:microsoft.com/office/officeart/2005/8/layout/cycle3"/>
    <dgm:cxn modelId="{73A4C160-9292-468B-ADBD-B799C87EEF05}" srcId="{DF95C416-D627-4A82-A718-A0F45EAEC5F6}" destId="{4C230585-7854-428C-A46D-95446E6DF132}" srcOrd="7" destOrd="0" parTransId="{8533F925-0CB6-4A65-8AC8-9E6E51F0EF5B}" sibTransId="{A85EC163-D0ED-4DA2-851D-CF03061F26EC}"/>
    <dgm:cxn modelId="{E2A56215-1453-42EB-93E4-80F049B3D099}" srcId="{DF95C416-D627-4A82-A718-A0F45EAEC5F6}" destId="{0BF3B2E6-0C22-493C-A30D-271DDE2F7E85}" srcOrd="9" destOrd="0" parTransId="{625D35E1-7B08-477B-BBB9-A7E1075A6B4D}" sibTransId="{B186B068-2DA2-4A4C-8958-26525FA8B24C}"/>
    <dgm:cxn modelId="{B80EFC52-F707-4C24-8ED5-717EEE071480}" type="presOf" srcId="{DF95C416-D627-4A82-A718-A0F45EAEC5F6}" destId="{475D68F8-D2B6-4FF8-92B5-B640864EA787}" srcOrd="0" destOrd="0" presId="urn:microsoft.com/office/officeart/2005/8/layout/cycle3"/>
    <dgm:cxn modelId="{FDC5BFD3-3CFF-4700-8A30-2871416358E4}" srcId="{DF95C416-D627-4A82-A718-A0F45EAEC5F6}" destId="{68DC6D12-7DC5-417E-95DB-1B8C26D0B233}" srcOrd="6" destOrd="0" parTransId="{7978D659-80E3-4B60-A563-9B53E28611A9}" sibTransId="{E6EFD6E5-21C4-4F85-82A7-B0AA0CE4746B}"/>
    <dgm:cxn modelId="{ED8988AA-EF38-467B-919D-A1E2564E9C7B}" srcId="{DF95C416-D627-4A82-A718-A0F45EAEC5F6}" destId="{CE188437-AD06-4055-B17B-D4ED4CF26B75}" srcOrd="5" destOrd="0" parTransId="{91FD4BC8-8E68-43D0-95F4-87F5B36F8F42}" sibTransId="{070846B1-01F3-4DD0-B8AD-9A656BE76DC9}"/>
    <dgm:cxn modelId="{2C787145-0172-4819-9245-70E741E015A2}" type="presOf" srcId="{CE188437-AD06-4055-B17B-D4ED4CF26B75}" destId="{9475BB53-5F66-4931-89EA-596C79547C0B}" srcOrd="0" destOrd="0" presId="urn:microsoft.com/office/officeart/2005/8/layout/cycle3"/>
    <dgm:cxn modelId="{1A3F2EEC-61ED-4906-837C-7B293664A130}" srcId="{DF95C416-D627-4A82-A718-A0F45EAEC5F6}" destId="{3A02DAB4-0BA4-43F6-A97B-C2FCF47E184D}" srcOrd="3" destOrd="0" parTransId="{69476043-071F-4FC3-AAB0-BBA6A1B892E9}" sibTransId="{49C54639-819A-43A0-8C85-5FD1C0398389}"/>
    <dgm:cxn modelId="{5FD7B56C-6907-43EE-BAF6-A7594FBBA86F}" type="presOf" srcId="{68DC6D12-7DC5-417E-95DB-1B8C26D0B233}" destId="{693B6B06-F463-4760-B421-C4BE9116EBA6}" srcOrd="0" destOrd="0" presId="urn:microsoft.com/office/officeart/2005/8/layout/cycle3"/>
    <dgm:cxn modelId="{7F70B32B-6FC1-4508-8CE0-ADF1ED736C19}" type="presOf" srcId="{B45C9BB8-F3BA-4F94-93D7-DC41C8380614}" destId="{5E3CB58B-FD4E-4C9A-9D57-5F3DB7E55866}" srcOrd="0" destOrd="0" presId="urn:microsoft.com/office/officeart/2005/8/layout/cycle3"/>
    <dgm:cxn modelId="{7A3A93C7-03F4-44FB-BE53-A6865987CD9B}" type="presOf" srcId="{4C230585-7854-428C-A46D-95446E6DF132}" destId="{52D8756F-A97B-461F-B9DF-191C07922D7E}" srcOrd="0" destOrd="0" presId="urn:microsoft.com/office/officeart/2005/8/layout/cycle3"/>
    <dgm:cxn modelId="{9C3BDBB5-8B1F-412C-A135-BC56D50CD5B1}" srcId="{DF95C416-D627-4A82-A718-A0F45EAEC5F6}" destId="{E1ABDCB2-6C2C-4E2E-A9DB-D2263FDE26C1}" srcOrd="4" destOrd="0" parTransId="{6DB7D45E-9650-48A2-9201-ADCD7A5B5D0F}" sibTransId="{6EBEC95B-D49B-460D-A23A-6661957C7BD5}"/>
    <dgm:cxn modelId="{6AC85F59-6B1D-4392-951B-8047BBBB5B25}" type="presOf" srcId="{E1ABDCB2-6C2C-4E2E-A9DB-D2263FDE26C1}" destId="{70256D75-6409-4B80-8578-2C89436469D2}" srcOrd="0" destOrd="0" presId="urn:microsoft.com/office/officeart/2005/8/layout/cycle3"/>
    <dgm:cxn modelId="{2E456999-609F-4063-B927-38474F1AFA78}" type="presOf" srcId="{3A02DAB4-0BA4-43F6-A97B-C2FCF47E184D}" destId="{EE1F7E5A-5569-4B1A-B72E-5A6C4B9F3F8A}" srcOrd="0" destOrd="0" presId="urn:microsoft.com/office/officeart/2005/8/layout/cycle3"/>
    <dgm:cxn modelId="{C6EC2DC4-4A86-40B2-A588-D8937F353067}" type="presOf" srcId="{0BF3B2E6-0C22-493C-A30D-271DDE2F7E85}" destId="{5B174137-7BE2-48B9-9F84-1827C6A58C48}" srcOrd="0" destOrd="0" presId="urn:microsoft.com/office/officeart/2005/8/layout/cycle3"/>
    <dgm:cxn modelId="{01F681A7-A63E-4235-8F97-00A84B4EF499}" type="presOf" srcId="{5BD472DE-4EA9-48D6-B3CD-3E6B19692517}" destId="{53E52676-970F-494E-ACAB-520AF699E904}" srcOrd="0" destOrd="0" presId="urn:microsoft.com/office/officeart/2005/8/layout/cycle3"/>
    <dgm:cxn modelId="{EAFF953C-4C85-4607-8478-963232ABE697}" srcId="{DF95C416-D627-4A82-A718-A0F45EAEC5F6}" destId="{58895F0E-8AF0-4191-AE61-B61DBC0743B9}" srcOrd="1" destOrd="0" parTransId="{C7625AEA-DE21-4D8B-9FC3-3E128DAD4D17}" sibTransId="{21C51644-0BB0-46ED-919F-C83475429A39}"/>
    <dgm:cxn modelId="{FC05CC1A-4680-408B-BF24-49CCC8222DD8}" srcId="{DF95C416-D627-4A82-A718-A0F45EAEC5F6}" destId="{EBE0E580-2364-4950-BCCD-CA33AC7BEE7E}" srcOrd="2" destOrd="0" parTransId="{5ABCCF36-D67F-4D22-B934-FBEE4647670A}" sibTransId="{546DFB69-AC13-4800-9BF1-0D3FBFBBB0AE}"/>
    <dgm:cxn modelId="{EA03B4EF-975F-4141-924B-425D1203B7F8}" type="presOf" srcId="{58895F0E-8AF0-4191-AE61-B61DBC0743B9}" destId="{A31AA2DA-0599-4D85-B32A-D666A5E4CF38}" srcOrd="0" destOrd="0" presId="urn:microsoft.com/office/officeart/2005/8/layout/cycle3"/>
    <dgm:cxn modelId="{A6BFA448-D48A-48A2-A5B8-4321F4536C76}" srcId="{DF95C416-D627-4A82-A718-A0F45EAEC5F6}" destId="{CFCFCFB7-B140-44B8-B74E-9587A4975B44}" srcOrd="8" destOrd="0" parTransId="{2C8F458C-CD50-4302-8436-8374BC94E230}" sibTransId="{69A50363-6D02-4165-BB0A-27FD1B08ECEC}"/>
    <dgm:cxn modelId="{B17BAB91-F48E-4380-8852-511CA15AB90A}" type="presOf" srcId="{EBE0E580-2364-4950-BCCD-CA33AC7BEE7E}" destId="{1771A20A-2E9B-4BE8-9B9C-63A2AF26243A}" srcOrd="0" destOrd="0" presId="urn:microsoft.com/office/officeart/2005/8/layout/cycle3"/>
    <dgm:cxn modelId="{7822D62E-71A9-478C-8F98-AED0A50A530F}" srcId="{DF95C416-D627-4A82-A718-A0F45EAEC5F6}" destId="{5BD472DE-4EA9-48D6-B3CD-3E6B19692517}" srcOrd="0" destOrd="0" parTransId="{B415A843-C577-4447-B703-0531B7D56BBA}" sibTransId="{B45C9BB8-F3BA-4F94-93D7-DC41C8380614}"/>
    <dgm:cxn modelId="{963BA512-4FE3-4A43-9F80-250E16811DCC}" type="presParOf" srcId="{475D68F8-D2B6-4FF8-92B5-B640864EA787}" destId="{9C343205-36FF-4FE7-9E0B-60786768D088}" srcOrd="0" destOrd="0" presId="urn:microsoft.com/office/officeart/2005/8/layout/cycle3"/>
    <dgm:cxn modelId="{797A1C7A-F0F6-445C-AC55-FD049E9A1A26}" type="presParOf" srcId="{9C343205-36FF-4FE7-9E0B-60786768D088}" destId="{53E52676-970F-494E-ACAB-520AF699E904}" srcOrd="0" destOrd="0" presId="urn:microsoft.com/office/officeart/2005/8/layout/cycle3"/>
    <dgm:cxn modelId="{7FE03C27-76DB-4755-B683-EA29821E9E06}" type="presParOf" srcId="{9C343205-36FF-4FE7-9E0B-60786768D088}" destId="{5E3CB58B-FD4E-4C9A-9D57-5F3DB7E55866}" srcOrd="1" destOrd="0" presId="urn:microsoft.com/office/officeart/2005/8/layout/cycle3"/>
    <dgm:cxn modelId="{22D6437D-76E2-4C79-86E0-5E106CD3D1A1}" type="presParOf" srcId="{9C343205-36FF-4FE7-9E0B-60786768D088}" destId="{A31AA2DA-0599-4D85-B32A-D666A5E4CF38}" srcOrd="2" destOrd="0" presId="urn:microsoft.com/office/officeart/2005/8/layout/cycle3"/>
    <dgm:cxn modelId="{E2178E16-FAE3-4F62-94F2-847851E29C69}" type="presParOf" srcId="{9C343205-36FF-4FE7-9E0B-60786768D088}" destId="{1771A20A-2E9B-4BE8-9B9C-63A2AF26243A}" srcOrd="3" destOrd="0" presId="urn:microsoft.com/office/officeart/2005/8/layout/cycle3"/>
    <dgm:cxn modelId="{9D3E87E5-6CAB-4D74-945E-F6D516AE8547}" type="presParOf" srcId="{9C343205-36FF-4FE7-9E0B-60786768D088}" destId="{EE1F7E5A-5569-4B1A-B72E-5A6C4B9F3F8A}" srcOrd="4" destOrd="0" presId="urn:microsoft.com/office/officeart/2005/8/layout/cycle3"/>
    <dgm:cxn modelId="{7D6443C0-C613-412B-9EF5-6CDD9955155F}" type="presParOf" srcId="{9C343205-36FF-4FE7-9E0B-60786768D088}" destId="{70256D75-6409-4B80-8578-2C89436469D2}" srcOrd="5" destOrd="0" presId="urn:microsoft.com/office/officeart/2005/8/layout/cycle3"/>
    <dgm:cxn modelId="{DD033E4F-3410-45B5-8D62-9719FBE45AF1}" type="presParOf" srcId="{9C343205-36FF-4FE7-9E0B-60786768D088}" destId="{9475BB53-5F66-4931-89EA-596C79547C0B}" srcOrd="6" destOrd="0" presId="urn:microsoft.com/office/officeart/2005/8/layout/cycle3"/>
    <dgm:cxn modelId="{E5B83270-6094-46B1-B43E-87992CDC42B4}" type="presParOf" srcId="{9C343205-36FF-4FE7-9E0B-60786768D088}" destId="{693B6B06-F463-4760-B421-C4BE9116EBA6}" srcOrd="7" destOrd="0" presId="urn:microsoft.com/office/officeart/2005/8/layout/cycle3"/>
    <dgm:cxn modelId="{A96506D6-7283-44D5-8869-99D457DB858D}" type="presParOf" srcId="{9C343205-36FF-4FE7-9E0B-60786768D088}" destId="{52D8756F-A97B-461F-B9DF-191C07922D7E}" srcOrd="8" destOrd="0" presId="urn:microsoft.com/office/officeart/2005/8/layout/cycle3"/>
    <dgm:cxn modelId="{A4B176E1-7C74-4303-80E5-721A5CEC7AD4}" type="presParOf" srcId="{9C343205-36FF-4FE7-9E0B-60786768D088}" destId="{5029FCF3-7B46-4565-B6A5-206A7BF056AD}" srcOrd="9" destOrd="0" presId="urn:microsoft.com/office/officeart/2005/8/layout/cycle3"/>
    <dgm:cxn modelId="{4D5C6AFF-1E9F-4AEC-BDBD-0F075152192F}" type="presParOf" srcId="{9C343205-36FF-4FE7-9E0B-60786768D088}" destId="{5B174137-7BE2-48B9-9F84-1827C6A58C48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95C416-D627-4A82-A718-A0F45EAEC5F6}" type="doc">
      <dgm:prSet loTypeId="urn:microsoft.com/office/officeart/2005/8/layout/cycle3" loCatId="cycle" qsTypeId="urn:microsoft.com/office/officeart/2005/8/quickstyle/3d2" qsCatId="3D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05EEF61B-9977-441F-B320-4FBFCD669830}">
      <dgm:prSet/>
      <dgm:spPr>
        <a:solidFill>
          <a:srgbClr val="FF000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دستگاههاى سياسى  </a:t>
          </a:r>
          <a:endParaRPr lang="en-US" dirty="0" smtClean="0">
            <a:cs typeface="B Titr" pitchFamily="2" charset="-78"/>
          </a:endParaRPr>
        </a:p>
      </dgm:t>
    </dgm:pt>
    <dgm:pt modelId="{0D66B98D-8736-47BE-BAAD-840EB1B9F268}" type="parTrans" cxnId="{5EC6DFC5-1091-46AD-BAEA-B5E3358828B2}">
      <dgm:prSet/>
      <dgm:spPr/>
      <dgm:t>
        <a:bodyPr/>
        <a:lstStyle/>
        <a:p>
          <a:endParaRPr lang="en-US"/>
        </a:p>
      </dgm:t>
    </dgm:pt>
    <dgm:pt modelId="{4029D8F5-7396-4E12-ABFE-D3D329F1C636}" type="sibTrans" cxnId="{5EC6DFC5-1091-46AD-BAEA-B5E3358828B2}">
      <dgm:prSet/>
      <dgm:spPr/>
      <dgm:t>
        <a:bodyPr/>
        <a:lstStyle/>
        <a:p>
          <a:endParaRPr lang="en-US"/>
        </a:p>
      </dgm:t>
    </dgm:pt>
    <dgm:pt modelId="{9E06638A-C0B1-475D-A63F-6EF85E5A4A23}">
      <dgm:prSet/>
      <dgm:spPr/>
      <dgm:t>
        <a:bodyPr/>
        <a:lstStyle/>
        <a:p>
          <a:pPr rtl="1"/>
          <a:r>
            <a:rPr lang="ar-SA" smtClean="0">
              <a:cs typeface="B Titr" pitchFamily="2" charset="-78"/>
            </a:rPr>
            <a:t>مدارس</a:t>
          </a:r>
          <a:endParaRPr lang="en-US" dirty="0" smtClean="0">
            <a:cs typeface="B Titr" pitchFamily="2" charset="-78"/>
          </a:endParaRPr>
        </a:p>
      </dgm:t>
    </dgm:pt>
    <dgm:pt modelId="{50144338-071D-49FB-A5E3-87A4E562C156}" type="parTrans" cxnId="{810CA9A3-6A29-47CC-B454-CEBB5D70ACE2}">
      <dgm:prSet/>
      <dgm:spPr/>
      <dgm:t>
        <a:bodyPr/>
        <a:lstStyle/>
        <a:p>
          <a:endParaRPr lang="en-US"/>
        </a:p>
      </dgm:t>
    </dgm:pt>
    <dgm:pt modelId="{3DF2917D-9E96-41B0-A2F4-1223A578EDA5}" type="sibTrans" cxnId="{810CA9A3-6A29-47CC-B454-CEBB5D70ACE2}">
      <dgm:prSet/>
      <dgm:spPr/>
      <dgm:t>
        <a:bodyPr/>
        <a:lstStyle/>
        <a:p>
          <a:endParaRPr lang="en-US"/>
        </a:p>
      </dgm:t>
    </dgm:pt>
    <dgm:pt modelId="{2126126D-4312-40C0-971A-C5B79B1F3298}">
      <dgm:prSet/>
      <dgm:spPr/>
      <dgm:t>
        <a:bodyPr/>
        <a:lstStyle/>
        <a:p>
          <a:pPr rtl="1"/>
          <a:r>
            <a:rPr lang="ar-SA" smtClean="0">
              <a:cs typeface="B Titr" pitchFamily="2" charset="-78"/>
            </a:rPr>
            <a:t>دانشگاهها</a:t>
          </a:r>
          <a:endParaRPr lang="en-US" dirty="0" smtClean="0">
            <a:cs typeface="B Titr" pitchFamily="2" charset="-78"/>
          </a:endParaRPr>
        </a:p>
      </dgm:t>
    </dgm:pt>
    <dgm:pt modelId="{C46D3767-D1A9-46E5-9026-13A147E0E7C2}" type="parTrans" cxnId="{10C1B895-827D-4AEA-9A32-25ECEB338439}">
      <dgm:prSet/>
      <dgm:spPr/>
      <dgm:t>
        <a:bodyPr/>
        <a:lstStyle/>
        <a:p>
          <a:endParaRPr lang="en-US"/>
        </a:p>
      </dgm:t>
    </dgm:pt>
    <dgm:pt modelId="{A7958A46-B5BD-4100-9DED-FF4017F482A8}" type="sibTrans" cxnId="{10C1B895-827D-4AEA-9A32-25ECEB338439}">
      <dgm:prSet/>
      <dgm:spPr/>
      <dgm:t>
        <a:bodyPr/>
        <a:lstStyle/>
        <a:p>
          <a:endParaRPr lang="en-US"/>
        </a:p>
      </dgm:t>
    </dgm:pt>
    <dgm:pt modelId="{8575D220-EEF9-401B-91C4-AF1EE10DDF7E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SA" smtClean="0">
              <a:cs typeface="B Titr" pitchFamily="2" charset="-78"/>
            </a:rPr>
            <a:t>قوه‌ى قضاييه</a:t>
          </a:r>
          <a:endParaRPr lang="en-US" dirty="0" smtClean="0">
            <a:cs typeface="B Titr" pitchFamily="2" charset="-78"/>
          </a:endParaRPr>
        </a:p>
      </dgm:t>
    </dgm:pt>
    <dgm:pt modelId="{74BA69C9-7AD6-4A17-97E5-01DB9CD2FD1B}" type="parTrans" cxnId="{601E29E9-CF5A-46B9-8C57-816B7225A193}">
      <dgm:prSet/>
      <dgm:spPr/>
      <dgm:t>
        <a:bodyPr/>
        <a:lstStyle/>
        <a:p>
          <a:endParaRPr lang="en-US"/>
        </a:p>
      </dgm:t>
    </dgm:pt>
    <dgm:pt modelId="{A52CDADF-ED51-4043-B2F4-E67D5ECCCDEE}" type="sibTrans" cxnId="{601E29E9-CF5A-46B9-8C57-816B7225A193}">
      <dgm:prSet/>
      <dgm:spPr/>
      <dgm:t>
        <a:bodyPr/>
        <a:lstStyle/>
        <a:p>
          <a:endParaRPr lang="en-US"/>
        </a:p>
      </dgm:t>
    </dgm:pt>
    <dgm:pt modelId="{C363327D-D6D6-4914-AE9E-461FA19A6BB1}">
      <dgm:prSet/>
      <dgm:spPr/>
      <dgm:t>
        <a:bodyPr/>
        <a:lstStyle/>
        <a:p>
          <a:pPr rtl="1"/>
          <a:r>
            <a:rPr lang="ar-SA" smtClean="0">
              <a:cs typeface="B Titr" pitchFamily="2" charset="-78"/>
            </a:rPr>
            <a:t>انجمن‌هاى اسلامى</a:t>
          </a:r>
          <a:endParaRPr lang="en-US" dirty="0" smtClean="0">
            <a:cs typeface="B Titr" pitchFamily="2" charset="-78"/>
          </a:endParaRPr>
        </a:p>
      </dgm:t>
    </dgm:pt>
    <dgm:pt modelId="{0721FBE2-EBA2-4961-ACDC-D5D2092A3F10}" type="parTrans" cxnId="{2E7BE2DA-A2BE-463F-AF44-9C518D81C10C}">
      <dgm:prSet/>
      <dgm:spPr/>
      <dgm:t>
        <a:bodyPr/>
        <a:lstStyle/>
        <a:p>
          <a:endParaRPr lang="en-US"/>
        </a:p>
      </dgm:t>
    </dgm:pt>
    <dgm:pt modelId="{48620B7E-8D32-4053-8746-92A82C4F5D5F}" type="sibTrans" cxnId="{2E7BE2DA-A2BE-463F-AF44-9C518D81C10C}">
      <dgm:prSet/>
      <dgm:spPr/>
      <dgm:t>
        <a:bodyPr/>
        <a:lstStyle/>
        <a:p>
          <a:endParaRPr lang="en-US"/>
        </a:p>
      </dgm:t>
    </dgm:pt>
    <dgm:pt modelId="{35BD5966-4175-4521-8ACF-6DA2916D28F9}">
      <dgm:prSet/>
      <dgm:spPr>
        <a:solidFill>
          <a:srgbClr val="FF000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بدنه‌هاى حكومت</a:t>
          </a:r>
          <a:endParaRPr lang="en-US" dirty="0" smtClean="0">
            <a:cs typeface="B Titr" pitchFamily="2" charset="-78"/>
          </a:endParaRPr>
        </a:p>
      </dgm:t>
    </dgm:pt>
    <dgm:pt modelId="{6EAA8A86-9444-472B-B56C-F78E6B1B1906}" type="parTrans" cxnId="{D77401CE-D653-474E-B7CF-E802F4A1D0BF}">
      <dgm:prSet/>
      <dgm:spPr/>
      <dgm:t>
        <a:bodyPr/>
        <a:lstStyle/>
        <a:p>
          <a:endParaRPr lang="en-US"/>
        </a:p>
      </dgm:t>
    </dgm:pt>
    <dgm:pt modelId="{1D91977E-5ED3-4B43-BDF7-1EFB7A397DB7}" type="sibTrans" cxnId="{D77401CE-D653-474E-B7CF-E802F4A1D0BF}">
      <dgm:prSet/>
      <dgm:spPr/>
      <dgm:t>
        <a:bodyPr/>
        <a:lstStyle/>
        <a:p>
          <a:endParaRPr lang="en-US"/>
        </a:p>
      </dgm:t>
    </dgm:pt>
    <dgm:pt modelId="{F7E2680A-3531-4442-ACE2-DA71F969AEF9}">
      <dgm:prSet/>
      <dgm:spPr>
        <a:solidFill>
          <a:schemeClr val="accent6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شهردارى</a:t>
          </a:r>
          <a:r>
            <a:rPr lang="fa-IR" dirty="0" smtClean="0">
              <a:cs typeface="B Titr" pitchFamily="2" charset="-78"/>
            </a:rPr>
            <a:t> ها</a:t>
          </a:r>
          <a:endParaRPr lang="en-US" dirty="0" smtClean="0">
            <a:cs typeface="B Titr" pitchFamily="2" charset="-78"/>
          </a:endParaRPr>
        </a:p>
      </dgm:t>
    </dgm:pt>
    <dgm:pt modelId="{7D02634E-32FA-459F-9611-4FB5BC6864A4}" type="parTrans" cxnId="{37AF452B-E493-476F-B0B7-AC11D535EDDA}">
      <dgm:prSet/>
      <dgm:spPr/>
      <dgm:t>
        <a:bodyPr/>
        <a:lstStyle/>
        <a:p>
          <a:endParaRPr lang="en-US"/>
        </a:p>
      </dgm:t>
    </dgm:pt>
    <dgm:pt modelId="{577CF80F-6991-4777-A9EB-2C36FEF0A981}" type="sibTrans" cxnId="{37AF452B-E493-476F-B0B7-AC11D535EDDA}">
      <dgm:prSet/>
      <dgm:spPr/>
      <dgm:t>
        <a:bodyPr/>
        <a:lstStyle/>
        <a:p>
          <a:endParaRPr lang="en-US"/>
        </a:p>
      </dgm:t>
    </dgm:pt>
    <dgm:pt modelId="{E6A5C711-4173-40CF-AEB0-3D9FD051AD9D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قواى سه‌گانه</a:t>
          </a:r>
          <a:endParaRPr lang="en-US" dirty="0" smtClean="0">
            <a:cs typeface="B Titr" pitchFamily="2" charset="-78"/>
          </a:endParaRPr>
        </a:p>
      </dgm:t>
    </dgm:pt>
    <dgm:pt modelId="{7BF2DAE7-491F-4F7A-8D6F-ADDEFC7C2B86}" type="parTrans" cxnId="{863B5799-54D6-4308-8D86-3DD167B44620}">
      <dgm:prSet/>
      <dgm:spPr/>
      <dgm:t>
        <a:bodyPr/>
        <a:lstStyle/>
        <a:p>
          <a:endParaRPr lang="en-US"/>
        </a:p>
      </dgm:t>
    </dgm:pt>
    <dgm:pt modelId="{CD27B479-C6A6-4CB8-8181-9D6D2CD6940E}" type="sibTrans" cxnId="{863B5799-54D6-4308-8D86-3DD167B44620}">
      <dgm:prSet/>
      <dgm:spPr/>
      <dgm:t>
        <a:bodyPr/>
        <a:lstStyle/>
        <a:p>
          <a:endParaRPr lang="en-US"/>
        </a:p>
      </dgm:t>
    </dgm:pt>
    <dgm:pt modelId="{8D927FEA-3EF7-4B88-8B43-9FC4769B7A6B}">
      <dgm:prSet/>
      <dgm:spPr>
        <a:solidFill>
          <a:srgbClr val="7030A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نيروهاي مسلح</a:t>
          </a:r>
          <a:endParaRPr lang="en-US" dirty="0" smtClean="0">
            <a:cs typeface="B Titr" pitchFamily="2" charset="-78"/>
          </a:endParaRPr>
        </a:p>
      </dgm:t>
    </dgm:pt>
    <dgm:pt modelId="{6C600B1C-D9F0-48DE-9AE9-2D3D4C583611}" type="parTrans" cxnId="{CA8BD026-7FAB-4BA6-BB09-CE15FF8F0694}">
      <dgm:prSet/>
      <dgm:spPr/>
      <dgm:t>
        <a:bodyPr/>
        <a:lstStyle/>
        <a:p>
          <a:endParaRPr lang="en-US"/>
        </a:p>
      </dgm:t>
    </dgm:pt>
    <dgm:pt modelId="{7852C549-02E7-4915-8D35-6F0C1A1C3B14}" type="sibTrans" cxnId="{CA8BD026-7FAB-4BA6-BB09-CE15FF8F0694}">
      <dgm:prSet/>
      <dgm:spPr/>
      <dgm:t>
        <a:bodyPr/>
        <a:lstStyle/>
        <a:p>
          <a:endParaRPr lang="en-US"/>
        </a:p>
      </dgm:t>
    </dgm:pt>
    <dgm:pt modelId="{C2C7EE61-A669-49C6-87B7-797B5EFB2848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رسانه هاي کشور</a:t>
          </a:r>
          <a:endParaRPr lang="en-US" dirty="0" smtClean="0">
            <a:cs typeface="B Titr" pitchFamily="2" charset="-78"/>
          </a:endParaRPr>
        </a:p>
      </dgm:t>
    </dgm:pt>
    <dgm:pt modelId="{F5F680FE-C4EC-4F98-BB46-D41546E26148}" type="parTrans" cxnId="{36B2BA69-5CBB-4951-9F89-6153E476E307}">
      <dgm:prSet/>
      <dgm:spPr/>
      <dgm:t>
        <a:bodyPr/>
        <a:lstStyle/>
        <a:p>
          <a:endParaRPr lang="en-US"/>
        </a:p>
      </dgm:t>
    </dgm:pt>
    <dgm:pt modelId="{36150870-69FB-4CE4-8823-DCD0FDEF356A}" type="sibTrans" cxnId="{36B2BA69-5CBB-4951-9F89-6153E476E307}">
      <dgm:prSet/>
      <dgm:spPr/>
      <dgm:t>
        <a:bodyPr/>
        <a:lstStyle/>
        <a:p>
          <a:endParaRPr lang="en-US"/>
        </a:p>
      </dgm:t>
    </dgm:pt>
    <dgm:pt modelId="{475D68F8-D2B6-4FF8-92B5-B640864EA787}" type="pres">
      <dgm:prSet presAssocID="{DF95C416-D627-4A82-A718-A0F45EAEC5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C343205-36FF-4FE7-9E0B-60786768D088}" type="pres">
      <dgm:prSet presAssocID="{DF95C416-D627-4A82-A718-A0F45EAEC5F6}" presName="cycle" presStyleCnt="0"/>
      <dgm:spPr/>
    </dgm:pt>
    <dgm:pt modelId="{639D9233-2F1F-4CFB-906C-EE9A01F321B4}" type="pres">
      <dgm:prSet presAssocID="{05EEF61B-9977-441F-B320-4FBFCD669830}" presName="nodeFirs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E9CA8-2F86-4326-BD17-620F64E09478}" type="pres">
      <dgm:prSet presAssocID="{4029D8F5-7396-4E12-ABFE-D3D329F1C63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D2FC3EFB-B158-41CE-A815-A22C5BABDD25}" type="pres">
      <dgm:prSet presAssocID="{9E06638A-C0B1-475D-A63F-6EF85E5A4A23}" presName="nodeFollowingNodes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33352-7950-4CB7-8142-848A3C43EB71}" type="pres">
      <dgm:prSet presAssocID="{2126126D-4312-40C0-971A-C5B79B1F3298}" presName="nodeFollowingNodes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12050-C8AF-446C-B5B1-5A13CB1005E7}" type="pres">
      <dgm:prSet presAssocID="{8575D220-EEF9-401B-91C4-AF1EE10DDF7E}" presName="nodeFollowingNodes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4BBDF-BF81-405E-A24D-7012D058787A}" type="pres">
      <dgm:prSet presAssocID="{C363327D-D6D6-4914-AE9E-461FA19A6BB1}" presName="nodeFollowingNodes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E72-77F6-4493-AFCE-888ED4742524}" type="pres">
      <dgm:prSet presAssocID="{35BD5966-4175-4521-8ACF-6DA2916D28F9}" presName="nodeFollowingNodes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89E0B-8D38-41C8-831F-B10C5A5959A0}" type="pres">
      <dgm:prSet presAssocID="{F7E2680A-3531-4442-ACE2-DA71F969AEF9}" presName="nodeFollowingNodes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D1661-AA17-417D-A58E-4ECD486932DC}" type="pres">
      <dgm:prSet presAssocID="{E6A5C711-4173-40CF-AEB0-3D9FD051AD9D}" presName="nodeFollowingNodes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954A3-5BB3-43C0-B44A-9458B2F777A6}" type="pres">
      <dgm:prSet presAssocID="{8D927FEA-3EF7-4B88-8B43-9FC4769B7A6B}" presName="nodeFollowingNodes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A99237-2EB6-4620-AA03-71159BAE57BE}" type="pres">
      <dgm:prSet presAssocID="{C2C7EE61-A669-49C6-87B7-797B5EFB2848}" presName="nodeFollowingNodes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0CA9A3-6A29-47CC-B454-CEBB5D70ACE2}" srcId="{DF95C416-D627-4A82-A718-A0F45EAEC5F6}" destId="{9E06638A-C0B1-475D-A63F-6EF85E5A4A23}" srcOrd="1" destOrd="0" parTransId="{50144338-071D-49FB-A5E3-87A4E562C156}" sibTransId="{3DF2917D-9E96-41B0-A2F4-1223A578EDA5}"/>
    <dgm:cxn modelId="{863B5799-54D6-4308-8D86-3DD167B44620}" srcId="{DF95C416-D627-4A82-A718-A0F45EAEC5F6}" destId="{E6A5C711-4173-40CF-AEB0-3D9FD051AD9D}" srcOrd="7" destOrd="0" parTransId="{7BF2DAE7-491F-4F7A-8D6F-ADDEFC7C2B86}" sibTransId="{CD27B479-C6A6-4CB8-8181-9D6D2CD6940E}"/>
    <dgm:cxn modelId="{3C6A8CD2-AFCA-4B5A-874D-2F0F711A618D}" type="presOf" srcId="{DF95C416-D627-4A82-A718-A0F45EAEC5F6}" destId="{475D68F8-D2B6-4FF8-92B5-B640864EA787}" srcOrd="0" destOrd="0" presId="urn:microsoft.com/office/officeart/2005/8/layout/cycle3"/>
    <dgm:cxn modelId="{4FE1F78F-0C90-4034-B14C-8283E97831C0}" type="presOf" srcId="{4029D8F5-7396-4E12-ABFE-D3D329F1C636}" destId="{1D9E9CA8-2F86-4326-BD17-620F64E09478}" srcOrd="0" destOrd="0" presId="urn:microsoft.com/office/officeart/2005/8/layout/cycle3"/>
    <dgm:cxn modelId="{5EC6DFC5-1091-46AD-BAEA-B5E3358828B2}" srcId="{DF95C416-D627-4A82-A718-A0F45EAEC5F6}" destId="{05EEF61B-9977-441F-B320-4FBFCD669830}" srcOrd="0" destOrd="0" parTransId="{0D66B98D-8736-47BE-BAAD-840EB1B9F268}" sibTransId="{4029D8F5-7396-4E12-ABFE-D3D329F1C636}"/>
    <dgm:cxn modelId="{36B2BA69-5CBB-4951-9F89-6153E476E307}" srcId="{DF95C416-D627-4A82-A718-A0F45EAEC5F6}" destId="{C2C7EE61-A669-49C6-87B7-797B5EFB2848}" srcOrd="9" destOrd="0" parTransId="{F5F680FE-C4EC-4F98-BB46-D41546E26148}" sibTransId="{36150870-69FB-4CE4-8823-DCD0FDEF356A}"/>
    <dgm:cxn modelId="{5AABC2DF-EC73-4126-A361-788DA89FAE7C}" type="presOf" srcId="{C363327D-D6D6-4914-AE9E-461FA19A6BB1}" destId="{5F64BBDF-BF81-405E-A24D-7012D058787A}" srcOrd="0" destOrd="0" presId="urn:microsoft.com/office/officeart/2005/8/layout/cycle3"/>
    <dgm:cxn modelId="{D2FB8232-EDCE-4BFF-97DD-B3F4E7FBC093}" type="presOf" srcId="{9E06638A-C0B1-475D-A63F-6EF85E5A4A23}" destId="{D2FC3EFB-B158-41CE-A815-A22C5BABDD25}" srcOrd="0" destOrd="0" presId="urn:microsoft.com/office/officeart/2005/8/layout/cycle3"/>
    <dgm:cxn modelId="{601E29E9-CF5A-46B9-8C57-816B7225A193}" srcId="{DF95C416-D627-4A82-A718-A0F45EAEC5F6}" destId="{8575D220-EEF9-401B-91C4-AF1EE10DDF7E}" srcOrd="3" destOrd="0" parTransId="{74BA69C9-7AD6-4A17-97E5-01DB9CD2FD1B}" sibTransId="{A52CDADF-ED51-4043-B2F4-E67D5ECCCDEE}"/>
    <dgm:cxn modelId="{2E7BE2DA-A2BE-463F-AF44-9C518D81C10C}" srcId="{DF95C416-D627-4A82-A718-A0F45EAEC5F6}" destId="{C363327D-D6D6-4914-AE9E-461FA19A6BB1}" srcOrd="4" destOrd="0" parTransId="{0721FBE2-EBA2-4961-ACDC-D5D2092A3F10}" sibTransId="{48620B7E-8D32-4053-8746-92A82C4F5D5F}"/>
    <dgm:cxn modelId="{DC23F6F2-CDB5-4C32-9EC7-2E8338C7217D}" type="presOf" srcId="{8575D220-EEF9-401B-91C4-AF1EE10DDF7E}" destId="{9AB12050-C8AF-446C-B5B1-5A13CB1005E7}" srcOrd="0" destOrd="0" presId="urn:microsoft.com/office/officeart/2005/8/layout/cycle3"/>
    <dgm:cxn modelId="{EBCF435B-3C6C-48B0-9218-B1BBF5D807E8}" type="presOf" srcId="{E6A5C711-4173-40CF-AEB0-3D9FD051AD9D}" destId="{419D1661-AA17-417D-A58E-4ECD486932DC}" srcOrd="0" destOrd="0" presId="urn:microsoft.com/office/officeart/2005/8/layout/cycle3"/>
    <dgm:cxn modelId="{D77401CE-D653-474E-B7CF-E802F4A1D0BF}" srcId="{DF95C416-D627-4A82-A718-A0F45EAEC5F6}" destId="{35BD5966-4175-4521-8ACF-6DA2916D28F9}" srcOrd="5" destOrd="0" parTransId="{6EAA8A86-9444-472B-B56C-F78E6B1B1906}" sibTransId="{1D91977E-5ED3-4B43-BDF7-1EFB7A397DB7}"/>
    <dgm:cxn modelId="{AE561756-320A-4CA0-A014-5DD07E1922D9}" type="presOf" srcId="{05EEF61B-9977-441F-B320-4FBFCD669830}" destId="{639D9233-2F1F-4CFB-906C-EE9A01F321B4}" srcOrd="0" destOrd="0" presId="urn:microsoft.com/office/officeart/2005/8/layout/cycle3"/>
    <dgm:cxn modelId="{CA8BD026-7FAB-4BA6-BB09-CE15FF8F0694}" srcId="{DF95C416-D627-4A82-A718-A0F45EAEC5F6}" destId="{8D927FEA-3EF7-4B88-8B43-9FC4769B7A6B}" srcOrd="8" destOrd="0" parTransId="{6C600B1C-D9F0-48DE-9AE9-2D3D4C583611}" sibTransId="{7852C549-02E7-4915-8D35-6F0C1A1C3B14}"/>
    <dgm:cxn modelId="{4A6A34A8-9E07-494A-A041-CE3CD0B389BA}" type="presOf" srcId="{2126126D-4312-40C0-971A-C5B79B1F3298}" destId="{61333352-7950-4CB7-8142-848A3C43EB71}" srcOrd="0" destOrd="0" presId="urn:microsoft.com/office/officeart/2005/8/layout/cycle3"/>
    <dgm:cxn modelId="{580D9270-41F9-4AB0-991F-2D551E6C66A1}" type="presOf" srcId="{F7E2680A-3531-4442-ACE2-DA71F969AEF9}" destId="{45989E0B-8D38-41C8-831F-B10C5A5959A0}" srcOrd="0" destOrd="0" presId="urn:microsoft.com/office/officeart/2005/8/layout/cycle3"/>
    <dgm:cxn modelId="{3C1CF41A-A9BA-4350-8A10-B88CD04D3C84}" type="presOf" srcId="{8D927FEA-3EF7-4B88-8B43-9FC4769B7A6B}" destId="{4FA954A3-5BB3-43C0-B44A-9458B2F777A6}" srcOrd="0" destOrd="0" presId="urn:microsoft.com/office/officeart/2005/8/layout/cycle3"/>
    <dgm:cxn modelId="{37AF452B-E493-476F-B0B7-AC11D535EDDA}" srcId="{DF95C416-D627-4A82-A718-A0F45EAEC5F6}" destId="{F7E2680A-3531-4442-ACE2-DA71F969AEF9}" srcOrd="6" destOrd="0" parTransId="{7D02634E-32FA-459F-9611-4FB5BC6864A4}" sibTransId="{577CF80F-6991-4777-A9EB-2C36FEF0A981}"/>
    <dgm:cxn modelId="{10C1B895-827D-4AEA-9A32-25ECEB338439}" srcId="{DF95C416-D627-4A82-A718-A0F45EAEC5F6}" destId="{2126126D-4312-40C0-971A-C5B79B1F3298}" srcOrd="2" destOrd="0" parTransId="{C46D3767-D1A9-46E5-9026-13A147E0E7C2}" sibTransId="{A7958A46-B5BD-4100-9DED-FF4017F482A8}"/>
    <dgm:cxn modelId="{100DBAE4-2739-4618-81C6-5DB4455595C9}" type="presOf" srcId="{35BD5966-4175-4521-8ACF-6DA2916D28F9}" destId="{AACC8E72-77F6-4493-AFCE-888ED4742524}" srcOrd="0" destOrd="0" presId="urn:microsoft.com/office/officeart/2005/8/layout/cycle3"/>
    <dgm:cxn modelId="{4AAD7023-F5E0-4B7B-8441-F1ED27EDCCCA}" type="presOf" srcId="{C2C7EE61-A669-49C6-87B7-797B5EFB2848}" destId="{71A99237-2EB6-4620-AA03-71159BAE57BE}" srcOrd="0" destOrd="0" presId="urn:microsoft.com/office/officeart/2005/8/layout/cycle3"/>
    <dgm:cxn modelId="{49F52B8A-96EC-4F39-A666-21B5FA0260DF}" type="presParOf" srcId="{475D68F8-D2B6-4FF8-92B5-B640864EA787}" destId="{9C343205-36FF-4FE7-9E0B-60786768D088}" srcOrd="0" destOrd="0" presId="urn:microsoft.com/office/officeart/2005/8/layout/cycle3"/>
    <dgm:cxn modelId="{B8B451D5-C283-4C7C-B54B-D1C388D040C6}" type="presParOf" srcId="{9C343205-36FF-4FE7-9E0B-60786768D088}" destId="{639D9233-2F1F-4CFB-906C-EE9A01F321B4}" srcOrd="0" destOrd="0" presId="urn:microsoft.com/office/officeart/2005/8/layout/cycle3"/>
    <dgm:cxn modelId="{3A0F489E-40A2-444D-8A5F-E7CE1DDCCB73}" type="presParOf" srcId="{9C343205-36FF-4FE7-9E0B-60786768D088}" destId="{1D9E9CA8-2F86-4326-BD17-620F64E09478}" srcOrd="1" destOrd="0" presId="urn:microsoft.com/office/officeart/2005/8/layout/cycle3"/>
    <dgm:cxn modelId="{2FCDDAE9-284A-4288-88CF-9B44742BF512}" type="presParOf" srcId="{9C343205-36FF-4FE7-9E0B-60786768D088}" destId="{D2FC3EFB-B158-41CE-A815-A22C5BABDD25}" srcOrd="2" destOrd="0" presId="urn:microsoft.com/office/officeart/2005/8/layout/cycle3"/>
    <dgm:cxn modelId="{A927A323-86F9-42F8-81E0-E2865A47376B}" type="presParOf" srcId="{9C343205-36FF-4FE7-9E0B-60786768D088}" destId="{61333352-7950-4CB7-8142-848A3C43EB71}" srcOrd="3" destOrd="0" presId="urn:microsoft.com/office/officeart/2005/8/layout/cycle3"/>
    <dgm:cxn modelId="{83F6511A-ECBC-4E8B-80CA-E7D49CEDB2A5}" type="presParOf" srcId="{9C343205-36FF-4FE7-9E0B-60786768D088}" destId="{9AB12050-C8AF-446C-B5B1-5A13CB1005E7}" srcOrd="4" destOrd="0" presId="urn:microsoft.com/office/officeart/2005/8/layout/cycle3"/>
    <dgm:cxn modelId="{3D66EA77-4841-45CD-973D-2E49B2EFF176}" type="presParOf" srcId="{9C343205-36FF-4FE7-9E0B-60786768D088}" destId="{5F64BBDF-BF81-405E-A24D-7012D058787A}" srcOrd="5" destOrd="0" presId="urn:microsoft.com/office/officeart/2005/8/layout/cycle3"/>
    <dgm:cxn modelId="{ABFC16CE-59F8-4D6A-BC2C-920276E904E4}" type="presParOf" srcId="{9C343205-36FF-4FE7-9E0B-60786768D088}" destId="{AACC8E72-77F6-4493-AFCE-888ED4742524}" srcOrd="6" destOrd="0" presId="urn:microsoft.com/office/officeart/2005/8/layout/cycle3"/>
    <dgm:cxn modelId="{1EDE456C-6927-4855-810C-AD3C8A909556}" type="presParOf" srcId="{9C343205-36FF-4FE7-9E0B-60786768D088}" destId="{45989E0B-8D38-41C8-831F-B10C5A5959A0}" srcOrd="7" destOrd="0" presId="urn:microsoft.com/office/officeart/2005/8/layout/cycle3"/>
    <dgm:cxn modelId="{75739BAB-713C-450C-ADC3-2BD624A6CE83}" type="presParOf" srcId="{9C343205-36FF-4FE7-9E0B-60786768D088}" destId="{419D1661-AA17-417D-A58E-4ECD486932DC}" srcOrd="8" destOrd="0" presId="urn:microsoft.com/office/officeart/2005/8/layout/cycle3"/>
    <dgm:cxn modelId="{5DC7BB2E-708A-41F1-A8DB-A14F7F10A942}" type="presParOf" srcId="{9C343205-36FF-4FE7-9E0B-60786768D088}" destId="{4FA954A3-5BB3-43C0-B44A-9458B2F777A6}" srcOrd="9" destOrd="0" presId="urn:microsoft.com/office/officeart/2005/8/layout/cycle3"/>
    <dgm:cxn modelId="{0BBCB293-6327-4778-8358-380A7869C6DC}" type="presParOf" srcId="{9C343205-36FF-4FE7-9E0B-60786768D088}" destId="{71A99237-2EB6-4620-AA03-71159BAE57BE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C706AE-246E-4D1C-B7A2-09D888CBA1C5}" type="doc">
      <dgm:prSet loTypeId="urn:microsoft.com/office/officeart/2005/8/layout/bProcess4" loCatId="process" qsTypeId="urn:microsoft.com/office/officeart/2005/8/quickstyle/simple4" qsCatId="simple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99BDB6CA-2281-4D79-978D-9C22985131A6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شياطين</a:t>
          </a:r>
          <a:endParaRPr lang="en-US" sz="1600" dirty="0" smtClean="0">
            <a:cs typeface="B Titr" pitchFamily="2" charset="-78"/>
          </a:endParaRPr>
        </a:p>
      </dgm:t>
    </dgm:pt>
    <dgm:pt modelId="{7AF93EC8-0E4B-4540-B01E-FF0DE176743A}" type="parTrans" cxnId="{6CB0C280-D42D-4631-AA3C-B458CBA38ADF}">
      <dgm:prSet/>
      <dgm:spPr/>
      <dgm:t>
        <a:bodyPr/>
        <a:lstStyle/>
        <a:p>
          <a:endParaRPr lang="en-US"/>
        </a:p>
      </dgm:t>
    </dgm:pt>
    <dgm:pt modelId="{91CC6DE8-439D-49C8-BFF5-D1B71E3DD8EF}" type="sibTrans" cxnId="{6CB0C280-D42D-4631-AA3C-B458CBA38ADF}">
      <dgm:prSet/>
      <dgm:spPr/>
      <dgm:t>
        <a:bodyPr/>
        <a:lstStyle/>
        <a:p>
          <a:endParaRPr lang="en-US"/>
        </a:p>
      </dgm:t>
    </dgm:pt>
    <dgm:pt modelId="{B078B6CD-A84E-49E9-99AF-7DC4A65AA9CA}">
      <dgm:prSet custT="1"/>
      <dgm:spPr>
        <a:solidFill>
          <a:srgbClr val="00B05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نفوذ ليبرالها و ملى‏گراها  </a:t>
          </a:r>
          <a:endParaRPr lang="en-US" sz="1600" dirty="0" smtClean="0">
            <a:cs typeface="B Titr" pitchFamily="2" charset="-78"/>
          </a:endParaRPr>
        </a:p>
      </dgm:t>
    </dgm:pt>
    <dgm:pt modelId="{4B850520-2533-4155-B219-4AB316730D83}" type="parTrans" cxnId="{5099BDFF-F508-4AC9-ADDE-618BF2F420F3}">
      <dgm:prSet/>
      <dgm:spPr/>
      <dgm:t>
        <a:bodyPr/>
        <a:lstStyle/>
        <a:p>
          <a:endParaRPr lang="en-US"/>
        </a:p>
      </dgm:t>
    </dgm:pt>
    <dgm:pt modelId="{7C789143-E225-4D29-A744-01531571AA75}" type="sibTrans" cxnId="{5099BDFF-F508-4AC9-ADDE-618BF2F420F3}">
      <dgm:prSet/>
      <dgm:spPr/>
      <dgm:t>
        <a:bodyPr/>
        <a:lstStyle/>
        <a:p>
          <a:endParaRPr lang="en-US"/>
        </a:p>
      </dgm:t>
    </dgm:pt>
    <dgm:pt modelId="{EB9D1580-0363-46D5-B8B9-B92FDE777D79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بى‏اعتقادان به اسلام و مردم</a:t>
          </a:r>
          <a:endParaRPr lang="en-US" sz="1600" dirty="0" smtClean="0">
            <a:cs typeface="B Titr" pitchFamily="2" charset="-78"/>
          </a:endParaRPr>
        </a:p>
      </dgm:t>
    </dgm:pt>
    <dgm:pt modelId="{4146A99D-303F-4C8F-A4E5-3083E1C205DD}" type="parTrans" cxnId="{55B19FF0-555F-4A54-B880-BA245FD85CC0}">
      <dgm:prSet/>
      <dgm:spPr/>
      <dgm:t>
        <a:bodyPr/>
        <a:lstStyle/>
        <a:p>
          <a:endParaRPr lang="en-US"/>
        </a:p>
      </dgm:t>
    </dgm:pt>
    <dgm:pt modelId="{21FC578B-498D-4747-97BA-202121FF850B}" type="sibTrans" cxnId="{55B19FF0-555F-4A54-B880-BA245FD85CC0}">
      <dgm:prSet/>
      <dgm:spPr/>
      <dgm:t>
        <a:bodyPr/>
        <a:lstStyle/>
        <a:p>
          <a:endParaRPr lang="en-US"/>
        </a:p>
      </dgm:t>
    </dgm:pt>
    <dgm:pt modelId="{35268012-61EE-4518-B7BE-2B60E40A4CCF}">
      <dgm:prSet custT="1"/>
      <dgm:spPr>
        <a:solidFill>
          <a:srgbClr val="FFC00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مغرضها</a:t>
          </a:r>
          <a:endParaRPr lang="en-US" sz="1600" dirty="0" smtClean="0">
            <a:cs typeface="B Titr" pitchFamily="2" charset="-78"/>
          </a:endParaRPr>
        </a:p>
      </dgm:t>
    </dgm:pt>
    <dgm:pt modelId="{7C3AF318-D22B-4BCE-97F7-1C6075C2E357}" type="parTrans" cxnId="{AB734729-9C69-43E0-B259-004EEDDE017A}">
      <dgm:prSet/>
      <dgm:spPr/>
      <dgm:t>
        <a:bodyPr/>
        <a:lstStyle/>
        <a:p>
          <a:endParaRPr lang="en-US"/>
        </a:p>
      </dgm:t>
    </dgm:pt>
    <dgm:pt modelId="{4472D228-D1C1-47BD-A47C-31AF1CFD9F6D}" type="sibTrans" cxnId="{AB734729-9C69-43E0-B259-004EEDDE017A}">
      <dgm:prSet/>
      <dgm:spPr/>
      <dgm:t>
        <a:bodyPr/>
        <a:lstStyle/>
        <a:p>
          <a:endParaRPr lang="en-US"/>
        </a:p>
      </dgm:t>
    </dgm:pt>
    <dgm:pt modelId="{BE81A01A-F63E-41BA-96A1-FF6D7C38C66A}">
      <dgm:prSet custT="1"/>
      <dgm:spPr>
        <a:solidFill>
          <a:schemeClr val="accent2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غافلين و ناآگاهان و بازى‏خوردگان</a:t>
          </a:r>
          <a:endParaRPr lang="en-US" sz="1600" dirty="0" smtClean="0">
            <a:cs typeface="B Titr" pitchFamily="2" charset="-78"/>
          </a:endParaRPr>
        </a:p>
      </dgm:t>
    </dgm:pt>
    <dgm:pt modelId="{7E3B975C-9029-4AF8-A0AF-EDB2DB5D0E79}" type="parTrans" cxnId="{BB3B7551-5FD4-4099-93AC-087CBA65A9A2}">
      <dgm:prSet/>
      <dgm:spPr/>
      <dgm:t>
        <a:bodyPr/>
        <a:lstStyle/>
        <a:p>
          <a:endParaRPr lang="en-US"/>
        </a:p>
      </dgm:t>
    </dgm:pt>
    <dgm:pt modelId="{22CE6AD2-0F7C-4D22-B2B9-85520FFCBFEE}" type="sibTrans" cxnId="{BB3B7551-5FD4-4099-93AC-087CBA65A9A2}">
      <dgm:prSet/>
      <dgm:spPr/>
      <dgm:t>
        <a:bodyPr/>
        <a:lstStyle/>
        <a:p>
          <a:endParaRPr lang="en-US"/>
        </a:p>
      </dgm:t>
    </dgm:pt>
    <dgm:pt modelId="{6DBD4FF5-9A15-4DC3-B42A-308ACACDD7CD}">
      <dgm:prSet custT="1"/>
      <dgm:spPr>
        <a:solidFill>
          <a:srgbClr val="FFC00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عناصر ناباب</a:t>
          </a:r>
          <a:endParaRPr lang="en-US" sz="1600" dirty="0" smtClean="0">
            <a:cs typeface="B Titr" pitchFamily="2" charset="-78"/>
          </a:endParaRPr>
        </a:p>
      </dgm:t>
    </dgm:pt>
    <dgm:pt modelId="{80209B0E-10D5-447B-A273-3D16AF5B2A84}" type="parTrans" cxnId="{A0EFF04F-2B49-47AA-843B-67BE01690BEC}">
      <dgm:prSet/>
      <dgm:spPr/>
      <dgm:t>
        <a:bodyPr/>
        <a:lstStyle/>
        <a:p>
          <a:endParaRPr lang="en-US"/>
        </a:p>
      </dgm:t>
    </dgm:pt>
    <dgm:pt modelId="{5DF4B906-1E54-4298-A89B-17C8D12200FF}" type="sibTrans" cxnId="{A0EFF04F-2B49-47AA-843B-67BE01690BEC}">
      <dgm:prSet/>
      <dgm:spPr/>
      <dgm:t>
        <a:bodyPr/>
        <a:lstStyle/>
        <a:p>
          <a:endParaRPr lang="en-US"/>
        </a:p>
      </dgm:t>
    </dgm:pt>
    <dgm:pt modelId="{37C30570-7167-4124-85E2-26AC3A397E5F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مقدس مآب ها</a:t>
          </a:r>
          <a:endParaRPr lang="fa-IR" sz="1600" dirty="0" smtClean="0">
            <a:cs typeface="B Titr" pitchFamily="2" charset="-78"/>
          </a:endParaRPr>
        </a:p>
      </dgm:t>
    </dgm:pt>
    <dgm:pt modelId="{09353F86-A60A-4ED8-ACDD-532CFE44A5B0}" type="parTrans" cxnId="{760D04FB-F84F-4E61-9B03-71EE93440307}">
      <dgm:prSet/>
      <dgm:spPr/>
      <dgm:t>
        <a:bodyPr/>
        <a:lstStyle/>
        <a:p>
          <a:endParaRPr lang="en-US"/>
        </a:p>
      </dgm:t>
    </dgm:pt>
    <dgm:pt modelId="{D04FA999-D734-442E-9DB0-5F03D861ED35}" type="sibTrans" cxnId="{760D04FB-F84F-4E61-9B03-71EE93440307}">
      <dgm:prSet/>
      <dgm:spPr/>
      <dgm:t>
        <a:bodyPr/>
        <a:lstStyle/>
        <a:p>
          <a:endParaRPr lang="en-US"/>
        </a:p>
      </dgm:t>
    </dgm:pt>
    <dgm:pt modelId="{124CFA58-DBD9-42C3-B1F6-4564FFA6819B}">
      <dgm:prSet custT="1"/>
      <dgm:spPr>
        <a:solidFill>
          <a:srgbClr val="00B05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عوامل مفسد</a:t>
          </a:r>
          <a:endParaRPr lang="en-US" sz="1600" dirty="0" smtClean="0">
            <a:cs typeface="B Titr" pitchFamily="2" charset="-78"/>
          </a:endParaRPr>
        </a:p>
      </dgm:t>
    </dgm:pt>
    <dgm:pt modelId="{97BB7286-755D-405B-A53D-3FE750F989C0}" type="parTrans" cxnId="{A66452CE-8487-4CB0-B549-854A5005A89D}">
      <dgm:prSet/>
      <dgm:spPr/>
      <dgm:t>
        <a:bodyPr/>
        <a:lstStyle/>
        <a:p>
          <a:endParaRPr lang="en-US"/>
        </a:p>
      </dgm:t>
    </dgm:pt>
    <dgm:pt modelId="{DDC5B17E-A18D-49EA-95C0-1A03DFB6D504}" type="sibTrans" cxnId="{A66452CE-8487-4CB0-B549-854A5005A89D}">
      <dgm:prSet/>
      <dgm:spPr/>
      <dgm:t>
        <a:bodyPr/>
        <a:lstStyle/>
        <a:p>
          <a:endParaRPr lang="en-US"/>
        </a:p>
      </dgm:t>
    </dgm:pt>
    <dgm:pt modelId="{4F6A1058-9AF3-4BB9-BCE7-D3D34D824A97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غريبه‌ها</a:t>
          </a:r>
          <a:endParaRPr lang="en-US" sz="1600" dirty="0" smtClean="0">
            <a:cs typeface="B Titr" pitchFamily="2" charset="-78"/>
          </a:endParaRPr>
        </a:p>
      </dgm:t>
    </dgm:pt>
    <dgm:pt modelId="{D9DCDA5C-200B-4A01-B42A-E7AC71AF4B29}" type="parTrans" cxnId="{EC44212A-984F-4F9F-831A-AB7C090A7FFE}">
      <dgm:prSet/>
      <dgm:spPr/>
      <dgm:t>
        <a:bodyPr/>
        <a:lstStyle/>
        <a:p>
          <a:endParaRPr lang="en-US"/>
        </a:p>
      </dgm:t>
    </dgm:pt>
    <dgm:pt modelId="{16AA5EAE-D403-448B-A610-26C7626CFCA7}" type="sibTrans" cxnId="{EC44212A-984F-4F9F-831A-AB7C090A7FFE}">
      <dgm:prSet/>
      <dgm:spPr/>
      <dgm:t>
        <a:bodyPr/>
        <a:lstStyle/>
        <a:p>
          <a:endParaRPr lang="en-US"/>
        </a:p>
      </dgm:t>
    </dgm:pt>
    <dgm:pt modelId="{F4A0C72E-6146-4670-878B-B93C1D56CB4E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ar-SA" sz="1400" dirty="0" smtClean="0">
              <a:cs typeface="B Titr" pitchFamily="2" charset="-78"/>
            </a:rPr>
            <a:t>پيغام‌آورها و مأموران ويژه</a:t>
          </a:r>
          <a:r>
            <a:rPr lang="fa-IR" sz="1400" dirty="0" smtClean="0">
              <a:cs typeface="B Titr" pitchFamily="2" charset="-78"/>
            </a:rPr>
            <a:t> كشورهاي خارجي</a:t>
          </a:r>
          <a:endParaRPr lang="en-US" sz="1400" dirty="0" smtClean="0">
            <a:cs typeface="B Titr" pitchFamily="2" charset="-78"/>
          </a:endParaRPr>
        </a:p>
      </dgm:t>
    </dgm:pt>
    <dgm:pt modelId="{C467228D-3BEC-4D0B-85EB-8FC748F4E070}" type="parTrans" cxnId="{CB445B09-1260-4CEE-BB59-DC3A2D1AC75E}">
      <dgm:prSet/>
      <dgm:spPr/>
      <dgm:t>
        <a:bodyPr/>
        <a:lstStyle/>
        <a:p>
          <a:endParaRPr lang="en-US"/>
        </a:p>
      </dgm:t>
    </dgm:pt>
    <dgm:pt modelId="{1FDF828F-B640-48B4-9F41-67FAC8662FD3}" type="sibTrans" cxnId="{CB445B09-1260-4CEE-BB59-DC3A2D1AC75E}">
      <dgm:prSet/>
      <dgm:spPr/>
      <dgm:t>
        <a:bodyPr/>
        <a:lstStyle/>
        <a:p>
          <a:endParaRPr lang="en-US"/>
        </a:p>
      </dgm:t>
    </dgm:pt>
    <dgm:pt modelId="{1A3CF92D-9CCE-4BD8-900C-1AD798A4FD34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زرسالاران و چپاولگران</a:t>
          </a:r>
          <a:endParaRPr lang="en-US" sz="1600" dirty="0" smtClean="0">
            <a:cs typeface="B Titr" pitchFamily="2" charset="-78"/>
          </a:endParaRPr>
        </a:p>
      </dgm:t>
    </dgm:pt>
    <dgm:pt modelId="{B30C3C1B-D501-429E-9B63-C25E6A27CA9C}" type="parTrans" cxnId="{C637A111-A4FA-4083-A861-E67B44B465AF}">
      <dgm:prSet/>
      <dgm:spPr/>
      <dgm:t>
        <a:bodyPr/>
        <a:lstStyle/>
        <a:p>
          <a:endParaRPr lang="en-US"/>
        </a:p>
      </dgm:t>
    </dgm:pt>
    <dgm:pt modelId="{5EE313A1-803B-4BD1-9591-88AC817D5E87}" type="sibTrans" cxnId="{C637A111-A4FA-4083-A861-E67B44B465AF}">
      <dgm:prSet/>
      <dgm:spPr/>
      <dgm:t>
        <a:bodyPr/>
        <a:lstStyle/>
        <a:p>
          <a:endParaRPr lang="en-US"/>
        </a:p>
      </dgm:t>
    </dgm:pt>
    <dgm:pt modelId="{C933CBE4-5BE2-440A-9E31-601B85790AED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استاد دانشگاه نفوذي </a:t>
          </a:r>
          <a:endParaRPr lang="en-US" sz="1600" dirty="0" smtClean="0">
            <a:cs typeface="B Titr" pitchFamily="2" charset="-78"/>
          </a:endParaRPr>
        </a:p>
      </dgm:t>
    </dgm:pt>
    <dgm:pt modelId="{2690CB6D-D895-42E4-84AF-9250E4E5899A}" type="parTrans" cxnId="{AA096C41-FC8E-450D-9BE8-9EDFA856714F}">
      <dgm:prSet/>
      <dgm:spPr/>
      <dgm:t>
        <a:bodyPr/>
        <a:lstStyle/>
        <a:p>
          <a:endParaRPr lang="en-US"/>
        </a:p>
      </dgm:t>
    </dgm:pt>
    <dgm:pt modelId="{30DD5466-C696-4AA5-A2EA-C03473CC1842}" type="sibTrans" cxnId="{AA096C41-FC8E-450D-9BE8-9EDFA856714F}">
      <dgm:prSet/>
      <dgm:spPr/>
      <dgm:t>
        <a:bodyPr/>
        <a:lstStyle/>
        <a:p>
          <a:endParaRPr lang="en-US"/>
        </a:p>
      </dgm:t>
    </dgm:pt>
    <dgm:pt modelId="{D12D2A93-C72E-4B08-8B76-92BCDD4C479A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فعّال دانشجویی نفوذي</a:t>
          </a:r>
          <a:endParaRPr lang="en-US" sz="1600" dirty="0" smtClean="0">
            <a:cs typeface="B Titr" pitchFamily="2" charset="-78"/>
          </a:endParaRPr>
        </a:p>
      </dgm:t>
    </dgm:pt>
    <dgm:pt modelId="{18183711-1530-45B9-BA4A-FB56986CF67A}" type="parTrans" cxnId="{AD9BD5F7-00DA-4CBF-B039-BEDBCF24A480}">
      <dgm:prSet/>
      <dgm:spPr/>
      <dgm:t>
        <a:bodyPr/>
        <a:lstStyle/>
        <a:p>
          <a:endParaRPr lang="en-US"/>
        </a:p>
      </dgm:t>
    </dgm:pt>
    <dgm:pt modelId="{588A4140-87CB-43C3-A591-6976F5269F81}" type="sibTrans" cxnId="{AD9BD5F7-00DA-4CBF-B039-BEDBCF24A480}">
      <dgm:prSet/>
      <dgm:spPr/>
      <dgm:t>
        <a:bodyPr/>
        <a:lstStyle/>
        <a:p>
          <a:endParaRPr lang="en-US"/>
        </a:p>
      </dgm:t>
    </dgm:pt>
    <dgm:pt modelId="{8CAC67F1-B985-4614-A755-184F2A02F160}">
      <dgm:prSet custT="1"/>
      <dgm:spPr>
        <a:solidFill>
          <a:srgbClr val="00B05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آدمهاى نامعتقد به آرمان اسلامى</a:t>
          </a:r>
          <a:endParaRPr lang="en-US" sz="1600" dirty="0" smtClean="0">
            <a:cs typeface="B Titr" pitchFamily="2" charset="-78"/>
          </a:endParaRPr>
        </a:p>
      </dgm:t>
    </dgm:pt>
    <dgm:pt modelId="{4749C20E-FBC8-4D0C-82CD-405ECA047D0A}" type="parTrans" cxnId="{A4871209-3BAC-4BA6-8895-230A33D98B7C}">
      <dgm:prSet/>
      <dgm:spPr/>
      <dgm:t>
        <a:bodyPr/>
        <a:lstStyle/>
        <a:p>
          <a:endParaRPr lang="en-US"/>
        </a:p>
      </dgm:t>
    </dgm:pt>
    <dgm:pt modelId="{CCF1A295-5274-473A-A90A-E365F8DA9A92}" type="sibTrans" cxnId="{A4871209-3BAC-4BA6-8895-230A33D98B7C}">
      <dgm:prSet/>
      <dgm:spPr/>
      <dgm:t>
        <a:bodyPr/>
        <a:lstStyle/>
        <a:p>
          <a:endParaRPr lang="en-US"/>
        </a:p>
      </dgm:t>
    </dgm:pt>
    <dgm:pt modelId="{D71CDC1B-12D9-4E01-9E53-750A4FE0999E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عناصر مخالف با اسلام </a:t>
          </a:r>
          <a:endParaRPr lang="en-US" sz="1600" dirty="0" smtClean="0">
            <a:cs typeface="B Titr" pitchFamily="2" charset="-78"/>
          </a:endParaRPr>
        </a:p>
      </dgm:t>
    </dgm:pt>
    <dgm:pt modelId="{D03A7C2F-E301-4F7B-9F66-75ED30921B28}" type="parTrans" cxnId="{C9B67A85-4FC3-4CD4-A1FD-187D976A02BB}">
      <dgm:prSet/>
      <dgm:spPr/>
      <dgm:t>
        <a:bodyPr/>
        <a:lstStyle/>
        <a:p>
          <a:endParaRPr lang="en-US"/>
        </a:p>
      </dgm:t>
    </dgm:pt>
    <dgm:pt modelId="{7E3C058B-5048-4990-90BE-212E7B967D6D}" type="sibTrans" cxnId="{C9B67A85-4FC3-4CD4-A1FD-187D976A02BB}">
      <dgm:prSet/>
      <dgm:spPr/>
      <dgm:t>
        <a:bodyPr/>
        <a:lstStyle/>
        <a:p>
          <a:endParaRPr lang="en-US"/>
        </a:p>
      </dgm:t>
    </dgm:pt>
    <dgm:pt modelId="{6DC8AA5B-F79A-403B-8CA5-4358C46AFD89}">
      <dgm:prSet custT="1"/>
      <dgm:spPr>
        <a:solidFill>
          <a:srgbClr val="00B05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وطن‌فروشان</a:t>
          </a:r>
          <a:endParaRPr lang="en-US" sz="1600" dirty="0" smtClean="0">
            <a:cs typeface="B Titr" pitchFamily="2" charset="-78"/>
          </a:endParaRPr>
        </a:p>
      </dgm:t>
    </dgm:pt>
    <dgm:pt modelId="{A70556EA-9CE9-429D-AFC5-D3D4577D2CDC}" type="parTrans" cxnId="{2B5DD120-2FB2-4A35-A332-9154DE96D1F5}">
      <dgm:prSet/>
      <dgm:spPr/>
      <dgm:t>
        <a:bodyPr/>
        <a:lstStyle/>
        <a:p>
          <a:endParaRPr lang="en-US"/>
        </a:p>
      </dgm:t>
    </dgm:pt>
    <dgm:pt modelId="{3EA0DB09-B4CB-47A4-BD28-03B6C7CD4B61}" type="sibTrans" cxnId="{2B5DD120-2FB2-4A35-A332-9154DE96D1F5}">
      <dgm:prSet/>
      <dgm:spPr/>
      <dgm:t>
        <a:bodyPr/>
        <a:lstStyle/>
        <a:p>
          <a:endParaRPr lang="en-US"/>
        </a:p>
      </dgm:t>
    </dgm:pt>
    <dgm:pt modelId="{97517194-92F1-4D18-911A-0D65A64C0569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fa-IR" sz="1600" dirty="0" smtClean="0">
              <a:cs typeface="B Titr" pitchFamily="2" charset="-78"/>
            </a:rPr>
            <a:t>  </a:t>
          </a:r>
          <a:r>
            <a:rPr lang="ar-SA" sz="1600" dirty="0" smtClean="0">
              <a:cs typeface="B Titr" pitchFamily="2" charset="-78"/>
            </a:rPr>
            <a:t>نخبه</a:t>
          </a:r>
          <a:r>
            <a:rPr lang="en-US" sz="1600" dirty="0" smtClean="0">
              <a:cs typeface="B Titr" pitchFamily="2" charset="-78"/>
            </a:rPr>
            <a:t>‌</a:t>
          </a:r>
          <a:r>
            <a:rPr lang="ar-SA" sz="1600" dirty="0" smtClean="0">
              <a:cs typeface="B Titr" pitchFamily="2" charset="-78"/>
            </a:rPr>
            <a:t>ی فکری و علمی نفوذي</a:t>
          </a:r>
          <a:r>
            <a:rPr lang="fa-IR" sz="1600" dirty="0" smtClean="0">
              <a:cs typeface="B Titr" pitchFamily="2" charset="-78"/>
            </a:rPr>
            <a:t> </a:t>
          </a:r>
          <a:endParaRPr lang="en-US" sz="1600" dirty="0" smtClean="0">
            <a:cs typeface="B Titr" pitchFamily="2" charset="-78"/>
          </a:endParaRPr>
        </a:p>
      </dgm:t>
    </dgm:pt>
    <dgm:pt modelId="{C928312E-7D04-4485-BC33-40EEADC6422E}" type="parTrans" cxnId="{93193EB2-E81D-43C9-919D-6ABEF125ED89}">
      <dgm:prSet/>
      <dgm:spPr/>
      <dgm:t>
        <a:bodyPr/>
        <a:lstStyle/>
        <a:p>
          <a:endParaRPr lang="en-US"/>
        </a:p>
      </dgm:t>
    </dgm:pt>
    <dgm:pt modelId="{6DAF7096-DCA9-4B4A-9A49-9FCD3261AB6E}" type="sibTrans" cxnId="{93193EB2-E81D-43C9-919D-6ABEF125ED89}">
      <dgm:prSet/>
      <dgm:spPr/>
      <dgm:t>
        <a:bodyPr/>
        <a:lstStyle/>
        <a:p>
          <a:endParaRPr lang="en-US"/>
        </a:p>
      </dgm:t>
    </dgm:pt>
    <dgm:pt modelId="{BD2CC431-AF63-468A-9949-59278B3C3818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آدمهاى بيگانه</a:t>
          </a:r>
          <a:endParaRPr lang="en-US" sz="1600" dirty="0" smtClean="0">
            <a:cs typeface="B Titr" pitchFamily="2" charset="-78"/>
          </a:endParaRPr>
        </a:p>
      </dgm:t>
    </dgm:pt>
    <dgm:pt modelId="{DB7C1AC7-2F13-4987-B675-29DFF5E30C16}" type="parTrans" cxnId="{88115520-E318-42A2-A954-4CA0CFCE0A68}">
      <dgm:prSet/>
      <dgm:spPr/>
      <dgm:t>
        <a:bodyPr/>
        <a:lstStyle/>
        <a:p>
          <a:endParaRPr lang="en-US"/>
        </a:p>
      </dgm:t>
    </dgm:pt>
    <dgm:pt modelId="{FBA6212C-E819-4A39-8E02-5D096913E081}" type="sibTrans" cxnId="{88115520-E318-42A2-A954-4CA0CFCE0A68}">
      <dgm:prSet/>
      <dgm:spPr/>
      <dgm:t>
        <a:bodyPr/>
        <a:lstStyle/>
        <a:p>
          <a:endParaRPr lang="en-US"/>
        </a:p>
      </dgm:t>
    </dgm:pt>
    <dgm:pt modelId="{14C4DFD4-0E6E-4345-8853-C95F02A98394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روشنفكر ان مزدور و خود فروخته</a:t>
          </a:r>
          <a:endParaRPr lang="en-US" sz="1600" dirty="0" smtClean="0">
            <a:cs typeface="B Titr" pitchFamily="2" charset="-78"/>
          </a:endParaRPr>
        </a:p>
      </dgm:t>
    </dgm:pt>
    <dgm:pt modelId="{4054CACE-DBFF-40B3-9048-B19604805325}" type="parTrans" cxnId="{CFA7C0B4-DDCC-4224-8964-837347A6A15D}">
      <dgm:prSet/>
      <dgm:spPr/>
      <dgm:t>
        <a:bodyPr/>
        <a:lstStyle/>
        <a:p>
          <a:endParaRPr lang="en-US"/>
        </a:p>
      </dgm:t>
    </dgm:pt>
    <dgm:pt modelId="{19064DE4-8650-41AC-AF4F-94DC3B3AF631}" type="sibTrans" cxnId="{CFA7C0B4-DDCC-4224-8964-837347A6A15D}">
      <dgm:prSet/>
      <dgm:spPr/>
      <dgm:t>
        <a:bodyPr/>
        <a:lstStyle/>
        <a:p>
          <a:endParaRPr lang="en-US"/>
        </a:p>
      </dgm:t>
    </dgm:pt>
    <dgm:pt modelId="{49A52677-D0D2-48E3-BD29-ED14CAD13BFA}">
      <dgm:prSet/>
      <dgm:spPr>
        <a:solidFill>
          <a:srgbClr val="FFC000"/>
        </a:solidFill>
      </dgm:spPr>
      <dgm:t>
        <a:bodyPr/>
        <a:lstStyle/>
        <a:p>
          <a:pPr rtl="1"/>
          <a:r>
            <a:rPr lang="ar-SA" dirty="0" smtClean="0">
              <a:cs typeface="B Titr" pitchFamily="2" charset="-78"/>
            </a:rPr>
            <a:t>دستگاههاى خبرى و جاسوسى</a:t>
          </a:r>
          <a:endParaRPr lang="en-US" dirty="0" smtClean="0">
            <a:cs typeface="B Titr" pitchFamily="2" charset="-78"/>
          </a:endParaRPr>
        </a:p>
      </dgm:t>
    </dgm:pt>
    <dgm:pt modelId="{9A5108DD-23AC-4CDB-9EB6-F513B136A4F1}" type="parTrans" cxnId="{C321F70E-0B35-4B3A-AA63-DF057DBFD42F}">
      <dgm:prSet/>
      <dgm:spPr/>
      <dgm:t>
        <a:bodyPr/>
        <a:lstStyle/>
        <a:p>
          <a:endParaRPr lang="en-US"/>
        </a:p>
      </dgm:t>
    </dgm:pt>
    <dgm:pt modelId="{7002FB46-E049-4F21-8E25-F76DDFE0E79A}" type="sibTrans" cxnId="{C321F70E-0B35-4B3A-AA63-DF057DBFD42F}">
      <dgm:prSet/>
      <dgm:spPr/>
      <dgm:t>
        <a:bodyPr/>
        <a:lstStyle/>
        <a:p>
          <a:endParaRPr lang="en-US"/>
        </a:p>
      </dgm:t>
    </dgm:pt>
    <dgm:pt modelId="{1203C444-3B59-4B72-ACC5-578684C50507}">
      <dgm:prSet custT="1"/>
      <dgm:spPr>
        <a:solidFill>
          <a:schemeClr val="accent2"/>
        </a:solidFill>
      </dgm:spPr>
      <dgm:t>
        <a:bodyPr/>
        <a:lstStyle/>
        <a:p>
          <a:pPr rtl="1"/>
          <a:r>
            <a:rPr lang="ar-SA" sz="1800" dirty="0" smtClean="0">
              <a:cs typeface="B Titr" pitchFamily="2" charset="-78"/>
            </a:rPr>
            <a:t>نااهلها</a:t>
          </a:r>
          <a:endParaRPr lang="en-US" sz="1800" dirty="0" smtClean="0">
            <a:cs typeface="B Titr" pitchFamily="2" charset="-78"/>
          </a:endParaRPr>
        </a:p>
      </dgm:t>
    </dgm:pt>
    <dgm:pt modelId="{90798B93-D515-4690-8D5E-CE182BD73A13}" type="parTrans" cxnId="{EE404D57-1CCB-4B11-A718-140070A535C3}">
      <dgm:prSet/>
      <dgm:spPr/>
      <dgm:t>
        <a:bodyPr/>
        <a:lstStyle/>
        <a:p>
          <a:endParaRPr lang="en-US"/>
        </a:p>
      </dgm:t>
    </dgm:pt>
    <dgm:pt modelId="{1ED89AE8-0113-4C14-9A97-8F8319178741}" type="sibTrans" cxnId="{EE404D57-1CCB-4B11-A718-140070A535C3}">
      <dgm:prSet/>
      <dgm:spPr/>
      <dgm:t>
        <a:bodyPr/>
        <a:lstStyle/>
        <a:p>
          <a:endParaRPr lang="en-US"/>
        </a:p>
      </dgm:t>
    </dgm:pt>
    <dgm:pt modelId="{4F1DAB65-482B-4CAC-8985-E284157EA997}">
      <dgm:prSet custT="1"/>
      <dgm:spPr>
        <a:solidFill>
          <a:srgbClr val="FFC00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نامحرمها</a:t>
          </a:r>
          <a:endParaRPr lang="en-US" sz="1600" dirty="0" smtClean="0">
            <a:cs typeface="B Titr" pitchFamily="2" charset="-78"/>
          </a:endParaRPr>
        </a:p>
      </dgm:t>
    </dgm:pt>
    <dgm:pt modelId="{DDE4BDAD-132F-4CEF-B7DC-05956B56F67D}" type="parTrans" cxnId="{E85C7400-11C4-45FC-B883-5EE64A774C36}">
      <dgm:prSet/>
      <dgm:spPr/>
      <dgm:t>
        <a:bodyPr/>
        <a:lstStyle/>
        <a:p>
          <a:endParaRPr lang="en-US"/>
        </a:p>
      </dgm:t>
    </dgm:pt>
    <dgm:pt modelId="{06F160EC-2620-4E02-8728-19782D0D542C}" type="sibTrans" cxnId="{E85C7400-11C4-45FC-B883-5EE64A774C36}">
      <dgm:prSet/>
      <dgm:spPr/>
      <dgm:t>
        <a:bodyPr/>
        <a:lstStyle/>
        <a:p>
          <a:endParaRPr lang="en-US"/>
        </a:p>
      </dgm:t>
    </dgm:pt>
    <dgm:pt modelId="{7D254EE9-51A4-4B17-8421-37BEC69F5B19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سرمايه‌دارها</a:t>
          </a:r>
          <a:endParaRPr lang="en-US" sz="1600" dirty="0" smtClean="0">
            <a:cs typeface="B Titr" pitchFamily="2" charset="-78"/>
          </a:endParaRPr>
        </a:p>
      </dgm:t>
    </dgm:pt>
    <dgm:pt modelId="{03DD4B0B-1C48-4CEE-85CC-A7FC7529926A}" type="parTrans" cxnId="{EFF6AB9F-7489-4DFE-97F5-0524F03BBA2E}">
      <dgm:prSet/>
      <dgm:spPr/>
      <dgm:t>
        <a:bodyPr/>
        <a:lstStyle/>
        <a:p>
          <a:endParaRPr lang="en-US"/>
        </a:p>
      </dgm:t>
    </dgm:pt>
    <dgm:pt modelId="{EE0EDA7A-1DD1-4A69-BE79-C2AD402B5454}" type="sibTrans" cxnId="{EFF6AB9F-7489-4DFE-97F5-0524F03BBA2E}">
      <dgm:prSet/>
      <dgm:spPr/>
      <dgm:t>
        <a:bodyPr/>
        <a:lstStyle/>
        <a:p>
          <a:endParaRPr lang="en-US"/>
        </a:p>
      </dgm:t>
    </dgm:pt>
    <dgm:pt modelId="{92A4C0C2-75CC-49C4-A41A-28A29FF16CB3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ar-SA" sz="1600" dirty="0" smtClean="0">
              <a:cs typeface="B Titr" pitchFamily="2" charset="-78"/>
            </a:rPr>
            <a:t>عناصر بيگانه</a:t>
          </a:r>
          <a:endParaRPr lang="en-US" sz="1600" dirty="0" smtClean="0">
            <a:cs typeface="B Titr" pitchFamily="2" charset="-78"/>
          </a:endParaRPr>
        </a:p>
      </dgm:t>
    </dgm:pt>
    <dgm:pt modelId="{6BEADCE2-F33E-42F7-9B79-88B563607C3B}" type="parTrans" cxnId="{CDAF4DFC-4D67-4C9C-9BA5-24F9C3A0D8FB}">
      <dgm:prSet/>
      <dgm:spPr/>
      <dgm:t>
        <a:bodyPr/>
        <a:lstStyle/>
        <a:p>
          <a:endParaRPr lang="en-US"/>
        </a:p>
      </dgm:t>
    </dgm:pt>
    <dgm:pt modelId="{BC47C5DA-DF15-452A-A5A2-EB9F797A2FAC}" type="sibTrans" cxnId="{CDAF4DFC-4D67-4C9C-9BA5-24F9C3A0D8FB}">
      <dgm:prSet/>
      <dgm:spPr/>
      <dgm:t>
        <a:bodyPr/>
        <a:lstStyle/>
        <a:p>
          <a:endParaRPr lang="en-US"/>
        </a:p>
      </dgm:t>
    </dgm:pt>
    <dgm:pt modelId="{94C61D75-CBED-494D-A2D1-1010A82F4928}">
      <dgm:prSet custT="1"/>
      <dgm:spPr>
        <a:solidFill>
          <a:srgbClr val="FF0000"/>
        </a:solidFill>
      </dgm:spPr>
      <dgm:t>
        <a:bodyPr/>
        <a:lstStyle/>
        <a:p>
          <a:pPr rtl="1"/>
          <a:r>
            <a:rPr lang="fa-IR" sz="1800" dirty="0" smtClean="0">
              <a:cs typeface="B Titr" pitchFamily="2" charset="-78"/>
            </a:rPr>
            <a:t>جواسيس</a:t>
          </a:r>
          <a:endParaRPr lang="en-US" sz="1800" dirty="0" smtClean="0">
            <a:cs typeface="B Titr" pitchFamily="2" charset="-78"/>
          </a:endParaRPr>
        </a:p>
      </dgm:t>
    </dgm:pt>
    <dgm:pt modelId="{38E21D8D-0B28-4E85-9E76-69CA4A8F47F5}" type="parTrans" cxnId="{0EBE63E4-F7BE-4E44-A7EA-1BC25A2572D8}">
      <dgm:prSet/>
      <dgm:spPr/>
      <dgm:t>
        <a:bodyPr/>
        <a:lstStyle/>
        <a:p>
          <a:endParaRPr lang="en-US"/>
        </a:p>
      </dgm:t>
    </dgm:pt>
    <dgm:pt modelId="{4B999885-9D7A-4381-9B7E-E36AE574D320}" type="sibTrans" cxnId="{0EBE63E4-F7BE-4E44-A7EA-1BC25A2572D8}">
      <dgm:prSet/>
      <dgm:spPr/>
      <dgm:t>
        <a:bodyPr/>
        <a:lstStyle/>
        <a:p>
          <a:endParaRPr lang="en-US"/>
        </a:p>
      </dgm:t>
    </dgm:pt>
    <dgm:pt modelId="{1E14C841-A097-4C82-8AA3-7864E22709FE}" type="pres">
      <dgm:prSet presAssocID="{B7C706AE-246E-4D1C-B7A2-09D888CBA1C5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943AC4E2-5DE8-4461-B6B2-6B926D401CF4}" type="pres">
      <dgm:prSet presAssocID="{99BDB6CA-2281-4D79-978D-9C22985131A6}" presName="compNode" presStyleCnt="0"/>
      <dgm:spPr/>
    </dgm:pt>
    <dgm:pt modelId="{583A3135-71A7-40F8-AAD6-031525486412}" type="pres">
      <dgm:prSet presAssocID="{99BDB6CA-2281-4D79-978D-9C22985131A6}" presName="dummyConnPt" presStyleCnt="0"/>
      <dgm:spPr/>
    </dgm:pt>
    <dgm:pt modelId="{3F8A3E79-BE6F-418A-B434-A778C89AE03A}" type="pres">
      <dgm:prSet presAssocID="{99BDB6CA-2281-4D79-978D-9C22985131A6}" presName="node" presStyleLbl="node1" presStyleIdx="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1BACA-6F23-4304-886A-E74A8FE7478F}" type="pres">
      <dgm:prSet presAssocID="{91CC6DE8-439D-49C8-BFF5-D1B71E3DD8EF}" presName="sibTrans" presStyleLbl="bgSibTrans2D1" presStyleIdx="0" presStyleCnt="24"/>
      <dgm:spPr/>
      <dgm:t>
        <a:bodyPr/>
        <a:lstStyle/>
        <a:p>
          <a:endParaRPr lang="en-US"/>
        </a:p>
      </dgm:t>
    </dgm:pt>
    <dgm:pt modelId="{321E22B0-D372-49B7-B73F-F2D0C7A3CDA3}" type="pres">
      <dgm:prSet presAssocID="{B078B6CD-A84E-49E9-99AF-7DC4A65AA9CA}" presName="compNode" presStyleCnt="0"/>
      <dgm:spPr/>
    </dgm:pt>
    <dgm:pt modelId="{11271007-CE34-4DD4-BD7A-24D0B334E670}" type="pres">
      <dgm:prSet presAssocID="{B078B6CD-A84E-49E9-99AF-7DC4A65AA9CA}" presName="dummyConnPt" presStyleCnt="0"/>
      <dgm:spPr/>
    </dgm:pt>
    <dgm:pt modelId="{39BDDB24-FAC7-4666-A10D-7377F66D5D35}" type="pres">
      <dgm:prSet presAssocID="{B078B6CD-A84E-49E9-99AF-7DC4A65AA9CA}" presName="node" presStyleLbl="node1" presStyleIdx="1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7B218-8691-4102-8EBB-047D6068FB81}" type="pres">
      <dgm:prSet presAssocID="{7C789143-E225-4D29-A744-01531571AA75}" presName="sibTrans" presStyleLbl="bgSibTrans2D1" presStyleIdx="1" presStyleCnt="24"/>
      <dgm:spPr/>
      <dgm:t>
        <a:bodyPr/>
        <a:lstStyle/>
        <a:p>
          <a:endParaRPr lang="en-US"/>
        </a:p>
      </dgm:t>
    </dgm:pt>
    <dgm:pt modelId="{7FF5811E-7296-48E2-A5D6-D203DA5278F7}" type="pres">
      <dgm:prSet presAssocID="{EB9D1580-0363-46D5-B8B9-B92FDE777D79}" presName="compNode" presStyleCnt="0"/>
      <dgm:spPr/>
    </dgm:pt>
    <dgm:pt modelId="{EBCE1834-E0DF-46F6-AA4F-68BEFB704938}" type="pres">
      <dgm:prSet presAssocID="{EB9D1580-0363-46D5-B8B9-B92FDE777D79}" presName="dummyConnPt" presStyleCnt="0"/>
      <dgm:spPr/>
    </dgm:pt>
    <dgm:pt modelId="{DB285893-FFF1-4036-80F8-CA23684B91DF}" type="pres">
      <dgm:prSet presAssocID="{EB9D1580-0363-46D5-B8B9-B92FDE777D79}" presName="node" presStyleLbl="node1" presStyleIdx="2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6DE8A6-D46E-4CBF-9F28-3EE2F9C9A76B}" type="pres">
      <dgm:prSet presAssocID="{21FC578B-498D-4747-97BA-202121FF850B}" presName="sibTrans" presStyleLbl="bgSibTrans2D1" presStyleIdx="2" presStyleCnt="24"/>
      <dgm:spPr/>
      <dgm:t>
        <a:bodyPr/>
        <a:lstStyle/>
        <a:p>
          <a:endParaRPr lang="en-US"/>
        </a:p>
      </dgm:t>
    </dgm:pt>
    <dgm:pt modelId="{269825B6-AF4F-4C35-AB2D-F42907AD008D}" type="pres">
      <dgm:prSet presAssocID="{35268012-61EE-4518-B7BE-2B60E40A4CCF}" presName="compNode" presStyleCnt="0"/>
      <dgm:spPr/>
    </dgm:pt>
    <dgm:pt modelId="{D8984A5C-1CB6-4B0F-AFBB-3B0FF4F29827}" type="pres">
      <dgm:prSet presAssocID="{35268012-61EE-4518-B7BE-2B60E40A4CCF}" presName="dummyConnPt" presStyleCnt="0"/>
      <dgm:spPr/>
    </dgm:pt>
    <dgm:pt modelId="{063370D7-40F2-4767-BBBE-B9FD9CC14919}" type="pres">
      <dgm:prSet presAssocID="{35268012-61EE-4518-B7BE-2B60E40A4CCF}" presName="node" presStyleLbl="node1" presStyleIdx="3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EC6BA-C26E-4BAB-969E-E1A625BD8474}" type="pres">
      <dgm:prSet presAssocID="{4472D228-D1C1-47BD-A47C-31AF1CFD9F6D}" presName="sibTrans" presStyleLbl="bgSibTrans2D1" presStyleIdx="3" presStyleCnt="24"/>
      <dgm:spPr/>
      <dgm:t>
        <a:bodyPr/>
        <a:lstStyle/>
        <a:p>
          <a:endParaRPr lang="en-US"/>
        </a:p>
      </dgm:t>
    </dgm:pt>
    <dgm:pt modelId="{C1CC0206-F244-438C-A94E-4E393BF147E6}" type="pres">
      <dgm:prSet presAssocID="{BE81A01A-F63E-41BA-96A1-FF6D7C38C66A}" presName="compNode" presStyleCnt="0"/>
      <dgm:spPr/>
    </dgm:pt>
    <dgm:pt modelId="{E8FD01B3-56FC-45AE-81EC-5790AAA68CF0}" type="pres">
      <dgm:prSet presAssocID="{BE81A01A-F63E-41BA-96A1-FF6D7C38C66A}" presName="dummyConnPt" presStyleCnt="0"/>
      <dgm:spPr/>
    </dgm:pt>
    <dgm:pt modelId="{8703F43B-A925-4E98-995B-6273FF5EA67C}" type="pres">
      <dgm:prSet presAssocID="{BE81A01A-F63E-41BA-96A1-FF6D7C38C66A}" presName="node" presStyleLbl="node1" presStyleIdx="4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6FC89-DD7F-463C-8BB3-DEFE478ED229}" type="pres">
      <dgm:prSet presAssocID="{22CE6AD2-0F7C-4D22-B2B9-85520FFCBFEE}" presName="sibTrans" presStyleLbl="bgSibTrans2D1" presStyleIdx="4" presStyleCnt="24"/>
      <dgm:spPr/>
      <dgm:t>
        <a:bodyPr/>
        <a:lstStyle/>
        <a:p>
          <a:endParaRPr lang="en-US"/>
        </a:p>
      </dgm:t>
    </dgm:pt>
    <dgm:pt modelId="{24937492-56B9-4F43-A152-D29DC03F3320}" type="pres">
      <dgm:prSet presAssocID="{6DBD4FF5-9A15-4DC3-B42A-308ACACDD7CD}" presName="compNode" presStyleCnt="0"/>
      <dgm:spPr/>
    </dgm:pt>
    <dgm:pt modelId="{2338454D-8EE3-4C7B-993B-B48D35295EBC}" type="pres">
      <dgm:prSet presAssocID="{6DBD4FF5-9A15-4DC3-B42A-308ACACDD7CD}" presName="dummyConnPt" presStyleCnt="0"/>
      <dgm:spPr/>
    </dgm:pt>
    <dgm:pt modelId="{D1A77858-0429-48A4-9D34-FB7522D6C14A}" type="pres">
      <dgm:prSet presAssocID="{6DBD4FF5-9A15-4DC3-B42A-308ACACDD7CD}" presName="node" presStyleLbl="node1" presStyleIdx="5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47445-2159-4FD6-A4D8-6C9AF14016AC}" type="pres">
      <dgm:prSet presAssocID="{5DF4B906-1E54-4298-A89B-17C8D12200FF}" presName="sibTrans" presStyleLbl="bgSibTrans2D1" presStyleIdx="5" presStyleCnt="24"/>
      <dgm:spPr/>
      <dgm:t>
        <a:bodyPr/>
        <a:lstStyle/>
        <a:p>
          <a:endParaRPr lang="en-US"/>
        </a:p>
      </dgm:t>
    </dgm:pt>
    <dgm:pt modelId="{3B770723-FE12-4770-865A-7464F3BF9A06}" type="pres">
      <dgm:prSet presAssocID="{37C30570-7167-4124-85E2-26AC3A397E5F}" presName="compNode" presStyleCnt="0"/>
      <dgm:spPr/>
    </dgm:pt>
    <dgm:pt modelId="{CD113B5D-4453-4037-9A11-D721FAFE92E6}" type="pres">
      <dgm:prSet presAssocID="{37C30570-7167-4124-85E2-26AC3A397E5F}" presName="dummyConnPt" presStyleCnt="0"/>
      <dgm:spPr/>
    </dgm:pt>
    <dgm:pt modelId="{CF5C8099-04AE-4728-A7CF-75F0BA907866}" type="pres">
      <dgm:prSet presAssocID="{37C30570-7167-4124-85E2-26AC3A397E5F}" presName="node" presStyleLbl="node1" presStyleIdx="6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EE219-DA2E-48CF-9F6E-04581D87CC8E}" type="pres">
      <dgm:prSet presAssocID="{D04FA999-D734-442E-9DB0-5F03D861ED35}" presName="sibTrans" presStyleLbl="bgSibTrans2D1" presStyleIdx="6" presStyleCnt="24"/>
      <dgm:spPr/>
      <dgm:t>
        <a:bodyPr/>
        <a:lstStyle/>
        <a:p>
          <a:endParaRPr lang="en-US"/>
        </a:p>
      </dgm:t>
    </dgm:pt>
    <dgm:pt modelId="{F014F390-0F01-46DC-BE6B-D3782C6F85AD}" type="pres">
      <dgm:prSet presAssocID="{124CFA58-DBD9-42C3-B1F6-4564FFA6819B}" presName="compNode" presStyleCnt="0"/>
      <dgm:spPr/>
    </dgm:pt>
    <dgm:pt modelId="{C424A65B-38FB-4A96-AF04-5EF7CC99BC7F}" type="pres">
      <dgm:prSet presAssocID="{124CFA58-DBD9-42C3-B1F6-4564FFA6819B}" presName="dummyConnPt" presStyleCnt="0"/>
      <dgm:spPr/>
    </dgm:pt>
    <dgm:pt modelId="{0E98D058-4980-4D0D-B6B3-55174BF6E1BB}" type="pres">
      <dgm:prSet presAssocID="{124CFA58-DBD9-42C3-B1F6-4564FFA6819B}" presName="node" presStyleLbl="node1" presStyleIdx="7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00091-C45E-437A-87DB-611673CAD47C}" type="pres">
      <dgm:prSet presAssocID="{DDC5B17E-A18D-49EA-95C0-1A03DFB6D504}" presName="sibTrans" presStyleLbl="bgSibTrans2D1" presStyleIdx="7" presStyleCnt="24"/>
      <dgm:spPr/>
      <dgm:t>
        <a:bodyPr/>
        <a:lstStyle/>
        <a:p>
          <a:endParaRPr lang="en-US"/>
        </a:p>
      </dgm:t>
    </dgm:pt>
    <dgm:pt modelId="{AC8C20FD-AD41-4347-B0FC-7C7006942565}" type="pres">
      <dgm:prSet presAssocID="{4F6A1058-9AF3-4BB9-BCE7-D3D34D824A97}" presName="compNode" presStyleCnt="0"/>
      <dgm:spPr/>
    </dgm:pt>
    <dgm:pt modelId="{F9369159-8CEB-43E5-892D-E669E86974C2}" type="pres">
      <dgm:prSet presAssocID="{4F6A1058-9AF3-4BB9-BCE7-D3D34D824A97}" presName="dummyConnPt" presStyleCnt="0"/>
      <dgm:spPr/>
    </dgm:pt>
    <dgm:pt modelId="{28A50767-B4D1-4248-B257-AA757DD47548}" type="pres">
      <dgm:prSet presAssocID="{4F6A1058-9AF3-4BB9-BCE7-D3D34D824A97}" presName="node" presStyleLbl="node1" presStyleIdx="8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06232-D46E-4EC3-B082-1BAEE7821CA9}" type="pres">
      <dgm:prSet presAssocID="{16AA5EAE-D403-448B-A610-26C7626CFCA7}" presName="sibTrans" presStyleLbl="bgSibTrans2D1" presStyleIdx="8" presStyleCnt="24"/>
      <dgm:spPr/>
      <dgm:t>
        <a:bodyPr/>
        <a:lstStyle/>
        <a:p>
          <a:endParaRPr lang="en-US"/>
        </a:p>
      </dgm:t>
    </dgm:pt>
    <dgm:pt modelId="{7A4B2A9D-9470-4212-8E06-8612AFF11981}" type="pres">
      <dgm:prSet presAssocID="{F4A0C72E-6146-4670-878B-B93C1D56CB4E}" presName="compNode" presStyleCnt="0"/>
      <dgm:spPr/>
    </dgm:pt>
    <dgm:pt modelId="{6BEEE19C-1724-47E5-B461-C7C5C73F7998}" type="pres">
      <dgm:prSet presAssocID="{F4A0C72E-6146-4670-878B-B93C1D56CB4E}" presName="dummyConnPt" presStyleCnt="0"/>
      <dgm:spPr/>
    </dgm:pt>
    <dgm:pt modelId="{D1F1F988-324A-4911-9C9B-0B80904F9E70}" type="pres">
      <dgm:prSet presAssocID="{F4A0C72E-6146-4670-878B-B93C1D56CB4E}" presName="node" presStyleLbl="node1" presStyleIdx="9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61242-ADBB-4A11-9551-B19617215DD0}" type="pres">
      <dgm:prSet presAssocID="{1FDF828F-B640-48B4-9F41-67FAC8662FD3}" presName="sibTrans" presStyleLbl="bgSibTrans2D1" presStyleIdx="9" presStyleCnt="24"/>
      <dgm:spPr/>
      <dgm:t>
        <a:bodyPr/>
        <a:lstStyle/>
        <a:p>
          <a:endParaRPr lang="en-US"/>
        </a:p>
      </dgm:t>
    </dgm:pt>
    <dgm:pt modelId="{78264FD7-4BBE-4327-8987-4B39E3F9A9AD}" type="pres">
      <dgm:prSet presAssocID="{1A3CF92D-9CCE-4BD8-900C-1AD798A4FD34}" presName="compNode" presStyleCnt="0"/>
      <dgm:spPr/>
    </dgm:pt>
    <dgm:pt modelId="{520ACDFB-C03E-48DA-8585-75E20E1EE79C}" type="pres">
      <dgm:prSet presAssocID="{1A3CF92D-9CCE-4BD8-900C-1AD798A4FD34}" presName="dummyConnPt" presStyleCnt="0"/>
      <dgm:spPr/>
    </dgm:pt>
    <dgm:pt modelId="{AE509B32-BC0C-402A-8C17-47002ED8C2D9}" type="pres">
      <dgm:prSet presAssocID="{1A3CF92D-9CCE-4BD8-900C-1AD798A4FD34}" presName="node" presStyleLbl="node1" presStyleIdx="1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C06F0-57B4-4BE0-985B-79C721E86592}" type="pres">
      <dgm:prSet presAssocID="{5EE313A1-803B-4BD1-9591-88AC817D5E87}" presName="sibTrans" presStyleLbl="bgSibTrans2D1" presStyleIdx="10" presStyleCnt="24"/>
      <dgm:spPr/>
      <dgm:t>
        <a:bodyPr/>
        <a:lstStyle/>
        <a:p>
          <a:endParaRPr lang="en-US"/>
        </a:p>
      </dgm:t>
    </dgm:pt>
    <dgm:pt modelId="{0A7C441C-35D5-46E8-A614-EAFB9432DB78}" type="pres">
      <dgm:prSet presAssocID="{C933CBE4-5BE2-440A-9E31-601B85790AED}" presName="compNode" presStyleCnt="0"/>
      <dgm:spPr/>
    </dgm:pt>
    <dgm:pt modelId="{6C40BF5B-5690-4CED-A27F-AEFD536F0B69}" type="pres">
      <dgm:prSet presAssocID="{C933CBE4-5BE2-440A-9E31-601B85790AED}" presName="dummyConnPt" presStyleCnt="0"/>
      <dgm:spPr/>
    </dgm:pt>
    <dgm:pt modelId="{8FA15793-E1C1-4B49-8B52-FD3CF2C27F97}" type="pres">
      <dgm:prSet presAssocID="{C933CBE4-5BE2-440A-9E31-601B85790AED}" presName="node" presStyleLbl="node1" presStyleIdx="11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6E1D4-5FFC-40E6-8895-3955AE04E457}" type="pres">
      <dgm:prSet presAssocID="{30DD5466-C696-4AA5-A2EA-C03473CC1842}" presName="sibTrans" presStyleLbl="bgSibTrans2D1" presStyleIdx="11" presStyleCnt="24"/>
      <dgm:spPr/>
      <dgm:t>
        <a:bodyPr/>
        <a:lstStyle/>
        <a:p>
          <a:endParaRPr lang="en-US"/>
        </a:p>
      </dgm:t>
    </dgm:pt>
    <dgm:pt modelId="{01F111C5-7391-43F3-BA67-B0FE4C7456C0}" type="pres">
      <dgm:prSet presAssocID="{D12D2A93-C72E-4B08-8B76-92BCDD4C479A}" presName="compNode" presStyleCnt="0"/>
      <dgm:spPr/>
    </dgm:pt>
    <dgm:pt modelId="{1E4AD156-46DE-4853-ACDC-63E4C2AA3A57}" type="pres">
      <dgm:prSet presAssocID="{D12D2A93-C72E-4B08-8B76-92BCDD4C479A}" presName="dummyConnPt" presStyleCnt="0"/>
      <dgm:spPr/>
    </dgm:pt>
    <dgm:pt modelId="{8C4F9B98-6E21-46F5-80E7-86A74B10D9A4}" type="pres">
      <dgm:prSet presAssocID="{D12D2A93-C72E-4B08-8B76-92BCDD4C479A}" presName="node" presStyleLbl="node1" presStyleIdx="12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B494C-41DE-412D-89DB-ADFE736EA2D9}" type="pres">
      <dgm:prSet presAssocID="{588A4140-87CB-43C3-A591-6976F5269F81}" presName="sibTrans" presStyleLbl="bgSibTrans2D1" presStyleIdx="12" presStyleCnt="24"/>
      <dgm:spPr/>
      <dgm:t>
        <a:bodyPr/>
        <a:lstStyle/>
        <a:p>
          <a:endParaRPr lang="en-US"/>
        </a:p>
      </dgm:t>
    </dgm:pt>
    <dgm:pt modelId="{F88E52F4-A67E-4924-A7A8-7FAB999084AE}" type="pres">
      <dgm:prSet presAssocID="{8CAC67F1-B985-4614-A755-184F2A02F160}" presName="compNode" presStyleCnt="0"/>
      <dgm:spPr/>
    </dgm:pt>
    <dgm:pt modelId="{3BE301C4-B223-4E58-98CD-EC85DB280871}" type="pres">
      <dgm:prSet presAssocID="{8CAC67F1-B985-4614-A755-184F2A02F160}" presName="dummyConnPt" presStyleCnt="0"/>
      <dgm:spPr/>
    </dgm:pt>
    <dgm:pt modelId="{91FD73F7-4844-4043-89AD-90B2CC46C171}" type="pres">
      <dgm:prSet presAssocID="{8CAC67F1-B985-4614-A755-184F2A02F160}" presName="node" presStyleLbl="node1" presStyleIdx="13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887A7-1ED1-46F3-8D86-5B05B922C2E2}" type="pres">
      <dgm:prSet presAssocID="{CCF1A295-5274-473A-A90A-E365F8DA9A92}" presName="sibTrans" presStyleLbl="bgSibTrans2D1" presStyleIdx="13" presStyleCnt="24"/>
      <dgm:spPr/>
      <dgm:t>
        <a:bodyPr/>
        <a:lstStyle/>
        <a:p>
          <a:endParaRPr lang="en-US"/>
        </a:p>
      </dgm:t>
    </dgm:pt>
    <dgm:pt modelId="{98B32FA5-FF67-4EC1-B330-66D3BC3C2EE8}" type="pres">
      <dgm:prSet presAssocID="{D71CDC1B-12D9-4E01-9E53-750A4FE0999E}" presName="compNode" presStyleCnt="0"/>
      <dgm:spPr/>
    </dgm:pt>
    <dgm:pt modelId="{F17FBC92-A762-4429-823A-495EC16AA194}" type="pres">
      <dgm:prSet presAssocID="{D71CDC1B-12D9-4E01-9E53-750A4FE0999E}" presName="dummyConnPt" presStyleCnt="0"/>
      <dgm:spPr/>
    </dgm:pt>
    <dgm:pt modelId="{C79D7F54-C61C-4106-A893-B51AD73DA848}" type="pres">
      <dgm:prSet presAssocID="{D71CDC1B-12D9-4E01-9E53-750A4FE0999E}" presName="node" presStyleLbl="node1" presStyleIdx="14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20D5F-53A6-4EE9-8580-E0E74811CFB5}" type="pres">
      <dgm:prSet presAssocID="{7E3C058B-5048-4990-90BE-212E7B967D6D}" presName="sibTrans" presStyleLbl="bgSibTrans2D1" presStyleIdx="14" presStyleCnt="24"/>
      <dgm:spPr/>
      <dgm:t>
        <a:bodyPr/>
        <a:lstStyle/>
        <a:p>
          <a:endParaRPr lang="en-US"/>
        </a:p>
      </dgm:t>
    </dgm:pt>
    <dgm:pt modelId="{AE0D1009-E9B1-43C2-BD82-6F87B8F123BF}" type="pres">
      <dgm:prSet presAssocID="{6DC8AA5B-F79A-403B-8CA5-4358C46AFD89}" presName="compNode" presStyleCnt="0"/>
      <dgm:spPr/>
    </dgm:pt>
    <dgm:pt modelId="{CE74176C-1DB2-41E3-9C09-D370B9D4C4C5}" type="pres">
      <dgm:prSet presAssocID="{6DC8AA5B-F79A-403B-8CA5-4358C46AFD89}" presName="dummyConnPt" presStyleCnt="0"/>
      <dgm:spPr/>
    </dgm:pt>
    <dgm:pt modelId="{CB7C9BE4-B304-4895-B72F-0AEDA33F6A59}" type="pres">
      <dgm:prSet presAssocID="{6DC8AA5B-F79A-403B-8CA5-4358C46AFD89}" presName="node" presStyleLbl="node1" presStyleIdx="15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D77D35-A0B2-4F8D-AB71-83ABBBE2C406}" type="pres">
      <dgm:prSet presAssocID="{3EA0DB09-B4CB-47A4-BD28-03B6C7CD4B61}" presName="sibTrans" presStyleLbl="bgSibTrans2D1" presStyleIdx="15" presStyleCnt="24"/>
      <dgm:spPr/>
      <dgm:t>
        <a:bodyPr/>
        <a:lstStyle/>
        <a:p>
          <a:endParaRPr lang="en-US"/>
        </a:p>
      </dgm:t>
    </dgm:pt>
    <dgm:pt modelId="{FA1A5359-F741-4814-A867-A4494820A7B8}" type="pres">
      <dgm:prSet presAssocID="{97517194-92F1-4D18-911A-0D65A64C0569}" presName="compNode" presStyleCnt="0"/>
      <dgm:spPr/>
    </dgm:pt>
    <dgm:pt modelId="{0C054259-9D85-4E71-815E-0BE8A4649E9F}" type="pres">
      <dgm:prSet presAssocID="{97517194-92F1-4D18-911A-0D65A64C0569}" presName="dummyConnPt" presStyleCnt="0"/>
      <dgm:spPr/>
    </dgm:pt>
    <dgm:pt modelId="{37B9D04D-5472-42CD-BC8C-1F2C0F3AFF5C}" type="pres">
      <dgm:prSet presAssocID="{97517194-92F1-4D18-911A-0D65A64C0569}" presName="node" presStyleLbl="node1" presStyleIdx="16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209C6-66C8-4E58-B40A-60E2AF5FCB63}" type="pres">
      <dgm:prSet presAssocID="{6DAF7096-DCA9-4B4A-9A49-9FCD3261AB6E}" presName="sibTrans" presStyleLbl="bgSibTrans2D1" presStyleIdx="16" presStyleCnt="24"/>
      <dgm:spPr/>
      <dgm:t>
        <a:bodyPr/>
        <a:lstStyle/>
        <a:p>
          <a:endParaRPr lang="en-US"/>
        </a:p>
      </dgm:t>
    </dgm:pt>
    <dgm:pt modelId="{9D193A1E-13FA-42D7-85D2-3ABDF199AFAD}" type="pres">
      <dgm:prSet presAssocID="{BD2CC431-AF63-468A-9949-59278B3C3818}" presName="compNode" presStyleCnt="0"/>
      <dgm:spPr/>
    </dgm:pt>
    <dgm:pt modelId="{0B8A1340-0BD8-48D7-A29F-23AE8A8A64F3}" type="pres">
      <dgm:prSet presAssocID="{BD2CC431-AF63-468A-9949-59278B3C3818}" presName="dummyConnPt" presStyleCnt="0"/>
      <dgm:spPr/>
    </dgm:pt>
    <dgm:pt modelId="{457D7CB0-C390-404E-BFC8-CCA76B00B22C}" type="pres">
      <dgm:prSet presAssocID="{BD2CC431-AF63-468A-9949-59278B3C3818}" presName="node" presStyleLbl="node1" presStyleIdx="17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776789-42FA-4DD6-B276-C524472B7DB1}" type="pres">
      <dgm:prSet presAssocID="{FBA6212C-E819-4A39-8E02-5D096913E081}" presName="sibTrans" presStyleLbl="bgSibTrans2D1" presStyleIdx="17" presStyleCnt="24"/>
      <dgm:spPr/>
      <dgm:t>
        <a:bodyPr/>
        <a:lstStyle/>
        <a:p>
          <a:endParaRPr lang="en-US"/>
        </a:p>
      </dgm:t>
    </dgm:pt>
    <dgm:pt modelId="{35F69486-3E6A-44BC-B72A-7961A869EEC6}" type="pres">
      <dgm:prSet presAssocID="{14C4DFD4-0E6E-4345-8853-C95F02A98394}" presName="compNode" presStyleCnt="0"/>
      <dgm:spPr/>
    </dgm:pt>
    <dgm:pt modelId="{11A88FFC-52D1-4500-8BF4-B316B9CD636D}" type="pres">
      <dgm:prSet presAssocID="{14C4DFD4-0E6E-4345-8853-C95F02A98394}" presName="dummyConnPt" presStyleCnt="0"/>
      <dgm:spPr/>
    </dgm:pt>
    <dgm:pt modelId="{5BD169EA-A863-419B-8359-A084F99F9BFA}" type="pres">
      <dgm:prSet presAssocID="{14C4DFD4-0E6E-4345-8853-C95F02A98394}" presName="node" presStyleLbl="node1" presStyleIdx="18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54D384-A6E5-4C7A-B33C-B893097CC12D}" type="pres">
      <dgm:prSet presAssocID="{19064DE4-8650-41AC-AF4F-94DC3B3AF631}" presName="sibTrans" presStyleLbl="bgSibTrans2D1" presStyleIdx="18" presStyleCnt="24"/>
      <dgm:spPr/>
      <dgm:t>
        <a:bodyPr/>
        <a:lstStyle/>
        <a:p>
          <a:endParaRPr lang="en-US"/>
        </a:p>
      </dgm:t>
    </dgm:pt>
    <dgm:pt modelId="{0E46F4D1-060F-405F-9F9E-41C4BDF0ABD2}" type="pres">
      <dgm:prSet presAssocID="{49A52677-D0D2-48E3-BD29-ED14CAD13BFA}" presName="compNode" presStyleCnt="0"/>
      <dgm:spPr/>
    </dgm:pt>
    <dgm:pt modelId="{BE0EBB17-7669-40D2-B16E-E31753A14FF3}" type="pres">
      <dgm:prSet presAssocID="{49A52677-D0D2-48E3-BD29-ED14CAD13BFA}" presName="dummyConnPt" presStyleCnt="0"/>
      <dgm:spPr/>
    </dgm:pt>
    <dgm:pt modelId="{35E17700-1945-4761-8110-247FFD3F9579}" type="pres">
      <dgm:prSet presAssocID="{49A52677-D0D2-48E3-BD29-ED14CAD13BFA}" presName="node" presStyleLbl="node1" presStyleIdx="19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B0245A-4150-4782-8F8A-EEBC763A3379}" type="pres">
      <dgm:prSet presAssocID="{7002FB46-E049-4F21-8E25-F76DDFE0E79A}" presName="sibTrans" presStyleLbl="bgSibTrans2D1" presStyleIdx="19" presStyleCnt="24"/>
      <dgm:spPr/>
      <dgm:t>
        <a:bodyPr/>
        <a:lstStyle/>
        <a:p>
          <a:endParaRPr lang="en-US"/>
        </a:p>
      </dgm:t>
    </dgm:pt>
    <dgm:pt modelId="{062A9D89-1E8F-47DB-964A-7EC5A28CECBA}" type="pres">
      <dgm:prSet presAssocID="{1203C444-3B59-4B72-ACC5-578684C50507}" presName="compNode" presStyleCnt="0"/>
      <dgm:spPr/>
    </dgm:pt>
    <dgm:pt modelId="{F63E553C-FA32-41DA-A921-7C3E6619964E}" type="pres">
      <dgm:prSet presAssocID="{1203C444-3B59-4B72-ACC5-578684C50507}" presName="dummyConnPt" presStyleCnt="0"/>
      <dgm:spPr/>
    </dgm:pt>
    <dgm:pt modelId="{4335EC33-F9D5-484E-AF4A-3FEA419960DF}" type="pres">
      <dgm:prSet presAssocID="{1203C444-3B59-4B72-ACC5-578684C50507}" presName="node" presStyleLbl="node1" presStyleIdx="2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6B4A-180F-4A28-BA28-0A9D8E7D763A}" type="pres">
      <dgm:prSet presAssocID="{1ED89AE8-0113-4C14-9A97-8F8319178741}" presName="sibTrans" presStyleLbl="bgSibTrans2D1" presStyleIdx="20" presStyleCnt="24"/>
      <dgm:spPr/>
      <dgm:t>
        <a:bodyPr/>
        <a:lstStyle/>
        <a:p>
          <a:endParaRPr lang="en-US"/>
        </a:p>
      </dgm:t>
    </dgm:pt>
    <dgm:pt modelId="{A402448E-74D2-4EE6-B2F3-9427E90F18BD}" type="pres">
      <dgm:prSet presAssocID="{4F1DAB65-482B-4CAC-8985-E284157EA997}" presName="compNode" presStyleCnt="0"/>
      <dgm:spPr/>
    </dgm:pt>
    <dgm:pt modelId="{A9CA8819-3398-4D55-BFF7-C0FFE6F2BDB2}" type="pres">
      <dgm:prSet presAssocID="{4F1DAB65-482B-4CAC-8985-E284157EA997}" presName="dummyConnPt" presStyleCnt="0"/>
      <dgm:spPr/>
    </dgm:pt>
    <dgm:pt modelId="{7084E066-7D9D-46BB-A417-510922EBD9F0}" type="pres">
      <dgm:prSet presAssocID="{4F1DAB65-482B-4CAC-8985-E284157EA997}" presName="node" presStyleLbl="node1" presStyleIdx="21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24B6BB-EE90-432A-9F1A-5153933878FD}" type="pres">
      <dgm:prSet presAssocID="{06F160EC-2620-4E02-8728-19782D0D542C}" presName="sibTrans" presStyleLbl="bgSibTrans2D1" presStyleIdx="21" presStyleCnt="24"/>
      <dgm:spPr/>
      <dgm:t>
        <a:bodyPr/>
        <a:lstStyle/>
        <a:p>
          <a:endParaRPr lang="en-US"/>
        </a:p>
      </dgm:t>
    </dgm:pt>
    <dgm:pt modelId="{636544E6-E42F-447C-A097-81C3AE1ED95E}" type="pres">
      <dgm:prSet presAssocID="{7D254EE9-51A4-4B17-8421-37BEC69F5B19}" presName="compNode" presStyleCnt="0"/>
      <dgm:spPr/>
    </dgm:pt>
    <dgm:pt modelId="{2CFC605A-F113-4E0C-8657-039E7B984DF5}" type="pres">
      <dgm:prSet presAssocID="{7D254EE9-51A4-4B17-8421-37BEC69F5B19}" presName="dummyConnPt" presStyleCnt="0"/>
      <dgm:spPr/>
    </dgm:pt>
    <dgm:pt modelId="{7BFC6F9F-1E85-461B-A837-EC93CED0D1F0}" type="pres">
      <dgm:prSet presAssocID="{7D254EE9-51A4-4B17-8421-37BEC69F5B19}" presName="node" presStyleLbl="node1" presStyleIdx="22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C5A03-1ABF-46F3-9171-58CC0BAA5132}" type="pres">
      <dgm:prSet presAssocID="{EE0EDA7A-1DD1-4A69-BE79-C2AD402B5454}" presName="sibTrans" presStyleLbl="bgSibTrans2D1" presStyleIdx="22" presStyleCnt="24"/>
      <dgm:spPr/>
      <dgm:t>
        <a:bodyPr/>
        <a:lstStyle/>
        <a:p>
          <a:endParaRPr lang="en-US"/>
        </a:p>
      </dgm:t>
    </dgm:pt>
    <dgm:pt modelId="{4C3FC3A3-4286-424E-8759-0A6D4CE7EEF7}" type="pres">
      <dgm:prSet presAssocID="{92A4C0C2-75CC-49C4-A41A-28A29FF16CB3}" presName="compNode" presStyleCnt="0"/>
      <dgm:spPr/>
    </dgm:pt>
    <dgm:pt modelId="{3B4822FA-57E8-4660-9A69-48763B10E0F3}" type="pres">
      <dgm:prSet presAssocID="{92A4C0C2-75CC-49C4-A41A-28A29FF16CB3}" presName="dummyConnPt" presStyleCnt="0"/>
      <dgm:spPr/>
    </dgm:pt>
    <dgm:pt modelId="{8766D235-4016-4D50-968E-44C5DD381CA1}" type="pres">
      <dgm:prSet presAssocID="{92A4C0C2-75CC-49C4-A41A-28A29FF16CB3}" presName="node" presStyleLbl="node1" presStyleIdx="23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B14D0-ABF9-4CD8-802A-0DA35C452F1B}" type="pres">
      <dgm:prSet presAssocID="{BC47C5DA-DF15-452A-A5A2-EB9F797A2FAC}" presName="sibTrans" presStyleLbl="bgSibTrans2D1" presStyleIdx="23" presStyleCnt="24"/>
      <dgm:spPr/>
      <dgm:t>
        <a:bodyPr/>
        <a:lstStyle/>
        <a:p>
          <a:endParaRPr lang="en-US"/>
        </a:p>
      </dgm:t>
    </dgm:pt>
    <dgm:pt modelId="{3753B67D-0ED5-43EF-8B92-A1FE6D69AF6E}" type="pres">
      <dgm:prSet presAssocID="{94C61D75-CBED-494D-A2D1-1010A82F4928}" presName="compNode" presStyleCnt="0"/>
      <dgm:spPr/>
    </dgm:pt>
    <dgm:pt modelId="{4FCB0CFC-0F95-4156-AF53-85EAC8255792}" type="pres">
      <dgm:prSet presAssocID="{94C61D75-CBED-494D-A2D1-1010A82F4928}" presName="dummyConnPt" presStyleCnt="0"/>
      <dgm:spPr/>
    </dgm:pt>
    <dgm:pt modelId="{E018E320-B97F-4A31-96D6-2501CDBAADB2}" type="pres">
      <dgm:prSet presAssocID="{94C61D75-CBED-494D-A2D1-1010A82F4928}" presName="node" presStyleLbl="node1" presStyleIdx="24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EF9FD5-3B53-4F0D-B20E-58CD0586FAB6}" type="presOf" srcId="{92A4C0C2-75CC-49C4-A41A-28A29FF16CB3}" destId="{8766D235-4016-4D50-968E-44C5DD381CA1}" srcOrd="0" destOrd="0" presId="urn:microsoft.com/office/officeart/2005/8/layout/bProcess4"/>
    <dgm:cxn modelId="{B8947DA1-0062-4506-927B-B3FFC3CF790D}" type="presOf" srcId="{BE81A01A-F63E-41BA-96A1-FF6D7C38C66A}" destId="{8703F43B-A925-4E98-995B-6273FF5EA67C}" srcOrd="0" destOrd="0" presId="urn:microsoft.com/office/officeart/2005/8/layout/bProcess4"/>
    <dgm:cxn modelId="{9FA2E770-6767-4676-B7C1-D580CE2E0143}" type="presOf" srcId="{35268012-61EE-4518-B7BE-2B60E40A4CCF}" destId="{063370D7-40F2-4767-BBBE-B9FD9CC14919}" srcOrd="0" destOrd="0" presId="urn:microsoft.com/office/officeart/2005/8/layout/bProcess4"/>
    <dgm:cxn modelId="{5A0D6408-64E8-47DD-B15A-734DF82A5020}" type="presOf" srcId="{22CE6AD2-0F7C-4D22-B2B9-85520FFCBFEE}" destId="{B326FC89-DD7F-463C-8BB3-DEFE478ED229}" srcOrd="0" destOrd="0" presId="urn:microsoft.com/office/officeart/2005/8/layout/bProcess4"/>
    <dgm:cxn modelId="{9B198830-64CF-42AF-94CD-C6C990E974BB}" type="presOf" srcId="{4472D228-D1C1-47BD-A47C-31AF1CFD9F6D}" destId="{625EC6BA-C26E-4BAB-969E-E1A625BD8474}" srcOrd="0" destOrd="0" presId="urn:microsoft.com/office/officeart/2005/8/layout/bProcess4"/>
    <dgm:cxn modelId="{C9B67A85-4FC3-4CD4-A1FD-187D976A02BB}" srcId="{B7C706AE-246E-4D1C-B7A2-09D888CBA1C5}" destId="{D71CDC1B-12D9-4E01-9E53-750A4FE0999E}" srcOrd="14" destOrd="0" parTransId="{D03A7C2F-E301-4F7B-9F66-75ED30921B28}" sibTransId="{7E3C058B-5048-4990-90BE-212E7B967D6D}"/>
    <dgm:cxn modelId="{BEF20B9E-88A9-4996-B0BC-F7FFF9829485}" type="presOf" srcId="{19064DE4-8650-41AC-AF4F-94DC3B3AF631}" destId="{3854D384-A6E5-4C7A-B33C-B893097CC12D}" srcOrd="0" destOrd="0" presId="urn:microsoft.com/office/officeart/2005/8/layout/bProcess4"/>
    <dgm:cxn modelId="{64FB9A47-6ACA-4AAA-BB7C-97225372344B}" type="presOf" srcId="{C933CBE4-5BE2-440A-9E31-601B85790AED}" destId="{8FA15793-E1C1-4B49-8B52-FD3CF2C27F97}" srcOrd="0" destOrd="0" presId="urn:microsoft.com/office/officeart/2005/8/layout/bProcess4"/>
    <dgm:cxn modelId="{EC44212A-984F-4F9F-831A-AB7C090A7FFE}" srcId="{B7C706AE-246E-4D1C-B7A2-09D888CBA1C5}" destId="{4F6A1058-9AF3-4BB9-BCE7-D3D34D824A97}" srcOrd="8" destOrd="0" parTransId="{D9DCDA5C-200B-4A01-B42A-E7AC71AF4B29}" sibTransId="{16AA5EAE-D403-448B-A610-26C7626CFCA7}"/>
    <dgm:cxn modelId="{08D075BC-98B0-441D-B111-9C99B42F434F}" type="presOf" srcId="{91CC6DE8-439D-49C8-BFF5-D1B71E3DD8EF}" destId="{95B1BACA-6F23-4304-886A-E74A8FE7478F}" srcOrd="0" destOrd="0" presId="urn:microsoft.com/office/officeart/2005/8/layout/bProcess4"/>
    <dgm:cxn modelId="{D96A6EFB-C420-4B22-A7BD-6829C7F0FFDF}" type="presOf" srcId="{6DAF7096-DCA9-4B4A-9A49-9FCD3261AB6E}" destId="{C90209C6-66C8-4E58-B40A-60E2AF5FCB63}" srcOrd="0" destOrd="0" presId="urn:microsoft.com/office/officeart/2005/8/layout/bProcess4"/>
    <dgm:cxn modelId="{986BA5E3-8599-47AD-A77C-7817EFD23099}" type="presOf" srcId="{14C4DFD4-0E6E-4345-8853-C95F02A98394}" destId="{5BD169EA-A863-419B-8359-A084F99F9BFA}" srcOrd="0" destOrd="0" presId="urn:microsoft.com/office/officeart/2005/8/layout/bProcess4"/>
    <dgm:cxn modelId="{C67AA22D-6E6E-4136-9C6F-CAB57AA50905}" type="presOf" srcId="{06F160EC-2620-4E02-8728-19782D0D542C}" destId="{CF24B6BB-EE90-432A-9F1A-5153933878FD}" srcOrd="0" destOrd="0" presId="urn:microsoft.com/office/officeart/2005/8/layout/bProcess4"/>
    <dgm:cxn modelId="{AA096C41-FC8E-450D-9BE8-9EDFA856714F}" srcId="{B7C706AE-246E-4D1C-B7A2-09D888CBA1C5}" destId="{C933CBE4-5BE2-440A-9E31-601B85790AED}" srcOrd="11" destOrd="0" parTransId="{2690CB6D-D895-42E4-84AF-9250E4E5899A}" sibTransId="{30DD5466-C696-4AA5-A2EA-C03473CC1842}"/>
    <dgm:cxn modelId="{F1A24CE8-EC5A-40AA-8ABE-7D7D03F1C5FD}" type="presOf" srcId="{EB9D1580-0363-46D5-B8B9-B92FDE777D79}" destId="{DB285893-FFF1-4036-80F8-CA23684B91DF}" srcOrd="0" destOrd="0" presId="urn:microsoft.com/office/officeart/2005/8/layout/bProcess4"/>
    <dgm:cxn modelId="{6D3C49AB-7F48-4FA6-B675-7FD3645A1909}" type="presOf" srcId="{4F6A1058-9AF3-4BB9-BCE7-D3D34D824A97}" destId="{28A50767-B4D1-4248-B257-AA757DD47548}" srcOrd="0" destOrd="0" presId="urn:microsoft.com/office/officeart/2005/8/layout/bProcess4"/>
    <dgm:cxn modelId="{760D04FB-F84F-4E61-9B03-71EE93440307}" srcId="{B7C706AE-246E-4D1C-B7A2-09D888CBA1C5}" destId="{37C30570-7167-4124-85E2-26AC3A397E5F}" srcOrd="6" destOrd="0" parTransId="{09353F86-A60A-4ED8-ACDD-532CFE44A5B0}" sibTransId="{D04FA999-D734-442E-9DB0-5F03D861ED35}"/>
    <dgm:cxn modelId="{6CB0C280-D42D-4631-AA3C-B458CBA38ADF}" srcId="{B7C706AE-246E-4D1C-B7A2-09D888CBA1C5}" destId="{99BDB6CA-2281-4D79-978D-9C22985131A6}" srcOrd="0" destOrd="0" parTransId="{7AF93EC8-0E4B-4540-B01E-FF0DE176743A}" sibTransId="{91CC6DE8-439D-49C8-BFF5-D1B71E3DD8EF}"/>
    <dgm:cxn modelId="{5EBF44FE-B17F-46E8-A59A-2E0ABB617D42}" type="presOf" srcId="{7D254EE9-51A4-4B17-8421-37BEC69F5B19}" destId="{7BFC6F9F-1E85-461B-A837-EC93CED0D1F0}" srcOrd="0" destOrd="0" presId="urn:microsoft.com/office/officeart/2005/8/layout/bProcess4"/>
    <dgm:cxn modelId="{C892F041-437A-4A7E-B338-D066600AAD91}" type="presOf" srcId="{5DF4B906-1E54-4298-A89B-17C8D12200FF}" destId="{40647445-2159-4FD6-A4D8-6C9AF14016AC}" srcOrd="0" destOrd="0" presId="urn:microsoft.com/office/officeart/2005/8/layout/bProcess4"/>
    <dgm:cxn modelId="{CFA7C0B4-DDCC-4224-8964-837347A6A15D}" srcId="{B7C706AE-246E-4D1C-B7A2-09D888CBA1C5}" destId="{14C4DFD4-0E6E-4345-8853-C95F02A98394}" srcOrd="18" destOrd="0" parTransId="{4054CACE-DBFF-40B3-9048-B19604805325}" sibTransId="{19064DE4-8650-41AC-AF4F-94DC3B3AF631}"/>
    <dgm:cxn modelId="{BB3B7551-5FD4-4099-93AC-087CBA65A9A2}" srcId="{B7C706AE-246E-4D1C-B7A2-09D888CBA1C5}" destId="{BE81A01A-F63E-41BA-96A1-FF6D7C38C66A}" srcOrd="4" destOrd="0" parTransId="{7E3B975C-9029-4AF8-A0AF-EDB2DB5D0E79}" sibTransId="{22CE6AD2-0F7C-4D22-B2B9-85520FFCBFEE}"/>
    <dgm:cxn modelId="{6C27A33D-FF24-45C8-8F3C-5A5AAF914038}" type="presOf" srcId="{D71CDC1B-12D9-4E01-9E53-750A4FE0999E}" destId="{C79D7F54-C61C-4106-A893-B51AD73DA848}" srcOrd="0" destOrd="0" presId="urn:microsoft.com/office/officeart/2005/8/layout/bProcess4"/>
    <dgm:cxn modelId="{DBA15C1B-7BFB-472E-BE94-555C45B995E6}" type="presOf" srcId="{588A4140-87CB-43C3-A591-6976F5269F81}" destId="{29CB494C-41DE-412D-89DB-ADFE736EA2D9}" srcOrd="0" destOrd="0" presId="urn:microsoft.com/office/officeart/2005/8/layout/bProcess4"/>
    <dgm:cxn modelId="{AB734729-9C69-43E0-B259-004EEDDE017A}" srcId="{B7C706AE-246E-4D1C-B7A2-09D888CBA1C5}" destId="{35268012-61EE-4518-B7BE-2B60E40A4CCF}" srcOrd="3" destOrd="0" parTransId="{7C3AF318-D22B-4BCE-97F7-1C6075C2E357}" sibTransId="{4472D228-D1C1-47BD-A47C-31AF1CFD9F6D}"/>
    <dgm:cxn modelId="{D27E73E3-FC18-4954-B3A0-A741B9CFBD30}" type="presOf" srcId="{124CFA58-DBD9-42C3-B1F6-4564FFA6819B}" destId="{0E98D058-4980-4D0D-B6B3-55174BF6E1BB}" srcOrd="0" destOrd="0" presId="urn:microsoft.com/office/officeart/2005/8/layout/bProcess4"/>
    <dgm:cxn modelId="{459B388C-B7E2-4BD7-B79F-62019744E6C4}" type="presOf" srcId="{8CAC67F1-B985-4614-A755-184F2A02F160}" destId="{91FD73F7-4844-4043-89AD-90B2CC46C171}" srcOrd="0" destOrd="0" presId="urn:microsoft.com/office/officeart/2005/8/layout/bProcess4"/>
    <dgm:cxn modelId="{80E6244E-BACA-41EE-9FB4-A6D1D973C296}" type="presOf" srcId="{BC47C5DA-DF15-452A-A5A2-EB9F797A2FAC}" destId="{E32B14D0-ABF9-4CD8-802A-0DA35C452F1B}" srcOrd="0" destOrd="0" presId="urn:microsoft.com/office/officeart/2005/8/layout/bProcess4"/>
    <dgm:cxn modelId="{CDAF4DFC-4D67-4C9C-9BA5-24F9C3A0D8FB}" srcId="{B7C706AE-246E-4D1C-B7A2-09D888CBA1C5}" destId="{92A4C0C2-75CC-49C4-A41A-28A29FF16CB3}" srcOrd="23" destOrd="0" parTransId="{6BEADCE2-F33E-42F7-9B79-88B563607C3B}" sibTransId="{BC47C5DA-DF15-452A-A5A2-EB9F797A2FAC}"/>
    <dgm:cxn modelId="{A0EFF04F-2B49-47AA-843B-67BE01690BEC}" srcId="{B7C706AE-246E-4D1C-B7A2-09D888CBA1C5}" destId="{6DBD4FF5-9A15-4DC3-B42A-308ACACDD7CD}" srcOrd="5" destOrd="0" parTransId="{80209B0E-10D5-447B-A273-3D16AF5B2A84}" sibTransId="{5DF4B906-1E54-4298-A89B-17C8D12200FF}"/>
    <dgm:cxn modelId="{79701946-5B58-4EAB-89F5-6A815B598189}" type="presOf" srcId="{94C61D75-CBED-494D-A2D1-1010A82F4928}" destId="{E018E320-B97F-4A31-96D6-2501CDBAADB2}" srcOrd="0" destOrd="0" presId="urn:microsoft.com/office/officeart/2005/8/layout/bProcess4"/>
    <dgm:cxn modelId="{F7416B72-F502-4915-96FD-5656B578F3B3}" type="presOf" srcId="{EE0EDA7A-1DD1-4A69-BE79-C2AD402B5454}" destId="{DA9C5A03-1ABF-46F3-9171-58CC0BAA5132}" srcOrd="0" destOrd="0" presId="urn:microsoft.com/office/officeart/2005/8/layout/bProcess4"/>
    <dgm:cxn modelId="{4F057058-F8CC-4692-992F-FD473BF77CF5}" type="presOf" srcId="{99BDB6CA-2281-4D79-978D-9C22985131A6}" destId="{3F8A3E79-BE6F-418A-B434-A778C89AE03A}" srcOrd="0" destOrd="0" presId="urn:microsoft.com/office/officeart/2005/8/layout/bProcess4"/>
    <dgm:cxn modelId="{E44D3934-BF6D-4A37-B223-C0F83F273500}" type="presOf" srcId="{21FC578B-498D-4747-97BA-202121FF850B}" destId="{E66DE8A6-D46E-4CBF-9F28-3EE2F9C9A76B}" srcOrd="0" destOrd="0" presId="urn:microsoft.com/office/officeart/2005/8/layout/bProcess4"/>
    <dgm:cxn modelId="{93193EB2-E81D-43C9-919D-6ABEF125ED89}" srcId="{B7C706AE-246E-4D1C-B7A2-09D888CBA1C5}" destId="{97517194-92F1-4D18-911A-0D65A64C0569}" srcOrd="16" destOrd="0" parTransId="{C928312E-7D04-4485-BC33-40EEADC6422E}" sibTransId="{6DAF7096-DCA9-4B4A-9A49-9FCD3261AB6E}"/>
    <dgm:cxn modelId="{5099BDFF-F508-4AC9-ADDE-618BF2F420F3}" srcId="{B7C706AE-246E-4D1C-B7A2-09D888CBA1C5}" destId="{B078B6CD-A84E-49E9-99AF-7DC4A65AA9CA}" srcOrd="1" destOrd="0" parTransId="{4B850520-2533-4155-B219-4AB316730D83}" sibTransId="{7C789143-E225-4D29-A744-01531571AA75}"/>
    <dgm:cxn modelId="{88115520-E318-42A2-A954-4CA0CFCE0A68}" srcId="{B7C706AE-246E-4D1C-B7A2-09D888CBA1C5}" destId="{BD2CC431-AF63-468A-9949-59278B3C3818}" srcOrd="17" destOrd="0" parTransId="{DB7C1AC7-2F13-4987-B675-29DFF5E30C16}" sibTransId="{FBA6212C-E819-4A39-8E02-5D096913E081}"/>
    <dgm:cxn modelId="{200D5042-B89E-4BFA-9C50-6D8B37A07156}" type="presOf" srcId="{1FDF828F-B640-48B4-9F41-67FAC8662FD3}" destId="{88E61242-ADBB-4A11-9551-B19617215DD0}" srcOrd="0" destOrd="0" presId="urn:microsoft.com/office/officeart/2005/8/layout/bProcess4"/>
    <dgm:cxn modelId="{C321F70E-0B35-4B3A-AA63-DF057DBFD42F}" srcId="{B7C706AE-246E-4D1C-B7A2-09D888CBA1C5}" destId="{49A52677-D0D2-48E3-BD29-ED14CAD13BFA}" srcOrd="19" destOrd="0" parTransId="{9A5108DD-23AC-4CDB-9EB6-F513B136A4F1}" sibTransId="{7002FB46-E049-4F21-8E25-F76DDFE0E79A}"/>
    <dgm:cxn modelId="{DAA469BE-626C-464A-B76F-7C2EF11F6BA9}" type="presOf" srcId="{5EE313A1-803B-4BD1-9591-88AC817D5E87}" destId="{2B3C06F0-57B4-4BE0-985B-79C721E86592}" srcOrd="0" destOrd="0" presId="urn:microsoft.com/office/officeart/2005/8/layout/bProcess4"/>
    <dgm:cxn modelId="{CFF4E810-67BA-443C-9F91-3293764371CD}" type="presOf" srcId="{FBA6212C-E819-4A39-8E02-5D096913E081}" destId="{F6776789-42FA-4DD6-B276-C524472B7DB1}" srcOrd="0" destOrd="0" presId="urn:microsoft.com/office/officeart/2005/8/layout/bProcess4"/>
    <dgm:cxn modelId="{6EB5DD22-EB0F-4D72-8E15-4AA729C72367}" type="presOf" srcId="{7002FB46-E049-4F21-8E25-F76DDFE0E79A}" destId="{F6B0245A-4150-4782-8F8A-EEBC763A3379}" srcOrd="0" destOrd="0" presId="urn:microsoft.com/office/officeart/2005/8/layout/bProcess4"/>
    <dgm:cxn modelId="{CB445B09-1260-4CEE-BB59-DC3A2D1AC75E}" srcId="{B7C706AE-246E-4D1C-B7A2-09D888CBA1C5}" destId="{F4A0C72E-6146-4670-878B-B93C1D56CB4E}" srcOrd="9" destOrd="0" parTransId="{C467228D-3BEC-4D0B-85EB-8FC748F4E070}" sibTransId="{1FDF828F-B640-48B4-9F41-67FAC8662FD3}"/>
    <dgm:cxn modelId="{E791E8C5-E522-4410-A516-01F0B96F5E1C}" type="presOf" srcId="{D12D2A93-C72E-4B08-8B76-92BCDD4C479A}" destId="{8C4F9B98-6E21-46F5-80E7-86A74B10D9A4}" srcOrd="0" destOrd="0" presId="urn:microsoft.com/office/officeart/2005/8/layout/bProcess4"/>
    <dgm:cxn modelId="{10811347-11DF-4D0C-AC55-14C95BFA9F41}" type="presOf" srcId="{BD2CC431-AF63-468A-9949-59278B3C3818}" destId="{457D7CB0-C390-404E-BFC8-CCA76B00B22C}" srcOrd="0" destOrd="0" presId="urn:microsoft.com/office/officeart/2005/8/layout/bProcess4"/>
    <dgm:cxn modelId="{43C4F4EE-16A4-458C-8932-30A2C8CDC7D2}" type="presOf" srcId="{7E3C058B-5048-4990-90BE-212E7B967D6D}" destId="{4DB20D5F-53A6-4EE9-8580-E0E74811CFB5}" srcOrd="0" destOrd="0" presId="urn:microsoft.com/office/officeart/2005/8/layout/bProcess4"/>
    <dgm:cxn modelId="{9675D934-00E5-48A1-ACB5-7F57990D61FF}" type="presOf" srcId="{D04FA999-D734-442E-9DB0-5F03D861ED35}" destId="{4EFEE219-DA2E-48CF-9F6E-04581D87CC8E}" srcOrd="0" destOrd="0" presId="urn:microsoft.com/office/officeart/2005/8/layout/bProcess4"/>
    <dgm:cxn modelId="{EDA8415C-B1DF-46D7-8162-6F9C7551175E}" type="presOf" srcId="{B078B6CD-A84E-49E9-99AF-7DC4A65AA9CA}" destId="{39BDDB24-FAC7-4666-A10D-7377F66D5D35}" srcOrd="0" destOrd="0" presId="urn:microsoft.com/office/officeart/2005/8/layout/bProcess4"/>
    <dgm:cxn modelId="{60906F46-F2B5-433E-B20A-78EE1A430A8F}" type="presOf" srcId="{4F1DAB65-482B-4CAC-8985-E284157EA997}" destId="{7084E066-7D9D-46BB-A417-510922EBD9F0}" srcOrd="0" destOrd="0" presId="urn:microsoft.com/office/officeart/2005/8/layout/bProcess4"/>
    <dgm:cxn modelId="{35E588F2-FC15-462C-9791-F41FDBEE42D8}" type="presOf" srcId="{F4A0C72E-6146-4670-878B-B93C1D56CB4E}" destId="{D1F1F988-324A-4911-9C9B-0B80904F9E70}" srcOrd="0" destOrd="0" presId="urn:microsoft.com/office/officeart/2005/8/layout/bProcess4"/>
    <dgm:cxn modelId="{77054BD4-2C62-46FE-AA88-069A0F16A0DB}" type="presOf" srcId="{DDC5B17E-A18D-49EA-95C0-1A03DFB6D504}" destId="{91F00091-C45E-437A-87DB-611673CAD47C}" srcOrd="0" destOrd="0" presId="urn:microsoft.com/office/officeart/2005/8/layout/bProcess4"/>
    <dgm:cxn modelId="{EE404D57-1CCB-4B11-A718-140070A535C3}" srcId="{B7C706AE-246E-4D1C-B7A2-09D888CBA1C5}" destId="{1203C444-3B59-4B72-ACC5-578684C50507}" srcOrd="20" destOrd="0" parTransId="{90798B93-D515-4690-8D5E-CE182BD73A13}" sibTransId="{1ED89AE8-0113-4C14-9A97-8F8319178741}"/>
    <dgm:cxn modelId="{B24E2893-4CDD-4EF8-999C-D82C386252FE}" type="presOf" srcId="{1203C444-3B59-4B72-ACC5-578684C50507}" destId="{4335EC33-F9D5-484E-AF4A-3FEA419960DF}" srcOrd="0" destOrd="0" presId="urn:microsoft.com/office/officeart/2005/8/layout/bProcess4"/>
    <dgm:cxn modelId="{77DE32D7-3B86-4F0F-82E9-06FA1A64BFC0}" type="presOf" srcId="{1A3CF92D-9CCE-4BD8-900C-1AD798A4FD34}" destId="{AE509B32-BC0C-402A-8C17-47002ED8C2D9}" srcOrd="0" destOrd="0" presId="urn:microsoft.com/office/officeart/2005/8/layout/bProcess4"/>
    <dgm:cxn modelId="{F8106BBF-DA6B-4D20-B4B5-75A71833A53A}" type="presOf" srcId="{CCF1A295-5274-473A-A90A-E365F8DA9A92}" destId="{752887A7-1ED1-46F3-8D86-5B05B922C2E2}" srcOrd="0" destOrd="0" presId="urn:microsoft.com/office/officeart/2005/8/layout/bProcess4"/>
    <dgm:cxn modelId="{11081407-3A36-433C-8897-00D5AD9C66E2}" type="presOf" srcId="{6DC8AA5B-F79A-403B-8CA5-4358C46AFD89}" destId="{CB7C9BE4-B304-4895-B72F-0AEDA33F6A59}" srcOrd="0" destOrd="0" presId="urn:microsoft.com/office/officeart/2005/8/layout/bProcess4"/>
    <dgm:cxn modelId="{0EBE63E4-F7BE-4E44-A7EA-1BC25A2572D8}" srcId="{B7C706AE-246E-4D1C-B7A2-09D888CBA1C5}" destId="{94C61D75-CBED-494D-A2D1-1010A82F4928}" srcOrd="24" destOrd="0" parTransId="{38E21D8D-0B28-4E85-9E76-69CA4A8F47F5}" sibTransId="{4B999885-9D7A-4381-9B7E-E36AE574D320}"/>
    <dgm:cxn modelId="{BA332230-752F-4183-B792-2CFF6B4C15F4}" type="presOf" srcId="{6DBD4FF5-9A15-4DC3-B42A-308ACACDD7CD}" destId="{D1A77858-0429-48A4-9D34-FB7522D6C14A}" srcOrd="0" destOrd="0" presId="urn:microsoft.com/office/officeart/2005/8/layout/bProcess4"/>
    <dgm:cxn modelId="{C637A111-A4FA-4083-A861-E67B44B465AF}" srcId="{B7C706AE-246E-4D1C-B7A2-09D888CBA1C5}" destId="{1A3CF92D-9CCE-4BD8-900C-1AD798A4FD34}" srcOrd="10" destOrd="0" parTransId="{B30C3C1B-D501-429E-9B63-C25E6A27CA9C}" sibTransId="{5EE313A1-803B-4BD1-9591-88AC817D5E87}"/>
    <dgm:cxn modelId="{0019A7C4-456F-421A-B701-959728490D46}" type="presOf" srcId="{49A52677-D0D2-48E3-BD29-ED14CAD13BFA}" destId="{35E17700-1945-4761-8110-247FFD3F9579}" srcOrd="0" destOrd="0" presId="urn:microsoft.com/office/officeart/2005/8/layout/bProcess4"/>
    <dgm:cxn modelId="{0211B2E8-65DC-48A2-91DC-C025949F0EFD}" type="presOf" srcId="{B7C706AE-246E-4D1C-B7A2-09D888CBA1C5}" destId="{1E14C841-A097-4C82-8AA3-7864E22709FE}" srcOrd="0" destOrd="0" presId="urn:microsoft.com/office/officeart/2005/8/layout/bProcess4"/>
    <dgm:cxn modelId="{A66452CE-8487-4CB0-B549-854A5005A89D}" srcId="{B7C706AE-246E-4D1C-B7A2-09D888CBA1C5}" destId="{124CFA58-DBD9-42C3-B1F6-4564FFA6819B}" srcOrd="7" destOrd="0" parTransId="{97BB7286-755D-405B-A53D-3FE750F989C0}" sibTransId="{DDC5B17E-A18D-49EA-95C0-1A03DFB6D504}"/>
    <dgm:cxn modelId="{EB67F90E-36DB-47CF-8E7E-86CAE897F9B8}" type="presOf" srcId="{1ED89AE8-0113-4C14-9A97-8F8319178741}" destId="{2CC36B4A-180F-4A28-BA28-0A9D8E7D763A}" srcOrd="0" destOrd="0" presId="urn:microsoft.com/office/officeart/2005/8/layout/bProcess4"/>
    <dgm:cxn modelId="{97E2E7C3-D1DF-4935-95D4-3489EBEEF74F}" type="presOf" srcId="{97517194-92F1-4D18-911A-0D65A64C0569}" destId="{37B9D04D-5472-42CD-BC8C-1F2C0F3AFF5C}" srcOrd="0" destOrd="0" presId="urn:microsoft.com/office/officeart/2005/8/layout/bProcess4"/>
    <dgm:cxn modelId="{3BBE4F30-D559-4F8C-BF51-9B9E030668D9}" type="presOf" srcId="{7C789143-E225-4D29-A744-01531571AA75}" destId="{CCD7B218-8691-4102-8EBB-047D6068FB81}" srcOrd="0" destOrd="0" presId="urn:microsoft.com/office/officeart/2005/8/layout/bProcess4"/>
    <dgm:cxn modelId="{EFF6AB9F-7489-4DFE-97F5-0524F03BBA2E}" srcId="{B7C706AE-246E-4D1C-B7A2-09D888CBA1C5}" destId="{7D254EE9-51A4-4B17-8421-37BEC69F5B19}" srcOrd="22" destOrd="0" parTransId="{03DD4B0B-1C48-4CEE-85CC-A7FC7529926A}" sibTransId="{EE0EDA7A-1DD1-4A69-BE79-C2AD402B5454}"/>
    <dgm:cxn modelId="{2B5DD120-2FB2-4A35-A332-9154DE96D1F5}" srcId="{B7C706AE-246E-4D1C-B7A2-09D888CBA1C5}" destId="{6DC8AA5B-F79A-403B-8CA5-4358C46AFD89}" srcOrd="15" destOrd="0" parTransId="{A70556EA-9CE9-429D-AFC5-D3D4577D2CDC}" sibTransId="{3EA0DB09-B4CB-47A4-BD28-03B6C7CD4B61}"/>
    <dgm:cxn modelId="{E85C7400-11C4-45FC-B883-5EE64A774C36}" srcId="{B7C706AE-246E-4D1C-B7A2-09D888CBA1C5}" destId="{4F1DAB65-482B-4CAC-8985-E284157EA997}" srcOrd="21" destOrd="0" parTransId="{DDE4BDAD-132F-4CEF-B7DC-05956B56F67D}" sibTransId="{06F160EC-2620-4E02-8728-19782D0D542C}"/>
    <dgm:cxn modelId="{2E13F858-05EA-442F-9865-7BB1D4D223BE}" type="presOf" srcId="{30DD5466-C696-4AA5-A2EA-C03473CC1842}" destId="{4916E1D4-5FFC-40E6-8895-3955AE04E457}" srcOrd="0" destOrd="0" presId="urn:microsoft.com/office/officeart/2005/8/layout/bProcess4"/>
    <dgm:cxn modelId="{0FBC076E-E843-4260-B398-219DFDBFD224}" type="presOf" srcId="{16AA5EAE-D403-448B-A610-26C7626CFCA7}" destId="{AA006232-D46E-4EC3-B082-1BAEE7821CA9}" srcOrd="0" destOrd="0" presId="urn:microsoft.com/office/officeart/2005/8/layout/bProcess4"/>
    <dgm:cxn modelId="{55B19FF0-555F-4A54-B880-BA245FD85CC0}" srcId="{B7C706AE-246E-4D1C-B7A2-09D888CBA1C5}" destId="{EB9D1580-0363-46D5-B8B9-B92FDE777D79}" srcOrd="2" destOrd="0" parTransId="{4146A99D-303F-4C8F-A4E5-3083E1C205DD}" sibTransId="{21FC578B-498D-4747-97BA-202121FF850B}"/>
    <dgm:cxn modelId="{AD9BD5F7-00DA-4CBF-B039-BEDBCF24A480}" srcId="{B7C706AE-246E-4D1C-B7A2-09D888CBA1C5}" destId="{D12D2A93-C72E-4B08-8B76-92BCDD4C479A}" srcOrd="12" destOrd="0" parTransId="{18183711-1530-45B9-BA4A-FB56986CF67A}" sibTransId="{588A4140-87CB-43C3-A591-6976F5269F81}"/>
    <dgm:cxn modelId="{A4871209-3BAC-4BA6-8895-230A33D98B7C}" srcId="{B7C706AE-246E-4D1C-B7A2-09D888CBA1C5}" destId="{8CAC67F1-B985-4614-A755-184F2A02F160}" srcOrd="13" destOrd="0" parTransId="{4749C20E-FBC8-4D0C-82CD-405ECA047D0A}" sibTransId="{CCF1A295-5274-473A-A90A-E365F8DA9A92}"/>
    <dgm:cxn modelId="{43742AEE-D86A-4EA5-90F9-47D4AF1A71CA}" type="presOf" srcId="{37C30570-7167-4124-85E2-26AC3A397E5F}" destId="{CF5C8099-04AE-4728-A7CF-75F0BA907866}" srcOrd="0" destOrd="0" presId="urn:microsoft.com/office/officeart/2005/8/layout/bProcess4"/>
    <dgm:cxn modelId="{CA9D3ACB-69F1-4B27-B7EE-354B536704A3}" type="presOf" srcId="{3EA0DB09-B4CB-47A4-BD28-03B6C7CD4B61}" destId="{C0D77D35-A0B2-4F8D-AB71-83ABBBE2C406}" srcOrd="0" destOrd="0" presId="urn:microsoft.com/office/officeart/2005/8/layout/bProcess4"/>
    <dgm:cxn modelId="{74C1A7F6-3E36-490D-A06A-0A10A25D2DC6}" type="presParOf" srcId="{1E14C841-A097-4C82-8AA3-7864E22709FE}" destId="{943AC4E2-5DE8-4461-B6B2-6B926D401CF4}" srcOrd="0" destOrd="0" presId="urn:microsoft.com/office/officeart/2005/8/layout/bProcess4"/>
    <dgm:cxn modelId="{AEA32053-8269-47F2-BEF1-5EEBF7923D5E}" type="presParOf" srcId="{943AC4E2-5DE8-4461-B6B2-6B926D401CF4}" destId="{583A3135-71A7-40F8-AAD6-031525486412}" srcOrd="0" destOrd="0" presId="urn:microsoft.com/office/officeart/2005/8/layout/bProcess4"/>
    <dgm:cxn modelId="{B3248544-129A-4D96-A3A9-70D6BE903837}" type="presParOf" srcId="{943AC4E2-5DE8-4461-B6B2-6B926D401CF4}" destId="{3F8A3E79-BE6F-418A-B434-A778C89AE03A}" srcOrd="1" destOrd="0" presId="urn:microsoft.com/office/officeart/2005/8/layout/bProcess4"/>
    <dgm:cxn modelId="{A1392A7B-51C0-4C90-9820-C5697C7680C6}" type="presParOf" srcId="{1E14C841-A097-4C82-8AA3-7864E22709FE}" destId="{95B1BACA-6F23-4304-886A-E74A8FE7478F}" srcOrd="1" destOrd="0" presId="urn:microsoft.com/office/officeart/2005/8/layout/bProcess4"/>
    <dgm:cxn modelId="{C7007581-9F68-4CC1-9DC7-EBE429B6193B}" type="presParOf" srcId="{1E14C841-A097-4C82-8AA3-7864E22709FE}" destId="{321E22B0-D372-49B7-B73F-F2D0C7A3CDA3}" srcOrd="2" destOrd="0" presId="urn:microsoft.com/office/officeart/2005/8/layout/bProcess4"/>
    <dgm:cxn modelId="{515BA739-BC51-48F8-9511-23690DE27F65}" type="presParOf" srcId="{321E22B0-D372-49B7-B73F-F2D0C7A3CDA3}" destId="{11271007-CE34-4DD4-BD7A-24D0B334E670}" srcOrd="0" destOrd="0" presId="urn:microsoft.com/office/officeart/2005/8/layout/bProcess4"/>
    <dgm:cxn modelId="{9C471685-A0B3-4FC8-9AF9-AA7D042ABB77}" type="presParOf" srcId="{321E22B0-D372-49B7-B73F-F2D0C7A3CDA3}" destId="{39BDDB24-FAC7-4666-A10D-7377F66D5D35}" srcOrd="1" destOrd="0" presId="urn:microsoft.com/office/officeart/2005/8/layout/bProcess4"/>
    <dgm:cxn modelId="{73B51B10-1600-4542-A788-70430B514806}" type="presParOf" srcId="{1E14C841-A097-4C82-8AA3-7864E22709FE}" destId="{CCD7B218-8691-4102-8EBB-047D6068FB81}" srcOrd="3" destOrd="0" presId="urn:microsoft.com/office/officeart/2005/8/layout/bProcess4"/>
    <dgm:cxn modelId="{299FBFD3-6782-4F9A-99DB-151653FF4CD0}" type="presParOf" srcId="{1E14C841-A097-4C82-8AA3-7864E22709FE}" destId="{7FF5811E-7296-48E2-A5D6-D203DA5278F7}" srcOrd="4" destOrd="0" presId="urn:microsoft.com/office/officeart/2005/8/layout/bProcess4"/>
    <dgm:cxn modelId="{42ED1B6E-8A95-4E4E-9A04-E3DD9381CEE2}" type="presParOf" srcId="{7FF5811E-7296-48E2-A5D6-D203DA5278F7}" destId="{EBCE1834-E0DF-46F6-AA4F-68BEFB704938}" srcOrd="0" destOrd="0" presId="urn:microsoft.com/office/officeart/2005/8/layout/bProcess4"/>
    <dgm:cxn modelId="{4268E445-78C1-4B27-963D-5B680B9F9EA0}" type="presParOf" srcId="{7FF5811E-7296-48E2-A5D6-D203DA5278F7}" destId="{DB285893-FFF1-4036-80F8-CA23684B91DF}" srcOrd="1" destOrd="0" presId="urn:microsoft.com/office/officeart/2005/8/layout/bProcess4"/>
    <dgm:cxn modelId="{8C843553-890B-4C49-B94E-30575508F0C1}" type="presParOf" srcId="{1E14C841-A097-4C82-8AA3-7864E22709FE}" destId="{E66DE8A6-D46E-4CBF-9F28-3EE2F9C9A76B}" srcOrd="5" destOrd="0" presId="urn:microsoft.com/office/officeart/2005/8/layout/bProcess4"/>
    <dgm:cxn modelId="{7C99E6E9-619C-40CB-8852-BFEA5BF9B86F}" type="presParOf" srcId="{1E14C841-A097-4C82-8AA3-7864E22709FE}" destId="{269825B6-AF4F-4C35-AB2D-F42907AD008D}" srcOrd="6" destOrd="0" presId="urn:microsoft.com/office/officeart/2005/8/layout/bProcess4"/>
    <dgm:cxn modelId="{9D8011E7-6268-43E4-B115-C72310191FAD}" type="presParOf" srcId="{269825B6-AF4F-4C35-AB2D-F42907AD008D}" destId="{D8984A5C-1CB6-4B0F-AFBB-3B0FF4F29827}" srcOrd="0" destOrd="0" presId="urn:microsoft.com/office/officeart/2005/8/layout/bProcess4"/>
    <dgm:cxn modelId="{7538DFAD-7758-44F7-81EA-0AE9A168E446}" type="presParOf" srcId="{269825B6-AF4F-4C35-AB2D-F42907AD008D}" destId="{063370D7-40F2-4767-BBBE-B9FD9CC14919}" srcOrd="1" destOrd="0" presId="urn:microsoft.com/office/officeart/2005/8/layout/bProcess4"/>
    <dgm:cxn modelId="{74FBAD1F-AF79-4176-AB2F-56BDEC8B0697}" type="presParOf" srcId="{1E14C841-A097-4C82-8AA3-7864E22709FE}" destId="{625EC6BA-C26E-4BAB-969E-E1A625BD8474}" srcOrd="7" destOrd="0" presId="urn:microsoft.com/office/officeart/2005/8/layout/bProcess4"/>
    <dgm:cxn modelId="{EAC11165-9F5F-40AA-BA18-7C3E227C0EA7}" type="presParOf" srcId="{1E14C841-A097-4C82-8AA3-7864E22709FE}" destId="{C1CC0206-F244-438C-A94E-4E393BF147E6}" srcOrd="8" destOrd="0" presId="urn:microsoft.com/office/officeart/2005/8/layout/bProcess4"/>
    <dgm:cxn modelId="{9F291A78-B3CC-497F-A608-66757A47B42C}" type="presParOf" srcId="{C1CC0206-F244-438C-A94E-4E393BF147E6}" destId="{E8FD01B3-56FC-45AE-81EC-5790AAA68CF0}" srcOrd="0" destOrd="0" presId="urn:microsoft.com/office/officeart/2005/8/layout/bProcess4"/>
    <dgm:cxn modelId="{C20F2106-E51C-46B2-8DEE-AE7E61CAD5FE}" type="presParOf" srcId="{C1CC0206-F244-438C-A94E-4E393BF147E6}" destId="{8703F43B-A925-4E98-995B-6273FF5EA67C}" srcOrd="1" destOrd="0" presId="urn:microsoft.com/office/officeart/2005/8/layout/bProcess4"/>
    <dgm:cxn modelId="{B0D119FF-03D6-4CA8-BFC5-7DEF9D90BCE3}" type="presParOf" srcId="{1E14C841-A097-4C82-8AA3-7864E22709FE}" destId="{B326FC89-DD7F-463C-8BB3-DEFE478ED229}" srcOrd="9" destOrd="0" presId="urn:microsoft.com/office/officeart/2005/8/layout/bProcess4"/>
    <dgm:cxn modelId="{93954E97-3BC8-4275-B0AB-92CEA11C2CEF}" type="presParOf" srcId="{1E14C841-A097-4C82-8AA3-7864E22709FE}" destId="{24937492-56B9-4F43-A152-D29DC03F3320}" srcOrd="10" destOrd="0" presId="urn:microsoft.com/office/officeart/2005/8/layout/bProcess4"/>
    <dgm:cxn modelId="{FA94E2CB-7CF4-46B4-94FF-CA52B951DCD2}" type="presParOf" srcId="{24937492-56B9-4F43-A152-D29DC03F3320}" destId="{2338454D-8EE3-4C7B-993B-B48D35295EBC}" srcOrd="0" destOrd="0" presId="urn:microsoft.com/office/officeart/2005/8/layout/bProcess4"/>
    <dgm:cxn modelId="{2B9CAE86-6229-47DF-BCD9-0CC85BF69891}" type="presParOf" srcId="{24937492-56B9-4F43-A152-D29DC03F3320}" destId="{D1A77858-0429-48A4-9D34-FB7522D6C14A}" srcOrd="1" destOrd="0" presId="urn:microsoft.com/office/officeart/2005/8/layout/bProcess4"/>
    <dgm:cxn modelId="{7A6898B5-3705-40B9-AB06-78368680420C}" type="presParOf" srcId="{1E14C841-A097-4C82-8AA3-7864E22709FE}" destId="{40647445-2159-4FD6-A4D8-6C9AF14016AC}" srcOrd="11" destOrd="0" presId="urn:microsoft.com/office/officeart/2005/8/layout/bProcess4"/>
    <dgm:cxn modelId="{10180329-96E9-4FFE-938D-51C0AEEF556B}" type="presParOf" srcId="{1E14C841-A097-4C82-8AA3-7864E22709FE}" destId="{3B770723-FE12-4770-865A-7464F3BF9A06}" srcOrd="12" destOrd="0" presId="urn:microsoft.com/office/officeart/2005/8/layout/bProcess4"/>
    <dgm:cxn modelId="{FAA08B70-65F6-4D0A-A395-57274135F289}" type="presParOf" srcId="{3B770723-FE12-4770-865A-7464F3BF9A06}" destId="{CD113B5D-4453-4037-9A11-D721FAFE92E6}" srcOrd="0" destOrd="0" presId="urn:microsoft.com/office/officeart/2005/8/layout/bProcess4"/>
    <dgm:cxn modelId="{DAFC8021-B16C-4CD4-B918-BEB8D626B9DB}" type="presParOf" srcId="{3B770723-FE12-4770-865A-7464F3BF9A06}" destId="{CF5C8099-04AE-4728-A7CF-75F0BA907866}" srcOrd="1" destOrd="0" presId="urn:microsoft.com/office/officeart/2005/8/layout/bProcess4"/>
    <dgm:cxn modelId="{04976D45-8619-4368-BEC0-619EE30B23E2}" type="presParOf" srcId="{1E14C841-A097-4C82-8AA3-7864E22709FE}" destId="{4EFEE219-DA2E-48CF-9F6E-04581D87CC8E}" srcOrd="13" destOrd="0" presId="urn:microsoft.com/office/officeart/2005/8/layout/bProcess4"/>
    <dgm:cxn modelId="{CBFE0459-0925-48CD-97DE-1532A5E0563E}" type="presParOf" srcId="{1E14C841-A097-4C82-8AA3-7864E22709FE}" destId="{F014F390-0F01-46DC-BE6B-D3782C6F85AD}" srcOrd="14" destOrd="0" presId="urn:microsoft.com/office/officeart/2005/8/layout/bProcess4"/>
    <dgm:cxn modelId="{68C78B7E-1EFB-4BA2-AFB6-B5644CCD959D}" type="presParOf" srcId="{F014F390-0F01-46DC-BE6B-D3782C6F85AD}" destId="{C424A65B-38FB-4A96-AF04-5EF7CC99BC7F}" srcOrd="0" destOrd="0" presId="urn:microsoft.com/office/officeart/2005/8/layout/bProcess4"/>
    <dgm:cxn modelId="{E05F8D79-1878-422F-A368-69E199E1AF7A}" type="presParOf" srcId="{F014F390-0F01-46DC-BE6B-D3782C6F85AD}" destId="{0E98D058-4980-4D0D-B6B3-55174BF6E1BB}" srcOrd="1" destOrd="0" presId="urn:microsoft.com/office/officeart/2005/8/layout/bProcess4"/>
    <dgm:cxn modelId="{0A74BD90-4CBE-4BF0-9F14-6F3DFF37FBC5}" type="presParOf" srcId="{1E14C841-A097-4C82-8AA3-7864E22709FE}" destId="{91F00091-C45E-437A-87DB-611673CAD47C}" srcOrd="15" destOrd="0" presId="urn:microsoft.com/office/officeart/2005/8/layout/bProcess4"/>
    <dgm:cxn modelId="{5B7740A8-9A23-4485-91AA-7746DA552A91}" type="presParOf" srcId="{1E14C841-A097-4C82-8AA3-7864E22709FE}" destId="{AC8C20FD-AD41-4347-B0FC-7C7006942565}" srcOrd="16" destOrd="0" presId="urn:microsoft.com/office/officeart/2005/8/layout/bProcess4"/>
    <dgm:cxn modelId="{F3A2AC67-8A55-4CD6-8056-5D200E9593DB}" type="presParOf" srcId="{AC8C20FD-AD41-4347-B0FC-7C7006942565}" destId="{F9369159-8CEB-43E5-892D-E669E86974C2}" srcOrd="0" destOrd="0" presId="urn:microsoft.com/office/officeart/2005/8/layout/bProcess4"/>
    <dgm:cxn modelId="{C23F34FB-1784-42A1-8F1B-EAEBAE05EA22}" type="presParOf" srcId="{AC8C20FD-AD41-4347-B0FC-7C7006942565}" destId="{28A50767-B4D1-4248-B257-AA757DD47548}" srcOrd="1" destOrd="0" presId="urn:microsoft.com/office/officeart/2005/8/layout/bProcess4"/>
    <dgm:cxn modelId="{806275BE-3FE7-4DCE-92E1-455BA7F3BD03}" type="presParOf" srcId="{1E14C841-A097-4C82-8AA3-7864E22709FE}" destId="{AA006232-D46E-4EC3-B082-1BAEE7821CA9}" srcOrd="17" destOrd="0" presId="urn:microsoft.com/office/officeart/2005/8/layout/bProcess4"/>
    <dgm:cxn modelId="{971ACE26-FFC7-4CAC-B63B-02FF59722666}" type="presParOf" srcId="{1E14C841-A097-4C82-8AA3-7864E22709FE}" destId="{7A4B2A9D-9470-4212-8E06-8612AFF11981}" srcOrd="18" destOrd="0" presId="urn:microsoft.com/office/officeart/2005/8/layout/bProcess4"/>
    <dgm:cxn modelId="{E5C859C3-6680-40AC-9A10-1FBA8D61389C}" type="presParOf" srcId="{7A4B2A9D-9470-4212-8E06-8612AFF11981}" destId="{6BEEE19C-1724-47E5-B461-C7C5C73F7998}" srcOrd="0" destOrd="0" presId="urn:microsoft.com/office/officeart/2005/8/layout/bProcess4"/>
    <dgm:cxn modelId="{728B8BDC-CEDB-4A0F-8641-DC44EF6BC00A}" type="presParOf" srcId="{7A4B2A9D-9470-4212-8E06-8612AFF11981}" destId="{D1F1F988-324A-4911-9C9B-0B80904F9E70}" srcOrd="1" destOrd="0" presId="urn:microsoft.com/office/officeart/2005/8/layout/bProcess4"/>
    <dgm:cxn modelId="{6EDC0B99-6210-4EE9-AEC2-1728B13C0F5D}" type="presParOf" srcId="{1E14C841-A097-4C82-8AA3-7864E22709FE}" destId="{88E61242-ADBB-4A11-9551-B19617215DD0}" srcOrd="19" destOrd="0" presId="urn:microsoft.com/office/officeart/2005/8/layout/bProcess4"/>
    <dgm:cxn modelId="{399464E2-26E1-496C-8D9F-C5646946B6A0}" type="presParOf" srcId="{1E14C841-A097-4C82-8AA3-7864E22709FE}" destId="{78264FD7-4BBE-4327-8987-4B39E3F9A9AD}" srcOrd="20" destOrd="0" presId="urn:microsoft.com/office/officeart/2005/8/layout/bProcess4"/>
    <dgm:cxn modelId="{7E2D70D5-BBED-4A75-8CA6-24AE98D8B3BC}" type="presParOf" srcId="{78264FD7-4BBE-4327-8987-4B39E3F9A9AD}" destId="{520ACDFB-C03E-48DA-8585-75E20E1EE79C}" srcOrd="0" destOrd="0" presId="urn:microsoft.com/office/officeart/2005/8/layout/bProcess4"/>
    <dgm:cxn modelId="{53EDA4B1-EF7B-4F00-AB67-9C0495C5606C}" type="presParOf" srcId="{78264FD7-4BBE-4327-8987-4B39E3F9A9AD}" destId="{AE509B32-BC0C-402A-8C17-47002ED8C2D9}" srcOrd="1" destOrd="0" presId="urn:microsoft.com/office/officeart/2005/8/layout/bProcess4"/>
    <dgm:cxn modelId="{F19A4547-9B78-488C-B0BA-00D6067EF354}" type="presParOf" srcId="{1E14C841-A097-4C82-8AA3-7864E22709FE}" destId="{2B3C06F0-57B4-4BE0-985B-79C721E86592}" srcOrd="21" destOrd="0" presId="urn:microsoft.com/office/officeart/2005/8/layout/bProcess4"/>
    <dgm:cxn modelId="{E3B9F597-F62C-4BDF-960F-62618CC72867}" type="presParOf" srcId="{1E14C841-A097-4C82-8AA3-7864E22709FE}" destId="{0A7C441C-35D5-46E8-A614-EAFB9432DB78}" srcOrd="22" destOrd="0" presId="urn:microsoft.com/office/officeart/2005/8/layout/bProcess4"/>
    <dgm:cxn modelId="{7B3FF4B1-D2D4-43A5-A1C8-40219A6162C1}" type="presParOf" srcId="{0A7C441C-35D5-46E8-A614-EAFB9432DB78}" destId="{6C40BF5B-5690-4CED-A27F-AEFD536F0B69}" srcOrd="0" destOrd="0" presId="urn:microsoft.com/office/officeart/2005/8/layout/bProcess4"/>
    <dgm:cxn modelId="{AA4E738B-5EE0-4706-8A3F-3AB696166F33}" type="presParOf" srcId="{0A7C441C-35D5-46E8-A614-EAFB9432DB78}" destId="{8FA15793-E1C1-4B49-8B52-FD3CF2C27F97}" srcOrd="1" destOrd="0" presId="urn:microsoft.com/office/officeart/2005/8/layout/bProcess4"/>
    <dgm:cxn modelId="{C1B7EA09-BEBC-47EF-AED9-D36A64A2D721}" type="presParOf" srcId="{1E14C841-A097-4C82-8AA3-7864E22709FE}" destId="{4916E1D4-5FFC-40E6-8895-3955AE04E457}" srcOrd="23" destOrd="0" presId="urn:microsoft.com/office/officeart/2005/8/layout/bProcess4"/>
    <dgm:cxn modelId="{4BAB8825-C56B-40B7-B1E2-C71B3AF6B832}" type="presParOf" srcId="{1E14C841-A097-4C82-8AA3-7864E22709FE}" destId="{01F111C5-7391-43F3-BA67-B0FE4C7456C0}" srcOrd="24" destOrd="0" presId="urn:microsoft.com/office/officeart/2005/8/layout/bProcess4"/>
    <dgm:cxn modelId="{A0525A21-81AE-4FE0-9ABF-484B1D69C504}" type="presParOf" srcId="{01F111C5-7391-43F3-BA67-B0FE4C7456C0}" destId="{1E4AD156-46DE-4853-ACDC-63E4C2AA3A57}" srcOrd="0" destOrd="0" presId="urn:microsoft.com/office/officeart/2005/8/layout/bProcess4"/>
    <dgm:cxn modelId="{90792EA0-EED4-4CD0-AED9-C2A3E00B70C3}" type="presParOf" srcId="{01F111C5-7391-43F3-BA67-B0FE4C7456C0}" destId="{8C4F9B98-6E21-46F5-80E7-86A74B10D9A4}" srcOrd="1" destOrd="0" presId="urn:microsoft.com/office/officeart/2005/8/layout/bProcess4"/>
    <dgm:cxn modelId="{732535BE-0A78-41F2-ACAA-7EFE92CB0687}" type="presParOf" srcId="{1E14C841-A097-4C82-8AA3-7864E22709FE}" destId="{29CB494C-41DE-412D-89DB-ADFE736EA2D9}" srcOrd="25" destOrd="0" presId="urn:microsoft.com/office/officeart/2005/8/layout/bProcess4"/>
    <dgm:cxn modelId="{C10454E0-D962-40E4-8338-C3225F197CA1}" type="presParOf" srcId="{1E14C841-A097-4C82-8AA3-7864E22709FE}" destId="{F88E52F4-A67E-4924-A7A8-7FAB999084AE}" srcOrd="26" destOrd="0" presId="urn:microsoft.com/office/officeart/2005/8/layout/bProcess4"/>
    <dgm:cxn modelId="{055B40DC-83D2-4C22-B2C8-6AA2754B0A0D}" type="presParOf" srcId="{F88E52F4-A67E-4924-A7A8-7FAB999084AE}" destId="{3BE301C4-B223-4E58-98CD-EC85DB280871}" srcOrd="0" destOrd="0" presId="urn:microsoft.com/office/officeart/2005/8/layout/bProcess4"/>
    <dgm:cxn modelId="{16DCEABD-7662-4D08-AF75-BF262CFCB10C}" type="presParOf" srcId="{F88E52F4-A67E-4924-A7A8-7FAB999084AE}" destId="{91FD73F7-4844-4043-89AD-90B2CC46C171}" srcOrd="1" destOrd="0" presId="urn:microsoft.com/office/officeart/2005/8/layout/bProcess4"/>
    <dgm:cxn modelId="{8F77326C-BEDC-4A07-937D-05D226FB9FAC}" type="presParOf" srcId="{1E14C841-A097-4C82-8AA3-7864E22709FE}" destId="{752887A7-1ED1-46F3-8D86-5B05B922C2E2}" srcOrd="27" destOrd="0" presId="urn:microsoft.com/office/officeart/2005/8/layout/bProcess4"/>
    <dgm:cxn modelId="{027A4E7A-F407-4058-877E-F584812877BF}" type="presParOf" srcId="{1E14C841-A097-4C82-8AA3-7864E22709FE}" destId="{98B32FA5-FF67-4EC1-B330-66D3BC3C2EE8}" srcOrd="28" destOrd="0" presId="urn:microsoft.com/office/officeart/2005/8/layout/bProcess4"/>
    <dgm:cxn modelId="{6B22C016-EA78-47BA-99D7-4FCCD11F5BCE}" type="presParOf" srcId="{98B32FA5-FF67-4EC1-B330-66D3BC3C2EE8}" destId="{F17FBC92-A762-4429-823A-495EC16AA194}" srcOrd="0" destOrd="0" presId="urn:microsoft.com/office/officeart/2005/8/layout/bProcess4"/>
    <dgm:cxn modelId="{89CDC9C5-DDE6-421A-879E-21340EAC8DBF}" type="presParOf" srcId="{98B32FA5-FF67-4EC1-B330-66D3BC3C2EE8}" destId="{C79D7F54-C61C-4106-A893-B51AD73DA848}" srcOrd="1" destOrd="0" presId="urn:microsoft.com/office/officeart/2005/8/layout/bProcess4"/>
    <dgm:cxn modelId="{8C2A6F62-7AD9-4F05-BA2B-E598468668AE}" type="presParOf" srcId="{1E14C841-A097-4C82-8AA3-7864E22709FE}" destId="{4DB20D5F-53A6-4EE9-8580-E0E74811CFB5}" srcOrd="29" destOrd="0" presId="urn:microsoft.com/office/officeart/2005/8/layout/bProcess4"/>
    <dgm:cxn modelId="{5A6BC1D7-69F3-4DC4-BAF1-8711FC928BDE}" type="presParOf" srcId="{1E14C841-A097-4C82-8AA3-7864E22709FE}" destId="{AE0D1009-E9B1-43C2-BD82-6F87B8F123BF}" srcOrd="30" destOrd="0" presId="urn:microsoft.com/office/officeart/2005/8/layout/bProcess4"/>
    <dgm:cxn modelId="{9C6B8F7E-1689-4AF3-83F6-F718C7AF9174}" type="presParOf" srcId="{AE0D1009-E9B1-43C2-BD82-6F87B8F123BF}" destId="{CE74176C-1DB2-41E3-9C09-D370B9D4C4C5}" srcOrd="0" destOrd="0" presId="urn:microsoft.com/office/officeart/2005/8/layout/bProcess4"/>
    <dgm:cxn modelId="{D45CE470-AC2E-42BF-8B56-89AC19F1726B}" type="presParOf" srcId="{AE0D1009-E9B1-43C2-BD82-6F87B8F123BF}" destId="{CB7C9BE4-B304-4895-B72F-0AEDA33F6A59}" srcOrd="1" destOrd="0" presId="urn:microsoft.com/office/officeart/2005/8/layout/bProcess4"/>
    <dgm:cxn modelId="{73286E65-2A6E-47CA-A45F-F6D99D80A72D}" type="presParOf" srcId="{1E14C841-A097-4C82-8AA3-7864E22709FE}" destId="{C0D77D35-A0B2-4F8D-AB71-83ABBBE2C406}" srcOrd="31" destOrd="0" presId="urn:microsoft.com/office/officeart/2005/8/layout/bProcess4"/>
    <dgm:cxn modelId="{E690C372-B974-4B4E-830E-67D860D19314}" type="presParOf" srcId="{1E14C841-A097-4C82-8AA3-7864E22709FE}" destId="{FA1A5359-F741-4814-A867-A4494820A7B8}" srcOrd="32" destOrd="0" presId="urn:microsoft.com/office/officeart/2005/8/layout/bProcess4"/>
    <dgm:cxn modelId="{A4FB7CE2-BB3D-4C33-AD2B-81FC43D423A9}" type="presParOf" srcId="{FA1A5359-F741-4814-A867-A4494820A7B8}" destId="{0C054259-9D85-4E71-815E-0BE8A4649E9F}" srcOrd="0" destOrd="0" presId="urn:microsoft.com/office/officeart/2005/8/layout/bProcess4"/>
    <dgm:cxn modelId="{C8AE0F3C-EAC2-40AC-AEBE-EF496CACBC5C}" type="presParOf" srcId="{FA1A5359-F741-4814-A867-A4494820A7B8}" destId="{37B9D04D-5472-42CD-BC8C-1F2C0F3AFF5C}" srcOrd="1" destOrd="0" presId="urn:microsoft.com/office/officeart/2005/8/layout/bProcess4"/>
    <dgm:cxn modelId="{D175405E-F8AD-4E3A-A1E8-A5B463F89C20}" type="presParOf" srcId="{1E14C841-A097-4C82-8AA3-7864E22709FE}" destId="{C90209C6-66C8-4E58-B40A-60E2AF5FCB63}" srcOrd="33" destOrd="0" presId="urn:microsoft.com/office/officeart/2005/8/layout/bProcess4"/>
    <dgm:cxn modelId="{4D57C174-0EA9-4D41-8027-FA6E4402FEBC}" type="presParOf" srcId="{1E14C841-A097-4C82-8AA3-7864E22709FE}" destId="{9D193A1E-13FA-42D7-85D2-3ABDF199AFAD}" srcOrd="34" destOrd="0" presId="urn:microsoft.com/office/officeart/2005/8/layout/bProcess4"/>
    <dgm:cxn modelId="{67284775-30C9-4C73-AE72-C3BD60AC5288}" type="presParOf" srcId="{9D193A1E-13FA-42D7-85D2-3ABDF199AFAD}" destId="{0B8A1340-0BD8-48D7-A29F-23AE8A8A64F3}" srcOrd="0" destOrd="0" presId="urn:microsoft.com/office/officeart/2005/8/layout/bProcess4"/>
    <dgm:cxn modelId="{F6B11204-41B4-4CDA-8491-1945724611FD}" type="presParOf" srcId="{9D193A1E-13FA-42D7-85D2-3ABDF199AFAD}" destId="{457D7CB0-C390-404E-BFC8-CCA76B00B22C}" srcOrd="1" destOrd="0" presId="urn:microsoft.com/office/officeart/2005/8/layout/bProcess4"/>
    <dgm:cxn modelId="{47B447D4-A0A2-4C53-9FDF-466F354A1AB4}" type="presParOf" srcId="{1E14C841-A097-4C82-8AA3-7864E22709FE}" destId="{F6776789-42FA-4DD6-B276-C524472B7DB1}" srcOrd="35" destOrd="0" presId="urn:microsoft.com/office/officeart/2005/8/layout/bProcess4"/>
    <dgm:cxn modelId="{9871BC90-DC4D-4E15-A1EF-B4DF52FDE4E0}" type="presParOf" srcId="{1E14C841-A097-4C82-8AA3-7864E22709FE}" destId="{35F69486-3E6A-44BC-B72A-7961A869EEC6}" srcOrd="36" destOrd="0" presId="urn:microsoft.com/office/officeart/2005/8/layout/bProcess4"/>
    <dgm:cxn modelId="{2B9AD2BA-9593-4A8E-9304-B1D7016B177D}" type="presParOf" srcId="{35F69486-3E6A-44BC-B72A-7961A869EEC6}" destId="{11A88FFC-52D1-4500-8BF4-B316B9CD636D}" srcOrd="0" destOrd="0" presId="urn:microsoft.com/office/officeart/2005/8/layout/bProcess4"/>
    <dgm:cxn modelId="{EB585BCF-08DE-4A33-A3A1-6064CD80EBB7}" type="presParOf" srcId="{35F69486-3E6A-44BC-B72A-7961A869EEC6}" destId="{5BD169EA-A863-419B-8359-A084F99F9BFA}" srcOrd="1" destOrd="0" presId="urn:microsoft.com/office/officeart/2005/8/layout/bProcess4"/>
    <dgm:cxn modelId="{CF50D2C3-96EB-4531-A4E2-73849C43B43A}" type="presParOf" srcId="{1E14C841-A097-4C82-8AA3-7864E22709FE}" destId="{3854D384-A6E5-4C7A-B33C-B893097CC12D}" srcOrd="37" destOrd="0" presId="urn:microsoft.com/office/officeart/2005/8/layout/bProcess4"/>
    <dgm:cxn modelId="{FB211FC0-8435-45D0-98D4-2DE56A8F3D56}" type="presParOf" srcId="{1E14C841-A097-4C82-8AA3-7864E22709FE}" destId="{0E46F4D1-060F-405F-9F9E-41C4BDF0ABD2}" srcOrd="38" destOrd="0" presId="urn:microsoft.com/office/officeart/2005/8/layout/bProcess4"/>
    <dgm:cxn modelId="{B6CE9912-23FF-4E6E-9302-4D91CB683F87}" type="presParOf" srcId="{0E46F4D1-060F-405F-9F9E-41C4BDF0ABD2}" destId="{BE0EBB17-7669-40D2-B16E-E31753A14FF3}" srcOrd="0" destOrd="0" presId="urn:microsoft.com/office/officeart/2005/8/layout/bProcess4"/>
    <dgm:cxn modelId="{B3CBBBFB-0BF0-419B-A00D-B88E0FF61601}" type="presParOf" srcId="{0E46F4D1-060F-405F-9F9E-41C4BDF0ABD2}" destId="{35E17700-1945-4761-8110-247FFD3F9579}" srcOrd="1" destOrd="0" presId="urn:microsoft.com/office/officeart/2005/8/layout/bProcess4"/>
    <dgm:cxn modelId="{26A9CDEA-86F2-4E6A-BB16-6A2FBE0A7300}" type="presParOf" srcId="{1E14C841-A097-4C82-8AA3-7864E22709FE}" destId="{F6B0245A-4150-4782-8F8A-EEBC763A3379}" srcOrd="39" destOrd="0" presId="urn:microsoft.com/office/officeart/2005/8/layout/bProcess4"/>
    <dgm:cxn modelId="{6820B26A-3D95-48C0-8BCB-6253F5FB4762}" type="presParOf" srcId="{1E14C841-A097-4C82-8AA3-7864E22709FE}" destId="{062A9D89-1E8F-47DB-964A-7EC5A28CECBA}" srcOrd="40" destOrd="0" presId="urn:microsoft.com/office/officeart/2005/8/layout/bProcess4"/>
    <dgm:cxn modelId="{1E41F7C7-6611-44DE-88F0-8A818312FA9E}" type="presParOf" srcId="{062A9D89-1E8F-47DB-964A-7EC5A28CECBA}" destId="{F63E553C-FA32-41DA-A921-7C3E6619964E}" srcOrd="0" destOrd="0" presId="urn:microsoft.com/office/officeart/2005/8/layout/bProcess4"/>
    <dgm:cxn modelId="{A4E82DA8-809B-41EB-938A-B300BE5D0996}" type="presParOf" srcId="{062A9D89-1E8F-47DB-964A-7EC5A28CECBA}" destId="{4335EC33-F9D5-484E-AF4A-3FEA419960DF}" srcOrd="1" destOrd="0" presId="urn:microsoft.com/office/officeart/2005/8/layout/bProcess4"/>
    <dgm:cxn modelId="{311A8A1B-6D19-4BB9-A027-22ADEB25D117}" type="presParOf" srcId="{1E14C841-A097-4C82-8AA3-7864E22709FE}" destId="{2CC36B4A-180F-4A28-BA28-0A9D8E7D763A}" srcOrd="41" destOrd="0" presId="urn:microsoft.com/office/officeart/2005/8/layout/bProcess4"/>
    <dgm:cxn modelId="{90306F65-2CAD-4961-91B6-B04297F7E060}" type="presParOf" srcId="{1E14C841-A097-4C82-8AA3-7864E22709FE}" destId="{A402448E-74D2-4EE6-B2F3-9427E90F18BD}" srcOrd="42" destOrd="0" presId="urn:microsoft.com/office/officeart/2005/8/layout/bProcess4"/>
    <dgm:cxn modelId="{0A0564EF-0F81-450C-AC05-0D408E925320}" type="presParOf" srcId="{A402448E-74D2-4EE6-B2F3-9427E90F18BD}" destId="{A9CA8819-3398-4D55-BFF7-C0FFE6F2BDB2}" srcOrd="0" destOrd="0" presId="urn:microsoft.com/office/officeart/2005/8/layout/bProcess4"/>
    <dgm:cxn modelId="{64F8C727-4DDA-4E48-AAEA-83A7971379F1}" type="presParOf" srcId="{A402448E-74D2-4EE6-B2F3-9427E90F18BD}" destId="{7084E066-7D9D-46BB-A417-510922EBD9F0}" srcOrd="1" destOrd="0" presId="urn:microsoft.com/office/officeart/2005/8/layout/bProcess4"/>
    <dgm:cxn modelId="{273EBB24-B9DC-4A83-9868-8B8B045E289F}" type="presParOf" srcId="{1E14C841-A097-4C82-8AA3-7864E22709FE}" destId="{CF24B6BB-EE90-432A-9F1A-5153933878FD}" srcOrd="43" destOrd="0" presId="urn:microsoft.com/office/officeart/2005/8/layout/bProcess4"/>
    <dgm:cxn modelId="{49ED4766-FC6F-44D3-8D2D-DD1D6A9595B5}" type="presParOf" srcId="{1E14C841-A097-4C82-8AA3-7864E22709FE}" destId="{636544E6-E42F-447C-A097-81C3AE1ED95E}" srcOrd="44" destOrd="0" presId="urn:microsoft.com/office/officeart/2005/8/layout/bProcess4"/>
    <dgm:cxn modelId="{48844D88-0467-46E9-8064-33C97FDA0D54}" type="presParOf" srcId="{636544E6-E42F-447C-A097-81C3AE1ED95E}" destId="{2CFC605A-F113-4E0C-8657-039E7B984DF5}" srcOrd="0" destOrd="0" presId="urn:microsoft.com/office/officeart/2005/8/layout/bProcess4"/>
    <dgm:cxn modelId="{B7D74F8E-CBF2-43A6-8A64-09C699942597}" type="presParOf" srcId="{636544E6-E42F-447C-A097-81C3AE1ED95E}" destId="{7BFC6F9F-1E85-461B-A837-EC93CED0D1F0}" srcOrd="1" destOrd="0" presId="urn:microsoft.com/office/officeart/2005/8/layout/bProcess4"/>
    <dgm:cxn modelId="{DCC31783-6965-4CB0-9B1B-5CA1347679D1}" type="presParOf" srcId="{1E14C841-A097-4C82-8AA3-7864E22709FE}" destId="{DA9C5A03-1ABF-46F3-9171-58CC0BAA5132}" srcOrd="45" destOrd="0" presId="urn:microsoft.com/office/officeart/2005/8/layout/bProcess4"/>
    <dgm:cxn modelId="{6F912FDF-755B-4633-B36D-0D1F913A084C}" type="presParOf" srcId="{1E14C841-A097-4C82-8AA3-7864E22709FE}" destId="{4C3FC3A3-4286-424E-8759-0A6D4CE7EEF7}" srcOrd="46" destOrd="0" presId="urn:microsoft.com/office/officeart/2005/8/layout/bProcess4"/>
    <dgm:cxn modelId="{0C74EA80-5B58-4781-89D7-FC7203E86917}" type="presParOf" srcId="{4C3FC3A3-4286-424E-8759-0A6D4CE7EEF7}" destId="{3B4822FA-57E8-4660-9A69-48763B10E0F3}" srcOrd="0" destOrd="0" presId="urn:microsoft.com/office/officeart/2005/8/layout/bProcess4"/>
    <dgm:cxn modelId="{C9EF66A4-9A2E-48E5-8166-B4BAC6E44FD8}" type="presParOf" srcId="{4C3FC3A3-4286-424E-8759-0A6D4CE7EEF7}" destId="{8766D235-4016-4D50-968E-44C5DD381CA1}" srcOrd="1" destOrd="0" presId="urn:microsoft.com/office/officeart/2005/8/layout/bProcess4"/>
    <dgm:cxn modelId="{459579A4-86A3-44A8-B827-36BEF2CCA070}" type="presParOf" srcId="{1E14C841-A097-4C82-8AA3-7864E22709FE}" destId="{E32B14D0-ABF9-4CD8-802A-0DA35C452F1B}" srcOrd="47" destOrd="0" presId="urn:microsoft.com/office/officeart/2005/8/layout/bProcess4"/>
    <dgm:cxn modelId="{824A1EC3-6869-4526-8AA1-AE28AA007BA8}" type="presParOf" srcId="{1E14C841-A097-4C82-8AA3-7864E22709FE}" destId="{3753B67D-0ED5-43EF-8B92-A1FE6D69AF6E}" srcOrd="48" destOrd="0" presId="urn:microsoft.com/office/officeart/2005/8/layout/bProcess4"/>
    <dgm:cxn modelId="{0F3C38B5-28C2-403E-BF6E-48093F4B4C08}" type="presParOf" srcId="{3753B67D-0ED5-43EF-8B92-A1FE6D69AF6E}" destId="{4FCB0CFC-0F95-4156-AF53-85EAC8255792}" srcOrd="0" destOrd="0" presId="urn:microsoft.com/office/officeart/2005/8/layout/bProcess4"/>
    <dgm:cxn modelId="{EBB1CD1A-59E7-4089-A696-AC56CBDFEBE3}" type="presParOf" srcId="{3753B67D-0ED5-43EF-8B92-A1FE6D69AF6E}" destId="{E018E320-B97F-4A31-96D6-2501CDBAADB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43D133-CD88-4B92-BB0A-95456E7A6D87}" type="doc">
      <dgm:prSet loTypeId="urn:microsoft.com/office/officeart/2005/8/layout/list1" loCatId="list" qsTypeId="urn:microsoft.com/office/officeart/2005/8/quickstyle/simple4" qsCatId="simple" csTypeId="urn:microsoft.com/office/officeart/2005/8/colors/colorful1#6" csCatId="colorful" phldr="1"/>
      <dgm:spPr/>
      <dgm:t>
        <a:bodyPr/>
        <a:lstStyle/>
        <a:p>
          <a:endParaRPr lang="en-US"/>
        </a:p>
      </dgm:t>
    </dgm:pt>
    <dgm:pt modelId="{6E2BF899-6F7F-4192-8017-F4395E092AE6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وحدت كلمه‏ى مسلمين</a:t>
          </a:r>
          <a:endParaRPr lang="en-US" dirty="0"/>
        </a:p>
      </dgm:t>
    </dgm:pt>
    <dgm:pt modelId="{E9FA0EA3-4FA7-40FD-BA9F-8425BF4EDCEB}" type="parTrans" cxnId="{2FE78370-B375-455A-A272-99DD555A77EE}">
      <dgm:prSet/>
      <dgm:spPr/>
      <dgm:t>
        <a:bodyPr/>
        <a:lstStyle/>
        <a:p>
          <a:endParaRPr lang="en-US"/>
        </a:p>
      </dgm:t>
    </dgm:pt>
    <dgm:pt modelId="{BE9B0F7A-39FF-4504-837E-382EB5639BA5}" type="sibTrans" cxnId="{2FE78370-B375-455A-A272-99DD555A77EE}">
      <dgm:prSet/>
      <dgm:spPr/>
      <dgm:t>
        <a:bodyPr/>
        <a:lstStyle/>
        <a:p>
          <a:endParaRPr lang="en-US"/>
        </a:p>
      </dgm:t>
    </dgm:pt>
    <dgm:pt modelId="{8CA4DBD5-2638-4C08-A155-7A39E14E60E3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هوشياري مردم ومسئولا</a:t>
          </a:r>
          <a:r>
            <a:rPr lang="fa-IR" dirty="0" smtClean="0">
              <a:cs typeface="B Titr" pitchFamily="2" charset="-78"/>
            </a:rPr>
            <a:t>ن</a:t>
          </a:r>
          <a:endParaRPr lang="en-US" dirty="0"/>
        </a:p>
      </dgm:t>
    </dgm:pt>
    <dgm:pt modelId="{D473F0E1-0F5D-401D-91CB-E330D3A13910}" type="parTrans" cxnId="{90BD0158-C25A-4F17-BD4E-7AA3B85E13E2}">
      <dgm:prSet/>
      <dgm:spPr/>
      <dgm:t>
        <a:bodyPr/>
        <a:lstStyle/>
        <a:p>
          <a:endParaRPr lang="en-US"/>
        </a:p>
      </dgm:t>
    </dgm:pt>
    <dgm:pt modelId="{90A35095-046B-4366-8AC2-20D023F4BB65}" type="sibTrans" cxnId="{90BD0158-C25A-4F17-BD4E-7AA3B85E13E2}">
      <dgm:prSet/>
      <dgm:spPr/>
      <dgm:t>
        <a:bodyPr/>
        <a:lstStyle/>
        <a:p>
          <a:endParaRPr lang="en-US"/>
        </a:p>
      </dgm:t>
    </dgm:pt>
    <dgm:pt modelId="{4B7BB5FD-F7FE-4AD0-ABE7-CF5F98472B36}">
      <dgm:prSet phldrT="[Text]"/>
      <dgm:spPr>
        <a:solidFill>
          <a:schemeClr val="tx1"/>
        </a:solidFill>
      </dgm:spPr>
      <dgm:t>
        <a:bodyPr/>
        <a:lstStyle/>
        <a:p>
          <a:pPr algn="r"/>
          <a:r>
            <a:rPr lang="ar-SA" dirty="0" smtClean="0">
              <a:cs typeface="B Titr" pitchFamily="2" charset="-78"/>
            </a:rPr>
            <a:t>چشمان تيزى تا اعماق را ببيند</a:t>
          </a:r>
          <a:endParaRPr lang="en-US" dirty="0"/>
        </a:p>
      </dgm:t>
    </dgm:pt>
    <dgm:pt modelId="{E919CF2C-DA27-484B-900F-C0FF4DD05D25}" type="parTrans" cxnId="{EFE424EC-4C4F-45CF-A6B9-BB6F47895AD4}">
      <dgm:prSet/>
      <dgm:spPr/>
      <dgm:t>
        <a:bodyPr/>
        <a:lstStyle/>
        <a:p>
          <a:endParaRPr lang="en-US"/>
        </a:p>
      </dgm:t>
    </dgm:pt>
    <dgm:pt modelId="{3541343D-2925-458D-B63A-A29754762A3C}" type="sibTrans" cxnId="{EFE424EC-4C4F-45CF-A6B9-BB6F47895AD4}">
      <dgm:prSet/>
      <dgm:spPr/>
      <dgm:t>
        <a:bodyPr/>
        <a:lstStyle/>
        <a:p>
          <a:endParaRPr lang="en-US"/>
        </a:p>
      </dgm:t>
    </dgm:pt>
    <dgm:pt modelId="{1536D786-0383-49A7-9BA4-7DBBEDA65A16}">
      <dgm:prSet phldrT="[Text]"/>
      <dgm:spPr>
        <a:solidFill>
          <a:schemeClr val="accent6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خارج كردن خودمان به‏طور كامل از زير نفوذ قدرتها </a:t>
          </a:r>
          <a:r>
            <a:rPr lang="fa-IR" dirty="0" smtClean="0">
              <a:cs typeface="B Zar" pitchFamily="2" charset="-78"/>
            </a:rPr>
            <a:t> </a:t>
          </a:r>
          <a:endParaRPr lang="en-US" dirty="0"/>
        </a:p>
      </dgm:t>
    </dgm:pt>
    <dgm:pt modelId="{9BBDCD68-0ABA-42AF-BDD2-792E67B9AB9E}" type="parTrans" cxnId="{E6316AAE-2EE5-420B-AD5B-6CF669E9BEAE}">
      <dgm:prSet/>
      <dgm:spPr/>
      <dgm:t>
        <a:bodyPr/>
        <a:lstStyle/>
        <a:p>
          <a:endParaRPr lang="en-US"/>
        </a:p>
      </dgm:t>
    </dgm:pt>
    <dgm:pt modelId="{D0C0B5E8-1D7C-4D64-B710-9A0624B52A7B}" type="sibTrans" cxnId="{E6316AAE-2EE5-420B-AD5B-6CF669E9BEAE}">
      <dgm:prSet/>
      <dgm:spPr/>
      <dgm:t>
        <a:bodyPr/>
        <a:lstStyle/>
        <a:p>
          <a:endParaRPr lang="en-US"/>
        </a:p>
      </dgm:t>
    </dgm:pt>
    <dgm:pt modelId="{10AD1504-101F-4190-A848-9A05A0165F4F}">
      <dgm:prSet phldrT="[Text]"/>
      <dgm:spPr>
        <a:solidFill>
          <a:srgbClr val="00B0F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ايستادگى و وفادارى</a:t>
          </a:r>
          <a:endParaRPr lang="en-US" dirty="0"/>
        </a:p>
      </dgm:t>
    </dgm:pt>
    <dgm:pt modelId="{BC62D487-61AC-4CE8-8D5D-2694504C425D}" type="parTrans" cxnId="{C41B5F4C-B097-447C-AF11-0D25F7B325A5}">
      <dgm:prSet/>
      <dgm:spPr/>
      <dgm:t>
        <a:bodyPr/>
        <a:lstStyle/>
        <a:p>
          <a:endParaRPr lang="en-US"/>
        </a:p>
      </dgm:t>
    </dgm:pt>
    <dgm:pt modelId="{F7C3C2A4-CB17-4081-AF60-E17DED430B05}" type="sibTrans" cxnId="{C41B5F4C-B097-447C-AF11-0D25F7B325A5}">
      <dgm:prSet/>
      <dgm:spPr/>
      <dgm:t>
        <a:bodyPr/>
        <a:lstStyle/>
        <a:p>
          <a:endParaRPr lang="en-US"/>
        </a:p>
      </dgm:t>
    </dgm:pt>
    <dgm:pt modelId="{C1184D1E-7D5C-4169-929E-81BB03C36931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دعا و مناجا</a:t>
          </a:r>
          <a:r>
            <a:rPr lang="fa-IR" dirty="0" smtClean="0">
              <a:cs typeface="B Titr" pitchFamily="2" charset="-78"/>
            </a:rPr>
            <a:t>ت</a:t>
          </a:r>
          <a:endParaRPr lang="en-US" dirty="0"/>
        </a:p>
      </dgm:t>
    </dgm:pt>
    <dgm:pt modelId="{64C9224D-1211-49C3-9B15-3B2EE147F09C}" type="parTrans" cxnId="{A6EE608D-AFC7-4263-B51E-B3B7DC61C06D}">
      <dgm:prSet/>
      <dgm:spPr/>
      <dgm:t>
        <a:bodyPr/>
        <a:lstStyle/>
        <a:p>
          <a:endParaRPr lang="en-US"/>
        </a:p>
      </dgm:t>
    </dgm:pt>
    <dgm:pt modelId="{56E77F20-4F02-4015-B380-9E028B79F0AB}" type="sibTrans" cxnId="{A6EE608D-AFC7-4263-B51E-B3B7DC61C06D}">
      <dgm:prSet/>
      <dgm:spPr/>
      <dgm:t>
        <a:bodyPr/>
        <a:lstStyle/>
        <a:p>
          <a:endParaRPr lang="en-US"/>
        </a:p>
      </dgm:t>
    </dgm:pt>
    <dgm:pt modelId="{AE977D35-C59F-44C0-BA2D-C87D5ADFF27E}" type="pres">
      <dgm:prSet presAssocID="{5C43D133-CD88-4B92-BB0A-95456E7A6D87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0064A3B-261F-4C25-AE90-5F19DE525D4F}" type="pres">
      <dgm:prSet presAssocID="{6E2BF899-6F7F-4192-8017-F4395E092AE6}" presName="parentLin" presStyleCnt="0"/>
      <dgm:spPr/>
    </dgm:pt>
    <dgm:pt modelId="{2210E133-E427-4CA5-AFCA-30762CDF37BF}" type="pres">
      <dgm:prSet presAssocID="{6E2BF899-6F7F-4192-8017-F4395E092AE6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856CB738-82F5-4B78-8F1C-2387291136A5}" type="pres">
      <dgm:prSet presAssocID="{6E2BF899-6F7F-4192-8017-F4395E092AE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30ED53-3966-4F34-8824-5FF05DD48E4F}" type="pres">
      <dgm:prSet presAssocID="{6E2BF899-6F7F-4192-8017-F4395E092AE6}" presName="negativeSpace" presStyleCnt="0"/>
      <dgm:spPr/>
    </dgm:pt>
    <dgm:pt modelId="{B785423C-016D-44C2-AEDD-7A00452DADEF}" type="pres">
      <dgm:prSet presAssocID="{6E2BF899-6F7F-4192-8017-F4395E092AE6}" presName="childText" presStyleLbl="conFgAcc1" presStyleIdx="0" presStyleCnt="6">
        <dgm:presLayoutVars>
          <dgm:bulletEnabled val="1"/>
        </dgm:presLayoutVars>
      </dgm:prSet>
      <dgm:spPr/>
    </dgm:pt>
    <dgm:pt modelId="{157E5525-1125-4038-958D-B486902CA9C5}" type="pres">
      <dgm:prSet presAssocID="{BE9B0F7A-39FF-4504-837E-382EB5639BA5}" presName="spaceBetweenRectangles" presStyleCnt="0"/>
      <dgm:spPr/>
    </dgm:pt>
    <dgm:pt modelId="{C9E7C03A-01E5-449A-918B-3338A88A9A9B}" type="pres">
      <dgm:prSet presAssocID="{10AD1504-101F-4190-A848-9A05A0165F4F}" presName="parentLin" presStyleCnt="0"/>
      <dgm:spPr/>
    </dgm:pt>
    <dgm:pt modelId="{AC468E87-63F3-43B1-BE39-77531AD91A17}" type="pres">
      <dgm:prSet presAssocID="{10AD1504-101F-4190-A848-9A05A0165F4F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F4E141CC-3C97-4176-9D20-ACB1D90B90BA}" type="pres">
      <dgm:prSet presAssocID="{10AD1504-101F-4190-A848-9A05A0165F4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84DECE-670F-4408-A487-8466439AA435}" type="pres">
      <dgm:prSet presAssocID="{10AD1504-101F-4190-A848-9A05A0165F4F}" presName="negativeSpace" presStyleCnt="0"/>
      <dgm:spPr/>
    </dgm:pt>
    <dgm:pt modelId="{71F62B84-2B65-4FF4-AA05-09FDC9122793}" type="pres">
      <dgm:prSet presAssocID="{10AD1504-101F-4190-A848-9A05A0165F4F}" presName="childText" presStyleLbl="conFgAcc1" presStyleIdx="1" presStyleCnt="6">
        <dgm:presLayoutVars>
          <dgm:bulletEnabled val="1"/>
        </dgm:presLayoutVars>
      </dgm:prSet>
      <dgm:spPr/>
    </dgm:pt>
    <dgm:pt modelId="{D795FAFE-7082-469C-8A9A-C35D6D4DEAA0}" type="pres">
      <dgm:prSet presAssocID="{F7C3C2A4-CB17-4081-AF60-E17DED430B05}" presName="spaceBetweenRectangles" presStyleCnt="0"/>
      <dgm:spPr/>
    </dgm:pt>
    <dgm:pt modelId="{72CEFAA3-3FA9-46A8-90E9-250F04F9C9BA}" type="pres">
      <dgm:prSet presAssocID="{1536D786-0383-49A7-9BA4-7DBBEDA65A16}" presName="parentLin" presStyleCnt="0"/>
      <dgm:spPr/>
    </dgm:pt>
    <dgm:pt modelId="{74666447-D4C5-46B9-B28A-CC83E6435C5B}" type="pres">
      <dgm:prSet presAssocID="{1536D786-0383-49A7-9BA4-7DBBEDA65A16}" presName="parentLeftMargin" presStyleLbl="node1" presStyleIdx="1" presStyleCnt="6"/>
      <dgm:spPr/>
      <dgm:t>
        <a:bodyPr/>
        <a:lstStyle/>
        <a:p>
          <a:pPr rtl="1"/>
          <a:endParaRPr lang="fa-IR"/>
        </a:p>
      </dgm:t>
    </dgm:pt>
    <dgm:pt modelId="{673D749A-BBEC-4E3B-937B-286F07B3F211}" type="pres">
      <dgm:prSet presAssocID="{1536D786-0383-49A7-9BA4-7DBBEDA65A1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1D41F9-EA25-4FAB-B260-7CB73902E7B8}" type="pres">
      <dgm:prSet presAssocID="{1536D786-0383-49A7-9BA4-7DBBEDA65A16}" presName="negativeSpace" presStyleCnt="0"/>
      <dgm:spPr/>
    </dgm:pt>
    <dgm:pt modelId="{5EE665EC-403C-49A7-8A09-659E0A04B61B}" type="pres">
      <dgm:prSet presAssocID="{1536D786-0383-49A7-9BA4-7DBBEDA65A16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76A7A-AA48-4ABD-BEBA-B6E7DBC9D59C}" type="pres">
      <dgm:prSet presAssocID="{D0C0B5E8-1D7C-4D64-B710-9A0624B52A7B}" presName="spaceBetweenRectangles" presStyleCnt="0"/>
      <dgm:spPr/>
    </dgm:pt>
    <dgm:pt modelId="{7097779E-ADC4-44B3-B24D-6C9589AE733E}" type="pres">
      <dgm:prSet presAssocID="{8CA4DBD5-2638-4C08-A155-7A39E14E60E3}" presName="parentLin" presStyleCnt="0"/>
      <dgm:spPr/>
    </dgm:pt>
    <dgm:pt modelId="{29A65D89-56DC-47EC-B31D-B5AB5053F2CB}" type="pres">
      <dgm:prSet presAssocID="{8CA4DBD5-2638-4C08-A155-7A39E14E60E3}" presName="parentLeftMargin" presStyleLbl="node1" presStyleIdx="2" presStyleCnt="6"/>
      <dgm:spPr/>
      <dgm:t>
        <a:bodyPr/>
        <a:lstStyle/>
        <a:p>
          <a:pPr rtl="1"/>
          <a:endParaRPr lang="fa-IR"/>
        </a:p>
      </dgm:t>
    </dgm:pt>
    <dgm:pt modelId="{88551D7C-2C8E-4FB5-BDC7-E6E253F714E7}" type="pres">
      <dgm:prSet presAssocID="{8CA4DBD5-2638-4C08-A155-7A39E14E60E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34D5ADF-877B-476A-9C89-94678A6C2E09}" type="pres">
      <dgm:prSet presAssocID="{8CA4DBD5-2638-4C08-A155-7A39E14E60E3}" presName="negativeSpace" presStyleCnt="0"/>
      <dgm:spPr/>
    </dgm:pt>
    <dgm:pt modelId="{2D696F1A-D9DD-4F0E-8355-784BA17B1CD4}" type="pres">
      <dgm:prSet presAssocID="{8CA4DBD5-2638-4C08-A155-7A39E14E60E3}" presName="childText" presStyleLbl="conFgAcc1" presStyleIdx="3" presStyleCnt="6">
        <dgm:presLayoutVars>
          <dgm:bulletEnabled val="1"/>
        </dgm:presLayoutVars>
      </dgm:prSet>
      <dgm:spPr/>
    </dgm:pt>
    <dgm:pt modelId="{87C58143-A575-4D19-BA2A-A2D493467116}" type="pres">
      <dgm:prSet presAssocID="{90A35095-046B-4366-8AC2-20D023F4BB65}" presName="spaceBetweenRectangles" presStyleCnt="0"/>
      <dgm:spPr/>
    </dgm:pt>
    <dgm:pt modelId="{ED8FC6F4-67AB-47B1-8A38-58440B97A36F}" type="pres">
      <dgm:prSet presAssocID="{4B7BB5FD-F7FE-4AD0-ABE7-CF5F98472B36}" presName="parentLin" presStyleCnt="0"/>
      <dgm:spPr/>
    </dgm:pt>
    <dgm:pt modelId="{55142F00-E367-4FC2-B358-CC03A3E1DEBB}" type="pres">
      <dgm:prSet presAssocID="{4B7BB5FD-F7FE-4AD0-ABE7-CF5F98472B36}" presName="parentLeftMargin" presStyleLbl="node1" presStyleIdx="3" presStyleCnt="6"/>
      <dgm:spPr/>
      <dgm:t>
        <a:bodyPr/>
        <a:lstStyle/>
        <a:p>
          <a:pPr rtl="1"/>
          <a:endParaRPr lang="fa-IR"/>
        </a:p>
      </dgm:t>
    </dgm:pt>
    <dgm:pt modelId="{111A9569-BD56-4DF0-ABF7-91CE97722386}" type="pres">
      <dgm:prSet presAssocID="{4B7BB5FD-F7FE-4AD0-ABE7-CF5F98472B3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22C72-5F17-457A-9F7C-049E5E07137A}" type="pres">
      <dgm:prSet presAssocID="{4B7BB5FD-F7FE-4AD0-ABE7-CF5F98472B36}" presName="negativeSpace" presStyleCnt="0"/>
      <dgm:spPr/>
    </dgm:pt>
    <dgm:pt modelId="{A34456D9-159B-4434-9B8C-DE18D3DE5B64}" type="pres">
      <dgm:prSet presAssocID="{4B7BB5FD-F7FE-4AD0-ABE7-CF5F98472B36}" presName="childText" presStyleLbl="conFgAcc1" presStyleIdx="4" presStyleCnt="6">
        <dgm:presLayoutVars>
          <dgm:bulletEnabled val="1"/>
        </dgm:presLayoutVars>
      </dgm:prSet>
      <dgm:spPr/>
    </dgm:pt>
    <dgm:pt modelId="{4BF75261-0EE8-434D-9621-8CB3082F0884}" type="pres">
      <dgm:prSet presAssocID="{3541343D-2925-458D-B63A-A29754762A3C}" presName="spaceBetweenRectangles" presStyleCnt="0"/>
      <dgm:spPr/>
    </dgm:pt>
    <dgm:pt modelId="{64EFC104-C314-4E86-A5EA-73648C61FCF3}" type="pres">
      <dgm:prSet presAssocID="{C1184D1E-7D5C-4169-929E-81BB03C36931}" presName="parentLin" presStyleCnt="0"/>
      <dgm:spPr/>
    </dgm:pt>
    <dgm:pt modelId="{CDDC6978-A16A-450F-BBED-B912CBB76C9A}" type="pres">
      <dgm:prSet presAssocID="{C1184D1E-7D5C-4169-929E-81BB03C36931}" presName="parentLeftMargin" presStyleLbl="node1" presStyleIdx="4" presStyleCnt="6"/>
      <dgm:spPr/>
      <dgm:t>
        <a:bodyPr/>
        <a:lstStyle/>
        <a:p>
          <a:pPr rtl="1"/>
          <a:endParaRPr lang="fa-IR"/>
        </a:p>
      </dgm:t>
    </dgm:pt>
    <dgm:pt modelId="{974072F7-9DF2-4490-96EE-23D7EED23813}" type="pres">
      <dgm:prSet presAssocID="{C1184D1E-7D5C-4169-929E-81BB03C36931}" presName="parentText" presStyleLbl="node1" presStyleIdx="5" presStyleCnt="6" custLinFactNeighborX="22473" custLinFactNeighborY="118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91482-CB77-4C0B-8A8C-9F2687F57295}" type="pres">
      <dgm:prSet presAssocID="{C1184D1E-7D5C-4169-929E-81BB03C36931}" presName="negativeSpace" presStyleCnt="0"/>
      <dgm:spPr/>
    </dgm:pt>
    <dgm:pt modelId="{B530E03B-1AD4-428C-8BF9-C6326F679CD6}" type="pres">
      <dgm:prSet presAssocID="{C1184D1E-7D5C-4169-929E-81BB03C3693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FE424EC-4C4F-45CF-A6B9-BB6F47895AD4}" srcId="{5C43D133-CD88-4B92-BB0A-95456E7A6D87}" destId="{4B7BB5FD-F7FE-4AD0-ABE7-CF5F98472B36}" srcOrd="4" destOrd="0" parTransId="{E919CF2C-DA27-484B-900F-C0FF4DD05D25}" sibTransId="{3541343D-2925-458D-B63A-A29754762A3C}"/>
    <dgm:cxn modelId="{DDD3535B-8C64-4990-881E-16EAD2FCCC3E}" type="presOf" srcId="{C1184D1E-7D5C-4169-929E-81BB03C36931}" destId="{974072F7-9DF2-4490-96EE-23D7EED23813}" srcOrd="1" destOrd="0" presId="urn:microsoft.com/office/officeart/2005/8/layout/list1"/>
    <dgm:cxn modelId="{2FE78370-B375-455A-A272-99DD555A77EE}" srcId="{5C43D133-CD88-4B92-BB0A-95456E7A6D87}" destId="{6E2BF899-6F7F-4192-8017-F4395E092AE6}" srcOrd="0" destOrd="0" parTransId="{E9FA0EA3-4FA7-40FD-BA9F-8425BF4EDCEB}" sibTransId="{BE9B0F7A-39FF-4504-837E-382EB5639BA5}"/>
    <dgm:cxn modelId="{7C613D39-F4D4-42A7-A828-5D6C8923CCAC}" type="presOf" srcId="{8CA4DBD5-2638-4C08-A155-7A39E14E60E3}" destId="{88551D7C-2C8E-4FB5-BDC7-E6E253F714E7}" srcOrd="1" destOrd="0" presId="urn:microsoft.com/office/officeart/2005/8/layout/list1"/>
    <dgm:cxn modelId="{63E5DF7E-3938-4F0E-99C3-CCCF5E16A2F7}" type="presOf" srcId="{10AD1504-101F-4190-A848-9A05A0165F4F}" destId="{AC468E87-63F3-43B1-BE39-77531AD91A17}" srcOrd="0" destOrd="0" presId="urn:microsoft.com/office/officeart/2005/8/layout/list1"/>
    <dgm:cxn modelId="{E686FAF7-AFE2-49A1-9147-DC4BA1B5AAC1}" type="presOf" srcId="{10AD1504-101F-4190-A848-9A05A0165F4F}" destId="{F4E141CC-3C97-4176-9D20-ACB1D90B90BA}" srcOrd="1" destOrd="0" presId="urn:microsoft.com/office/officeart/2005/8/layout/list1"/>
    <dgm:cxn modelId="{F0C1A6C0-933D-4839-A6A0-32036D09D5D7}" type="presOf" srcId="{6E2BF899-6F7F-4192-8017-F4395E092AE6}" destId="{2210E133-E427-4CA5-AFCA-30762CDF37BF}" srcOrd="0" destOrd="0" presId="urn:microsoft.com/office/officeart/2005/8/layout/list1"/>
    <dgm:cxn modelId="{F7F135AA-8AE4-49ED-A410-B14C6A613CEE}" type="presOf" srcId="{4B7BB5FD-F7FE-4AD0-ABE7-CF5F98472B36}" destId="{111A9569-BD56-4DF0-ABF7-91CE97722386}" srcOrd="1" destOrd="0" presId="urn:microsoft.com/office/officeart/2005/8/layout/list1"/>
    <dgm:cxn modelId="{90BD0158-C25A-4F17-BD4E-7AA3B85E13E2}" srcId="{5C43D133-CD88-4B92-BB0A-95456E7A6D87}" destId="{8CA4DBD5-2638-4C08-A155-7A39E14E60E3}" srcOrd="3" destOrd="0" parTransId="{D473F0E1-0F5D-401D-91CB-E330D3A13910}" sibTransId="{90A35095-046B-4366-8AC2-20D023F4BB65}"/>
    <dgm:cxn modelId="{83142AE6-4934-4261-9361-47697A1C54FC}" type="presOf" srcId="{5C43D133-CD88-4B92-BB0A-95456E7A6D87}" destId="{AE977D35-C59F-44C0-BA2D-C87D5ADFF27E}" srcOrd="0" destOrd="0" presId="urn:microsoft.com/office/officeart/2005/8/layout/list1"/>
    <dgm:cxn modelId="{6AD71DA7-0A54-49C3-9E39-8A55EA924AC2}" type="presOf" srcId="{8CA4DBD5-2638-4C08-A155-7A39E14E60E3}" destId="{29A65D89-56DC-47EC-B31D-B5AB5053F2CB}" srcOrd="0" destOrd="0" presId="urn:microsoft.com/office/officeart/2005/8/layout/list1"/>
    <dgm:cxn modelId="{E6316AAE-2EE5-420B-AD5B-6CF669E9BEAE}" srcId="{5C43D133-CD88-4B92-BB0A-95456E7A6D87}" destId="{1536D786-0383-49A7-9BA4-7DBBEDA65A16}" srcOrd="2" destOrd="0" parTransId="{9BBDCD68-0ABA-42AF-BDD2-792E67B9AB9E}" sibTransId="{D0C0B5E8-1D7C-4D64-B710-9A0624B52A7B}"/>
    <dgm:cxn modelId="{3C2BB7D4-B204-4A06-B178-25A12F64A1C1}" type="presOf" srcId="{1536D786-0383-49A7-9BA4-7DBBEDA65A16}" destId="{673D749A-BBEC-4E3B-937B-286F07B3F211}" srcOrd="1" destOrd="0" presId="urn:microsoft.com/office/officeart/2005/8/layout/list1"/>
    <dgm:cxn modelId="{ADAA57B3-3737-44D7-9250-93A77E2CA919}" type="presOf" srcId="{6E2BF899-6F7F-4192-8017-F4395E092AE6}" destId="{856CB738-82F5-4B78-8F1C-2387291136A5}" srcOrd="1" destOrd="0" presId="urn:microsoft.com/office/officeart/2005/8/layout/list1"/>
    <dgm:cxn modelId="{7F9A01CD-060B-447A-9527-3F46171F54A8}" type="presOf" srcId="{1536D786-0383-49A7-9BA4-7DBBEDA65A16}" destId="{74666447-D4C5-46B9-B28A-CC83E6435C5B}" srcOrd="0" destOrd="0" presId="urn:microsoft.com/office/officeart/2005/8/layout/list1"/>
    <dgm:cxn modelId="{A6EE608D-AFC7-4263-B51E-B3B7DC61C06D}" srcId="{5C43D133-CD88-4B92-BB0A-95456E7A6D87}" destId="{C1184D1E-7D5C-4169-929E-81BB03C36931}" srcOrd="5" destOrd="0" parTransId="{64C9224D-1211-49C3-9B15-3B2EE147F09C}" sibTransId="{56E77F20-4F02-4015-B380-9E028B79F0AB}"/>
    <dgm:cxn modelId="{876606B8-F1B7-43B7-8B17-BD29570FB1D5}" type="presOf" srcId="{C1184D1E-7D5C-4169-929E-81BB03C36931}" destId="{CDDC6978-A16A-450F-BBED-B912CBB76C9A}" srcOrd="0" destOrd="0" presId="urn:microsoft.com/office/officeart/2005/8/layout/list1"/>
    <dgm:cxn modelId="{AF4C88EA-CB3E-466B-9FAA-4F16BE3BA8B8}" type="presOf" srcId="{4B7BB5FD-F7FE-4AD0-ABE7-CF5F98472B36}" destId="{55142F00-E367-4FC2-B358-CC03A3E1DEBB}" srcOrd="0" destOrd="0" presId="urn:microsoft.com/office/officeart/2005/8/layout/list1"/>
    <dgm:cxn modelId="{C41B5F4C-B097-447C-AF11-0D25F7B325A5}" srcId="{5C43D133-CD88-4B92-BB0A-95456E7A6D87}" destId="{10AD1504-101F-4190-A848-9A05A0165F4F}" srcOrd="1" destOrd="0" parTransId="{BC62D487-61AC-4CE8-8D5D-2694504C425D}" sibTransId="{F7C3C2A4-CB17-4081-AF60-E17DED430B05}"/>
    <dgm:cxn modelId="{A023B6F1-C135-47A9-A87A-CAB5D4CE6586}" type="presParOf" srcId="{AE977D35-C59F-44C0-BA2D-C87D5ADFF27E}" destId="{20064A3B-261F-4C25-AE90-5F19DE525D4F}" srcOrd="0" destOrd="0" presId="urn:microsoft.com/office/officeart/2005/8/layout/list1"/>
    <dgm:cxn modelId="{236F88D2-6DF6-4AAC-A870-D182BD9940EA}" type="presParOf" srcId="{20064A3B-261F-4C25-AE90-5F19DE525D4F}" destId="{2210E133-E427-4CA5-AFCA-30762CDF37BF}" srcOrd="0" destOrd="0" presId="urn:microsoft.com/office/officeart/2005/8/layout/list1"/>
    <dgm:cxn modelId="{F446561A-CAFD-4771-BCFD-03ED30AF88B6}" type="presParOf" srcId="{20064A3B-261F-4C25-AE90-5F19DE525D4F}" destId="{856CB738-82F5-4B78-8F1C-2387291136A5}" srcOrd="1" destOrd="0" presId="urn:microsoft.com/office/officeart/2005/8/layout/list1"/>
    <dgm:cxn modelId="{A017A431-E50D-45BA-9951-A7B548E0EC38}" type="presParOf" srcId="{AE977D35-C59F-44C0-BA2D-C87D5ADFF27E}" destId="{C430ED53-3966-4F34-8824-5FF05DD48E4F}" srcOrd="1" destOrd="0" presId="urn:microsoft.com/office/officeart/2005/8/layout/list1"/>
    <dgm:cxn modelId="{A7C1EE92-050D-4430-ACD4-529993106B92}" type="presParOf" srcId="{AE977D35-C59F-44C0-BA2D-C87D5ADFF27E}" destId="{B785423C-016D-44C2-AEDD-7A00452DADEF}" srcOrd="2" destOrd="0" presId="urn:microsoft.com/office/officeart/2005/8/layout/list1"/>
    <dgm:cxn modelId="{42CD7870-2EC2-4B3C-96E7-D10B5BDFA485}" type="presParOf" srcId="{AE977D35-C59F-44C0-BA2D-C87D5ADFF27E}" destId="{157E5525-1125-4038-958D-B486902CA9C5}" srcOrd="3" destOrd="0" presId="urn:microsoft.com/office/officeart/2005/8/layout/list1"/>
    <dgm:cxn modelId="{9D995DFB-B7DA-451D-AB35-9C30A6DA453A}" type="presParOf" srcId="{AE977D35-C59F-44C0-BA2D-C87D5ADFF27E}" destId="{C9E7C03A-01E5-449A-918B-3338A88A9A9B}" srcOrd="4" destOrd="0" presId="urn:microsoft.com/office/officeart/2005/8/layout/list1"/>
    <dgm:cxn modelId="{33947698-2AED-493A-8D40-D0E38E605B58}" type="presParOf" srcId="{C9E7C03A-01E5-449A-918B-3338A88A9A9B}" destId="{AC468E87-63F3-43B1-BE39-77531AD91A17}" srcOrd="0" destOrd="0" presId="urn:microsoft.com/office/officeart/2005/8/layout/list1"/>
    <dgm:cxn modelId="{134AB909-7C0E-4C51-B6D5-57B7F46E259E}" type="presParOf" srcId="{C9E7C03A-01E5-449A-918B-3338A88A9A9B}" destId="{F4E141CC-3C97-4176-9D20-ACB1D90B90BA}" srcOrd="1" destOrd="0" presId="urn:microsoft.com/office/officeart/2005/8/layout/list1"/>
    <dgm:cxn modelId="{08978EC2-3CB4-4C72-A0BA-72A483E31DB1}" type="presParOf" srcId="{AE977D35-C59F-44C0-BA2D-C87D5ADFF27E}" destId="{4184DECE-670F-4408-A487-8466439AA435}" srcOrd="5" destOrd="0" presId="urn:microsoft.com/office/officeart/2005/8/layout/list1"/>
    <dgm:cxn modelId="{C49A7272-3535-46E5-BABA-24904A7284F4}" type="presParOf" srcId="{AE977D35-C59F-44C0-BA2D-C87D5ADFF27E}" destId="{71F62B84-2B65-4FF4-AA05-09FDC9122793}" srcOrd="6" destOrd="0" presId="urn:microsoft.com/office/officeart/2005/8/layout/list1"/>
    <dgm:cxn modelId="{C439C9B9-28BF-4667-9C70-C4F126038404}" type="presParOf" srcId="{AE977D35-C59F-44C0-BA2D-C87D5ADFF27E}" destId="{D795FAFE-7082-469C-8A9A-C35D6D4DEAA0}" srcOrd="7" destOrd="0" presId="urn:microsoft.com/office/officeart/2005/8/layout/list1"/>
    <dgm:cxn modelId="{85DC0F6E-7682-4763-A208-C4353ED3BC81}" type="presParOf" srcId="{AE977D35-C59F-44C0-BA2D-C87D5ADFF27E}" destId="{72CEFAA3-3FA9-46A8-90E9-250F04F9C9BA}" srcOrd="8" destOrd="0" presId="urn:microsoft.com/office/officeart/2005/8/layout/list1"/>
    <dgm:cxn modelId="{8EFE2031-4F5D-4FFF-AF73-087797D4CCD9}" type="presParOf" srcId="{72CEFAA3-3FA9-46A8-90E9-250F04F9C9BA}" destId="{74666447-D4C5-46B9-B28A-CC83E6435C5B}" srcOrd="0" destOrd="0" presId="urn:microsoft.com/office/officeart/2005/8/layout/list1"/>
    <dgm:cxn modelId="{38F3AE4C-034D-4F46-A77A-73EECBC38DF0}" type="presParOf" srcId="{72CEFAA3-3FA9-46A8-90E9-250F04F9C9BA}" destId="{673D749A-BBEC-4E3B-937B-286F07B3F211}" srcOrd="1" destOrd="0" presId="urn:microsoft.com/office/officeart/2005/8/layout/list1"/>
    <dgm:cxn modelId="{205EBC82-3CCC-4540-92CB-4D6050E76297}" type="presParOf" srcId="{AE977D35-C59F-44C0-BA2D-C87D5ADFF27E}" destId="{971D41F9-EA25-4FAB-B260-7CB73902E7B8}" srcOrd="9" destOrd="0" presId="urn:microsoft.com/office/officeart/2005/8/layout/list1"/>
    <dgm:cxn modelId="{DA8B7BC5-ACBF-4C0F-94D2-22BAE24BBE62}" type="presParOf" srcId="{AE977D35-C59F-44C0-BA2D-C87D5ADFF27E}" destId="{5EE665EC-403C-49A7-8A09-659E0A04B61B}" srcOrd="10" destOrd="0" presId="urn:microsoft.com/office/officeart/2005/8/layout/list1"/>
    <dgm:cxn modelId="{7EA5778F-895E-4F1D-894E-7DF6912AB19C}" type="presParOf" srcId="{AE977D35-C59F-44C0-BA2D-C87D5ADFF27E}" destId="{CFC76A7A-AA48-4ABD-BEBA-B6E7DBC9D59C}" srcOrd="11" destOrd="0" presId="urn:microsoft.com/office/officeart/2005/8/layout/list1"/>
    <dgm:cxn modelId="{3ADA6B10-AA7B-43CC-90C7-CA8BAC587C15}" type="presParOf" srcId="{AE977D35-C59F-44C0-BA2D-C87D5ADFF27E}" destId="{7097779E-ADC4-44B3-B24D-6C9589AE733E}" srcOrd="12" destOrd="0" presId="urn:microsoft.com/office/officeart/2005/8/layout/list1"/>
    <dgm:cxn modelId="{44939410-0AA2-468E-835C-77F82210B2BB}" type="presParOf" srcId="{7097779E-ADC4-44B3-B24D-6C9589AE733E}" destId="{29A65D89-56DC-47EC-B31D-B5AB5053F2CB}" srcOrd="0" destOrd="0" presId="urn:microsoft.com/office/officeart/2005/8/layout/list1"/>
    <dgm:cxn modelId="{C2DAAE07-3B86-42C1-99EF-A634F09C962F}" type="presParOf" srcId="{7097779E-ADC4-44B3-B24D-6C9589AE733E}" destId="{88551D7C-2C8E-4FB5-BDC7-E6E253F714E7}" srcOrd="1" destOrd="0" presId="urn:microsoft.com/office/officeart/2005/8/layout/list1"/>
    <dgm:cxn modelId="{ADC78711-E35D-4BAC-8A0A-C1BFEFFFD99E}" type="presParOf" srcId="{AE977D35-C59F-44C0-BA2D-C87D5ADFF27E}" destId="{D34D5ADF-877B-476A-9C89-94678A6C2E09}" srcOrd="13" destOrd="0" presId="urn:microsoft.com/office/officeart/2005/8/layout/list1"/>
    <dgm:cxn modelId="{1651BDF2-CC44-49F2-9E74-BBD8D3455DC8}" type="presParOf" srcId="{AE977D35-C59F-44C0-BA2D-C87D5ADFF27E}" destId="{2D696F1A-D9DD-4F0E-8355-784BA17B1CD4}" srcOrd="14" destOrd="0" presId="urn:microsoft.com/office/officeart/2005/8/layout/list1"/>
    <dgm:cxn modelId="{0A1DDF88-E493-4156-BF81-C2BA8731DAC9}" type="presParOf" srcId="{AE977D35-C59F-44C0-BA2D-C87D5ADFF27E}" destId="{87C58143-A575-4D19-BA2A-A2D493467116}" srcOrd="15" destOrd="0" presId="urn:microsoft.com/office/officeart/2005/8/layout/list1"/>
    <dgm:cxn modelId="{307932D9-9BE9-414F-96E9-856F49E4E8C6}" type="presParOf" srcId="{AE977D35-C59F-44C0-BA2D-C87D5ADFF27E}" destId="{ED8FC6F4-67AB-47B1-8A38-58440B97A36F}" srcOrd="16" destOrd="0" presId="urn:microsoft.com/office/officeart/2005/8/layout/list1"/>
    <dgm:cxn modelId="{4E090A37-1486-4595-A280-2D014E1EC524}" type="presParOf" srcId="{ED8FC6F4-67AB-47B1-8A38-58440B97A36F}" destId="{55142F00-E367-4FC2-B358-CC03A3E1DEBB}" srcOrd="0" destOrd="0" presId="urn:microsoft.com/office/officeart/2005/8/layout/list1"/>
    <dgm:cxn modelId="{EEE468B9-BED0-4732-837F-4E912E0E1AE0}" type="presParOf" srcId="{ED8FC6F4-67AB-47B1-8A38-58440B97A36F}" destId="{111A9569-BD56-4DF0-ABF7-91CE97722386}" srcOrd="1" destOrd="0" presId="urn:microsoft.com/office/officeart/2005/8/layout/list1"/>
    <dgm:cxn modelId="{6DFF2763-1B55-494B-8037-37A81750A934}" type="presParOf" srcId="{AE977D35-C59F-44C0-BA2D-C87D5ADFF27E}" destId="{88622C72-5F17-457A-9F7C-049E5E07137A}" srcOrd="17" destOrd="0" presId="urn:microsoft.com/office/officeart/2005/8/layout/list1"/>
    <dgm:cxn modelId="{37E3BCE3-09BB-49C0-A69F-6A4E3C7E950B}" type="presParOf" srcId="{AE977D35-C59F-44C0-BA2D-C87D5ADFF27E}" destId="{A34456D9-159B-4434-9B8C-DE18D3DE5B64}" srcOrd="18" destOrd="0" presId="urn:microsoft.com/office/officeart/2005/8/layout/list1"/>
    <dgm:cxn modelId="{9BD0DA2B-949F-498C-9C7B-7B4C67F44F40}" type="presParOf" srcId="{AE977D35-C59F-44C0-BA2D-C87D5ADFF27E}" destId="{4BF75261-0EE8-434D-9621-8CB3082F0884}" srcOrd="19" destOrd="0" presId="urn:microsoft.com/office/officeart/2005/8/layout/list1"/>
    <dgm:cxn modelId="{2398C068-8BDD-47A5-B547-C40EFFEC9761}" type="presParOf" srcId="{AE977D35-C59F-44C0-BA2D-C87D5ADFF27E}" destId="{64EFC104-C314-4E86-A5EA-73648C61FCF3}" srcOrd="20" destOrd="0" presId="urn:microsoft.com/office/officeart/2005/8/layout/list1"/>
    <dgm:cxn modelId="{43278AD0-4588-4060-ADC2-8BB4A97025D0}" type="presParOf" srcId="{64EFC104-C314-4E86-A5EA-73648C61FCF3}" destId="{CDDC6978-A16A-450F-BBED-B912CBB76C9A}" srcOrd="0" destOrd="0" presId="urn:microsoft.com/office/officeart/2005/8/layout/list1"/>
    <dgm:cxn modelId="{8891B72A-ECC0-4B34-B82D-3F54A0211EE6}" type="presParOf" srcId="{64EFC104-C314-4E86-A5EA-73648C61FCF3}" destId="{974072F7-9DF2-4490-96EE-23D7EED23813}" srcOrd="1" destOrd="0" presId="urn:microsoft.com/office/officeart/2005/8/layout/list1"/>
    <dgm:cxn modelId="{D9F5BD83-4BB1-4B41-90C8-70475510F646}" type="presParOf" srcId="{AE977D35-C59F-44C0-BA2D-C87D5ADFF27E}" destId="{9C791482-CB77-4C0B-8A8C-9F2687F57295}" srcOrd="21" destOrd="0" presId="urn:microsoft.com/office/officeart/2005/8/layout/list1"/>
    <dgm:cxn modelId="{9B6AC9AD-82ED-4B49-8D92-E64DAAA957D1}" type="presParOf" srcId="{AE977D35-C59F-44C0-BA2D-C87D5ADFF27E}" destId="{B530E03B-1AD4-428C-8BF9-C6326F679C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43D133-CD88-4B92-BB0A-95456E7A6D87}" type="doc">
      <dgm:prSet loTypeId="urn:microsoft.com/office/officeart/2005/8/layout/list1" loCatId="list" qsTypeId="urn:microsoft.com/office/officeart/2005/8/quickstyle/simple4" qsCatId="simple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6E2BF899-6F7F-4192-8017-F4395E092AE6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عدالت اجتماعى</a:t>
          </a:r>
          <a:endParaRPr lang="en-US" dirty="0"/>
        </a:p>
      </dgm:t>
    </dgm:pt>
    <dgm:pt modelId="{E9FA0EA3-4FA7-40FD-BA9F-8425BF4EDCEB}" type="parTrans" cxnId="{2FE78370-B375-455A-A272-99DD555A77EE}">
      <dgm:prSet/>
      <dgm:spPr/>
      <dgm:t>
        <a:bodyPr/>
        <a:lstStyle/>
        <a:p>
          <a:endParaRPr lang="en-US"/>
        </a:p>
      </dgm:t>
    </dgm:pt>
    <dgm:pt modelId="{BE9B0F7A-39FF-4504-837E-382EB5639BA5}" type="sibTrans" cxnId="{2FE78370-B375-455A-A272-99DD555A77EE}">
      <dgm:prSet/>
      <dgm:spPr/>
      <dgm:t>
        <a:bodyPr/>
        <a:lstStyle/>
        <a:p>
          <a:endParaRPr lang="en-US"/>
        </a:p>
      </dgm:t>
    </dgm:pt>
    <dgm:pt modelId="{8CA4DBD5-2638-4C08-A155-7A39E14E60E3}">
      <dgm:prSet phldrT="[Text]"/>
      <dgm:spPr>
        <a:solidFill>
          <a:schemeClr val="accent2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بركت تمسك به اسلام </a:t>
          </a:r>
          <a:endParaRPr lang="en-US" dirty="0"/>
        </a:p>
      </dgm:t>
    </dgm:pt>
    <dgm:pt modelId="{D473F0E1-0F5D-401D-91CB-E330D3A13910}" type="parTrans" cxnId="{90BD0158-C25A-4F17-BD4E-7AA3B85E13E2}">
      <dgm:prSet/>
      <dgm:spPr/>
      <dgm:t>
        <a:bodyPr/>
        <a:lstStyle/>
        <a:p>
          <a:endParaRPr lang="en-US"/>
        </a:p>
      </dgm:t>
    </dgm:pt>
    <dgm:pt modelId="{90A35095-046B-4366-8AC2-20D023F4BB65}" type="sibTrans" cxnId="{90BD0158-C25A-4F17-BD4E-7AA3B85E13E2}">
      <dgm:prSet/>
      <dgm:spPr/>
      <dgm:t>
        <a:bodyPr/>
        <a:lstStyle/>
        <a:p>
          <a:endParaRPr lang="en-US"/>
        </a:p>
      </dgm:t>
    </dgm:pt>
    <dgm:pt modelId="{4B7BB5FD-F7FE-4AD0-ABE7-CF5F98472B36}">
      <dgm:prSet phldrT="[Text]"/>
      <dgm:spPr>
        <a:solidFill>
          <a:srgbClr val="FF0000"/>
        </a:solidFill>
      </dgm:spPr>
      <dgm:t>
        <a:bodyPr/>
        <a:lstStyle/>
        <a:p>
          <a:pPr algn="r"/>
          <a:r>
            <a:rPr lang="ar-SA" dirty="0" smtClean="0">
              <a:cs typeface="B Titr" pitchFamily="2" charset="-78"/>
            </a:rPr>
            <a:t>مشاركت جدى سياسى</a:t>
          </a:r>
          <a:endParaRPr lang="en-US" dirty="0"/>
        </a:p>
      </dgm:t>
    </dgm:pt>
    <dgm:pt modelId="{E919CF2C-DA27-484B-900F-C0FF4DD05D25}" type="parTrans" cxnId="{EFE424EC-4C4F-45CF-A6B9-BB6F47895AD4}">
      <dgm:prSet/>
      <dgm:spPr/>
      <dgm:t>
        <a:bodyPr/>
        <a:lstStyle/>
        <a:p>
          <a:endParaRPr lang="en-US"/>
        </a:p>
      </dgm:t>
    </dgm:pt>
    <dgm:pt modelId="{3541343D-2925-458D-B63A-A29754762A3C}" type="sibTrans" cxnId="{EFE424EC-4C4F-45CF-A6B9-BB6F47895AD4}">
      <dgm:prSet/>
      <dgm:spPr/>
      <dgm:t>
        <a:bodyPr/>
        <a:lstStyle/>
        <a:p>
          <a:endParaRPr lang="en-US"/>
        </a:p>
      </dgm:t>
    </dgm:pt>
    <dgm:pt modelId="{1536D786-0383-49A7-9BA4-7DBBEDA65A16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استقرارمعنويت و دين و اخلاق و عدالت </a:t>
          </a:r>
          <a:endParaRPr lang="en-US" dirty="0"/>
        </a:p>
      </dgm:t>
    </dgm:pt>
    <dgm:pt modelId="{9BBDCD68-0ABA-42AF-BDD2-792E67B9AB9E}" type="parTrans" cxnId="{E6316AAE-2EE5-420B-AD5B-6CF669E9BEAE}">
      <dgm:prSet/>
      <dgm:spPr/>
      <dgm:t>
        <a:bodyPr/>
        <a:lstStyle/>
        <a:p>
          <a:endParaRPr lang="en-US"/>
        </a:p>
      </dgm:t>
    </dgm:pt>
    <dgm:pt modelId="{D0C0B5E8-1D7C-4D64-B710-9A0624B52A7B}" type="sibTrans" cxnId="{E6316AAE-2EE5-420B-AD5B-6CF669E9BEAE}">
      <dgm:prSet/>
      <dgm:spPr/>
      <dgm:t>
        <a:bodyPr/>
        <a:lstStyle/>
        <a:p>
          <a:endParaRPr lang="en-US"/>
        </a:p>
      </dgm:t>
    </dgm:pt>
    <dgm:pt modelId="{10AD1504-101F-4190-A848-9A05A0165F4F}">
      <dgm:prSet phldrT="[Text]"/>
      <dgm:spPr>
        <a:solidFill>
          <a:srgbClr val="FFC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ايستادگى و وفادارى</a:t>
          </a:r>
          <a:endParaRPr lang="en-US" dirty="0"/>
        </a:p>
      </dgm:t>
    </dgm:pt>
    <dgm:pt modelId="{BC62D487-61AC-4CE8-8D5D-2694504C425D}" type="parTrans" cxnId="{C41B5F4C-B097-447C-AF11-0D25F7B325A5}">
      <dgm:prSet/>
      <dgm:spPr/>
      <dgm:t>
        <a:bodyPr/>
        <a:lstStyle/>
        <a:p>
          <a:endParaRPr lang="en-US"/>
        </a:p>
      </dgm:t>
    </dgm:pt>
    <dgm:pt modelId="{F7C3C2A4-CB17-4081-AF60-E17DED430B05}" type="sibTrans" cxnId="{C41B5F4C-B097-447C-AF11-0D25F7B325A5}">
      <dgm:prSet/>
      <dgm:spPr/>
      <dgm:t>
        <a:bodyPr/>
        <a:lstStyle/>
        <a:p>
          <a:endParaRPr lang="en-US"/>
        </a:p>
      </dgm:t>
    </dgm:pt>
    <dgm:pt modelId="{C1184D1E-7D5C-4169-929E-81BB03C36931}">
      <dgm:prSet phldrT="[Text]"/>
      <dgm:spPr>
        <a:solidFill>
          <a:srgbClr val="0000FF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فراهم سازي وسائل مصون‌سازى </a:t>
          </a:r>
          <a:endParaRPr lang="en-US" dirty="0"/>
        </a:p>
      </dgm:t>
    </dgm:pt>
    <dgm:pt modelId="{64C9224D-1211-49C3-9B15-3B2EE147F09C}" type="parTrans" cxnId="{A6EE608D-AFC7-4263-B51E-B3B7DC61C06D}">
      <dgm:prSet/>
      <dgm:spPr/>
      <dgm:t>
        <a:bodyPr/>
        <a:lstStyle/>
        <a:p>
          <a:endParaRPr lang="en-US"/>
        </a:p>
      </dgm:t>
    </dgm:pt>
    <dgm:pt modelId="{56E77F20-4F02-4015-B380-9E028B79F0AB}" type="sibTrans" cxnId="{A6EE608D-AFC7-4263-B51E-B3B7DC61C06D}">
      <dgm:prSet/>
      <dgm:spPr/>
      <dgm:t>
        <a:bodyPr/>
        <a:lstStyle/>
        <a:p>
          <a:endParaRPr lang="en-US"/>
        </a:p>
      </dgm:t>
    </dgm:pt>
    <dgm:pt modelId="{AE977D35-C59F-44C0-BA2D-C87D5ADFF27E}" type="pres">
      <dgm:prSet presAssocID="{5C43D133-CD88-4B92-BB0A-95456E7A6D87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0064A3B-261F-4C25-AE90-5F19DE525D4F}" type="pres">
      <dgm:prSet presAssocID="{6E2BF899-6F7F-4192-8017-F4395E092AE6}" presName="parentLin" presStyleCnt="0"/>
      <dgm:spPr/>
    </dgm:pt>
    <dgm:pt modelId="{2210E133-E427-4CA5-AFCA-30762CDF37BF}" type="pres">
      <dgm:prSet presAssocID="{6E2BF899-6F7F-4192-8017-F4395E092AE6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856CB738-82F5-4B78-8F1C-2387291136A5}" type="pres">
      <dgm:prSet presAssocID="{6E2BF899-6F7F-4192-8017-F4395E092AE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30ED53-3966-4F34-8824-5FF05DD48E4F}" type="pres">
      <dgm:prSet presAssocID="{6E2BF899-6F7F-4192-8017-F4395E092AE6}" presName="negativeSpace" presStyleCnt="0"/>
      <dgm:spPr/>
    </dgm:pt>
    <dgm:pt modelId="{B785423C-016D-44C2-AEDD-7A00452DADEF}" type="pres">
      <dgm:prSet presAssocID="{6E2BF899-6F7F-4192-8017-F4395E092AE6}" presName="childText" presStyleLbl="conFgAcc1" presStyleIdx="0" presStyleCnt="6">
        <dgm:presLayoutVars>
          <dgm:bulletEnabled val="1"/>
        </dgm:presLayoutVars>
      </dgm:prSet>
      <dgm:spPr/>
    </dgm:pt>
    <dgm:pt modelId="{157E5525-1125-4038-958D-B486902CA9C5}" type="pres">
      <dgm:prSet presAssocID="{BE9B0F7A-39FF-4504-837E-382EB5639BA5}" presName="spaceBetweenRectangles" presStyleCnt="0"/>
      <dgm:spPr/>
    </dgm:pt>
    <dgm:pt modelId="{C9E7C03A-01E5-449A-918B-3338A88A9A9B}" type="pres">
      <dgm:prSet presAssocID="{10AD1504-101F-4190-A848-9A05A0165F4F}" presName="parentLin" presStyleCnt="0"/>
      <dgm:spPr/>
    </dgm:pt>
    <dgm:pt modelId="{AC468E87-63F3-43B1-BE39-77531AD91A17}" type="pres">
      <dgm:prSet presAssocID="{10AD1504-101F-4190-A848-9A05A0165F4F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F4E141CC-3C97-4176-9D20-ACB1D90B90BA}" type="pres">
      <dgm:prSet presAssocID="{10AD1504-101F-4190-A848-9A05A0165F4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84DECE-670F-4408-A487-8466439AA435}" type="pres">
      <dgm:prSet presAssocID="{10AD1504-101F-4190-A848-9A05A0165F4F}" presName="negativeSpace" presStyleCnt="0"/>
      <dgm:spPr/>
    </dgm:pt>
    <dgm:pt modelId="{71F62B84-2B65-4FF4-AA05-09FDC9122793}" type="pres">
      <dgm:prSet presAssocID="{10AD1504-101F-4190-A848-9A05A0165F4F}" presName="childText" presStyleLbl="conFgAcc1" presStyleIdx="1" presStyleCnt="6">
        <dgm:presLayoutVars>
          <dgm:bulletEnabled val="1"/>
        </dgm:presLayoutVars>
      </dgm:prSet>
      <dgm:spPr/>
    </dgm:pt>
    <dgm:pt modelId="{D795FAFE-7082-469C-8A9A-C35D6D4DEAA0}" type="pres">
      <dgm:prSet presAssocID="{F7C3C2A4-CB17-4081-AF60-E17DED430B05}" presName="spaceBetweenRectangles" presStyleCnt="0"/>
      <dgm:spPr/>
    </dgm:pt>
    <dgm:pt modelId="{72CEFAA3-3FA9-46A8-90E9-250F04F9C9BA}" type="pres">
      <dgm:prSet presAssocID="{1536D786-0383-49A7-9BA4-7DBBEDA65A16}" presName="parentLin" presStyleCnt="0"/>
      <dgm:spPr/>
    </dgm:pt>
    <dgm:pt modelId="{74666447-D4C5-46B9-B28A-CC83E6435C5B}" type="pres">
      <dgm:prSet presAssocID="{1536D786-0383-49A7-9BA4-7DBBEDA65A16}" presName="parentLeftMargin" presStyleLbl="node1" presStyleIdx="1" presStyleCnt="6"/>
      <dgm:spPr/>
      <dgm:t>
        <a:bodyPr/>
        <a:lstStyle/>
        <a:p>
          <a:pPr rtl="1"/>
          <a:endParaRPr lang="fa-IR"/>
        </a:p>
      </dgm:t>
    </dgm:pt>
    <dgm:pt modelId="{673D749A-BBEC-4E3B-937B-286F07B3F211}" type="pres">
      <dgm:prSet presAssocID="{1536D786-0383-49A7-9BA4-7DBBEDA65A1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1D41F9-EA25-4FAB-B260-7CB73902E7B8}" type="pres">
      <dgm:prSet presAssocID="{1536D786-0383-49A7-9BA4-7DBBEDA65A16}" presName="negativeSpace" presStyleCnt="0"/>
      <dgm:spPr/>
    </dgm:pt>
    <dgm:pt modelId="{5EE665EC-403C-49A7-8A09-659E0A04B61B}" type="pres">
      <dgm:prSet presAssocID="{1536D786-0383-49A7-9BA4-7DBBEDA65A16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76A7A-AA48-4ABD-BEBA-B6E7DBC9D59C}" type="pres">
      <dgm:prSet presAssocID="{D0C0B5E8-1D7C-4D64-B710-9A0624B52A7B}" presName="spaceBetweenRectangles" presStyleCnt="0"/>
      <dgm:spPr/>
    </dgm:pt>
    <dgm:pt modelId="{7097779E-ADC4-44B3-B24D-6C9589AE733E}" type="pres">
      <dgm:prSet presAssocID="{8CA4DBD5-2638-4C08-A155-7A39E14E60E3}" presName="parentLin" presStyleCnt="0"/>
      <dgm:spPr/>
    </dgm:pt>
    <dgm:pt modelId="{29A65D89-56DC-47EC-B31D-B5AB5053F2CB}" type="pres">
      <dgm:prSet presAssocID="{8CA4DBD5-2638-4C08-A155-7A39E14E60E3}" presName="parentLeftMargin" presStyleLbl="node1" presStyleIdx="2" presStyleCnt="6"/>
      <dgm:spPr/>
      <dgm:t>
        <a:bodyPr/>
        <a:lstStyle/>
        <a:p>
          <a:pPr rtl="1"/>
          <a:endParaRPr lang="fa-IR"/>
        </a:p>
      </dgm:t>
    </dgm:pt>
    <dgm:pt modelId="{88551D7C-2C8E-4FB5-BDC7-E6E253F714E7}" type="pres">
      <dgm:prSet presAssocID="{8CA4DBD5-2638-4C08-A155-7A39E14E60E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34D5ADF-877B-476A-9C89-94678A6C2E09}" type="pres">
      <dgm:prSet presAssocID="{8CA4DBD5-2638-4C08-A155-7A39E14E60E3}" presName="negativeSpace" presStyleCnt="0"/>
      <dgm:spPr/>
    </dgm:pt>
    <dgm:pt modelId="{2D696F1A-D9DD-4F0E-8355-784BA17B1CD4}" type="pres">
      <dgm:prSet presAssocID="{8CA4DBD5-2638-4C08-A155-7A39E14E60E3}" presName="childText" presStyleLbl="conFgAcc1" presStyleIdx="3" presStyleCnt="6">
        <dgm:presLayoutVars>
          <dgm:bulletEnabled val="1"/>
        </dgm:presLayoutVars>
      </dgm:prSet>
      <dgm:spPr/>
    </dgm:pt>
    <dgm:pt modelId="{87C58143-A575-4D19-BA2A-A2D493467116}" type="pres">
      <dgm:prSet presAssocID="{90A35095-046B-4366-8AC2-20D023F4BB65}" presName="spaceBetweenRectangles" presStyleCnt="0"/>
      <dgm:spPr/>
    </dgm:pt>
    <dgm:pt modelId="{ED8FC6F4-67AB-47B1-8A38-58440B97A36F}" type="pres">
      <dgm:prSet presAssocID="{4B7BB5FD-F7FE-4AD0-ABE7-CF5F98472B36}" presName="parentLin" presStyleCnt="0"/>
      <dgm:spPr/>
    </dgm:pt>
    <dgm:pt modelId="{55142F00-E367-4FC2-B358-CC03A3E1DEBB}" type="pres">
      <dgm:prSet presAssocID="{4B7BB5FD-F7FE-4AD0-ABE7-CF5F98472B36}" presName="parentLeftMargin" presStyleLbl="node1" presStyleIdx="3" presStyleCnt="6"/>
      <dgm:spPr/>
      <dgm:t>
        <a:bodyPr/>
        <a:lstStyle/>
        <a:p>
          <a:pPr rtl="1"/>
          <a:endParaRPr lang="fa-IR"/>
        </a:p>
      </dgm:t>
    </dgm:pt>
    <dgm:pt modelId="{111A9569-BD56-4DF0-ABF7-91CE97722386}" type="pres">
      <dgm:prSet presAssocID="{4B7BB5FD-F7FE-4AD0-ABE7-CF5F98472B3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22C72-5F17-457A-9F7C-049E5E07137A}" type="pres">
      <dgm:prSet presAssocID="{4B7BB5FD-F7FE-4AD0-ABE7-CF5F98472B36}" presName="negativeSpace" presStyleCnt="0"/>
      <dgm:spPr/>
    </dgm:pt>
    <dgm:pt modelId="{A34456D9-159B-4434-9B8C-DE18D3DE5B64}" type="pres">
      <dgm:prSet presAssocID="{4B7BB5FD-F7FE-4AD0-ABE7-CF5F98472B36}" presName="childText" presStyleLbl="conFgAcc1" presStyleIdx="4" presStyleCnt="6">
        <dgm:presLayoutVars>
          <dgm:bulletEnabled val="1"/>
        </dgm:presLayoutVars>
      </dgm:prSet>
      <dgm:spPr/>
    </dgm:pt>
    <dgm:pt modelId="{4BF75261-0EE8-434D-9621-8CB3082F0884}" type="pres">
      <dgm:prSet presAssocID="{3541343D-2925-458D-B63A-A29754762A3C}" presName="spaceBetweenRectangles" presStyleCnt="0"/>
      <dgm:spPr/>
    </dgm:pt>
    <dgm:pt modelId="{64EFC104-C314-4E86-A5EA-73648C61FCF3}" type="pres">
      <dgm:prSet presAssocID="{C1184D1E-7D5C-4169-929E-81BB03C36931}" presName="parentLin" presStyleCnt="0"/>
      <dgm:spPr/>
    </dgm:pt>
    <dgm:pt modelId="{CDDC6978-A16A-450F-BBED-B912CBB76C9A}" type="pres">
      <dgm:prSet presAssocID="{C1184D1E-7D5C-4169-929E-81BB03C36931}" presName="parentLeftMargin" presStyleLbl="node1" presStyleIdx="4" presStyleCnt="6"/>
      <dgm:spPr/>
      <dgm:t>
        <a:bodyPr/>
        <a:lstStyle/>
        <a:p>
          <a:pPr rtl="1"/>
          <a:endParaRPr lang="fa-IR"/>
        </a:p>
      </dgm:t>
    </dgm:pt>
    <dgm:pt modelId="{974072F7-9DF2-4490-96EE-23D7EED23813}" type="pres">
      <dgm:prSet presAssocID="{C1184D1E-7D5C-4169-929E-81BB03C36931}" presName="parentText" presStyleLbl="node1" presStyleIdx="5" presStyleCnt="6" custLinFactNeighborX="22473" custLinFactNeighborY="118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91482-CB77-4C0B-8A8C-9F2687F57295}" type="pres">
      <dgm:prSet presAssocID="{C1184D1E-7D5C-4169-929E-81BB03C36931}" presName="negativeSpace" presStyleCnt="0"/>
      <dgm:spPr/>
    </dgm:pt>
    <dgm:pt modelId="{B530E03B-1AD4-428C-8BF9-C6326F679CD6}" type="pres">
      <dgm:prSet presAssocID="{C1184D1E-7D5C-4169-929E-81BB03C3693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FE424EC-4C4F-45CF-A6B9-BB6F47895AD4}" srcId="{5C43D133-CD88-4B92-BB0A-95456E7A6D87}" destId="{4B7BB5FD-F7FE-4AD0-ABE7-CF5F98472B36}" srcOrd="4" destOrd="0" parTransId="{E919CF2C-DA27-484B-900F-C0FF4DD05D25}" sibTransId="{3541343D-2925-458D-B63A-A29754762A3C}"/>
    <dgm:cxn modelId="{470ECFD9-CD21-44A6-AD87-CB35C20D423E}" type="presOf" srcId="{8CA4DBD5-2638-4C08-A155-7A39E14E60E3}" destId="{88551D7C-2C8E-4FB5-BDC7-E6E253F714E7}" srcOrd="1" destOrd="0" presId="urn:microsoft.com/office/officeart/2005/8/layout/list1"/>
    <dgm:cxn modelId="{2FE78370-B375-455A-A272-99DD555A77EE}" srcId="{5C43D133-CD88-4B92-BB0A-95456E7A6D87}" destId="{6E2BF899-6F7F-4192-8017-F4395E092AE6}" srcOrd="0" destOrd="0" parTransId="{E9FA0EA3-4FA7-40FD-BA9F-8425BF4EDCEB}" sibTransId="{BE9B0F7A-39FF-4504-837E-382EB5639BA5}"/>
    <dgm:cxn modelId="{CC4B7375-01E1-4234-B6E7-A6FEB02F3525}" type="presOf" srcId="{4B7BB5FD-F7FE-4AD0-ABE7-CF5F98472B36}" destId="{111A9569-BD56-4DF0-ABF7-91CE97722386}" srcOrd="1" destOrd="0" presId="urn:microsoft.com/office/officeart/2005/8/layout/list1"/>
    <dgm:cxn modelId="{07874DDC-0F28-4737-9F44-D1341508C687}" type="presOf" srcId="{4B7BB5FD-F7FE-4AD0-ABE7-CF5F98472B36}" destId="{55142F00-E367-4FC2-B358-CC03A3E1DEBB}" srcOrd="0" destOrd="0" presId="urn:microsoft.com/office/officeart/2005/8/layout/list1"/>
    <dgm:cxn modelId="{B575959B-C450-4A01-A4ED-129B0749B9FF}" type="presOf" srcId="{C1184D1E-7D5C-4169-929E-81BB03C36931}" destId="{CDDC6978-A16A-450F-BBED-B912CBB76C9A}" srcOrd="0" destOrd="0" presId="urn:microsoft.com/office/officeart/2005/8/layout/list1"/>
    <dgm:cxn modelId="{79827FD7-BC5F-41CF-B6D8-9A14C4974A88}" type="presOf" srcId="{10AD1504-101F-4190-A848-9A05A0165F4F}" destId="{F4E141CC-3C97-4176-9D20-ACB1D90B90BA}" srcOrd="1" destOrd="0" presId="urn:microsoft.com/office/officeart/2005/8/layout/list1"/>
    <dgm:cxn modelId="{9A7728EB-8B72-4F1E-9D57-CCD07761718D}" type="presOf" srcId="{8CA4DBD5-2638-4C08-A155-7A39E14E60E3}" destId="{29A65D89-56DC-47EC-B31D-B5AB5053F2CB}" srcOrd="0" destOrd="0" presId="urn:microsoft.com/office/officeart/2005/8/layout/list1"/>
    <dgm:cxn modelId="{8D1E7099-B08D-46BF-9C34-EEDABA2B720E}" type="presOf" srcId="{1536D786-0383-49A7-9BA4-7DBBEDA65A16}" destId="{74666447-D4C5-46B9-B28A-CC83E6435C5B}" srcOrd="0" destOrd="0" presId="urn:microsoft.com/office/officeart/2005/8/layout/list1"/>
    <dgm:cxn modelId="{49A40892-B8AB-4A38-A2CB-7BE3322B3384}" type="presOf" srcId="{5C43D133-CD88-4B92-BB0A-95456E7A6D87}" destId="{AE977D35-C59F-44C0-BA2D-C87D5ADFF27E}" srcOrd="0" destOrd="0" presId="urn:microsoft.com/office/officeart/2005/8/layout/list1"/>
    <dgm:cxn modelId="{90BD0158-C25A-4F17-BD4E-7AA3B85E13E2}" srcId="{5C43D133-CD88-4B92-BB0A-95456E7A6D87}" destId="{8CA4DBD5-2638-4C08-A155-7A39E14E60E3}" srcOrd="3" destOrd="0" parTransId="{D473F0E1-0F5D-401D-91CB-E330D3A13910}" sibTransId="{90A35095-046B-4366-8AC2-20D023F4BB65}"/>
    <dgm:cxn modelId="{317B1FFF-763B-4F1C-9E80-50502EFB6CF0}" type="presOf" srcId="{6E2BF899-6F7F-4192-8017-F4395E092AE6}" destId="{856CB738-82F5-4B78-8F1C-2387291136A5}" srcOrd="1" destOrd="0" presId="urn:microsoft.com/office/officeart/2005/8/layout/list1"/>
    <dgm:cxn modelId="{E6316AAE-2EE5-420B-AD5B-6CF669E9BEAE}" srcId="{5C43D133-CD88-4B92-BB0A-95456E7A6D87}" destId="{1536D786-0383-49A7-9BA4-7DBBEDA65A16}" srcOrd="2" destOrd="0" parTransId="{9BBDCD68-0ABA-42AF-BDD2-792E67B9AB9E}" sibTransId="{D0C0B5E8-1D7C-4D64-B710-9A0624B52A7B}"/>
    <dgm:cxn modelId="{067D38BA-9CE4-40DD-9CD2-28F7AC3C591B}" type="presOf" srcId="{1536D786-0383-49A7-9BA4-7DBBEDA65A16}" destId="{673D749A-BBEC-4E3B-937B-286F07B3F211}" srcOrd="1" destOrd="0" presId="urn:microsoft.com/office/officeart/2005/8/layout/list1"/>
    <dgm:cxn modelId="{A6EE608D-AFC7-4263-B51E-B3B7DC61C06D}" srcId="{5C43D133-CD88-4B92-BB0A-95456E7A6D87}" destId="{C1184D1E-7D5C-4169-929E-81BB03C36931}" srcOrd="5" destOrd="0" parTransId="{64C9224D-1211-49C3-9B15-3B2EE147F09C}" sibTransId="{56E77F20-4F02-4015-B380-9E028B79F0AB}"/>
    <dgm:cxn modelId="{C41B5F4C-B097-447C-AF11-0D25F7B325A5}" srcId="{5C43D133-CD88-4B92-BB0A-95456E7A6D87}" destId="{10AD1504-101F-4190-A848-9A05A0165F4F}" srcOrd="1" destOrd="0" parTransId="{BC62D487-61AC-4CE8-8D5D-2694504C425D}" sibTransId="{F7C3C2A4-CB17-4081-AF60-E17DED430B05}"/>
    <dgm:cxn modelId="{DC7060A4-955D-4F92-9658-610E6EA09333}" type="presOf" srcId="{10AD1504-101F-4190-A848-9A05A0165F4F}" destId="{AC468E87-63F3-43B1-BE39-77531AD91A17}" srcOrd="0" destOrd="0" presId="urn:microsoft.com/office/officeart/2005/8/layout/list1"/>
    <dgm:cxn modelId="{6E537B4B-C53D-4E3E-A96C-EB47F0DFA4F6}" type="presOf" srcId="{C1184D1E-7D5C-4169-929E-81BB03C36931}" destId="{974072F7-9DF2-4490-96EE-23D7EED23813}" srcOrd="1" destOrd="0" presId="urn:microsoft.com/office/officeart/2005/8/layout/list1"/>
    <dgm:cxn modelId="{06F66C9E-AD06-4041-AF5D-5E2C514B8C3D}" type="presOf" srcId="{6E2BF899-6F7F-4192-8017-F4395E092AE6}" destId="{2210E133-E427-4CA5-AFCA-30762CDF37BF}" srcOrd="0" destOrd="0" presId="urn:microsoft.com/office/officeart/2005/8/layout/list1"/>
    <dgm:cxn modelId="{E4AAC182-492C-4B09-BB31-BFAA2ECB0CCB}" type="presParOf" srcId="{AE977D35-C59F-44C0-BA2D-C87D5ADFF27E}" destId="{20064A3B-261F-4C25-AE90-5F19DE525D4F}" srcOrd="0" destOrd="0" presId="urn:microsoft.com/office/officeart/2005/8/layout/list1"/>
    <dgm:cxn modelId="{7A1E1512-BF05-4D1D-9D7D-9AC61C84B8F9}" type="presParOf" srcId="{20064A3B-261F-4C25-AE90-5F19DE525D4F}" destId="{2210E133-E427-4CA5-AFCA-30762CDF37BF}" srcOrd="0" destOrd="0" presId="urn:microsoft.com/office/officeart/2005/8/layout/list1"/>
    <dgm:cxn modelId="{B5F203B5-E9DC-4B18-91E0-7BCC0873C744}" type="presParOf" srcId="{20064A3B-261F-4C25-AE90-5F19DE525D4F}" destId="{856CB738-82F5-4B78-8F1C-2387291136A5}" srcOrd="1" destOrd="0" presId="urn:microsoft.com/office/officeart/2005/8/layout/list1"/>
    <dgm:cxn modelId="{300FFDB8-CCB1-424A-B6B9-3763D834461D}" type="presParOf" srcId="{AE977D35-C59F-44C0-BA2D-C87D5ADFF27E}" destId="{C430ED53-3966-4F34-8824-5FF05DD48E4F}" srcOrd="1" destOrd="0" presId="urn:microsoft.com/office/officeart/2005/8/layout/list1"/>
    <dgm:cxn modelId="{BEC12965-DBD3-43EF-A2E2-9C9B511EB387}" type="presParOf" srcId="{AE977D35-C59F-44C0-BA2D-C87D5ADFF27E}" destId="{B785423C-016D-44C2-AEDD-7A00452DADEF}" srcOrd="2" destOrd="0" presId="urn:microsoft.com/office/officeart/2005/8/layout/list1"/>
    <dgm:cxn modelId="{F86209EC-BBF4-4320-9277-19B198A1F791}" type="presParOf" srcId="{AE977D35-C59F-44C0-BA2D-C87D5ADFF27E}" destId="{157E5525-1125-4038-958D-B486902CA9C5}" srcOrd="3" destOrd="0" presId="urn:microsoft.com/office/officeart/2005/8/layout/list1"/>
    <dgm:cxn modelId="{C2FB6544-F5F6-4B25-B43D-29C6416028A0}" type="presParOf" srcId="{AE977D35-C59F-44C0-BA2D-C87D5ADFF27E}" destId="{C9E7C03A-01E5-449A-918B-3338A88A9A9B}" srcOrd="4" destOrd="0" presId="urn:microsoft.com/office/officeart/2005/8/layout/list1"/>
    <dgm:cxn modelId="{DBFAD117-7CE5-458E-90DF-A344670BB935}" type="presParOf" srcId="{C9E7C03A-01E5-449A-918B-3338A88A9A9B}" destId="{AC468E87-63F3-43B1-BE39-77531AD91A17}" srcOrd="0" destOrd="0" presId="urn:microsoft.com/office/officeart/2005/8/layout/list1"/>
    <dgm:cxn modelId="{A15E7E79-05EA-41B7-91EA-E601A6E48C53}" type="presParOf" srcId="{C9E7C03A-01E5-449A-918B-3338A88A9A9B}" destId="{F4E141CC-3C97-4176-9D20-ACB1D90B90BA}" srcOrd="1" destOrd="0" presId="urn:microsoft.com/office/officeart/2005/8/layout/list1"/>
    <dgm:cxn modelId="{936314A1-24E0-4218-84FF-73E21DF1D6AE}" type="presParOf" srcId="{AE977D35-C59F-44C0-BA2D-C87D5ADFF27E}" destId="{4184DECE-670F-4408-A487-8466439AA435}" srcOrd="5" destOrd="0" presId="urn:microsoft.com/office/officeart/2005/8/layout/list1"/>
    <dgm:cxn modelId="{07EBB5EC-462B-4C8B-A87E-1CF538414DB6}" type="presParOf" srcId="{AE977D35-C59F-44C0-BA2D-C87D5ADFF27E}" destId="{71F62B84-2B65-4FF4-AA05-09FDC9122793}" srcOrd="6" destOrd="0" presId="urn:microsoft.com/office/officeart/2005/8/layout/list1"/>
    <dgm:cxn modelId="{506959AC-7917-4874-9F32-6B6A370D33BC}" type="presParOf" srcId="{AE977D35-C59F-44C0-BA2D-C87D5ADFF27E}" destId="{D795FAFE-7082-469C-8A9A-C35D6D4DEAA0}" srcOrd="7" destOrd="0" presId="urn:microsoft.com/office/officeart/2005/8/layout/list1"/>
    <dgm:cxn modelId="{A5116190-B3AD-467F-AC3B-C387072F32CE}" type="presParOf" srcId="{AE977D35-C59F-44C0-BA2D-C87D5ADFF27E}" destId="{72CEFAA3-3FA9-46A8-90E9-250F04F9C9BA}" srcOrd="8" destOrd="0" presId="urn:microsoft.com/office/officeart/2005/8/layout/list1"/>
    <dgm:cxn modelId="{7B5AC0B3-B2DE-4E22-947D-B9BEEA925729}" type="presParOf" srcId="{72CEFAA3-3FA9-46A8-90E9-250F04F9C9BA}" destId="{74666447-D4C5-46B9-B28A-CC83E6435C5B}" srcOrd="0" destOrd="0" presId="urn:microsoft.com/office/officeart/2005/8/layout/list1"/>
    <dgm:cxn modelId="{723A1C60-5BC3-40D3-90B6-2AE0C895E12F}" type="presParOf" srcId="{72CEFAA3-3FA9-46A8-90E9-250F04F9C9BA}" destId="{673D749A-BBEC-4E3B-937B-286F07B3F211}" srcOrd="1" destOrd="0" presId="urn:microsoft.com/office/officeart/2005/8/layout/list1"/>
    <dgm:cxn modelId="{083F4BA7-CC87-42BE-AEBD-71EF21E382FE}" type="presParOf" srcId="{AE977D35-C59F-44C0-BA2D-C87D5ADFF27E}" destId="{971D41F9-EA25-4FAB-B260-7CB73902E7B8}" srcOrd="9" destOrd="0" presId="urn:microsoft.com/office/officeart/2005/8/layout/list1"/>
    <dgm:cxn modelId="{183EC69C-F27F-4756-AC01-29BD7201511D}" type="presParOf" srcId="{AE977D35-C59F-44C0-BA2D-C87D5ADFF27E}" destId="{5EE665EC-403C-49A7-8A09-659E0A04B61B}" srcOrd="10" destOrd="0" presId="urn:microsoft.com/office/officeart/2005/8/layout/list1"/>
    <dgm:cxn modelId="{4B338B56-57D1-44A3-BA14-EE991F64F1C9}" type="presParOf" srcId="{AE977D35-C59F-44C0-BA2D-C87D5ADFF27E}" destId="{CFC76A7A-AA48-4ABD-BEBA-B6E7DBC9D59C}" srcOrd="11" destOrd="0" presId="urn:microsoft.com/office/officeart/2005/8/layout/list1"/>
    <dgm:cxn modelId="{0D62E94D-C999-4A46-9267-93556723F20C}" type="presParOf" srcId="{AE977D35-C59F-44C0-BA2D-C87D5ADFF27E}" destId="{7097779E-ADC4-44B3-B24D-6C9589AE733E}" srcOrd="12" destOrd="0" presId="urn:microsoft.com/office/officeart/2005/8/layout/list1"/>
    <dgm:cxn modelId="{94D1B1A2-86BC-4B28-A1BB-0BF30EAD1EBB}" type="presParOf" srcId="{7097779E-ADC4-44B3-B24D-6C9589AE733E}" destId="{29A65D89-56DC-47EC-B31D-B5AB5053F2CB}" srcOrd="0" destOrd="0" presId="urn:microsoft.com/office/officeart/2005/8/layout/list1"/>
    <dgm:cxn modelId="{5877FAA8-35FB-4736-A717-EB0603757557}" type="presParOf" srcId="{7097779E-ADC4-44B3-B24D-6C9589AE733E}" destId="{88551D7C-2C8E-4FB5-BDC7-E6E253F714E7}" srcOrd="1" destOrd="0" presId="urn:microsoft.com/office/officeart/2005/8/layout/list1"/>
    <dgm:cxn modelId="{F974C289-A1E9-4F5D-96C1-632BFF1E9620}" type="presParOf" srcId="{AE977D35-C59F-44C0-BA2D-C87D5ADFF27E}" destId="{D34D5ADF-877B-476A-9C89-94678A6C2E09}" srcOrd="13" destOrd="0" presId="urn:microsoft.com/office/officeart/2005/8/layout/list1"/>
    <dgm:cxn modelId="{04C5287E-0A1C-4A45-BCEF-22023CC0830A}" type="presParOf" srcId="{AE977D35-C59F-44C0-BA2D-C87D5ADFF27E}" destId="{2D696F1A-D9DD-4F0E-8355-784BA17B1CD4}" srcOrd="14" destOrd="0" presId="urn:microsoft.com/office/officeart/2005/8/layout/list1"/>
    <dgm:cxn modelId="{6002D6F0-DC00-4CF2-BEC8-125AD2CAD540}" type="presParOf" srcId="{AE977D35-C59F-44C0-BA2D-C87D5ADFF27E}" destId="{87C58143-A575-4D19-BA2A-A2D493467116}" srcOrd="15" destOrd="0" presId="urn:microsoft.com/office/officeart/2005/8/layout/list1"/>
    <dgm:cxn modelId="{996587C7-D5FD-4620-857E-39FA475CCA4A}" type="presParOf" srcId="{AE977D35-C59F-44C0-BA2D-C87D5ADFF27E}" destId="{ED8FC6F4-67AB-47B1-8A38-58440B97A36F}" srcOrd="16" destOrd="0" presId="urn:microsoft.com/office/officeart/2005/8/layout/list1"/>
    <dgm:cxn modelId="{0C096C3C-DC68-4616-9054-35DDB5FE520C}" type="presParOf" srcId="{ED8FC6F4-67AB-47B1-8A38-58440B97A36F}" destId="{55142F00-E367-4FC2-B358-CC03A3E1DEBB}" srcOrd="0" destOrd="0" presId="urn:microsoft.com/office/officeart/2005/8/layout/list1"/>
    <dgm:cxn modelId="{390A189D-4879-41BE-83DC-B4269C2685F7}" type="presParOf" srcId="{ED8FC6F4-67AB-47B1-8A38-58440B97A36F}" destId="{111A9569-BD56-4DF0-ABF7-91CE97722386}" srcOrd="1" destOrd="0" presId="urn:microsoft.com/office/officeart/2005/8/layout/list1"/>
    <dgm:cxn modelId="{C875F5C6-B53B-49F4-998C-ECEDD911EDC2}" type="presParOf" srcId="{AE977D35-C59F-44C0-BA2D-C87D5ADFF27E}" destId="{88622C72-5F17-457A-9F7C-049E5E07137A}" srcOrd="17" destOrd="0" presId="urn:microsoft.com/office/officeart/2005/8/layout/list1"/>
    <dgm:cxn modelId="{34F74296-B883-486E-B24E-FFEF87FCF04B}" type="presParOf" srcId="{AE977D35-C59F-44C0-BA2D-C87D5ADFF27E}" destId="{A34456D9-159B-4434-9B8C-DE18D3DE5B64}" srcOrd="18" destOrd="0" presId="urn:microsoft.com/office/officeart/2005/8/layout/list1"/>
    <dgm:cxn modelId="{0241C5DF-1114-49FC-9A8A-D9D0CD097EEB}" type="presParOf" srcId="{AE977D35-C59F-44C0-BA2D-C87D5ADFF27E}" destId="{4BF75261-0EE8-434D-9621-8CB3082F0884}" srcOrd="19" destOrd="0" presId="urn:microsoft.com/office/officeart/2005/8/layout/list1"/>
    <dgm:cxn modelId="{6621C49E-1F9C-45F8-BF59-4786B6B4EE88}" type="presParOf" srcId="{AE977D35-C59F-44C0-BA2D-C87D5ADFF27E}" destId="{64EFC104-C314-4E86-A5EA-73648C61FCF3}" srcOrd="20" destOrd="0" presId="urn:microsoft.com/office/officeart/2005/8/layout/list1"/>
    <dgm:cxn modelId="{84EDAFBA-96F8-443E-94FB-78BD4581DE83}" type="presParOf" srcId="{64EFC104-C314-4E86-A5EA-73648C61FCF3}" destId="{CDDC6978-A16A-450F-BBED-B912CBB76C9A}" srcOrd="0" destOrd="0" presId="urn:microsoft.com/office/officeart/2005/8/layout/list1"/>
    <dgm:cxn modelId="{1AB05A7B-03FE-47DA-86E1-0CC4B3ECA6E0}" type="presParOf" srcId="{64EFC104-C314-4E86-A5EA-73648C61FCF3}" destId="{974072F7-9DF2-4490-96EE-23D7EED23813}" srcOrd="1" destOrd="0" presId="urn:microsoft.com/office/officeart/2005/8/layout/list1"/>
    <dgm:cxn modelId="{15EBF68B-17B7-4B2F-9A6D-389E49FFFA18}" type="presParOf" srcId="{AE977D35-C59F-44C0-BA2D-C87D5ADFF27E}" destId="{9C791482-CB77-4C0B-8A8C-9F2687F57295}" srcOrd="21" destOrd="0" presId="urn:microsoft.com/office/officeart/2005/8/layout/list1"/>
    <dgm:cxn modelId="{24071088-3BC0-4E76-8B22-6559668DA7EA}" type="presParOf" srcId="{AE977D35-C59F-44C0-BA2D-C87D5ADFF27E}" destId="{B530E03B-1AD4-428C-8BF9-C6326F679C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C43D133-CD88-4B92-BB0A-95456E7A6D87}" type="doc">
      <dgm:prSet loTypeId="urn:microsoft.com/office/officeart/2005/8/layout/list1" loCatId="list" qsTypeId="urn:microsoft.com/office/officeart/2005/8/quickstyle/simple4" qsCatId="simple" csTypeId="urn:microsoft.com/office/officeart/2005/8/colors/colorful1#8" csCatId="colorful" phldr="1"/>
      <dgm:spPr/>
      <dgm:t>
        <a:bodyPr/>
        <a:lstStyle/>
        <a:p>
          <a:endParaRPr lang="en-US"/>
        </a:p>
      </dgm:t>
    </dgm:pt>
    <dgm:pt modelId="{6E2BF899-6F7F-4192-8017-F4395E092AE6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استقلال</a:t>
          </a:r>
          <a:r>
            <a:rPr lang="fa-IR" dirty="0" smtClean="0">
              <a:cs typeface="B Titr" pitchFamily="2" charset="-78"/>
            </a:rPr>
            <a:t>(</a:t>
          </a:r>
          <a:r>
            <a:rPr lang="ar-SA" dirty="0" smtClean="0">
              <a:cs typeface="B Titr" pitchFamily="2" charset="-78"/>
            </a:rPr>
            <a:t> </a:t>
          </a:r>
          <a:r>
            <a:rPr lang="ar-SA" dirty="0" smtClean="0">
              <a:cs typeface="B Zar" pitchFamily="2" charset="-78"/>
            </a:rPr>
            <a:t>بيت‌الغزل انقلاب اسلامى؛ ايجاد كردن سدّى در مقابل نفوذ كشورها </a:t>
          </a:r>
          <a:r>
            <a:rPr lang="fa-IR" dirty="0" smtClean="0">
              <a:cs typeface="B Titr" pitchFamily="2" charset="-78"/>
            </a:rPr>
            <a:t>)</a:t>
          </a:r>
          <a:endParaRPr lang="en-US" dirty="0"/>
        </a:p>
      </dgm:t>
    </dgm:pt>
    <dgm:pt modelId="{E9FA0EA3-4FA7-40FD-BA9F-8425BF4EDCEB}" type="parTrans" cxnId="{2FE78370-B375-455A-A272-99DD555A77EE}">
      <dgm:prSet/>
      <dgm:spPr/>
      <dgm:t>
        <a:bodyPr/>
        <a:lstStyle/>
        <a:p>
          <a:endParaRPr lang="en-US"/>
        </a:p>
      </dgm:t>
    </dgm:pt>
    <dgm:pt modelId="{BE9B0F7A-39FF-4504-837E-382EB5639BA5}" type="sibTrans" cxnId="{2FE78370-B375-455A-A272-99DD555A77EE}">
      <dgm:prSet/>
      <dgm:spPr/>
      <dgm:t>
        <a:bodyPr/>
        <a:lstStyle/>
        <a:p>
          <a:endParaRPr lang="en-US"/>
        </a:p>
      </dgm:t>
    </dgm:pt>
    <dgm:pt modelId="{8CA4DBD5-2638-4C08-A155-7A39E14E60E3}">
      <dgm:prSet phldrT="[Text]"/>
      <dgm:spPr>
        <a:solidFill>
          <a:schemeClr val="accent6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رهبرى و نفوذ آن</a:t>
          </a:r>
          <a:endParaRPr lang="en-US" dirty="0"/>
        </a:p>
      </dgm:t>
    </dgm:pt>
    <dgm:pt modelId="{D473F0E1-0F5D-401D-91CB-E330D3A13910}" type="parTrans" cxnId="{90BD0158-C25A-4F17-BD4E-7AA3B85E13E2}">
      <dgm:prSet/>
      <dgm:spPr/>
      <dgm:t>
        <a:bodyPr/>
        <a:lstStyle/>
        <a:p>
          <a:endParaRPr lang="en-US"/>
        </a:p>
      </dgm:t>
    </dgm:pt>
    <dgm:pt modelId="{90A35095-046B-4366-8AC2-20D023F4BB65}" type="sibTrans" cxnId="{90BD0158-C25A-4F17-BD4E-7AA3B85E13E2}">
      <dgm:prSet/>
      <dgm:spPr/>
      <dgm:t>
        <a:bodyPr/>
        <a:lstStyle/>
        <a:p>
          <a:endParaRPr lang="en-US"/>
        </a:p>
      </dgm:t>
    </dgm:pt>
    <dgm:pt modelId="{4B7BB5FD-F7FE-4AD0-ABE7-CF5F98472B36}">
      <dgm:prSet phldrT="[Text]"/>
      <dgm:spPr>
        <a:solidFill>
          <a:srgbClr val="0000FF"/>
        </a:solidFill>
      </dgm:spPr>
      <dgm:t>
        <a:bodyPr/>
        <a:lstStyle/>
        <a:p>
          <a:pPr algn="r"/>
          <a:r>
            <a:rPr lang="ar-SA" dirty="0" smtClean="0">
              <a:cs typeface="B Titr" pitchFamily="2" charset="-78"/>
            </a:rPr>
            <a:t>حضور </a:t>
          </a:r>
          <a:r>
            <a:rPr lang="fa-IR" dirty="0" smtClean="0">
              <a:cs typeface="B Titr" pitchFamily="2" charset="-78"/>
            </a:rPr>
            <a:t> مردم </a:t>
          </a:r>
          <a:r>
            <a:rPr lang="ar-SA" dirty="0" smtClean="0">
              <a:cs typeface="B Titr" pitchFamily="2" charset="-78"/>
            </a:rPr>
            <a:t>در صحنه</a:t>
          </a:r>
          <a:endParaRPr lang="en-US" dirty="0"/>
        </a:p>
      </dgm:t>
    </dgm:pt>
    <dgm:pt modelId="{E919CF2C-DA27-484B-900F-C0FF4DD05D25}" type="parTrans" cxnId="{EFE424EC-4C4F-45CF-A6B9-BB6F47895AD4}">
      <dgm:prSet/>
      <dgm:spPr/>
      <dgm:t>
        <a:bodyPr/>
        <a:lstStyle/>
        <a:p>
          <a:endParaRPr lang="en-US"/>
        </a:p>
      </dgm:t>
    </dgm:pt>
    <dgm:pt modelId="{3541343D-2925-458D-B63A-A29754762A3C}" type="sibTrans" cxnId="{EFE424EC-4C4F-45CF-A6B9-BB6F47895AD4}">
      <dgm:prSet/>
      <dgm:spPr/>
      <dgm:t>
        <a:bodyPr/>
        <a:lstStyle/>
        <a:p>
          <a:endParaRPr lang="en-US"/>
        </a:p>
      </dgm:t>
    </dgm:pt>
    <dgm:pt modelId="{1536D786-0383-49A7-9BA4-7DBBEDA65A16}">
      <dgm:prSet phldrT="[Text]"/>
      <dgm:spPr>
        <a:solidFill>
          <a:srgbClr val="00B0F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موفقيت ملت در پيشرفتهاى خود</a:t>
          </a:r>
          <a:endParaRPr lang="en-US" dirty="0"/>
        </a:p>
      </dgm:t>
    </dgm:pt>
    <dgm:pt modelId="{9BBDCD68-0ABA-42AF-BDD2-792E67B9AB9E}" type="parTrans" cxnId="{E6316AAE-2EE5-420B-AD5B-6CF669E9BEAE}">
      <dgm:prSet/>
      <dgm:spPr/>
      <dgm:t>
        <a:bodyPr/>
        <a:lstStyle/>
        <a:p>
          <a:endParaRPr lang="en-US"/>
        </a:p>
      </dgm:t>
    </dgm:pt>
    <dgm:pt modelId="{D0C0B5E8-1D7C-4D64-B710-9A0624B52A7B}" type="sibTrans" cxnId="{E6316AAE-2EE5-420B-AD5B-6CF669E9BEAE}">
      <dgm:prSet/>
      <dgm:spPr/>
      <dgm:t>
        <a:bodyPr/>
        <a:lstStyle/>
        <a:p>
          <a:endParaRPr lang="en-US"/>
        </a:p>
      </dgm:t>
    </dgm:pt>
    <dgm:pt modelId="{10AD1504-101F-4190-A848-9A05A0165F4F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رعايت قانون</a:t>
          </a:r>
          <a:endParaRPr lang="en-US" dirty="0"/>
        </a:p>
      </dgm:t>
    </dgm:pt>
    <dgm:pt modelId="{BC62D487-61AC-4CE8-8D5D-2694504C425D}" type="parTrans" cxnId="{C41B5F4C-B097-447C-AF11-0D25F7B325A5}">
      <dgm:prSet/>
      <dgm:spPr/>
      <dgm:t>
        <a:bodyPr/>
        <a:lstStyle/>
        <a:p>
          <a:endParaRPr lang="en-US"/>
        </a:p>
      </dgm:t>
    </dgm:pt>
    <dgm:pt modelId="{F7C3C2A4-CB17-4081-AF60-E17DED430B05}" type="sibTrans" cxnId="{C41B5F4C-B097-447C-AF11-0D25F7B325A5}">
      <dgm:prSet/>
      <dgm:spPr/>
      <dgm:t>
        <a:bodyPr/>
        <a:lstStyle/>
        <a:p>
          <a:endParaRPr lang="en-US"/>
        </a:p>
      </dgm:t>
    </dgm:pt>
    <dgm:pt modelId="{C1184D1E-7D5C-4169-929E-81BB03C36931}">
      <dgm:prSet phldrT="[Text]"/>
      <dgm:spPr>
        <a:solidFill>
          <a:srgbClr val="FFC000"/>
        </a:solidFill>
      </dgm:spPr>
      <dgm:t>
        <a:bodyPr/>
        <a:lstStyle/>
        <a:p>
          <a:r>
            <a:rPr lang="ar-SA" dirty="0" smtClean="0">
              <a:cs typeface="B Titr" pitchFamily="2" charset="-78"/>
            </a:rPr>
            <a:t>تقويت ايمان و آگاهى </a:t>
          </a:r>
          <a:endParaRPr lang="en-US" dirty="0"/>
        </a:p>
      </dgm:t>
    </dgm:pt>
    <dgm:pt modelId="{64C9224D-1211-49C3-9B15-3B2EE147F09C}" type="parTrans" cxnId="{A6EE608D-AFC7-4263-B51E-B3B7DC61C06D}">
      <dgm:prSet/>
      <dgm:spPr/>
      <dgm:t>
        <a:bodyPr/>
        <a:lstStyle/>
        <a:p>
          <a:endParaRPr lang="en-US"/>
        </a:p>
      </dgm:t>
    </dgm:pt>
    <dgm:pt modelId="{56E77F20-4F02-4015-B380-9E028B79F0AB}" type="sibTrans" cxnId="{A6EE608D-AFC7-4263-B51E-B3B7DC61C06D}">
      <dgm:prSet/>
      <dgm:spPr/>
      <dgm:t>
        <a:bodyPr/>
        <a:lstStyle/>
        <a:p>
          <a:endParaRPr lang="en-US"/>
        </a:p>
      </dgm:t>
    </dgm:pt>
    <dgm:pt modelId="{AE977D35-C59F-44C0-BA2D-C87D5ADFF27E}" type="pres">
      <dgm:prSet presAssocID="{5C43D133-CD88-4B92-BB0A-95456E7A6D87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0064A3B-261F-4C25-AE90-5F19DE525D4F}" type="pres">
      <dgm:prSet presAssocID="{6E2BF899-6F7F-4192-8017-F4395E092AE6}" presName="parentLin" presStyleCnt="0"/>
      <dgm:spPr/>
    </dgm:pt>
    <dgm:pt modelId="{2210E133-E427-4CA5-AFCA-30762CDF37BF}" type="pres">
      <dgm:prSet presAssocID="{6E2BF899-6F7F-4192-8017-F4395E092AE6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856CB738-82F5-4B78-8F1C-2387291136A5}" type="pres">
      <dgm:prSet presAssocID="{6E2BF899-6F7F-4192-8017-F4395E092AE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30ED53-3966-4F34-8824-5FF05DD48E4F}" type="pres">
      <dgm:prSet presAssocID="{6E2BF899-6F7F-4192-8017-F4395E092AE6}" presName="negativeSpace" presStyleCnt="0"/>
      <dgm:spPr/>
    </dgm:pt>
    <dgm:pt modelId="{B785423C-016D-44C2-AEDD-7A00452DADEF}" type="pres">
      <dgm:prSet presAssocID="{6E2BF899-6F7F-4192-8017-F4395E092AE6}" presName="childText" presStyleLbl="conFgAcc1" presStyleIdx="0" presStyleCnt="6">
        <dgm:presLayoutVars>
          <dgm:bulletEnabled val="1"/>
        </dgm:presLayoutVars>
      </dgm:prSet>
      <dgm:spPr/>
    </dgm:pt>
    <dgm:pt modelId="{157E5525-1125-4038-958D-B486902CA9C5}" type="pres">
      <dgm:prSet presAssocID="{BE9B0F7A-39FF-4504-837E-382EB5639BA5}" presName="spaceBetweenRectangles" presStyleCnt="0"/>
      <dgm:spPr/>
    </dgm:pt>
    <dgm:pt modelId="{C9E7C03A-01E5-449A-918B-3338A88A9A9B}" type="pres">
      <dgm:prSet presAssocID="{10AD1504-101F-4190-A848-9A05A0165F4F}" presName="parentLin" presStyleCnt="0"/>
      <dgm:spPr/>
    </dgm:pt>
    <dgm:pt modelId="{AC468E87-63F3-43B1-BE39-77531AD91A17}" type="pres">
      <dgm:prSet presAssocID="{10AD1504-101F-4190-A848-9A05A0165F4F}" presName="parentLeftMargin" presStyleLbl="node1" presStyleIdx="0" presStyleCnt="6"/>
      <dgm:spPr/>
      <dgm:t>
        <a:bodyPr/>
        <a:lstStyle/>
        <a:p>
          <a:pPr rtl="1"/>
          <a:endParaRPr lang="fa-IR"/>
        </a:p>
      </dgm:t>
    </dgm:pt>
    <dgm:pt modelId="{F4E141CC-3C97-4176-9D20-ACB1D90B90BA}" type="pres">
      <dgm:prSet presAssocID="{10AD1504-101F-4190-A848-9A05A0165F4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84DECE-670F-4408-A487-8466439AA435}" type="pres">
      <dgm:prSet presAssocID="{10AD1504-101F-4190-A848-9A05A0165F4F}" presName="negativeSpace" presStyleCnt="0"/>
      <dgm:spPr/>
    </dgm:pt>
    <dgm:pt modelId="{71F62B84-2B65-4FF4-AA05-09FDC9122793}" type="pres">
      <dgm:prSet presAssocID="{10AD1504-101F-4190-A848-9A05A0165F4F}" presName="childText" presStyleLbl="conFgAcc1" presStyleIdx="1" presStyleCnt="6">
        <dgm:presLayoutVars>
          <dgm:bulletEnabled val="1"/>
        </dgm:presLayoutVars>
      </dgm:prSet>
      <dgm:spPr/>
    </dgm:pt>
    <dgm:pt modelId="{D795FAFE-7082-469C-8A9A-C35D6D4DEAA0}" type="pres">
      <dgm:prSet presAssocID="{F7C3C2A4-CB17-4081-AF60-E17DED430B05}" presName="spaceBetweenRectangles" presStyleCnt="0"/>
      <dgm:spPr/>
    </dgm:pt>
    <dgm:pt modelId="{72CEFAA3-3FA9-46A8-90E9-250F04F9C9BA}" type="pres">
      <dgm:prSet presAssocID="{1536D786-0383-49A7-9BA4-7DBBEDA65A16}" presName="parentLin" presStyleCnt="0"/>
      <dgm:spPr/>
    </dgm:pt>
    <dgm:pt modelId="{74666447-D4C5-46B9-B28A-CC83E6435C5B}" type="pres">
      <dgm:prSet presAssocID="{1536D786-0383-49A7-9BA4-7DBBEDA65A16}" presName="parentLeftMargin" presStyleLbl="node1" presStyleIdx="1" presStyleCnt="6"/>
      <dgm:spPr/>
      <dgm:t>
        <a:bodyPr/>
        <a:lstStyle/>
        <a:p>
          <a:pPr rtl="1"/>
          <a:endParaRPr lang="fa-IR"/>
        </a:p>
      </dgm:t>
    </dgm:pt>
    <dgm:pt modelId="{673D749A-BBEC-4E3B-937B-286F07B3F211}" type="pres">
      <dgm:prSet presAssocID="{1536D786-0383-49A7-9BA4-7DBBEDA65A1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1D41F9-EA25-4FAB-B260-7CB73902E7B8}" type="pres">
      <dgm:prSet presAssocID="{1536D786-0383-49A7-9BA4-7DBBEDA65A16}" presName="negativeSpace" presStyleCnt="0"/>
      <dgm:spPr/>
    </dgm:pt>
    <dgm:pt modelId="{5EE665EC-403C-49A7-8A09-659E0A04B61B}" type="pres">
      <dgm:prSet presAssocID="{1536D786-0383-49A7-9BA4-7DBBEDA65A16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76A7A-AA48-4ABD-BEBA-B6E7DBC9D59C}" type="pres">
      <dgm:prSet presAssocID="{D0C0B5E8-1D7C-4D64-B710-9A0624B52A7B}" presName="spaceBetweenRectangles" presStyleCnt="0"/>
      <dgm:spPr/>
    </dgm:pt>
    <dgm:pt modelId="{7097779E-ADC4-44B3-B24D-6C9589AE733E}" type="pres">
      <dgm:prSet presAssocID="{8CA4DBD5-2638-4C08-A155-7A39E14E60E3}" presName="parentLin" presStyleCnt="0"/>
      <dgm:spPr/>
    </dgm:pt>
    <dgm:pt modelId="{29A65D89-56DC-47EC-B31D-B5AB5053F2CB}" type="pres">
      <dgm:prSet presAssocID="{8CA4DBD5-2638-4C08-A155-7A39E14E60E3}" presName="parentLeftMargin" presStyleLbl="node1" presStyleIdx="2" presStyleCnt="6"/>
      <dgm:spPr/>
      <dgm:t>
        <a:bodyPr/>
        <a:lstStyle/>
        <a:p>
          <a:pPr rtl="1"/>
          <a:endParaRPr lang="fa-IR"/>
        </a:p>
      </dgm:t>
    </dgm:pt>
    <dgm:pt modelId="{88551D7C-2C8E-4FB5-BDC7-E6E253F714E7}" type="pres">
      <dgm:prSet presAssocID="{8CA4DBD5-2638-4C08-A155-7A39E14E60E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34D5ADF-877B-476A-9C89-94678A6C2E09}" type="pres">
      <dgm:prSet presAssocID="{8CA4DBD5-2638-4C08-A155-7A39E14E60E3}" presName="negativeSpace" presStyleCnt="0"/>
      <dgm:spPr/>
    </dgm:pt>
    <dgm:pt modelId="{2D696F1A-D9DD-4F0E-8355-784BA17B1CD4}" type="pres">
      <dgm:prSet presAssocID="{8CA4DBD5-2638-4C08-A155-7A39E14E60E3}" presName="childText" presStyleLbl="conFgAcc1" presStyleIdx="3" presStyleCnt="6">
        <dgm:presLayoutVars>
          <dgm:bulletEnabled val="1"/>
        </dgm:presLayoutVars>
      </dgm:prSet>
      <dgm:spPr/>
    </dgm:pt>
    <dgm:pt modelId="{87C58143-A575-4D19-BA2A-A2D493467116}" type="pres">
      <dgm:prSet presAssocID="{90A35095-046B-4366-8AC2-20D023F4BB65}" presName="spaceBetweenRectangles" presStyleCnt="0"/>
      <dgm:spPr/>
    </dgm:pt>
    <dgm:pt modelId="{ED8FC6F4-67AB-47B1-8A38-58440B97A36F}" type="pres">
      <dgm:prSet presAssocID="{4B7BB5FD-F7FE-4AD0-ABE7-CF5F98472B36}" presName="parentLin" presStyleCnt="0"/>
      <dgm:spPr/>
    </dgm:pt>
    <dgm:pt modelId="{55142F00-E367-4FC2-B358-CC03A3E1DEBB}" type="pres">
      <dgm:prSet presAssocID="{4B7BB5FD-F7FE-4AD0-ABE7-CF5F98472B36}" presName="parentLeftMargin" presStyleLbl="node1" presStyleIdx="3" presStyleCnt="6"/>
      <dgm:spPr/>
      <dgm:t>
        <a:bodyPr/>
        <a:lstStyle/>
        <a:p>
          <a:pPr rtl="1"/>
          <a:endParaRPr lang="fa-IR"/>
        </a:p>
      </dgm:t>
    </dgm:pt>
    <dgm:pt modelId="{111A9569-BD56-4DF0-ABF7-91CE97722386}" type="pres">
      <dgm:prSet presAssocID="{4B7BB5FD-F7FE-4AD0-ABE7-CF5F98472B3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22C72-5F17-457A-9F7C-049E5E07137A}" type="pres">
      <dgm:prSet presAssocID="{4B7BB5FD-F7FE-4AD0-ABE7-CF5F98472B36}" presName="negativeSpace" presStyleCnt="0"/>
      <dgm:spPr/>
    </dgm:pt>
    <dgm:pt modelId="{A34456D9-159B-4434-9B8C-DE18D3DE5B64}" type="pres">
      <dgm:prSet presAssocID="{4B7BB5FD-F7FE-4AD0-ABE7-CF5F98472B36}" presName="childText" presStyleLbl="conFgAcc1" presStyleIdx="4" presStyleCnt="6">
        <dgm:presLayoutVars>
          <dgm:bulletEnabled val="1"/>
        </dgm:presLayoutVars>
      </dgm:prSet>
      <dgm:spPr/>
    </dgm:pt>
    <dgm:pt modelId="{4BF75261-0EE8-434D-9621-8CB3082F0884}" type="pres">
      <dgm:prSet presAssocID="{3541343D-2925-458D-B63A-A29754762A3C}" presName="spaceBetweenRectangles" presStyleCnt="0"/>
      <dgm:spPr/>
    </dgm:pt>
    <dgm:pt modelId="{64EFC104-C314-4E86-A5EA-73648C61FCF3}" type="pres">
      <dgm:prSet presAssocID="{C1184D1E-7D5C-4169-929E-81BB03C36931}" presName="parentLin" presStyleCnt="0"/>
      <dgm:spPr/>
    </dgm:pt>
    <dgm:pt modelId="{CDDC6978-A16A-450F-BBED-B912CBB76C9A}" type="pres">
      <dgm:prSet presAssocID="{C1184D1E-7D5C-4169-929E-81BB03C36931}" presName="parentLeftMargin" presStyleLbl="node1" presStyleIdx="4" presStyleCnt="6"/>
      <dgm:spPr/>
      <dgm:t>
        <a:bodyPr/>
        <a:lstStyle/>
        <a:p>
          <a:pPr rtl="1"/>
          <a:endParaRPr lang="fa-IR"/>
        </a:p>
      </dgm:t>
    </dgm:pt>
    <dgm:pt modelId="{974072F7-9DF2-4490-96EE-23D7EED23813}" type="pres">
      <dgm:prSet presAssocID="{C1184D1E-7D5C-4169-929E-81BB03C36931}" presName="parentText" presStyleLbl="node1" presStyleIdx="5" presStyleCnt="6" custLinFactNeighborX="22473" custLinFactNeighborY="118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91482-CB77-4C0B-8A8C-9F2687F57295}" type="pres">
      <dgm:prSet presAssocID="{C1184D1E-7D5C-4169-929E-81BB03C36931}" presName="negativeSpace" presStyleCnt="0"/>
      <dgm:spPr/>
    </dgm:pt>
    <dgm:pt modelId="{B530E03B-1AD4-428C-8BF9-C6326F679CD6}" type="pres">
      <dgm:prSet presAssocID="{C1184D1E-7D5C-4169-929E-81BB03C3693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FE424EC-4C4F-45CF-A6B9-BB6F47895AD4}" srcId="{5C43D133-CD88-4B92-BB0A-95456E7A6D87}" destId="{4B7BB5FD-F7FE-4AD0-ABE7-CF5F98472B36}" srcOrd="4" destOrd="0" parTransId="{E919CF2C-DA27-484B-900F-C0FF4DD05D25}" sibTransId="{3541343D-2925-458D-B63A-A29754762A3C}"/>
    <dgm:cxn modelId="{256912F5-8BFF-4FD9-B203-A4A43EEF8118}" type="presOf" srcId="{4B7BB5FD-F7FE-4AD0-ABE7-CF5F98472B36}" destId="{55142F00-E367-4FC2-B358-CC03A3E1DEBB}" srcOrd="0" destOrd="0" presId="urn:microsoft.com/office/officeart/2005/8/layout/list1"/>
    <dgm:cxn modelId="{2FE78370-B375-455A-A272-99DD555A77EE}" srcId="{5C43D133-CD88-4B92-BB0A-95456E7A6D87}" destId="{6E2BF899-6F7F-4192-8017-F4395E092AE6}" srcOrd="0" destOrd="0" parTransId="{E9FA0EA3-4FA7-40FD-BA9F-8425BF4EDCEB}" sibTransId="{BE9B0F7A-39FF-4504-837E-382EB5639BA5}"/>
    <dgm:cxn modelId="{93C1582B-059B-4476-A2C6-2DE42DFB4ABD}" type="presOf" srcId="{10AD1504-101F-4190-A848-9A05A0165F4F}" destId="{F4E141CC-3C97-4176-9D20-ACB1D90B90BA}" srcOrd="1" destOrd="0" presId="urn:microsoft.com/office/officeart/2005/8/layout/list1"/>
    <dgm:cxn modelId="{452056A9-F5A4-4D2D-9EC3-43753F4B20E6}" type="presOf" srcId="{6E2BF899-6F7F-4192-8017-F4395E092AE6}" destId="{2210E133-E427-4CA5-AFCA-30762CDF37BF}" srcOrd="0" destOrd="0" presId="urn:microsoft.com/office/officeart/2005/8/layout/list1"/>
    <dgm:cxn modelId="{02F3D01D-C75E-4C8D-82B4-7F30B1D97538}" type="presOf" srcId="{10AD1504-101F-4190-A848-9A05A0165F4F}" destId="{AC468E87-63F3-43B1-BE39-77531AD91A17}" srcOrd="0" destOrd="0" presId="urn:microsoft.com/office/officeart/2005/8/layout/list1"/>
    <dgm:cxn modelId="{6E163642-71C1-48E1-A310-CF184AF0624E}" type="presOf" srcId="{1536D786-0383-49A7-9BA4-7DBBEDA65A16}" destId="{673D749A-BBEC-4E3B-937B-286F07B3F211}" srcOrd="1" destOrd="0" presId="urn:microsoft.com/office/officeart/2005/8/layout/list1"/>
    <dgm:cxn modelId="{5661E257-8E62-465E-A1DF-49F95A85366F}" type="presOf" srcId="{C1184D1E-7D5C-4169-929E-81BB03C36931}" destId="{974072F7-9DF2-4490-96EE-23D7EED23813}" srcOrd="1" destOrd="0" presId="urn:microsoft.com/office/officeart/2005/8/layout/list1"/>
    <dgm:cxn modelId="{90BD0158-C25A-4F17-BD4E-7AA3B85E13E2}" srcId="{5C43D133-CD88-4B92-BB0A-95456E7A6D87}" destId="{8CA4DBD5-2638-4C08-A155-7A39E14E60E3}" srcOrd="3" destOrd="0" parTransId="{D473F0E1-0F5D-401D-91CB-E330D3A13910}" sibTransId="{90A35095-046B-4366-8AC2-20D023F4BB65}"/>
    <dgm:cxn modelId="{61388ED3-E444-40EC-9C93-A27D0CEE2A7F}" type="presOf" srcId="{5C43D133-CD88-4B92-BB0A-95456E7A6D87}" destId="{AE977D35-C59F-44C0-BA2D-C87D5ADFF27E}" srcOrd="0" destOrd="0" presId="urn:microsoft.com/office/officeart/2005/8/layout/list1"/>
    <dgm:cxn modelId="{E6316AAE-2EE5-420B-AD5B-6CF669E9BEAE}" srcId="{5C43D133-CD88-4B92-BB0A-95456E7A6D87}" destId="{1536D786-0383-49A7-9BA4-7DBBEDA65A16}" srcOrd="2" destOrd="0" parTransId="{9BBDCD68-0ABA-42AF-BDD2-792E67B9AB9E}" sibTransId="{D0C0B5E8-1D7C-4D64-B710-9A0624B52A7B}"/>
    <dgm:cxn modelId="{66E85F90-0C49-4E77-8C6C-01E88D3968BC}" type="presOf" srcId="{4B7BB5FD-F7FE-4AD0-ABE7-CF5F98472B36}" destId="{111A9569-BD56-4DF0-ABF7-91CE97722386}" srcOrd="1" destOrd="0" presId="urn:microsoft.com/office/officeart/2005/8/layout/list1"/>
    <dgm:cxn modelId="{A677C57F-FF48-41F4-BCDD-9EB0CB3DE236}" type="presOf" srcId="{8CA4DBD5-2638-4C08-A155-7A39E14E60E3}" destId="{88551D7C-2C8E-4FB5-BDC7-E6E253F714E7}" srcOrd="1" destOrd="0" presId="urn:microsoft.com/office/officeart/2005/8/layout/list1"/>
    <dgm:cxn modelId="{1E80940E-2C72-491F-8FEC-62B61A9B788C}" type="presOf" srcId="{6E2BF899-6F7F-4192-8017-F4395E092AE6}" destId="{856CB738-82F5-4B78-8F1C-2387291136A5}" srcOrd="1" destOrd="0" presId="urn:microsoft.com/office/officeart/2005/8/layout/list1"/>
    <dgm:cxn modelId="{A6EE608D-AFC7-4263-B51E-B3B7DC61C06D}" srcId="{5C43D133-CD88-4B92-BB0A-95456E7A6D87}" destId="{C1184D1E-7D5C-4169-929E-81BB03C36931}" srcOrd="5" destOrd="0" parTransId="{64C9224D-1211-49C3-9B15-3B2EE147F09C}" sibTransId="{56E77F20-4F02-4015-B380-9E028B79F0AB}"/>
    <dgm:cxn modelId="{203DF1E1-8AD9-4552-9D8C-3C9B96A6DD07}" type="presOf" srcId="{C1184D1E-7D5C-4169-929E-81BB03C36931}" destId="{CDDC6978-A16A-450F-BBED-B912CBB76C9A}" srcOrd="0" destOrd="0" presId="urn:microsoft.com/office/officeart/2005/8/layout/list1"/>
    <dgm:cxn modelId="{C41B5F4C-B097-447C-AF11-0D25F7B325A5}" srcId="{5C43D133-CD88-4B92-BB0A-95456E7A6D87}" destId="{10AD1504-101F-4190-A848-9A05A0165F4F}" srcOrd="1" destOrd="0" parTransId="{BC62D487-61AC-4CE8-8D5D-2694504C425D}" sibTransId="{F7C3C2A4-CB17-4081-AF60-E17DED430B05}"/>
    <dgm:cxn modelId="{A7E20CBC-C2D2-4068-8E65-AA16B1BDE3D3}" type="presOf" srcId="{8CA4DBD5-2638-4C08-A155-7A39E14E60E3}" destId="{29A65D89-56DC-47EC-B31D-B5AB5053F2CB}" srcOrd="0" destOrd="0" presId="urn:microsoft.com/office/officeart/2005/8/layout/list1"/>
    <dgm:cxn modelId="{FE98BDFB-CD24-4B2B-9231-89EC50AE319C}" type="presOf" srcId="{1536D786-0383-49A7-9BA4-7DBBEDA65A16}" destId="{74666447-D4C5-46B9-B28A-CC83E6435C5B}" srcOrd="0" destOrd="0" presId="urn:microsoft.com/office/officeart/2005/8/layout/list1"/>
    <dgm:cxn modelId="{009D258E-A02D-4892-839C-76BC17A43800}" type="presParOf" srcId="{AE977D35-C59F-44C0-BA2D-C87D5ADFF27E}" destId="{20064A3B-261F-4C25-AE90-5F19DE525D4F}" srcOrd="0" destOrd="0" presId="urn:microsoft.com/office/officeart/2005/8/layout/list1"/>
    <dgm:cxn modelId="{1B3FD241-EFBF-413C-9668-A629B13457CE}" type="presParOf" srcId="{20064A3B-261F-4C25-AE90-5F19DE525D4F}" destId="{2210E133-E427-4CA5-AFCA-30762CDF37BF}" srcOrd="0" destOrd="0" presId="urn:microsoft.com/office/officeart/2005/8/layout/list1"/>
    <dgm:cxn modelId="{4B8BEB08-91AF-42C3-B222-73D97549CEB8}" type="presParOf" srcId="{20064A3B-261F-4C25-AE90-5F19DE525D4F}" destId="{856CB738-82F5-4B78-8F1C-2387291136A5}" srcOrd="1" destOrd="0" presId="urn:microsoft.com/office/officeart/2005/8/layout/list1"/>
    <dgm:cxn modelId="{FAC33084-0A5D-40D9-A611-F00145FC7547}" type="presParOf" srcId="{AE977D35-C59F-44C0-BA2D-C87D5ADFF27E}" destId="{C430ED53-3966-4F34-8824-5FF05DD48E4F}" srcOrd="1" destOrd="0" presId="urn:microsoft.com/office/officeart/2005/8/layout/list1"/>
    <dgm:cxn modelId="{DAA1D13C-38F6-4EB8-9097-CE3449CD6B67}" type="presParOf" srcId="{AE977D35-C59F-44C0-BA2D-C87D5ADFF27E}" destId="{B785423C-016D-44C2-AEDD-7A00452DADEF}" srcOrd="2" destOrd="0" presId="urn:microsoft.com/office/officeart/2005/8/layout/list1"/>
    <dgm:cxn modelId="{72266A77-035F-4634-A95D-4D4387E18361}" type="presParOf" srcId="{AE977D35-C59F-44C0-BA2D-C87D5ADFF27E}" destId="{157E5525-1125-4038-958D-B486902CA9C5}" srcOrd="3" destOrd="0" presId="urn:microsoft.com/office/officeart/2005/8/layout/list1"/>
    <dgm:cxn modelId="{3601EF8D-61DE-43B0-9F16-415087F88429}" type="presParOf" srcId="{AE977D35-C59F-44C0-BA2D-C87D5ADFF27E}" destId="{C9E7C03A-01E5-449A-918B-3338A88A9A9B}" srcOrd="4" destOrd="0" presId="urn:microsoft.com/office/officeart/2005/8/layout/list1"/>
    <dgm:cxn modelId="{1017A8C3-FB2D-44BB-A719-74E971086703}" type="presParOf" srcId="{C9E7C03A-01E5-449A-918B-3338A88A9A9B}" destId="{AC468E87-63F3-43B1-BE39-77531AD91A17}" srcOrd="0" destOrd="0" presId="urn:microsoft.com/office/officeart/2005/8/layout/list1"/>
    <dgm:cxn modelId="{AF999099-03E2-4EBC-927B-5D1695824C2E}" type="presParOf" srcId="{C9E7C03A-01E5-449A-918B-3338A88A9A9B}" destId="{F4E141CC-3C97-4176-9D20-ACB1D90B90BA}" srcOrd="1" destOrd="0" presId="urn:microsoft.com/office/officeart/2005/8/layout/list1"/>
    <dgm:cxn modelId="{156EACED-E295-4F6C-8E89-08E5A6440B27}" type="presParOf" srcId="{AE977D35-C59F-44C0-BA2D-C87D5ADFF27E}" destId="{4184DECE-670F-4408-A487-8466439AA435}" srcOrd="5" destOrd="0" presId="urn:microsoft.com/office/officeart/2005/8/layout/list1"/>
    <dgm:cxn modelId="{8A8833F8-6EE0-4994-A5D3-AB8B3DD3C9BC}" type="presParOf" srcId="{AE977D35-C59F-44C0-BA2D-C87D5ADFF27E}" destId="{71F62B84-2B65-4FF4-AA05-09FDC9122793}" srcOrd="6" destOrd="0" presId="urn:microsoft.com/office/officeart/2005/8/layout/list1"/>
    <dgm:cxn modelId="{1D1A5E87-E450-49CC-A37E-679B26CB4B10}" type="presParOf" srcId="{AE977D35-C59F-44C0-BA2D-C87D5ADFF27E}" destId="{D795FAFE-7082-469C-8A9A-C35D6D4DEAA0}" srcOrd="7" destOrd="0" presId="urn:microsoft.com/office/officeart/2005/8/layout/list1"/>
    <dgm:cxn modelId="{9D8DC6D4-0452-488F-891A-B7E013CC5901}" type="presParOf" srcId="{AE977D35-C59F-44C0-BA2D-C87D5ADFF27E}" destId="{72CEFAA3-3FA9-46A8-90E9-250F04F9C9BA}" srcOrd="8" destOrd="0" presId="urn:microsoft.com/office/officeart/2005/8/layout/list1"/>
    <dgm:cxn modelId="{192FB495-5A4C-4635-8BA6-F78538763858}" type="presParOf" srcId="{72CEFAA3-3FA9-46A8-90E9-250F04F9C9BA}" destId="{74666447-D4C5-46B9-B28A-CC83E6435C5B}" srcOrd="0" destOrd="0" presId="urn:microsoft.com/office/officeart/2005/8/layout/list1"/>
    <dgm:cxn modelId="{CC69DB1C-E9FE-4AEB-AD35-9C026480FC63}" type="presParOf" srcId="{72CEFAA3-3FA9-46A8-90E9-250F04F9C9BA}" destId="{673D749A-BBEC-4E3B-937B-286F07B3F211}" srcOrd="1" destOrd="0" presId="urn:microsoft.com/office/officeart/2005/8/layout/list1"/>
    <dgm:cxn modelId="{4C714BB2-0560-4C03-B0DE-7087F26B89E9}" type="presParOf" srcId="{AE977D35-C59F-44C0-BA2D-C87D5ADFF27E}" destId="{971D41F9-EA25-4FAB-B260-7CB73902E7B8}" srcOrd="9" destOrd="0" presId="urn:microsoft.com/office/officeart/2005/8/layout/list1"/>
    <dgm:cxn modelId="{E8242E19-DF4C-4196-92D0-48D09031D059}" type="presParOf" srcId="{AE977D35-C59F-44C0-BA2D-C87D5ADFF27E}" destId="{5EE665EC-403C-49A7-8A09-659E0A04B61B}" srcOrd="10" destOrd="0" presId="urn:microsoft.com/office/officeart/2005/8/layout/list1"/>
    <dgm:cxn modelId="{E98D84BB-D91B-4022-BD33-B5847A3E47ED}" type="presParOf" srcId="{AE977D35-C59F-44C0-BA2D-C87D5ADFF27E}" destId="{CFC76A7A-AA48-4ABD-BEBA-B6E7DBC9D59C}" srcOrd="11" destOrd="0" presId="urn:microsoft.com/office/officeart/2005/8/layout/list1"/>
    <dgm:cxn modelId="{9C62795D-B3CA-4304-AE7E-0DEFF122F5EE}" type="presParOf" srcId="{AE977D35-C59F-44C0-BA2D-C87D5ADFF27E}" destId="{7097779E-ADC4-44B3-B24D-6C9589AE733E}" srcOrd="12" destOrd="0" presId="urn:microsoft.com/office/officeart/2005/8/layout/list1"/>
    <dgm:cxn modelId="{633D58C1-949C-47A8-BB80-01DABD879B66}" type="presParOf" srcId="{7097779E-ADC4-44B3-B24D-6C9589AE733E}" destId="{29A65D89-56DC-47EC-B31D-B5AB5053F2CB}" srcOrd="0" destOrd="0" presId="urn:microsoft.com/office/officeart/2005/8/layout/list1"/>
    <dgm:cxn modelId="{1F1FA4C1-5364-492D-887D-D7ABD9599688}" type="presParOf" srcId="{7097779E-ADC4-44B3-B24D-6C9589AE733E}" destId="{88551D7C-2C8E-4FB5-BDC7-E6E253F714E7}" srcOrd="1" destOrd="0" presId="urn:microsoft.com/office/officeart/2005/8/layout/list1"/>
    <dgm:cxn modelId="{A566B8F5-DC56-4E1D-883D-31CA2D230ADB}" type="presParOf" srcId="{AE977D35-C59F-44C0-BA2D-C87D5ADFF27E}" destId="{D34D5ADF-877B-476A-9C89-94678A6C2E09}" srcOrd="13" destOrd="0" presId="urn:microsoft.com/office/officeart/2005/8/layout/list1"/>
    <dgm:cxn modelId="{FC6B3C88-A348-448D-8697-85C89D3AD7A8}" type="presParOf" srcId="{AE977D35-C59F-44C0-BA2D-C87D5ADFF27E}" destId="{2D696F1A-D9DD-4F0E-8355-784BA17B1CD4}" srcOrd="14" destOrd="0" presId="urn:microsoft.com/office/officeart/2005/8/layout/list1"/>
    <dgm:cxn modelId="{2D7C9C59-2433-446E-8981-E75ADF8B552E}" type="presParOf" srcId="{AE977D35-C59F-44C0-BA2D-C87D5ADFF27E}" destId="{87C58143-A575-4D19-BA2A-A2D493467116}" srcOrd="15" destOrd="0" presId="urn:microsoft.com/office/officeart/2005/8/layout/list1"/>
    <dgm:cxn modelId="{297CAB47-FCBF-457A-815D-65988E306D32}" type="presParOf" srcId="{AE977D35-C59F-44C0-BA2D-C87D5ADFF27E}" destId="{ED8FC6F4-67AB-47B1-8A38-58440B97A36F}" srcOrd="16" destOrd="0" presId="urn:microsoft.com/office/officeart/2005/8/layout/list1"/>
    <dgm:cxn modelId="{6EC14548-2694-4319-AF91-C5FE63F65A0C}" type="presParOf" srcId="{ED8FC6F4-67AB-47B1-8A38-58440B97A36F}" destId="{55142F00-E367-4FC2-B358-CC03A3E1DEBB}" srcOrd="0" destOrd="0" presId="urn:microsoft.com/office/officeart/2005/8/layout/list1"/>
    <dgm:cxn modelId="{7BB9DA9F-8EB0-4CAB-80AA-A19E9B68361C}" type="presParOf" srcId="{ED8FC6F4-67AB-47B1-8A38-58440B97A36F}" destId="{111A9569-BD56-4DF0-ABF7-91CE97722386}" srcOrd="1" destOrd="0" presId="urn:microsoft.com/office/officeart/2005/8/layout/list1"/>
    <dgm:cxn modelId="{A609E8CB-B82B-4123-AF25-108A6C25893F}" type="presParOf" srcId="{AE977D35-C59F-44C0-BA2D-C87D5ADFF27E}" destId="{88622C72-5F17-457A-9F7C-049E5E07137A}" srcOrd="17" destOrd="0" presId="urn:microsoft.com/office/officeart/2005/8/layout/list1"/>
    <dgm:cxn modelId="{1C30873E-186B-40AC-A8CB-2919B6006185}" type="presParOf" srcId="{AE977D35-C59F-44C0-BA2D-C87D5ADFF27E}" destId="{A34456D9-159B-4434-9B8C-DE18D3DE5B64}" srcOrd="18" destOrd="0" presId="urn:microsoft.com/office/officeart/2005/8/layout/list1"/>
    <dgm:cxn modelId="{8785E997-484D-4D33-AD1C-F7BE86585B63}" type="presParOf" srcId="{AE977D35-C59F-44C0-BA2D-C87D5ADFF27E}" destId="{4BF75261-0EE8-434D-9621-8CB3082F0884}" srcOrd="19" destOrd="0" presId="urn:microsoft.com/office/officeart/2005/8/layout/list1"/>
    <dgm:cxn modelId="{2CB0FA02-AF39-47EB-AA82-8ABD2367D3C8}" type="presParOf" srcId="{AE977D35-C59F-44C0-BA2D-C87D5ADFF27E}" destId="{64EFC104-C314-4E86-A5EA-73648C61FCF3}" srcOrd="20" destOrd="0" presId="urn:microsoft.com/office/officeart/2005/8/layout/list1"/>
    <dgm:cxn modelId="{7C666EDF-79B7-4F31-83F5-079E452A27AB}" type="presParOf" srcId="{64EFC104-C314-4E86-A5EA-73648C61FCF3}" destId="{CDDC6978-A16A-450F-BBED-B912CBB76C9A}" srcOrd="0" destOrd="0" presId="urn:microsoft.com/office/officeart/2005/8/layout/list1"/>
    <dgm:cxn modelId="{3CA4F7A6-72D4-45F0-B5BF-70A5406F7353}" type="presParOf" srcId="{64EFC104-C314-4E86-A5EA-73648C61FCF3}" destId="{974072F7-9DF2-4490-96EE-23D7EED23813}" srcOrd="1" destOrd="0" presId="urn:microsoft.com/office/officeart/2005/8/layout/list1"/>
    <dgm:cxn modelId="{9EB894DB-7607-4921-9E82-4BD07F305500}" type="presParOf" srcId="{AE977D35-C59F-44C0-BA2D-C87D5ADFF27E}" destId="{9C791482-CB77-4C0B-8A8C-9F2687F57295}" srcOrd="21" destOrd="0" presId="urn:microsoft.com/office/officeart/2005/8/layout/list1"/>
    <dgm:cxn modelId="{80BC5E60-5D5E-40A8-90D3-B6CE07159E00}" type="presParOf" srcId="{AE977D35-C59F-44C0-BA2D-C87D5ADFF27E}" destId="{B530E03B-1AD4-428C-8BF9-C6326F679C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FB81D7-CA42-4131-B9D5-D641A3418A43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2557B7-64C8-4D25-B3EE-732C99F8650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461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1- نفوذ جلبی</a:t>
            </a:r>
          </a:p>
          <a:p>
            <a:r>
              <a:rPr lang="fa-IR" dirty="0" smtClean="0"/>
              <a:t>2- نفوذ رخنه ای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57B7-64C8-4D25-B3EE-732C99F8650A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7906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57B7-64C8-4D25-B3EE-732C99F8650A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3236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57B7-64C8-4D25-B3EE-732C99F8650A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589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57B7-64C8-4D25-B3EE-732C99F8650A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382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418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8279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88140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A165F-28E5-4689-9B1C-001F410E2A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217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376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6478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8386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926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819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7667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9127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B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5C76C-1E82-4201-AADC-E3BCB81344A2}" type="datetimeFigureOut">
              <a:rPr lang="fa-IR" smtClean="0"/>
              <a:pPr/>
              <a:t>10/11/1439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6B41C-E5CC-4424-9D86-E6490C3BFE60}" type="slidenum">
              <a:rPr lang="fa-IR" smtClean="0"/>
              <a:pPr/>
              <a:t>‹#›</a:t>
            </a:fld>
            <a:endParaRPr lang="fa-I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" y="0"/>
            <a:ext cx="9144000" cy="7449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108520" y="-27384"/>
            <a:ext cx="4257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544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71563" y="2143125"/>
            <a:ext cx="7000875" cy="2928938"/>
          </a:xfrm>
          <a:prstGeom prst="rect">
            <a:avLst/>
          </a:prstGeom>
          <a:solidFill>
            <a:srgbClr val="FF0000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0">
              <a:defRPr/>
            </a:pPr>
            <a:endParaRPr lang="en-US" sz="3200" dirty="0">
              <a:solidFill>
                <a:srgbClr val="00FFFF"/>
              </a:solidFill>
              <a:ea typeface="Times New Roman (Arabic)" charset="0"/>
              <a:cs typeface="Titr" pitchFamily="2" charset="-78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071688" y="5286375"/>
            <a:ext cx="4857750" cy="1285875"/>
          </a:xfrm>
          <a:prstGeom prst="star32">
            <a:avLst>
              <a:gd name="adj" fmla="val 37500"/>
            </a:avLst>
          </a:prstGeom>
          <a:solidFill>
            <a:srgbClr val="00B0F0"/>
          </a:solid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/>
            </a:outerShdw>
          </a:effectLst>
        </p:spPr>
        <p:txBody>
          <a:bodyPr wrap="none" anchor="ctr"/>
          <a:lstStyle/>
          <a:p>
            <a:pPr algn="ctr" rtl="0">
              <a:defRPr/>
            </a:pPr>
            <a:r>
              <a:rPr lang="fa-IR" sz="2400" b="1" dirty="0">
                <a:solidFill>
                  <a:prstClr val="white"/>
                </a:solidFill>
              </a:rPr>
              <a:t>تهیه و </a:t>
            </a:r>
            <a:r>
              <a:rPr lang="fa-IR" sz="2400" b="1" dirty="0" smtClean="0">
                <a:solidFill>
                  <a:prstClr val="white"/>
                </a:solidFill>
              </a:rPr>
              <a:t>تنظيم </a:t>
            </a:r>
            <a:r>
              <a:rPr lang="fa-IR" sz="2400" b="1" dirty="0">
                <a:solidFill>
                  <a:prstClr val="white"/>
                </a:solidFill>
              </a:rPr>
              <a:t>:هادی جمشیدیان</a:t>
            </a:r>
            <a:endParaRPr lang="ar-SA" sz="2400" b="1" dirty="0">
              <a:solidFill>
                <a:prstClr val="white"/>
              </a:solidFill>
            </a:endParaRPr>
          </a:p>
        </p:txBody>
      </p:sp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1071563" y="1981542"/>
            <a:ext cx="6929437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  <a:t>نفوذ و رخنه</a:t>
            </a:r>
            <a:b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  <a:t>ازديدگاه امام خامنه </a:t>
            </a:r>
            <a:r>
              <a:rPr lang="fa-IR" sz="4000" dirty="0" smtClean="0">
                <a:solidFill>
                  <a:srgbClr val="FFFF00"/>
                </a:solidFill>
                <a:cs typeface="B Titr" pitchFamily="2" charset="-78"/>
              </a:rPr>
              <a:t>اي</a:t>
            </a:r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(مدظله العالي)</a:t>
            </a:r>
            <a:endParaRPr lang="en-US" sz="2800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ctr" rtl="0">
              <a:lnSpc>
                <a:spcPct val="150000"/>
              </a:lnSpc>
            </a:pPr>
            <a:endParaRPr lang="en-US" sz="14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5165221"/>
      </p:ext>
    </p:extLst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8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56895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fa-IR" sz="2200" b="1" dirty="0" smtClean="0">
              <a:solidFill>
                <a:srgbClr val="006600"/>
              </a:solidFill>
              <a:cs typeface="B Zar" pitchFamily="2" charset="-78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89084120"/>
              </p:ext>
            </p:extLst>
          </p:nvPr>
        </p:nvGraphicFramePr>
        <p:xfrm>
          <a:off x="857224" y="1397000"/>
          <a:ext cx="7715304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4143372" y="3214686"/>
            <a:ext cx="1285884" cy="14287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cs typeface="B Jadid" pitchFamily="2" charset="-78"/>
              </a:rPr>
              <a:t>انواع نفوذ</a:t>
            </a:r>
            <a:endParaRPr lang="en-US" sz="2800" dirty="0">
              <a:cs typeface="B Jadid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4357686" y="278605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V="1">
            <a:off x="3571868" y="3071810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429256" y="3286124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3571868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286380" y="4357694"/>
            <a:ext cx="474065" cy="280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4"/>
          </p:cNvCxnSpPr>
          <p:nvPr/>
        </p:nvCxnSpPr>
        <p:spPr>
          <a:xfrm rot="5400000">
            <a:off x="4321967" y="510779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2975" y="969397"/>
            <a:ext cx="37481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راهها وروشهاي نفوذ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2786058"/>
            <a:ext cx="8358246" cy="3857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تبليغات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شايعه پراكني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فساد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دروغ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سازى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تحريفها و لجن پراكنيها</a:t>
            </a: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شهوات جنسى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fa-I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785926"/>
          <a:ext cx="842968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Titr" pitchFamily="2" charset="-78"/>
                        </a:rPr>
                        <a:t>ايجاد دودستگى و اختلاف ، راه هميشگى نفوذ دشمنان در جوامع اسلامى</a:t>
                      </a:r>
                    </a:p>
                    <a:p>
                      <a:pPr algn="ctr" rtl="1"/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000" dirty="0">
                <a:solidFill>
                  <a:srgbClr val="FF0000"/>
                </a:solidFill>
                <a:ea typeface="+mj-ea"/>
                <a:cs typeface="B Titr" pitchFamily="2" charset="-78"/>
              </a:rPr>
              <a:t>راهها وروشهاي نفوذ</a:t>
            </a:r>
            <a:endParaRPr lang="en-US" sz="2000" b="1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714488"/>
            <a:ext cx="8643998" cy="57554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جنگ روانى</a:t>
            </a:r>
            <a:endParaRPr lang="en-US" sz="3600" dirty="0" smtClean="0">
              <a:latin typeface="Arial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تهديد </a:t>
            </a:r>
            <a:endParaRPr lang="en-US" sz="3600" dirty="0" smtClean="0">
              <a:latin typeface="Arial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تطميع </a:t>
            </a:r>
            <a:endParaRPr lang="en-US" sz="3600" dirty="0" smtClean="0">
              <a:latin typeface="Arial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چرب‌زبانى</a:t>
            </a:r>
            <a:endParaRPr lang="en-US" sz="3600" dirty="0" smtClean="0">
              <a:latin typeface="Arial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مانور سياسى</a:t>
            </a:r>
            <a:r>
              <a:rPr lang="ar-SA" sz="28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(سياسى‌كارى)</a:t>
            </a:r>
            <a:endParaRPr lang="en-US" sz="3600" dirty="0" smtClean="0">
              <a:latin typeface="Arial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فريب دادن </a:t>
            </a:r>
            <a:endParaRPr lang="en-US" sz="3600" dirty="0" smtClean="0">
              <a:latin typeface="Arial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ايجاد ناامنى و تشنج در اين كشور</a:t>
            </a:r>
            <a:endParaRPr lang="fa-IR" sz="3600" dirty="0" smtClean="0">
              <a:latin typeface="Courier New" pitchFamily="49" charset="0"/>
              <a:ea typeface="Calibri" pitchFamily="34" charset="0"/>
              <a:cs typeface="B Titr" pitchFamily="2" charset="-7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ar-SA" sz="3600" dirty="0" smtClean="0">
                <a:latin typeface="Courier New" pitchFamily="49" charset="0"/>
                <a:ea typeface="Calibri" pitchFamily="34" charset="0"/>
                <a:cs typeface="B Titr" pitchFamily="2" charset="-78"/>
              </a:rPr>
              <a:t>جلب عناصر ضعيف و سست همت  در داخل مجموعه‌ى مسؤولان </a:t>
            </a:r>
            <a:endParaRPr lang="en-US" sz="3600" dirty="0" smtClean="0">
              <a:latin typeface="Courier New" pitchFamily="49" charset="0"/>
              <a:ea typeface="Calibri" pitchFamily="34" charset="0"/>
              <a:cs typeface="B Titr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endParaRPr lang="ar-SA" sz="4400" dirty="0" smtClean="0"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08720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fa-IR" sz="2400" b="1" dirty="0"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43050"/>
            <a:ext cx="9144000" cy="49859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ايجاد رخنه در ديواره اين نظام</a:t>
            </a:r>
            <a:endParaRPr lang="en-US" sz="3600" dirty="0" smtClean="0">
              <a:cs typeface="B Titr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نفوذ در اركان حاكميت</a:t>
            </a:r>
            <a:endParaRPr lang="en-US" sz="3600" dirty="0" smtClean="0">
              <a:cs typeface="B Titr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ارتباطات سياسى </a:t>
            </a:r>
            <a:endParaRPr lang="en-US" sz="3600" dirty="0" smtClean="0">
              <a:cs typeface="B Titr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3600" dirty="0" smtClean="0">
                <a:cs typeface="B Titr" pitchFamily="2" charset="-78"/>
              </a:rPr>
              <a:t>با </a:t>
            </a:r>
            <a:r>
              <a:rPr lang="ar-SA" sz="3600" dirty="0" smtClean="0">
                <a:cs typeface="B Titr" pitchFamily="2" charset="-78"/>
              </a:rPr>
              <a:t>قدرت پوشش رسانه‌اى</a:t>
            </a:r>
            <a:endParaRPr lang="en-US" sz="3600" dirty="0" smtClean="0">
              <a:cs typeface="B Titr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روشهاى موذيانه  و موريانه‌وار</a:t>
            </a:r>
            <a:endParaRPr lang="en-US" sz="3600" dirty="0" smtClean="0">
              <a:cs typeface="B Titr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200" dirty="0" smtClean="0">
                <a:cs typeface="B Titr" pitchFamily="2" charset="-78"/>
              </a:rPr>
              <a:t>ايجاد شكاف و رخنه در بافت يكپارچه‌ى فرماندهى كلى كشور</a:t>
            </a:r>
            <a:endParaRPr lang="en-US" sz="3200" dirty="0" smtClean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43240" y="928670"/>
            <a:ext cx="37481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 وروشهاي نفوذ</a:t>
            </a:r>
            <a:endParaRPr lang="en-US" sz="2000" b="1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80728"/>
            <a:ext cx="8352928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43240" y="928670"/>
            <a:ext cx="37481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 وروشهاي نفوذ</a:t>
            </a:r>
            <a:endParaRPr lang="en-US" sz="2000" b="1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928802"/>
            <a:ext cx="8643998" cy="5139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شيوه‌هاى نامردانه</a:t>
            </a:r>
            <a:endParaRPr lang="en-US" sz="3600" dirty="0" smtClean="0">
              <a:cs typeface="B Titr" pitchFamily="2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توطئه</a:t>
            </a:r>
            <a:r>
              <a:rPr lang="fa-IR" sz="3600" dirty="0" smtClean="0">
                <a:cs typeface="B Titr" pitchFamily="2" charset="-78"/>
              </a:rPr>
              <a:t> ودسيسه چيني</a:t>
            </a:r>
            <a:endParaRPr lang="en-US" sz="3600" dirty="0" smtClean="0">
              <a:cs typeface="B Titr" pitchFamily="2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جنگ</a:t>
            </a:r>
            <a:r>
              <a:rPr lang="fa-IR" sz="3600" dirty="0" smtClean="0">
                <a:cs typeface="B Titr" pitchFamily="2" charset="-78"/>
              </a:rPr>
              <a:t> </a:t>
            </a:r>
            <a:r>
              <a:rPr lang="fa-IR" sz="2800" dirty="0" smtClean="0">
                <a:cs typeface="B Titr" pitchFamily="2" charset="-78"/>
              </a:rPr>
              <a:t>(نرم)</a:t>
            </a:r>
            <a:endParaRPr lang="en-US" sz="2800" dirty="0" smtClean="0">
              <a:cs typeface="B Titr" pitchFamily="2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رخنه در پشت جبهه‌ی مبارزه</a:t>
            </a:r>
            <a:endParaRPr lang="en-US" sz="3600" dirty="0" smtClean="0">
              <a:cs typeface="B Titr" pitchFamily="2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رخنه از راه اقتصاد</a:t>
            </a:r>
            <a:endParaRPr lang="en-US" sz="3600" dirty="0" smtClean="0">
              <a:cs typeface="B Titr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SA" sz="3600" dirty="0" smtClean="0">
                <a:cs typeface="B Titr" pitchFamily="2" charset="-78"/>
              </a:rPr>
              <a:t>تهمت و اهانت و ناروا گويى</a:t>
            </a:r>
            <a:endParaRPr lang="fa-IR" sz="3600" dirty="0" smtClean="0">
              <a:cs typeface="B Titr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3600" dirty="0" smtClean="0">
                <a:cs typeface="B Titr" pitchFamily="2" charset="-78"/>
              </a:rPr>
              <a:t>رابطه باآمريكا</a:t>
            </a:r>
          </a:p>
          <a:p>
            <a:pPr>
              <a:buFont typeface="Wingdings" pitchFamily="2" charset="2"/>
              <a:buChar char="q"/>
            </a:pPr>
            <a:r>
              <a:rPr lang="fa-IR" sz="3600" dirty="0" smtClean="0">
                <a:cs typeface="B Titr" pitchFamily="2" charset="-78"/>
              </a:rPr>
              <a:t>به بهانه نظارت </a:t>
            </a:r>
            <a:r>
              <a:rPr lang="fa-IR" sz="2800" dirty="0" smtClean="0">
                <a:cs typeface="B Titr" pitchFamily="2" charset="-78"/>
              </a:rPr>
              <a:t>(بين المللي)</a:t>
            </a:r>
            <a:endParaRPr lang="fa-IR" sz="3600" dirty="0" smtClean="0">
              <a:cs typeface="B Titr" pitchFamily="2" charset="-78"/>
            </a:endParaRPr>
          </a:p>
          <a:p>
            <a:pPr>
              <a:buFont typeface="Wingdings" pitchFamily="2" charset="2"/>
              <a:buChar char="q"/>
            </a:pPr>
            <a:endParaRPr lang="ar-SA" sz="4000" dirty="0" smtClean="0"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400" b="1" smtClean="0">
              <a:cs typeface="B Lotus" pitchFamily="2" charset="-78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07950" y="928671"/>
          <a:ext cx="8820150" cy="5708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71670" y="2000240"/>
            <a:ext cx="5000660" cy="38576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29058" y="3429000"/>
            <a:ext cx="1253868" cy="175432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آماج</a:t>
            </a:r>
          </a:p>
          <a:p>
            <a:pPr algn="ctr"/>
            <a:r>
              <a:rPr lang="fa-IR" sz="3600" dirty="0" smtClean="0">
                <a:cs typeface="B Titr" pitchFamily="2" charset="-78"/>
              </a:rPr>
              <a:t> اصلي </a:t>
            </a:r>
          </a:p>
          <a:p>
            <a:pPr algn="ctr"/>
            <a:r>
              <a:rPr lang="fa-IR" sz="3600" dirty="0" smtClean="0">
                <a:cs typeface="B Titr" pitchFamily="2" charset="-78"/>
              </a:rPr>
              <a:t>نفوذ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7620" y="1285860"/>
            <a:ext cx="1422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  <a:cs typeface="B Jadid" pitchFamily="2" charset="-78"/>
              </a:rPr>
              <a:t>مسئولان</a:t>
            </a:r>
            <a:endParaRPr lang="en-US" sz="3200" dirty="0">
              <a:solidFill>
                <a:srgbClr val="FF0000"/>
              </a:solidFill>
              <a:cs typeface="B Jadid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76486" y="5857892"/>
            <a:ext cx="12650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solidFill>
                  <a:srgbClr val="7030A0"/>
                </a:solidFill>
                <a:cs typeface="B Jadid" pitchFamily="2" charset="-78"/>
              </a:rPr>
              <a:t>نخبگان</a:t>
            </a:r>
            <a:endParaRPr lang="en-US" sz="3200" dirty="0">
              <a:solidFill>
                <a:srgbClr val="7030A0"/>
              </a:solidFill>
              <a:cs typeface="B Jadid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4136" y="5715016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solidFill>
                  <a:srgbClr val="00B050"/>
                </a:solidFill>
                <a:cs typeface="B Jadid" pitchFamily="2" charset="-78"/>
              </a:rPr>
              <a:t>مردم</a:t>
            </a:r>
            <a:endParaRPr lang="en-US" sz="3200" dirty="0">
              <a:solidFill>
                <a:srgbClr val="00B050"/>
              </a:solidFill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 16"/>
          <p:cNvGraphicFramePr/>
          <p:nvPr/>
        </p:nvGraphicFramePr>
        <p:xfrm>
          <a:off x="0" y="785794"/>
          <a:ext cx="9144000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3428992" y="2714620"/>
            <a:ext cx="2357454" cy="192882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Jadid" pitchFamily="2" charset="-78"/>
              </a:rPr>
              <a:t>مخاطبان نفوذ</a:t>
            </a:r>
            <a:endParaRPr lang="en-US" sz="3200" dirty="0">
              <a:cs typeface="B Jadid" pitchFamily="2" charset="-78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0" y="928670"/>
            <a:ext cx="1714480" cy="1214446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accent2"/>
                </a:solidFill>
                <a:cs typeface="B Jadid" pitchFamily="2" charset="-78"/>
              </a:rPr>
              <a:t>فرد ي</a:t>
            </a:r>
            <a:endParaRPr lang="en-US" sz="2800" dirty="0">
              <a:solidFill>
                <a:schemeClr val="accent2"/>
              </a:solidFill>
              <a:cs typeface="B Jadid" pitchFamily="2" charset="-78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 16"/>
          <p:cNvGraphicFramePr/>
          <p:nvPr/>
        </p:nvGraphicFramePr>
        <p:xfrm>
          <a:off x="0" y="785794"/>
          <a:ext cx="9144000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3428992" y="2714620"/>
            <a:ext cx="2357454" cy="192882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Jadid" pitchFamily="2" charset="-78"/>
              </a:rPr>
              <a:t>مخاطبان نفوذ</a:t>
            </a:r>
            <a:endParaRPr lang="en-US" sz="3200" dirty="0">
              <a:cs typeface="B Jadid" pitchFamily="2" charset="-78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0" y="928670"/>
            <a:ext cx="1714480" cy="1214446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accent2"/>
                </a:solidFill>
                <a:cs typeface="B Jadid" pitchFamily="2" charset="-78"/>
              </a:rPr>
              <a:t>سازماني</a:t>
            </a:r>
            <a:endParaRPr lang="en-US" sz="2800" dirty="0">
              <a:solidFill>
                <a:schemeClr val="accent2"/>
              </a:solidFill>
              <a:cs typeface="B Jadid" pitchFamily="2" charset="-78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 16"/>
          <p:cNvGraphicFramePr/>
          <p:nvPr/>
        </p:nvGraphicFramePr>
        <p:xfrm>
          <a:off x="0" y="785794"/>
          <a:ext cx="9144000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3428992" y="2714620"/>
            <a:ext cx="2357454" cy="192882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Jadid" pitchFamily="2" charset="-78"/>
              </a:rPr>
              <a:t>مخاطبان نفوذ</a:t>
            </a:r>
            <a:endParaRPr lang="en-US" sz="3200" dirty="0">
              <a:cs typeface="B Jadid" pitchFamily="2" charset="-78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0" y="928670"/>
            <a:ext cx="1714480" cy="1214446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accent2"/>
                </a:solidFill>
                <a:cs typeface="B Jadid" pitchFamily="2" charset="-78"/>
              </a:rPr>
              <a:t>سازماني</a:t>
            </a:r>
            <a:endParaRPr lang="en-US" sz="2800" dirty="0">
              <a:solidFill>
                <a:schemeClr val="accent2"/>
              </a:solidFill>
              <a:cs typeface="B Jadid" pitchFamily="2" charset="-78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80728"/>
            <a:ext cx="856895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48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یعنی چه؟ </a:t>
            </a:r>
            <a:r>
              <a:rPr lang="ar-SA" sz="48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4800" dirty="0">
                <a:solidFill>
                  <a:srgbClr val="0070C0"/>
                </a:solidFill>
                <a:cs typeface="B Titr" pitchFamily="2" charset="-78"/>
              </a:rPr>
              <a:t>اقتصادی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ممکن است، که البتّه کم</a:t>
            </a:r>
            <a:r>
              <a:rPr lang="en-US" sz="4800" dirty="0">
                <a:solidFill>
                  <a:prstClr val="black"/>
                </a:solidFill>
                <a:cs typeface="B Titr" pitchFamily="2" charset="-78"/>
              </a:rPr>
              <a:t>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اهمّیّت</a:t>
            </a:r>
            <a:r>
              <a:rPr lang="en-US" sz="4800" dirty="0">
                <a:solidFill>
                  <a:prstClr val="black"/>
                </a:solidFill>
                <a:cs typeface="B Titr" pitchFamily="2" charset="-78"/>
              </a:rPr>
              <a:t>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ترین آن </a:t>
            </a:r>
            <a:r>
              <a:rPr lang="ar-SA" sz="48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اقتصادی است؛ و ممکن است که جزو کم</a:t>
            </a:r>
            <a:r>
              <a:rPr lang="en-US" sz="4800" dirty="0">
                <a:solidFill>
                  <a:prstClr val="black"/>
                </a:solidFill>
                <a:cs typeface="B Titr" pitchFamily="2" charset="-78"/>
              </a:rPr>
              <a:t>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اهمّیّت</a:t>
            </a:r>
            <a:r>
              <a:rPr lang="en-US" sz="4800" dirty="0">
                <a:solidFill>
                  <a:prstClr val="black"/>
                </a:solidFill>
                <a:cs typeface="B Titr" pitchFamily="2" charset="-78"/>
              </a:rPr>
              <a:t>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ترین هم</a:t>
            </a:r>
            <a:r>
              <a:rPr lang="fa-IR" sz="48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48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4800" dirty="0">
                <a:solidFill>
                  <a:srgbClr val="0070C0"/>
                </a:solidFill>
                <a:cs typeface="B Titr" pitchFamily="2" charset="-78"/>
              </a:rPr>
              <a:t>امنیّتی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باشد.</a:t>
            </a:r>
            <a:r>
              <a:rPr lang="ar-SA" sz="4800" dirty="0">
                <a:solidFill>
                  <a:srgbClr val="FF0000"/>
                </a:solidFill>
                <a:cs typeface="B Titr" pitchFamily="2" charset="-78"/>
              </a:rPr>
              <a:t> نفوذ 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امنیّتی چیز کوچکی نیست امّا در مقابل </a:t>
            </a:r>
            <a:r>
              <a:rPr lang="ar-SA" sz="48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4800" dirty="0">
                <a:solidFill>
                  <a:srgbClr val="0070C0"/>
                </a:solidFill>
                <a:cs typeface="B Titr" pitchFamily="2" charset="-78"/>
              </a:rPr>
              <a:t>فکری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و </a:t>
            </a:r>
            <a:r>
              <a:rPr lang="ar-SA" sz="4800" dirty="0">
                <a:solidFill>
                  <a:srgbClr val="0070C0"/>
                </a:solidFill>
                <a:cs typeface="B Titr" pitchFamily="2" charset="-78"/>
              </a:rPr>
              <a:t>فرهنگی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 و </a:t>
            </a:r>
            <a:r>
              <a:rPr lang="ar-SA" sz="4800" dirty="0">
                <a:solidFill>
                  <a:srgbClr val="0070C0"/>
                </a:solidFill>
                <a:cs typeface="B Titr" pitchFamily="2" charset="-78"/>
              </a:rPr>
              <a:t>سیاسی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، کم</a:t>
            </a:r>
            <a:r>
              <a:rPr lang="en-US" sz="4800" dirty="0">
                <a:solidFill>
                  <a:prstClr val="black"/>
                </a:solidFill>
                <a:cs typeface="B Titr" pitchFamily="2" charset="-78"/>
              </a:rPr>
              <a:t>‌</a:t>
            </a:r>
            <a:r>
              <a:rPr lang="ar-SA" sz="4800" dirty="0">
                <a:solidFill>
                  <a:prstClr val="black"/>
                </a:solidFill>
                <a:cs typeface="B Titr" pitchFamily="2" charset="-78"/>
              </a:rPr>
              <a:t>اهمّیّت است. </a:t>
            </a:r>
            <a:endParaRPr lang="fa-IR" sz="48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just"/>
            <a:endParaRPr lang="fa-IR" sz="1600" dirty="0">
              <a:solidFill>
                <a:prstClr val="black"/>
              </a:solidFill>
              <a:cs typeface="B Zar" pitchFamily="2" charset="-78"/>
            </a:endParaRPr>
          </a:p>
          <a:p>
            <a:pPr lvl="0" algn="l"/>
            <a:r>
              <a:rPr lang="fa-IR" sz="1600" dirty="0" smtClean="0">
                <a:solidFill>
                  <a:prstClr val="black"/>
                </a:solidFill>
                <a:cs typeface="B Zar" pitchFamily="2" charset="-78"/>
              </a:rPr>
              <a:t>بیانات دردیدار بافرماندهان سپاه پاسداران انقلاب اسلامی 1394/06/25</a:t>
            </a:r>
            <a:endParaRPr lang="en-US" sz="1600" dirty="0">
              <a:solidFill>
                <a:prstClr val="black"/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05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57752" y="1571612"/>
            <a:ext cx="3929090" cy="5000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1- دوران قاجار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2- دوران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سلطنت رسيدن رضاخان 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3- دوران مشروطيت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3- دوران محمد رضا پهلوي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5-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نهضت ملى شدن صنعت نفت 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6- كودتاي 28 مرداد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7- دوران اوايل انقلاب اسلامي  </a:t>
            </a:r>
            <a:endParaRPr lang="en-US" sz="2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571612"/>
            <a:ext cx="3929090" cy="5000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1- الجزاير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2- هند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3- افغانستان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4- پاكستان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5- عراق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6- آفريقا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7- سوريه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8- لبنان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187" y="857232"/>
            <a:ext cx="32063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سابقه تاريخي نفوذ </a:t>
            </a:r>
            <a:endParaRPr lang="en-US" sz="3600" dirty="0"/>
          </a:p>
        </p:txBody>
      </p:sp>
      <p:sp>
        <p:nvSpPr>
          <p:cNvPr id="6" name="Oval 5"/>
          <p:cNvSpPr/>
          <p:nvPr/>
        </p:nvSpPr>
        <p:spPr>
          <a:xfrm>
            <a:off x="6715140" y="857232"/>
            <a:ext cx="192882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درايران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5720" y="857232"/>
            <a:ext cx="2000264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bg1"/>
                </a:solidFill>
                <a:cs typeface="B Titr" pitchFamily="2" charset="-78"/>
              </a:rPr>
              <a:t>درساير كشورها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0" y="928670"/>
          <a:ext cx="9144000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142976" y="0"/>
            <a:ext cx="678661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عوامل نفوذ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852" y="928670"/>
            <a:ext cx="4485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بسترها وزمينه هاي نفوذ</a:t>
            </a:r>
            <a:endParaRPr lang="en-US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928802"/>
            <a:ext cx="8358246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اگر در شهرى شجره‏ى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علم دين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، مستحكم و بارور و سايه‏افكن نباشد،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روح دينى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در مردم آن منطقه رشد نمى‏كند و دشمن زمينه‏يى براى نفوذ پيدا مى‏كند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3571876"/>
            <a:ext cx="8358246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زمينه نفوذ ورشد در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دسته‏بندى‏ها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و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جناح‏بندى‏هاى سياسى </a:t>
            </a:r>
            <a:endParaRPr lang="en-US" sz="2400" dirty="0" smtClean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58" y="5143512"/>
            <a:ext cx="8358246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دستيابي به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نقاطى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كه با با تمسك به آنها، تأثيرگذاران كشورهاى زير نفوذ خود را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آلوده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نمايند و به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فساد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مبتلا كنند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852" y="928670"/>
            <a:ext cx="4485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بسترها وزمينه هاي نفوذ</a:t>
            </a:r>
            <a:endParaRPr lang="en-US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928802"/>
            <a:ext cx="8358246" cy="11430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وقتى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خلأ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بود، دشمن همه كار مى‌تواند بكند و در خانه‌ى ما هم مى‌تواند نفوذ كند و جوانان ما را ببرد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3286124"/>
            <a:ext cx="8358246" cy="11430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دشمن منتظر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خاكريز نرم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است كه نفوذ كند. دشمن منتظر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توقف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است تا حمله كند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58" y="4572008"/>
            <a:ext cx="8358246" cy="192882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اگر دنبال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رضاى خدا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نبوديم، دنبال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هوى‌ها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و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هوسها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و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خواسته‌ها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و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خودخواهيها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و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خود بينى‌ها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بوديم، طبيعى است كه دهها و صدها مشكل به‌وجود خواهد آمد؛ دهها و صده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ا منفذ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براى نفوذ دشمن به‌وجود خواهد آمد و خداى متعال هم ما را هدايت نخواهد كرد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852" y="928670"/>
            <a:ext cx="4485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بسترها وزمينه هاي نفوذ</a:t>
            </a:r>
            <a:endParaRPr lang="en-US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928802"/>
            <a:ext cx="8358246" cy="14287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گاهى يك دشمن از هر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دو طرف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نفوذ مى‌كند: از آن طرف به عنوان ارزش‌گرايى مى‌آيد و با هرگونه تحولى مخالفت مى‌كند؛ حتى با راههاى رفته هم مخالفت مى‌كند و مى‌خواهد حركت انقلابى را برگرداند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3571876"/>
            <a:ext cx="8358246" cy="164307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اگر كسانى به نام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آزادى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و با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شعار آزادى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بخواهند پاى دشمن را باز و نفوذ او را برقرار كنند، اين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آزادى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نيست. اين آن چيزى است كه دشمن مى‌خواهد. اين همان دامى است كه دشمن مى‌گستراند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58" y="5357826"/>
            <a:ext cx="8358246" cy="11430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buFont typeface="Wingdings" pitchFamily="2" charset="2"/>
              <a:buChar char="q"/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استفاده از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نقطه‏ضعفها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؛ </a:t>
            </a: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پيداكردن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نقاط نفوذ، از آن نقاط نفوذ به ما ضربه</a:t>
            </a: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 زدن</a:t>
            </a:r>
            <a:endParaRPr lang="en-US" sz="24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852" y="928670"/>
            <a:ext cx="4485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بسترها وزمينه هاي نفوذ</a:t>
            </a:r>
            <a:endParaRPr lang="en-US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928802"/>
            <a:ext cx="8429684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هر گوشه از اين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خاكريز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عظيمى را كه ملت ايران در مقابل نفوذ دشمن ايجاد كرده، ببينند قدرى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نرم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و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نفوذ پذير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است، همان جا متمركز مى‌شوند تا نفوذ كنند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7158" y="3571876"/>
            <a:ext cx="8501122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حرف امروز و حرف هميشه‌ى من به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جناحها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و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شخصيتهاى سياسى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در اين كشور اين است كه در مقابل دشمن به‌گونه‌اى نباشيد كه او احساس كند از اين طريق مى‌تواند در دل انقلاب رخنه كند و نفوذ خودش را گسترش دهد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58" y="5143512"/>
            <a:ext cx="8501122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شكافهايى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كه بين بدنه‌ى يكپارچه‌ى مردم به وجود مى‌آيد، راه را براى دشمن باز مى‌كند و دشمن با اين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اختلافها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مى‌تواند در داخل يك جامعه و يك كشور نفوذ كند و سياستهاى خود را دنبال نمايد. 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852" y="928670"/>
            <a:ext cx="4485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بسترها وزمينه هاي نفوذ</a:t>
            </a:r>
            <a:endParaRPr lang="en-US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785926"/>
            <a:ext cx="8429684" cy="192882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اميرالمؤمنين در نهج‌البلاغه فرمود: «و من نام لم ينم عنه»؛ اگر شما در جبهه‌ى نبرد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خوابتان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برد، معنايش اين نيست كه سرباز خط مقابل هم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خوابش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برده؛ نه، او بيدار است؛ منتظر است شما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خوابتان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ببرد تا بر سر شما بتازد. در ميدان نبرد، كارزار هميشه نظامى نيست؛ گاهى سياسى است؛ گاهى هم فرهنگى است. دشمن سعى مى‌كند رخنه ايجاد كند؛</a:t>
            </a:r>
            <a:endParaRPr lang="en-US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7158" y="3857628"/>
            <a:ext cx="8501122" cy="12858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غفلت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از روحیه‌ی جهادی و ایثار،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غفلت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از تهاجم فرهنگی دشمن،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 غفلت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از در کمین بودن دشمن،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غفلت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از نفوذ دشمن در فضای رسانه‌ای کشور، بی‌مبالاتی نسبت به حفظ بیت‌المال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58" y="5286388"/>
            <a:ext cx="8501122" cy="12144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ما در زمينه‌ى تصميم‌گيرى‌هاى اقتصادى و برنامه‌ريزى‌هاى اقتصادى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نقاط ضعفى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 داشته‌ايم؛ اين </a:t>
            </a:r>
            <a:r>
              <a:rPr lang="ar-SA" sz="2400" dirty="0" smtClean="0">
                <a:solidFill>
                  <a:srgbClr val="FF0000"/>
                </a:solidFill>
                <a:cs typeface="B Titr" pitchFamily="2" charset="-78"/>
              </a:rPr>
              <a:t>نقاط ضعف </a:t>
            </a:r>
            <a:r>
              <a:rPr lang="ar-SA" sz="2400" dirty="0" smtClean="0">
                <a:solidFill>
                  <a:schemeClr val="tx1"/>
                </a:solidFill>
                <a:cs typeface="B Titr" pitchFamily="2" charset="-78"/>
              </a:rPr>
              <a:t>موجب شده است كه دشمن احساس كند با تحريم و امثال ميتواند رخنه ايجاد كند</a:t>
            </a:r>
            <a:endParaRPr lang="en-US" sz="24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4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28596" y="785794"/>
          <a:ext cx="8477288" cy="5961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643174" y="0"/>
            <a:ext cx="521497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راههاي مقابله با نفوذ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68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28596" y="785794"/>
          <a:ext cx="8477288" cy="5961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643174" y="0"/>
            <a:ext cx="521497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راههاي مقابله با نفوذ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68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28596" y="785794"/>
          <a:ext cx="8477288" cy="5961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643174" y="0"/>
            <a:ext cx="521497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راههاي مقابله با نفوذ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68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3160" y="1124744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1800" y="770801"/>
            <a:ext cx="40206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اهميت وضرورت نفوذ</a:t>
            </a:r>
            <a:r>
              <a:rPr kumimoji="0" lang="fa-I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7116" y="1772816"/>
            <a:ext cx="8856984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بزرگترين خطر، خطر </a:t>
            </a:r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 استكبار و قدرتهاى جهانى و به‏طور خاص، خطر </a:t>
            </a:r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 ابرقدرت مهارگسيخته‏ى امريكا</a:t>
            </a:r>
            <a:r>
              <a:rPr lang="en-US" sz="3200" dirty="0">
                <a:solidFill>
                  <a:prstClr val="black"/>
                </a:solidFill>
                <a:cs typeface="B Titr" pitchFamily="2" charset="-78"/>
              </a:rPr>
              <a:t> 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دشمن دائم پنجه مى‌زند، براى اين‌كه بتواند اين سد عظيم را به نحوى متزلزل يا نازك و</a:t>
            </a:r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 نفوذ </a:t>
            </a: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پذير كند. 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جلوگيرى از </a:t>
            </a:r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 و رخنه‌ى دشمنان، جزو اصول تغييرناپذير انقلاب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امروز </a:t>
            </a:r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نفوذ</a:t>
            </a: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 دشمن یکی از تهدیدهای بزرگ است برای این کشور؛ دنبال نفوذند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322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28596" y="785794"/>
          <a:ext cx="8477288" cy="5961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643174" y="0"/>
            <a:ext cx="521497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راههاي مقابله با نفوذ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68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6167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solidFill>
                <a:prstClr val="black"/>
              </a:solidFill>
              <a:cs typeface="B Zar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28596" y="785794"/>
          <a:ext cx="8477288" cy="5961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643174" y="0"/>
            <a:ext cx="521497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راههاي مقابله با نفوذ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68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43000" y="-1143001"/>
            <a:ext cx="6858001" cy="9143999"/>
          </a:xfrm>
          <a:prstGeom prst="rect">
            <a:avLst/>
          </a:prstGeom>
        </p:spPr>
      </p:pic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3" cstate="print"/>
          <a:srcRect l="3888" t="5156" r="3566" b="3896"/>
          <a:stretch>
            <a:fillRect/>
          </a:stretch>
        </p:blipFill>
        <p:spPr bwMode="auto">
          <a:xfrm>
            <a:off x="1331640" y="1268761"/>
            <a:ext cx="6480720" cy="4248472"/>
          </a:xfrm>
          <a:prstGeom prst="rect">
            <a:avLst/>
          </a:prstGeom>
          <a:noFill/>
          <a:effectLst>
            <a:outerShdw dist="89803" dir="2700000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val="9414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7135" y="908720"/>
            <a:ext cx="4169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دلايل نفوذ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)</a:t>
            </a:r>
            <a:r>
              <a:rPr kumimoji="0" lang="fa-I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 چرايي نفوذ)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3528" y="1609107"/>
            <a:ext cx="8352928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70000"/>
              </a:lnSpc>
              <a:spcBef>
                <a:spcPct val="20000"/>
              </a:spcBef>
            </a:pP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1- ظهورانقلاب اسلامي وپايان دادن به نفوذ آمريكا دركشور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95536" y="2564029"/>
            <a:ext cx="8280920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70000"/>
              </a:lnSpc>
              <a:spcBef>
                <a:spcPct val="20000"/>
              </a:spcBef>
            </a:pP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2- تقابل وايستادگي ملت ايران بااستكباروعدم سلطه بركشور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95536" y="3446614"/>
            <a:ext cx="8280920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70000"/>
              </a:lnSpc>
              <a:spcBef>
                <a:spcPct val="20000"/>
              </a:spcBef>
            </a:pP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3- 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گسسته شد </a:t>
            </a: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ن 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رشته‌هاى نفوذ امريكا و ديگر قدرتمندان</a:t>
            </a:r>
            <a:endParaRPr lang="fa-IR" sz="28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544" y="4309012"/>
            <a:ext cx="8208912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70000"/>
              </a:lnSpc>
              <a:spcBef>
                <a:spcPct val="20000"/>
              </a:spcBef>
            </a:pP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4-</a:t>
            </a:r>
            <a:r>
              <a:rPr lang="ar-SA" sz="2400" dirty="0">
                <a:solidFill>
                  <a:prstClr val="black"/>
                </a:solidFill>
                <a:cs typeface="B Titr" pitchFamily="2" charset="-78"/>
              </a:rPr>
              <a:t>خشمگين شدن از قطع دست نفوذ دشمن </a:t>
            </a: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در</a:t>
            </a:r>
            <a:r>
              <a:rPr lang="ar-SA" sz="2400" dirty="0">
                <a:solidFill>
                  <a:prstClr val="black"/>
                </a:solidFill>
                <a:cs typeface="B Titr" pitchFamily="2" charset="-78"/>
              </a:rPr>
              <a:t> تامين منافع فراوان خود </a:t>
            </a: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67544" y="5180486"/>
            <a:ext cx="8208912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70000"/>
              </a:lnSpc>
              <a:spcBef>
                <a:spcPct val="20000"/>
              </a:spcBef>
            </a:pP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5- 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حرص روزافزون</a:t>
            </a: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 و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 توسعه‌ى قدرت و نفوذ خود</a:t>
            </a:r>
            <a:endParaRPr lang="fa-IR" sz="28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7544" y="6065912"/>
            <a:ext cx="8280920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70000"/>
              </a:lnSpc>
              <a:spcBef>
                <a:spcPct val="20000"/>
              </a:spcBef>
            </a:pP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6- </a:t>
            </a:r>
            <a:r>
              <a:rPr lang="ar-SA" sz="2400" dirty="0">
                <a:solidFill>
                  <a:prstClr val="black"/>
                </a:solidFill>
                <a:cs typeface="B Titr" pitchFamily="2" charset="-78"/>
              </a:rPr>
              <a:t>عدم پيشبرد با حمله‌ى نظامى،كودتا و روشهاى براندازى و تجربه </a:t>
            </a: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 آن</a:t>
            </a:r>
            <a:endParaRPr lang="en-US" sz="24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75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08720"/>
            <a:ext cx="8136904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800" b="1" dirty="0" smtClean="0"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7003" y="959839"/>
            <a:ext cx="38779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B Titr" pitchFamily="2" charset="-78"/>
              </a:rPr>
              <a:t> </a:t>
            </a: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اهداف دشمن ازنفوذ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34826"/>
              </p:ext>
            </p:extLst>
          </p:nvPr>
        </p:nvGraphicFramePr>
        <p:xfrm>
          <a:off x="428596" y="1643050"/>
          <a:ext cx="8358246" cy="1071570"/>
        </p:xfrm>
        <a:graphic>
          <a:graphicData uri="http://schemas.openxmlformats.org/drawingml/2006/table">
            <a:tbl>
              <a:tblPr firstRow="1" bandRow="1"/>
              <a:tblGrid>
                <a:gridCol w="8358246"/>
              </a:tblGrid>
              <a:tr h="107157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 rtl="1">
                        <a:buNone/>
                      </a:pPr>
                      <a:r>
                        <a:rPr lang="ar-SA" sz="2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هدف اين دشمنان، عبارت از نفوذ پيدا كردن در جمهورى اسلامى است؛ همچنان كه در خيلى از كشورهاى همسايه‌ى ما نفوذ دارند</a:t>
                      </a:r>
                      <a:endParaRPr lang="en-US" sz="2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5515" y="2996952"/>
            <a:ext cx="8640960" cy="359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900" dirty="0">
                <a:solidFill>
                  <a:prstClr val="black"/>
                </a:solidFill>
                <a:cs typeface="B Titr" pitchFamily="2" charset="-78"/>
              </a:rPr>
              <a:t>ايجاد شكاف در دنياى اسلام </a:t>
            </a:r>
            <a:endParaRPr lang="en-US" sz="39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39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3900" dirty="0">
                <a:solidFill>
                  <a:prstClr val="black"/>
                </a:solidFill>
                <a:cs typeface="B Titr" pitchFamily="2" charset="-78"/>
              </a:rPr>
              <a:t>لرزاندن دل مردم وازبين بردن اميد</a:t>
            </a:r>
            <a:endParaRPr lang="en-US" sz="39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900" dirty="0">
                <a:solidFill>
                  <a:prstClr val="black"/>
                </a:solidFill>
                <a:cs typeface="B Titr" pitchFamily="2" charset="-78"/>
              </a:rPr>
              <a:t>مقابله با رهبرى و نفوذ آن </a:t>
            </a:r>
            <a:endParaRPr lang="en-US" sz="39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900" dirty="0">
                <a:solidFill>
                  <a:prstClr val="black"/>
                </a:solidFill>
                <a:cs typeface="B Titr" pitchFamily="2" charset="-78"/>
              </a:rPr>
              <a:t>زنده كردن همان نفوذ خود درقبل از انقلاب </a:t>
            </a:r>
            <a:endParaRPr lang="en-US" sz="39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39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4000" dirty="0">
                <a:solidFill>
                  <a:prstClr val="black"/>
                </a:solidFill>
                <a:cs typeface="B Titr" pitchFamily="2" charset="-78"/>
              </a:rPr>
              <a:t>ضربه زدن وجلوگيري از سازندگى دركشور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88" y="908720"/>
            <a:ext cx="9143999" cy="6460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0" indent="-18000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تسخير فرهنگى كامل در كشور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180000" lvl="0" indent="-18000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زايل كردن،  از بين بردن يا كم رنگ كردن  نام </a:t>
            </a:r>
            <a:r>
              <a:rPr lang="ar-SA" sz="3600" dirty="0" smtClean="0">
                <a:solidFill>
                  <a:prstClr val="black"/>
                </a:solidFill>
                <a:cs typeface="B Titr" pitchFamily="2" charset="-78"/>
              </a:rPr>
              <a:t>امام</a:t>
            </a:r>
            <a:r>
              <a:rPr lang="en-US" sz="3600" dirty="0" smtClean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fa-IR" sz="1600" dirty="0">
                <a:solidFill>
                  <a:prstClr val="black"/>
                </a:solidFill>
                <a:cs typeface="B Titr" pitchFamily="2" charset="-78"/>
              </a:rPr>
              <a:t>(ره)</a:t>
            </a:r>
            <a:endParaRPr lang="en-US" sz="1600" dirty="0">
              <a:solidFill>
                <a:prstClr val="black"/>
              </a:solidFill>
              <a:cs typeface="B Titr" pitchFamily="2" charset="-78"/>
            </a:endParaRPr>
          </a:p>
          <a:p>
            <a:pPr marL="180000" lvl="0" indent="-18000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سست كردن ايمان دينى، پيوند فكرى و عاطفى </a:t>
            </a:r>
            <a:r>
              <a:rPr lang="fa-IR" sz="3600" dirty="0" smtClean="0">
                <a:solidFill>
                  <a:prstClr val="black"/>
                </a:solidFill>
                <a:cs typeface="B Titr" pitchFamily="2" charset="-78"/>
              </a:rPr>
              <a:t>نسل جوان</a:t>
            </a:r>
            <a:r>
              <a:rPr lang="ar-SA" sz="3600" dirty="0" smtClean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با كانونهاى اصلى نظام </a:t>
            </a:r>
            <a:endParaRPr lang="fa-IR" sz="3600" dirty="0" smtClean="0">
              <a:solidFill>
                <a:prstClr val="black"/>
              </a:solidFill>
              <a:cs typeface="B Titr" pitchFamily="2" charset="-78"/>
            </a:endParaRPr>
          </a:p>
          <a:p>
            <a:pPr marL="180000" lvl="0" indent="-18000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 smtClean="0">
                <a:solidFill>
                  <a:prstClr val="black"/>
                </a:solidFill>
                <a:cs typeface="B Titr" pitchFamily="2" charset="-78"/>
              </a:rPr>
              <a:t>ازبين </a:t>
            </a: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بردن موانع نفوذ در اركان نظام 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(مثل شوراى نگهبان، سپاه و...)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180000" lvl="0" indent="-180000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نفوذ در ذهن ، ايمان ، دل ، عواطف و عشق مردم 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180000" lvl="0" indent="-180000">
              <a:lnSpc>
                <a:spcPct val="120000"/>
              </a:lnSpc>
              <a:buFont typeface="Wingdings" pitchFamily="2" charset="2"/>
              <a:buChar char="q"/>
            </a:pP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42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64705"/>
            <a:ext cx="86409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fa-IR" sz="3200" b="1" dirty="0" smtClean="0">
              <a:cs typeface="B Z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727411"/>
            <a:ext cx="8640960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هدف قراردادن امنيت ملى 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قداست شكنى از مسائل اساسى اسلامى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گرفتن هويت فرهنگى و زبان 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درگيرى در سطوح بالاى حكومت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توسعه‌ى نفوذ خود </a:t>
            </a:r>
            <a:r>
              <a:rPr lang="fa-IR" sz="3600" dirty="0">
                <a:solidFill>
                  <a:prstClr val="black"/>
                </a:solidFill>
                <a:cs typeface="B Titr" pitchFamily="2" charset="-78"/>
              </a:rPr>
              <a:t>دردنياي اسلام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600" dirty="0">
                <a:solidFill>
                  <a:prstClr val="black"/>
                </a:solidFill>
                <a:cs typeface="B Titr" pitchFamily="2" charset="-78"/>
              </a:rPr>
              <a:t>فروپاشى </a:t>
            </a:r>
            <a:r>
              <a:rPr lang="fa-IR" sz="3600" dirty="0">
                <a:solidFill>
                  <a:prstClr val="black"/>
                </a:solidFill>
                <a:cs typeface="B Titr" pitchFamily="2" charset="-78"/>
              </a:rPr>
              <a:t>(براندازي)</a:t>
            </a: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endParaRPr lang="en-US" sz="36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11967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fa-IR" sz="3200" dirty="0"/>
          </a:p>
        </p:txBody>
      </p:sp>
      <p:sp>
        <p:nvSpPr>
          <p:cNvPr id="2" name="Rectangle 1"/>
          <p:cNvSpPr/>
          <p:nvPr/>
        </p:nvSpPr>
        <p:spPr>
          <a:xfrm>
            <a:off x="107504" y="934626"/>
            <a:ext cx="8712968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وارونه  جلوه دادن حقايق 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استعمارنو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نفوذ و تسلط بر  منابع سرشار از ثروتهاى طبيعى و انسانى 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به جان هم انداختن  اقوام  كشور 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 ايجاددرگیری‌های داخلی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- ایجاد خلل در باورها (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باور انقلابی، باور دینی و معرفتهای انقلابی و دینی )</a:t>
            </a:r>
            <a:endParaRPr lang="fa-IR" sz="28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3200" dirty="0">
                <a:solidFill>
                  <a:prstClr val="black"/>
                </a:solidFill>
                <a:cs typeface="B Titr" pitchFamily="2" charset="-78"/>
              </a:rPr>
              <a:t>دگرگون كردن باورهاي جامعه</a:t>
            </a:r>
            <a:endParaRPr lang="en-US" sz="3200" dirty="0">
              <a:solidFill>
                <a:prstClr val="black"/>
              </a:solidFill>
              <a:cs typeface="B Titr" pitchFamily="2" charset="-78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جلو</a:t>
            </a:r>
            <a:r>
              <a:rPr lang="fa-IR" sz="3200" dirty="0">
                <a:solidFill>
                  <a:prstClr val="black"/>
                </a:solidFill>
                <a:cs typeface="B Titr" pitchFamily="2" charset="-78"/>
              </a:rPr>
              <a:t>گيري از</a:t>
            </a:r>
            <a:r>
              <a:rPr lang="ar-SA" sz="3200" dirty="0">
                <a:solidFill>
                  <a:prstClr val="black"/>
                </a:solidFill>
                <a:cs typeface="B Titr" pitchFamily="2" charset="-78"/>
              </a:rPr>
              <a:t> حرکت اسلامی نظام جمهوری اسلامی </a:t>
            </a: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(</a:t>
            </a:r>
            <a:r>
              <a:rPr lang="ar-SA" sz="2800" dirty="0">
                <a:solidFill>
                  <a:prstClr val="black"/>
                </a:solidFill>
                <a:cs typeface="B Titr" pitchFamily="2" charset="-78"/>
              </a:rPr>
              <a:t>مایه‌ی پیشرفت و ترقّی و اوج این ملّت </a:t>
            </a:r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)</a:t>
            </a:r>
            <a:endParaRPr lang="en-US" sz="28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836712"/>
            <a:ext cx="7704856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en-US" sz="2000" b="1" dirty="0">
              <a:cs typeface="B Zar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71822" y="3553791"/>
            <a:ext cx="1911100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 </a:t>
            </a: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B Titr" pitchFamily="2" charset="-78"/>
              </a:rPr>
              <a:t>انواع نفوذ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80524" y="1682577"/>
            <a:ext cx="235965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ct val="20000"/>
              </a:spcBef>
            </a:pP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نفوذ از لحاظ </a:t>
            </a:r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ماهيت</a:t>
            </a:r>
            <a:r>
              <a:rPr lang="fa-IR" sz="2400" dirty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fa-IR" sz="2400" dirty="0" smtClean="0">
                <a:solidFill>
                  <a:prstClr val="black"/>
                </a:solidFill>
                <a:cs typeface="B Titr" pitchFamily="2" charset="-78"/>
              </a:rPr>
              <a:t> </a:t>
            </a:r>
            <a:endParaRPr lang="fa-IR" sz="24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41922" y="2867857"/>
            <a:ext cx="2241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B Titr" pitchFamily="2" charset="-78"/>
              </a:rPr>
              <a:t>نفوذ از لحاظ </a:t>
            </a: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Titr" pitchFamily="2" charset="-78"/>
              </a:rPr>
              <a:t>قلمرو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7584" y="1467134"/>
            <a:ext cx="321423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lang="fa-IR" sz="2000" dirty="0" smtClean="0">
                <a:solidFill>
                  <a:prstClr val="black"/>
                </a:solidFill>
                <a:cs typeface="B Titr" pitchFamily="2" charset="-78"/>
              </a:rPr>
              <a:t>1  - 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نفوذ </a:t>
            </a:r>
            <a:r>
              <a:rPr lang="fa-IR" sz="2000" dirty="0">
                <a:solidFill>
                  <a:srgbClr val="0070C0"/>
                </a:solidFill>
                <a:cs typeface="B Titr" pitchFamily="2" charset="-78"/>
              </a:rPr>
              <a:t>آشكار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 (علني )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lang="fa-IR" sz="2000" dirty="0" smtClean="0">
                <a:solidFill>
                  <a:prstClr val="black"/>
                </a:solidFill>
                <a:cs typeface="B Titr" pitchFamily="2" charset="-78"/>
              </a:rPr>
              <a:t>2- نفوذ </a:t>
            </a:r>
            <a:r>
              <a:rPr lang="fa-IR" sz="2000" dirty="0">
                <a:solidFill>
                  <a:srgbClr val="0070C0"/>
                </a:solidFill>
                <a:cs typeface="B Titr" pitchFamily="2" charset="-78"/>
              </a:rPr>
              <a:t>پنهان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 (مخفي)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6690790" y="1484783"/>
            <a:ext cx="381031" cy="4894223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25738" y="2661239"/>
            <a:ext cx="281618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1- نفوذ </a:t>
            </a:r>
            <a:r>
              <a:rPr lang="fa-IR" sz="2000" dirty="0">
                <a:solidFill>
                  <a:srgbClr val="00B050"/>
                </a:solidFill>
                <a:cs typeface="B Titr" pitchFamily="2" charset="-78"/>
              </a:rPr>
              <a:t>داخلي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lang="fa-IR" sz="2000" dirty="0" smtClean="0">
                <a:solidFill>
                  <a:prstClr val="black"/>
                </a:solidFill>
                <a:cs typeface="B Titr" pitchFamily="2" charset="-78"/>
              </a:rPr>
              <a:t>2- 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نفوذ </a:t>
            </a:r>
            <a:r>
              <a:rPr lang="fa-IR" sz="2000" dirty="0">
                <a:solidFill>
                  <a:srgbClr val="00B050"/>
                </a:solidFill>
                <a:cs typeface="B Titr" pitchFamily="2" charset="-78"/>
              </a:rPr>
              <a:t>خارجي</a:t>
            </a:r>
            <a:endParaRPr lang="en-US" sz="20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35996" y="4252505"/>
            <a:ext cx="21661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B Titr" pitchFamily="2" charset="-78"/>
              </a:rPr>
              <a:t>نفوذ از لحاظ </a:t>
            </a:r>
            <a:r>
              <a:rPr lang="fa-IR" sz="2400" kern="0" dirty="0">
                <a:solidFill>
                  <a:srgbClr val="FF0000"/>
                </a:solidFill>
                <a:cs typeface="B Titr" pitchFamily="2" charset="-78"/>
              </a:rPr>
              <a:t>زمان</a:t>
            </a:r>
            <a:endParaRPr lang="en-US" sz="2400" kern="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16055" y="5640342"/>
            <a:ext cx="2193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B Titr" pitchFamily="2" charset="-78"/>
              </a:rPr>
              <a:t>نفوذ از لحاظ </a:t>
            </a: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Titr" pitchFamily="2" charset="-78"/>
              </a:rPr>
              <a:t>هدف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37888" y="4022730"/>
            <a:ext cx="32875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lang="fa-IR" sz="2000" dirty="0" smtClean="0">
                <a:solidFill>
                  <a:prstClr val="black"/>
                </a:solidFill>
                <a:cs typeface="B Titr" pitchFamily="2" charset="-78"/>
              </a:rPr>
              <a:t>        1- 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نفوذ </a:t>
            </a:r>
            <a:r>
              <a:rPr lang="fa-IR" sz="2000" dirty="0">
                <a:solidFill>
                  <a:srgbClr val="7030A0"/>
                </a:solidFill>
                <a:cs typeface="B Titr" pitchFamily="2" charset="-78"/>
              </a:rPr>
              <a:t>تدريجي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 (مرحله اي)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</a:pP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       2- نفوذ </a:t>
            </a:r>
            <a:r>
              <a:rPr lang="fa-IR" sz="2000" dirty="0">
                <a:solidFill>
                  <a:srgbClr val="7030A0"/>
                </a:solidFill>
                <a:cs typeface="B Titr" pitchFamily="2" charset="-78"/>
              </a:rPr>
              <a:t>مستقيم </a:t>
            </a: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( ناگهاني)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29640" y="5363344"/>
            <a:ext cx="28039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1- نفوذ </a:t>
            </a:r>
            <a:r>
              <a:rPr lang="fa-IR" sz="2000" dirty="0">
                <a:solidFill>
                  <a:srgbClr val="006600"/>
                </a:solidFill>
                <a:cs typeface="B Titr" pitchFamily="2" charset="-78"/>
              </a:rPr>
              <a:t>جلبی</a:t>
            </a:r>
          </a:p>
          <a:p>
            <a:pPr>
              <a:lnSpc>
                <a:spcPct val="150000"/>
              </a:lnSpc>
            </a:pPr>
            <a:r>
              <a:rPr lang="fa-IR" sz="2000" dirty="0">
                <a:solidFill>
                  <a:prstClr val="black"/>
                </a:solidFill>
                <a:cs typeface="B Titr" pitchFamily="2" charset="-78"/>
              </a:rPr>
              <a:t>2- نفوذ </a:t>
            </a:r>
            <a:r>
              <a:rPr lang="fa-IR" sz="2000" dirty="0">
                <a:solidFill>
                  <a:srgbClr val="006600"/>
                </a:solidFill>
                <a:cs typeface="B Titr" pitchFamily="2" charset="-78"/>
              </a:rPr>
              <a:t>رخنه ای</a:t>
            </a:r>
            <a:endParaRPr lang="en-US" sz="2000" dirty="0">
              <a:solidFill>
                <a:srgbClr val="006600"/>
              </a:solidFill>
              <a:cs typeface="B Titr" pitchFamily="2" charset="-78"/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4229004" y="1484784"/>
            <a:ext cx="183315" cy="874902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/>
          <p:cNvSpPr/>
          <p:nvPr/>
        </p:nvSpPr>
        <p:spPr>
          <a:xfrm>
            <a:off x="4239478" y="2678889"/>
            <a:ext cx="183315" cy="874902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Brace 26"/>
          <p:cNvSpPr/>
          <p:nvPr/>
        </p:nvSpPr>
        <p:spPr>
          <a:xfrm>
            <a:off x="4232054" y="4022730"/>
            <a:ext cx="183315" cy="874902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>
            <a:off x="4214108" y="5433724"/>
            <a:ext cx="183315" cy="874902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1635</Words>
  <Application>Microsoft Office PowerPoint</Application>
  <PresentationFormat>On-screen Show (4:3)</PresentationFormat>
  <Paragraphs>282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Arial</vt:lpstr>
      <vt:lpstr>B Jadid</vt:lpstr>
      <vt:lpstr>B Lotus</vt:lpstr>
      <vt:lpstr>B Nazanin</vt:lpstr>
      <vt:lpstr>B Titr</vt:lpstr>
      <vt:lpstr>B Zar</vt:lpstr>
      <vt:lpstr>Calibri</vt:lpstr>
      <vt:lpstr>Courier New</vt:lpstr>
      <vt:lpstr>Tahoma</vt:lpstr>
      <vt:lpstr>Times New Roman</vt:lpstr>
      <vt:lpstr>Times New Roman (Arabic)</vt:lpstr>
      <vt:lpstr>Titr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mojtaba</dc:creator>
  <cp:lastModifiedBy>omid</cp:lastModifiedBy>
  <cp:revision>281</cp:revision>
  <cp:lastPrinted>2015-11-09T04:47:24Z</cp:lastPrinted>
  <dcterms:created xsi:type="dcterms:W3CDTF">2014-11-07T22:28:17Z</dcterms:created>
  <dcterms:modified xsi:type="dcterms:W3CDTF">2018-06-24T14:16:18Z</dcterms:modified>
</cp:coreProperties>
</file>