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1" r:id="rId2"/>
    <p:sldId id="273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66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5461715-CCF5-4971-863D-8FA5DA72EC9E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11942B-0625-4710-AE10-D6354AB60F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black">
          <a:xfrm>
            <a:off x="990600" y="1752600"/>
            <a:ext cx="6477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24200" y="1676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i="1" dirty="0" smtClean="0">
                <a:cs typeface="B Badr" pitchFamily="2" charset="-78"/>
              </a:rPr>
              <a:t>به نام خدا</a:t>
            </a:r>
            <a:endParaRPr lang="en-US" sz="5400" b="1" i="1" dirty="0">
              <a:cs typeface="B Badr" pitchFamily="2" charset="-7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990600" y="2590800"/>
            <a:ext cx="6477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990600" y="2667000"/>
            <a:ext cx="6477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6629400" y="838200"/>
            <a:ext cx="167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876800" y="4267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1148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1910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67600" y="1752600"/>
            <a:ext cx="1676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0600" y="2514600"/>
            <a:ext cx="815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jhi_t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3458199" cy="5143536"/>
          </a:xfrm>
          <a:prstGeom prst="rect">
            <a:avLst/>
          </a:prstGeom>
        </p:spPr>
      </p:pic>
      <p:pic>
        <p:nvPicPr>
          <p:cNvPr id="7" name="Picture 6" descr="Doubi-Tower-7 - www.ParsianCad.I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0"/>
            <a:ext cx="4238628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500042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800" dirty="0" smtClean="0"/>
              <a:t>تلفيق حركت و سرعت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50px-Sheikh_Lotfallah_Esfah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06" y="3500438"/>
            <a:ext cx="4500594" cy="3357562"/>
          </a:xfrm>
          <a:prstGeom prst="rect">
            <a:avLst/>
          </a:prstGeom>
        </p:spPr>
      </p:pic>
      <p:pic>
        <p:nvPicPr>
          <p:cNvPr id="7" name="Picture 6" descr="Picture2ت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6429387" cy="4715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1538" y="521495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 smtClean="0"/>
              <a:t>دفرمه شدن</a:t>
            </a:r>
            <a:endParaRPr lang="en-US" sz="3600" dirty="0"/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1000100" y="5715016"/>
            <a:ext cx="364333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000100" y="5857892"/>
            <a:ext cx="3643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0"/>
            <a:ext cx="6262718" cy="4572008"/>
          </a:xfrm>
          <a:prstGeom prst="rect">
            <a:avLst/>
          </a:prstGeom>
        </p:spPr>
      </p:pic>
      <p:pic>
        <p:nvPicPr>
          <p:cNvPr id="5" name="Picture 4" descr="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314825"/>
            <a:ext cx="5214974" cy="254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12" y="5072074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/>
              <a:t>ايجاد حركت به وسيله رنگ و عناصر مادي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43636" y="6000768"/>
            <a:ext cx="30003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+65+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3810000" cy="4357718"/>
          </a:xfrm>
          <a:prstGeom prst="rect">
            <a:avLst/>
          </a:prstGeom>
        </p:spPr>
      </p:pic>
      <p:pic>
        <p:nvPicPr>
          <p:cNvPr id="5" name="Picture 4" descr="MAXXI-Rome-ZHA-9052,m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428625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-06-26_011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5429256" cy="3429000"/>
          </a:xfrm>
          <a:prstGeom prst="rect">
            <a:avLst/>
          </a:prstGeom>
        </p:spPr>
      </p:pic>
      <p:pic>
        <p:nvPicPr>
          <p:cNvPr id="6" name="Picture 5" descr="2010-06-26_011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571480"/>
            <a:ext cx="4246592" cy="2428892"/>
          </a:xfrm>
          <a:prstGeom prst="rect">
            <a:avLst/>
          </a:prstGeom>
        </p:spPr>
      </p:pic>
      <p:pic>
        <p:nvPicPr>
          <p:cNvPr id="7" name="Picture 6" descr="2010-06-26_0115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ha_abu-dhabi_birds-eye-view-from-the-east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2571720"/>
            <a:ext cx="6357982" cy="4286280"/>
          </a:xfrm>
          <a:prstGeom prst="rect">
            <a:avLst/>
          </a:prstGeom>
        </p:spPr>
      </p:pic>
      <p:pic>
        <p:nvPicPr>
          <p:cNvPr id="5" name="Picture 4" descr="zha_abu-dhabi-performing-arts-centre_north-elevation_bl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14290"/>
            <a:ext cx="6500826" cy="2857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HA_The-Hague_V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1879-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8143900" cy="52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57148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/>
              <a:t>استفاده از نور براي ايجاد حركت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00100" y="1142984"/>
            <a:ext cx="81439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lgen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2" y="0"/>
            <a:ext cx="912337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4857776" y="3429000"/>
            <a:ext cx="68580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000100" y="1285860"/>
            <a:ext cx="8143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000100" y="1214422"/>
            <a:ext cx="8143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8860" y="50004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 smtClean="0"/>
              <a:t>حركت و سكون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8728" y="1643050"/>
            <a:ext cx="6643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fa-IR" sz="2800" dirty="0" smtClean="0"/>
              <a:t>حركت در فيزيك</a:t>
            </a: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fa-IR" sz="2800" dirty="0" smtClean="0"/>
              <a:t>حركت در طبيعت</a:t>
            </a: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fa-IR" sz="2800" dirty="0" smtClean="0"/>
              <a:t>حركت در هنر تجسمي</a:t>
            </a: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fa-IR" sz="2800" dirty="0" smtClean="0"/>
              <a:t>حركت در معماري</a:t>
            </a: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fa-IR" sz="2800" dirty="0" smtClean="0"/>
              <a:t>حركت و سرعت </a:t>
            </a:r>
          </a:p>
          <a:p>
            <a:pPr algn="r" rtl="1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fa-IR" sz="2800" dirty="0" smtClean="0"/>
              <a:t>حركت و فرم</a:t>
            </a:r>
          </a:p>
          <a:p>
            <a:pPr algn="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0-06-26_0116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683826"/>
            <a:ext cx="8143900" cy="51741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500298" y="571480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حركت آب در سطح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ajas_hon_mabani04-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714356"/>
            <a:ext cx="8143900" cy="614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285728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/>
              <a:t>حركت در هنر تجسمي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78827338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6857999"/>
          </a:xfrm>
          <a:prstGeom prst="rect">
            <a:avLst/>
          </a:prstGeom>
        </p:spPr>
      </p:pic>
      <p:pic>
        <p:nvPicPr>
          <p:cNvPr id="5" name="Picture 4" descr="1278842012_rhythm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0"/>
            <a:ext cx="4643470" cy="4762256"/>
          </a:xfrm>
          <a:prstGeom prst="rect">
            <a:avLst/>
          </a:prstGeom>
        </p:spPr>
      </p:pic>
      <p:pic>
        <p:nvPicPr>
          <p:cNvPr id="6" name="Picture 5" descr="1278842850_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4400550"/>
            <a:ext cx="4643470" cy="2457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otion-of-Light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0" y="0"/>
            <a:ext cx="5852160" cy="3643314"/>
          </a:xfrm>
          <a:prstGeom prst="rect">
            <a:avLst/>
          </a:prstGeom>
        </p:spPr>
      </p:pic>
      <p:pic>
        <p:nvPicPr>
          <p:cNvPr id="12" name="Picture 11" descr="Motion-of-Light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357562"/>
            <a:ext cx="5852160" cy="3500438"/>
          </a:xfrm>
          <a:prstGeom prst="rect">
            <a:avLst/>
          </a:prstGeom>
        </p:spPr>
      </p:pic>
      <p:pic>
        <p:nvPicPr>
          <p:cNvPr id="13" name="Picture 12" descr="811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4572008"/>
            <a:ext cx="2743200" cy="1828800"/>
          </a:xfrm>
          <a:prstGeom prst="rect">
            <a:avLst/>
          </a:prstGeom>
        </p:spPr>
      </p:pic>
      <p:pic>
        <p:nvPicPr>
          <p:cNvPr id="14" name="Picture 13" descr="Motion-of-Light-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570993"/>
            <a:ext cx="2928958" cy="2261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5000652" y="3429000"/>
            <a:ext cx="6858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29214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000100" y="1428736"/>
            <a:ext cx="8143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928662" y="1500174"/>
            <a:ext cx="82153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71670" y="64291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dirty="0" smtClean="0"/>
              <a:t>حركت در معماري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29124" y="1928802"/>
            <a:ext cx="38576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/>
              <a:t>پويايي (حركت فيزيكي)</a:t>
            </a:r>
          </a:p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/>
              <a:t>سیاليت </a:t>
            </a:r>
            <a:r>
              <a:rPr lang="fa-IR" sz="2400" dirty="0" smtClean="0"/>
              <a:t>(حركت بصري)</a:t>
            </a:r>
          </a:p>
          <a:p>
            <a:pPr algn="r" rtl="1">
              <a:lnSpc>
                <a:spcPct val="200000"/>
              </a:lnSpc>
              <a:buFont typeface="Arial" pitchFamily="34" charset="0"/>
              <a:buChar char="•"/>
            </a:pPr>
            <a:r>
              <a:rPr lang="fa-IR" sz="2400" dirty="0" smtClean="0"/>
              <a:t>مكث (سكون)</a:t>
            </a:r>
            <a:endParaRPr lang="en-US" sz="2400" dirty="0"/>
          </a:p>
        </p:txBody>
      </p:sp>
      <p:pic>
        <p:nvPicPr>
          <p:cNvPr id="14" name="Picture 13" descr="rt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4381504"/>
            <a:ext cx="7215238" cy="24764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2166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864690"/>
            <a:ext cx="3192444" cy="4993310"/>
          </a:xfrm>
          <a:prstGeom prst="rect">
            <a:avLst/>
          </a:prstGeom>
        </p:spPr>
      </p:pic>
      <p:pic>
        <p:nvPicPr>
          <p:cNvPr id="5" name="Picture 4" descr="faza%20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728"/>
            <a:ext cx="4572000" cy="5572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428604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>
                <a:cs typeface="+mj-cs"/>
              </a:rPr>
              <a:t>پويايي</a:t>
            </a:r>
            <a:endParaRPr lang="en-US" sz="4000" dirty="0"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1000100" y="1142984"/>
            <a:ext cx="3571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1000100" y="1214422"/>
            <a:ext cx="35719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82038185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130" y="0"/>
            <a:ext cx="5344870" cy="4748233"/>
          </a:xfrm>
          <a:prstGeom prst="rect">
            <a:avLst/>
          </a:prstGeom>
        </p:spPr>
      </p:pic>
      <p:pic>
        <p:nvPicPr>
          <p:cNvPr id="6" name="Picture 5" descr="image0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429000"/>
            <a:ext cx="4572000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214422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dirty="0" smtClean="0"/>
              <a:t>مكث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1000100" y="1714488"/>
            <a:ext cx="314327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000100" y="1785926"/>
            <a:ext cx="314327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72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mahboob</dc:creator>
  <cp:lastModifiedBy>user</cp:lastModifiedBy>
  <cp:revision>36</cp:revision>
  <dcterms:created xsi:type="dcterms:W3CDTF">2011-10-15T15:36:15Z</dcterms:created>
  <dcterms:modified xsi:type="dcterms:W3CDTF">2011-11-08T11:40:49Z</dcterms:modified>
</cp:coreProperties>
</file>