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sldIdLst>
    <p:sldId id="256" r:id="rId2"/>
    <p:sldId id="28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r" defTabSz="914400" rtl="1" eaLnBrk="1" latinLnBrk="0" hangingPunct="1">
      <a:defRPr kern="1200">
        <a:solidFill>
          <a:schemeClr val="tx1"/>
        </a:solidFill>
        <a:latin typeface="Tahoma" pitchFamily="34" charset="0"/>
        <a:ea typeface="+mn-ea"/>
        <a:cs typeface="Arial" pitchFamily="34" charset="0"/>
      </a:defRPr>
    </a:lvl6pPr>
    <a:lvl7pPr marL="2743200" algn="r" defTabSz="914400" rtl="1" eaLnBrk="1" latinLnBrk="0" hangingPunct="1">
      <a:defRPr kern="1200">
        <a:solidFill>
          <a:schemeClr val="tx1"/>
        </a:solidFill>
        <a:latin typeface="Tahoma" pitchFamily="34" charset="0"/>
        <a:ea typeface="+mn-ea"/>
        <a:cs typeface="Arial" pitchFamily="34" charset="0"/>
      </a:defRPr>
    </a:lvl7pPr>
    <a:lvl8pPr marL="3200400" algn="r" defTabSz="914400" rtl="1" eaLnBrk="1" latinLnBrk="0" hangingPunct="1">
      <a:defRPr kern="1200">
        <a:solidFill>
          <a:schemeClr val="tx1"/>
        </a:solidFill>
        <a:latin typeface="Tahoma" pitchFamily="34" charset="0"/>
        <a:ea typeface="+mn-ea"/>
        <a:cs typeface="Arial" pitchFamily="34" charset="0"/>
      </a:defRPr>
    </a:lvl8pPr>
    <a:lvl9pPr marL="3657600" algn="r" defTabSz="914400" rtl="1" eaLnBrk="1" latinLnBrk="0" hangingPunct="1">
      <a:defRPr kern="1200">
        <a:solidFill>
          <a:schemeClr val="tx1"/>
        </a:solidFill>
        <a:latin typeface="Tahoma"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4656" autoAdjust="0"/>
  </p:normalViewPr>
  <p:slideViewPr>
    <p:cSldViewPr>
      <p:cViewPr varScale="1">
        <p:scale>
          <a:sx n="60" d="100"/>
          <a:sy n="60" d="100"/>
        </p:scale>
        <p:origin x="80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1422400"/>
            <a:ext cx="9147175" cy="5435600"/>
            <a:chOff x="0" y="896"/>
            <a:chExt cx="5762" cy="3424"/>
          </a:xfrm>
        </p:grpSpPr>
        <p:grpSp>
          <p:nvGrpSpPr>
            <p:cNvPr id="15363" name="Group 3"/>
            <p:cNvGrpSpPr>
              <a:grpSpLocks/>
            </p:cNvGrpSpPr>
            <p:nvPr userDrawn="1"/>
          </p:nvGrpSpPr>
          <p:grpSpPr bwMode="auto">
            <a:xfrm>
              <a:off x="20" y="896"/>
              <a:ext cx="5742" cy="3424"/>
              <a:chOff x="20" y="896"/>
              <a:chExt cx="5742" cy="3424"/>
            </a:xfrm>
          </p:grpSpPr>
          <p:sp>
            <p:nvSpPr>
              <p:cNvPr id="15364"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fa-IR"/>
              </a:p>
            </p:txBody>
          </p:sp>
          <p:sp>
            <p:nvSpPr>
              <p:cNvPr id="15365"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fa-IR"/>
              </a:p>
            </p:txBody>
          </p:sp>
          <p:sp>
            <p:nvSpPr>
              <p:cNvPr id="15366"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fa-IR"/>
              </a:p>
            </p:txBody>
          </p:sp>
          <p:sp>
            <p:nvSpPr>
              <p:cNvPr id="15367"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fa-IR"/>
              </a:p>
            </p:txBody>
          </p:sp>
          <p:sp>
            <p:nvSpPr>
              <p:cNvPr id="15368"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fa-IR"/>
              </a:p>
            </p:txBody>
          </p:sp>
          <p:sp>
            <p:nvSpPr>
              <p:cNvPr id="15369"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fa-IR"/>
              </a:p>
            </p:txBody>
          </p:sp>
          <p:sp>
            <p:nvSpPr>
              <p:cNvPr id="15370"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fa-IR"/>
              </a:p>
            </p:txBody>
          </p:sp>
          <p:sp>
            <p:nvSpPr>
              <p:cNvPr id="15371"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fa-IR"/>
              </a:p>
            </p:txBody>
          </p:sp>
          <p:sp>
            <p:nvSpPr>
              <p:cNvPr id="15372"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fa-IR"/>
              </a:p>
            </p:txBody>
          </p:sp>
          <p:sp>
            <p:nvSpPr>
              <p:cNvPr id="15373"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fa-IR"/>
              </a:p>
            </p:txBody>
          </p:sp>
          <p:sp>
            <p:nvSpPr>
              <p:cNvPr id="15374"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fa-IR"/>
              </a:p>
            </p:txBody>
          </p:sp>
          <p:sp>
            <p:nvSpPr>
              <p:cNvPr id="15375"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fa-IR"/>
              </a:p>
            </p:txBody>
          </p:sp>
          <p:sp>
            <p:nvSpPr>
              <p:cNvPr id="15376"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fa-IR"/>
              </a:p>
            </p:txBody>
          </p:sp>
        </p:grpSp>
        <p:grpSp>
          <p:nvGrpSpPr>
            <p:cNvPr id="15377" name="Group 17"/>
            <p:cNvGrpSpPr>
              <a:grpSpLocks/>
            </p:cNvGrpSpPr>
            <p:nvPr userDrawn="1"/>
          </p:nvGrpSpPr>
          <p:grpSpPr bwMode="auto">
            <a:xfrm>
              <a:off x="0" y="2291"/>
              <a:ext cx="1385" cy="1702"/>
              <a:chOff x="0" y="2291"/>
              <a:chExt cx="1385" cy="1702"/>
            </a:xfrm>
          </p:grpSpPr>
          <p:sp>
            <p:nvSpPr>
              <p:cNvPr id="15378"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fa-IR"/>
              </a:p>
            </p:txBody>
          </p:sp>
          <p:sp>
            <p:nvSpPr>
              <p:cNvPr id="15379"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fa-IR"/>
              </a:p>
            </p:txBody>
          </p:sp>
          <p:sp>
            <p:nvSpPr>
              <p:cNvPr id="15380"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fa-IR"/>
              </a:p>
            </p:txBody>
          </p:sp>
          <p:sp>
            <p:nvSpPr>
              <p:cNvPr id="15381"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fa-IR"/>
              </a:p>
            </p:txBody>
          </p:sp>
          <p:sp>
            <p:nvSpPr>
              <p:cNvPr id="15382"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fa-IR"/>
              </a:p>
            </p:txBody>
          </p:sp>
          <p:sp>
            <p:nvSpPr>
              <p:cNvPr id="15383"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fa-IR"/>
              </a:p>
            </p:txBody>
          </p:sp>
          <p:sp>
            <p:nvSpPr>
              <p:cNvPr id="15384"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fa-IR"/>
              </a:p>
            </p:txBody>
          </p:sp>
          <p:sp>
            <p:nvSpPr>
              <p:cNvPr id="15385"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fa-IR"/>
              </a:p>
            </p:txBody>
          </p:sp>
          <p:sp>
            <p:nvSpPr>
              <p:cNvPr id="15386"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fa-IR"/>
              </a:p>
            </p:txBody>
          </p:sp>
          <p:sp>
            <p:nvSpPr>
              <p:cNvPr id="15387"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fa-IR"/>
              </a:p>
            </p:txBody>
          </p:sp>
          <p:sp>
            <p:nvSpPr>
              <p:cNvPr id="15388"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fa-IR"/>
              </a:p>
            </p:txBody>
          </p:sp>
          <p:sp>
            <p:nvSpPr>
              <p:cNvPr id="15389"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fa-IR"/>
              </a:p>
            </p:txBody>
          </p:sp>
          <p:sp>
            <p:nvSpPr>
              <p:cNvPr id="15390"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fa-IR"/>
              </a:p>
            </p:txBody>
          </p:sp>
          <p:sp>
            <p:nvSpPr>
              <p:cNvPr id="15391"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fa-IR"/>
              </a:p>
            </p:txBody>
          </p:sp>
          <p:sp>
            <p:nvSpPr>
              <p:cNvPr id="15392"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fa-IR"/>
              </a:p>
            </p:txBody>
          </p:sp>
          <p:sp>
            <p:nvSpPr>
              <p:cNvPr id="15393"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fa-IR"/>
              </a:p>
            </p:txBody>
          </p:sp>
          <p:sp>
            <p:nvSpPr>
              <p:cNvPr id="15394"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fa-IR"/>
              </a:p>
            </p:txBody>
          </p:sp>
          <p:sp>
            <p:nvSpPr>
              <p:cNvPr id="15395"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fa-IR"/>
              </a:p>
            </p:txBody>
          </p:sp>
          <p:sp>
            <p:nvSpPr>
              <p:cNvPr id="15396"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fa-IR"/>
              </a:p>
            </p:txBody>
          </p:sp>
          <p:sp>
            <p:nvSpPr>
              <p:cNvPr id="15397"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fa-IR"/>
              </a:p>
            </p:txBody>
          </p:sp>
          <p:sp>
            <p:nvSpPr>
              <p:cNvPr id="15398"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fa-IR"/>
              </a:p>
            </p:txBody>
          </p:sp>
          <p:sp>
            <p:nvSpPr>
              <p:cNvPr id="15399"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fa-IR"/>
              </a:p>
            </p:txBody>
          </p:sp>
          <p:sp>
            <p:nvSpPr>
              <p:cNvPr id="15400"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fa-IR"/>
              </a:p>
            </p:txBody>
          </p:sp>
          <p:sp>
            <p:nvSpPr>
              <p:cNvPr id="15401"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fa-IR"/>
              </a:p>
            </p:txBody>
          </p:sp>
          <p:sp>
            <p:nvSpPr>
              <p:cNvPr id="15402"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fa-IR"/>
              </a:p>
            </p:txBody>
          </p:sp>
          <p:sp>
            <p:nvSpPr>
              <p:cNvPr id="15403"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fa-IR"/>
              </a:p>
            </p:txBody>
          </p:sp>
          <p:sp>
            <p:nvSpPr>
              <p:cNvPr id="15404"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fa-IR"/>
              </a:p>
            </p:txBody>
          </p:sp>
          <p:sp>
            <p:nvSpPr>
              <p:cNvPr id="15405"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fa-IR"/>
              </a:p>
            </p:txBody>
          </p:sp>
          <p:sp>
            <p:nvSpPr>
              <p:cNvPr id="15406"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fa-IR"/>
              </a:p>
            </p:txBody>
          </p:sp>
          <p:sp>
            <p:nvSpPr>
              <p:cNvPr id="15407"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fa-IR"/>
              </a:p>
            </p:txBody>
          </p:sp>
          <p:sp>
            <p:nvSpPr>
              <p:cNvPr id="15408"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fa-IR"/>
              </a:p>
            </p:txBody>
          </p:sp>
          <p:sp>
            <p:nvSpPr>
              <p:cNvPr id="15409"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fa-IR"/>
              </a:p>
            </p:txBody>
          </p:sp>
          <p:sp>
            <p:nvSpPr>
              <p:cNvPr id="15410"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fa-IR"/>
              </a:p>
            </p:txBody>
          </p:sp>
          <p:sp>
            <p:nvSpPr>
              <p:cNvPr id="15411"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fa-IR"/>
              </a:p>
            </p:txBody>
          </p:sp>
          <p:sp>
            <p:nvSpPr>
              <p:cNvPr id="15412"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fa-IR"/>
              </a:p>
            </p:txBody>
          </p:sp>
          <p:sp>
            <p:nvSpPr>
              <p:cNvPr id="15413"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fa-IR"/>
              </a:p>
            </p:txBody>
          </p:sp>
          <p:sp>
            <p:nvSpPr>
              <p:cNvPr id="15414"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fa-IR"/>
              </a:p>
            </p:txBody>
          </p:sp>
          <p:sp>
            <p:nvSpPr>
              <p:cNvPr id="15415"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fa-IR"/>
              </a:p>
            </p:txBody>
          </p:sp>
          <p:sp>
            <p:nvSpPr>
              <p:cNvPr id="15416"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fa-IR"/>
              </a:p>
            </p:txBody>
          </p:sp>
          <p:sp>
            <p:nvSpPr>
              <p:cNvPr id="15417"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fa-IR"/>
              </a:p>
            </p:txBody>
          </p:sp>
          <p:sp>
            <p:nvSpPr>
              <p:cNvPr id="15418"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fa-IR"/>
              </a:p>
            </p:txBody>
          </p:sp>
          <p:sp>
            <p:nvSpPr>
              <p:cNvPr id="15419"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fa-IR"/>
              </a:p>
            </p:txBody>
          </p:sp>
          <p:sp>
            <p:nvSpPr>
              <p:cNvPr id="15420"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fa-IR"/>
              </a:p>
            </p:txBody>
          </p:sp>
          <p:sp>
            <p:nvSpPr>
              <p:cNvPr id="15421"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fa-IR"/>
              </a:p>
            </p:txBody>
          </p:sp>
          <p:sp>
            <p:nvSpPr>
              <p:cNvPr id="15422"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fa-IR"/>
              </a:p>
            </p:txBody>
          </p:sp>
          <p:sp>
            <p:nvSpPr>
              <p:cNvPr id="15423"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fa-IR"/>
              </a:p>
            </p:txBody>
          </p:sp>
          <p:sp>
            <p:nvSpPr>
              <p:cNvPr id="15424"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fa-IR"/>
              </a:p>
            </p:txBody>
          </p:sp>
          <p:sp>
            <p:nvSpPr>
              <p:cNvPr id="15425"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fa-IR"/>
              </a:p>
            </p:txBody>
          </p:sp>
          <p:sp>
            <p:nvSpPr>
              <p:cNvPr id="15426"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fa-IR"/>
              </a:p>
            </p:txBody>
          </p:sp>
          <p:sp>
            <p:nvSpPr>
              <p:cNvPr id="15427"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fa-IR"/>
              </a:p>
            </p:txBody>
          </p:sp>
          <p:sp>
            <p:nvSpPr>
              <p:cNvPr id="15428"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fa-IR"/>
              </a:p>
            </p:txBody>
          </p:sp>
          <p:sp>
            <p:nvSpPr>
              <p:cNvPr id="15429"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fa-IR"/>
              </a:p>
            </p:txBody>
          </p:sp>
          <p:sp>
            <p:nvSpPr>
              <p:cNvPr id="15430"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fa-IR"/>
              </a:p>
            </p:txBody>
          </p:sp>
          <p:sp>
            <p:nvSpPr>
              <p:cNvPr id="15431"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fa-IR"/>
              </a:p>
            </p:txBody>
          </p:sp>
          <p:sp>
            <p:nvSpPr>
              <p:cNvPr id="15432"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fa-IR"/>
              </a:p>
            </p:txBody>
          </p:sp>
          <p:sp>
            <p:nvSpPr>
              <p:cNvPr id="15433"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fa-IR"/>
              </a:p>
            </p:txBody>
          </p:sp>
          <p:sp>
            <p:nvSpPr>
              <p:cNvPr id="15434"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fa-IR"/>
              </a:p>
            </p:txBody>
          </p:sp>
          <p:sp>
            <p:nvSpPr>
              <p:cNvPr id="15435"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fa-IR"/>
              </a:p>
            </p:txBody>
          </p:sp>
          <p:sp>
            <p:nvSpPr>
              <p:cNvPr id="15436"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fa-IR"/>
              </a:p>
            </p:txBody>
          </p:sp>
          <p:sp>
            <p:nvSpPr>
              <p:cNvPr id="15437"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fa-IR"/>
              </a:p>
            </p:txBody>
          </p:sp>
          <p:sp>
            <p:nvSpPr>
              <p:cNvPr id="15438"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fa-IR"/>
              </a:p>
            </p:txBody>
          </p:sp>
          <p:sp>
            <p:nvSpPr>
              <p:cNvPr id="15439"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fa-IR"/>
              </a:p>
            </p:txBody>
          </p:sp>
          <p:sp>
            <p:nvSpPr>
              <p:cNvPr id="15440"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fa-IR"/>
              </a:p>
            </p:txBody>
          </p:sp>
          <p:sp>
            <p:nvSpPr>
              <p:cNvPr id="15441"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fa-IR"/>
              </a:p>
            </p:txBody>
          </p:sp>
          <p:sp>
            <p:nvSpPr>
              <p:cNvPr id="15442"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fa-IR"/>
              </a:p>
            </p:txBody>
          </p:sp>
          <p:sp>
            <p:nvSpPr>
              <p:cNvPr id="15443"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fa-IR"/>
              </a:p>
            </p:txBody>
          </p:sp>
          <p:sp>
            <p:nvSpPr>
              <p:cNvPr id="15444"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fa-IR"/>
              </a:p>
            </p:txBody>
          </p:sp>
          <p:sp>
            <p:nvSpPr>
              <p:cNvPr id="15445"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fa-IR"/>
              </a:p>
            </p:txBody>
          </p:sp>
          <p:sp>
            <p:nvSpPr>
              <p:cNvPr id="15446"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fa-IR"/>
              </a:p>
            </p:txBody>
          </p:sp>
          <p:sp>
            <p:nvSpPr>
              <p:cNvPr id="15447"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fa-IR"/>
              </a:p>
            </p:txBody>
          </p:sp>
          <p:sp>
            <p:nvSpPr>
              <p:cNvPr id="15448"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fa-IR"/>
              </a:p>
            </p:txBody>
          </p:sp>
          <p:sp>
            <p:nvSpPr>
              <p:cNvPr id="15449"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fa-IR"/>
              </a:p>
            </p:txBody>
          </p:sp>
          <p:sp>
            <p:nvSpPr>
              <p:cNvPr id="15450"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fa-IR"/>
              </a:p>
            </p:txBody>
          </p:sp>
          <p:sp>
            <p:nvSpPr>
              <p:cNvPr id="15451"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fa-IR"/>
              </a:p>
            </p:txBody>
          </p:sp>
          <p:sp>
            <p:nvSpPr>
              <p:cNvPr id="15452"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fa-IR"/>
              </a:p>
            </p:txBody>
          </p:sp>
          <p:sp>
            <p:nvSpPr>
              <p:cNvPr id="15453"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fa-IR"/>
              </a:p>
            </p:txBody>
          </p:sp>
          <p:sp>
            <p:nvSpPr>
              <p:cNvPr id="15454"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fa-IR"/>
              </a:p>
            </p:txBody>
          </p:sp>
          <p:sp>
            <p:nvSpPr>
              <p:cNvPr id="15455"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fa-IR"/>
              </a:p>
            </p:txBody>
          </p:sp>
          <p:sp>
            <p:nvSpPr>
              <p:cNvPr id="15456"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fa-IR"/>
              </a:p>
            </p:txBody>
          </p:sp>
          <p:sp>
            <p:nvSpPr>
              <p:cNvPr id="15457"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fa-IR"/>
              </a:p>
            </p:txBody>
          </p:sp>
          <p:sp>
            <p:nvSpPr>
              <p:cNvPr id="15458"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fa-IR"/>
              </a:p>
            </p:txBody>
          </p:sp>
          <p:sp>
            <p:nvSpPr>
              <p:cNvPr id="15459"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fa-IR"/>
              </a:p>
            </p:txBody>
          </p:sp>
          <p:sp>
            <p:nvSpPr>
              <p:cNvPr id="15460"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fa-IR"/>
              </a:p>
            </p:txBody>
          </p:sp>
          <p:sp>
            <p:nvSpPr>
              <p:cNvPr id="15461"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fa-IR"/>
              </a:p>
            </p:txBody>
          </p:sp>
          <p:sp>
            <p:nvSpPr>
              <p:cNvPr id="15462"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fa-IR"/>
              </a:p>
            </p:txBody>
          </p:sp>
          <p:sp>
            <p:nvSpPr>
              <p:cNvPr id="15463"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fa-IR"/>
              </a:p>
            </p:txBody>
          </p:sp>
          <p:sp>
            <p:nvSpPr>
              <p:cNvPr id="15464"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fa-IR"/>
              </a:p>
            </p:txBody>
          </p:sp>
          <p:sp>
            <p:nvSpPr>
              <p:cNvPr id="15465"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fa-IR"/>
              </a:p>
            </p:txBody>
          </p:sp>
          <p:sp>
            <p:nvSpPr>
              <p:cNvPr id="15466"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fa-IR"/>
              </a:p>
            </p:txBody>
          </p:sp>
          <p:sp>
            <p:nvSpPr>
              <p:cNvPr id="15467"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fa-IR"/>
              </a:p>
            </p:txBody>
          </p:sp>
          <p:sp>
            <p:nvSpPr>
              <p:cNvPr id="15468"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fa-IR"/>
              </a:p>
            </p:txBody>
          </p:sp>
          <p:sp>
            <p:nvSpPr>
              <p:cNvPr id="15469"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fa-IR"/>
              </a:p>
            </p:txBody>
          </p:sp>
          <p:sp>
            <p:nvSpPr>
              <p:cNvPr id="15470"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fa-IR"/>
              </a:p>
            </p:txBody>
          </p:sp>
          <p:sp>
            <p:nvSpPr>
              <p:cNvPr id="15471"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fa-IR"/>
              </a:p>
            </p:txBody>
          </p:sp>
          <p:sp>
            <p:nvSpPr>
              <p:cNvPr id="15472"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fa-IR"/>
              </a:p>
            </p:txBody>
          </p:sp>
          <p:sp>
            <p:nvSpPr>
              <p:cNvPr id="15473"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fa-IR"/>
              </a:p>
            </p:txBody>
          </p:sp>
          <p:sp>
            <p:nvSpPr>
              <p:cNvPr id="15474"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fa-IR"/>
              </a:p>
            </p:txBody>
          </p:sp>
          <p:sp>
            <p:nvSpPr>
              <p:cNvPr id="15475"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fa-IR"/>
              </a:p>
            </p:txBody>
          </p:sp>
          <p:sp>
            <p:nvSpPr>
              <p:cNvPr id="15476"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fa-IR"/>
              </a:p>
            </p:txBody>
          </p:sp>
          <p:sp>
            <p:nvSpPr>
              <p:cNvPr id="15477"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fa-IR"/>
              </a:p>
            </p:txBody>
          </p:sp>
          <p:sp>
            <p:nvSpPr>
              <p:cNvPr id="15478"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fa-IR"/>
              </a:p>
            </p:txBody>
          </p:sp>
          <p:sp>
            <p:nvSpPr>
              <p:cNvPr id="15479"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fa-IR"/>
              </a:p>
            </p:txBody>
          </p:sp>
          <p:sp>
            <p:nvSpPr>
              <p:cNvPr id="15480"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fa-IR"/>
              </a:p>
            </p:txBody>
          </p:sp>
          <p:sp>
            <p:nvSpPr>
              <p:cNvPr id="15481"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fa-IR"/>
              </a:p>
            </p:txBody>
          </p:sp>
          <p:sp>
            <p:nvSpPr>
              <p:cNvPr id="15482"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fa-IR"/>
              </a:p>
            </p:txBody>
          </p:sp>
          <p:sp>
            <p:nvSpPr>
              <p:cNvPr id="15483"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fa-IR"/>
              </a:p>
            </p:txBody>
          </p:sp>
          <p:sp>
            <p:nvSpPr>
              <p:cNvPr id="15484"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fa-IR"/>
              </a:p>
            </p:txBody>
          </p:sp>
          <p:sp>
            <p:nvSpPr>
              <p:cNvPr id="15485"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fa-IR"/>
              </a:p>
            </p:txBody>
          </p:sp>
          <p:sp>
            <p:nvSpPr>
              <p:cNvPr id="15486"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fa-IR"/>
              </a:p>
            </p:txBody>
          </p:sp>
          <p:sp>
            <p:nvSpPr>
              <p:cNvPr id="15487"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fa-IR"/>
              </a:p>
            </p:txBody>
          </p:sp>
          <p:sp>
            <p:nvSpPr>
              <p:cNvPr id="15488"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fa-IR"/>
              </a:p>
            </p:txBody>
          </p:sp>
          <p:sp>
            <p:nvSpPr>
              <p:cNvPr id="15489"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fa-IR"/>
              </a:p>
            </p:txBody>
          </p:sp>
          <p:sp>
            <p:nvSpPr>
              <p:cNvPr id="15490"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fa-IR"/>
              </a:p>
            </p:txBody>
          </p:sp>
          <p:sp>
            <p:nvSpPr>
              <p:cNvPr id="15491"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fa-IR"/>
              </a:p>
            </p:txBody>
          </p:sp>
          <p:sp>
            <p:nvSpPr>
              <p:cNvPr id="15492"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fa-IR"/>
              </a:p>
            </p:txBody>
          </p:sp>
          <p:sp>
            <p:nvSpPr>
              <p:cNvPr id="15493"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fa-IR"/>
              </a:p>
            </p:txBody>
          </p:sp>
          <p:sp>
            <p:nvSpPr>
              <p:cNvPr id="15494"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fa-IR"/>
              </a:p>
            </p:txBody>
          </p:sp>
          <p:sp>
            <p:nvSpPr>
              <p:cNvPr id="15495"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fa-IR"/>
              </a:p>
            </p:txBody>
          </p:sp>
          <p:sp>
            <p:nvSpPr>
              <p:cNvPr id="15496"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fa-IR"/>
              </a:p>
            </p:txBody>
          </p:sp>
          <p:sp>
            <p:nvSpPr>
              <p:cNvPr id="15497"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fa-IR"/>
              </a:p>
            </p:txBody>
          </p:sp>
          <p:sp>
            <p:nvSpPr>
              <p:cNvPr id="15498"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fa-IR"/>
              </a:p>
            </p:txBody>
          </p:sp>
          <p:sp>
            <p:nvSpPr>
              <p:cNvPr id="15499"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fa-IR"/>
              </a:p>
            </p:txBody>
          </p:sp>
          <p:sp>
            <p:nvSpPr>
              <p:cNvPr id="15500"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fa-IR"/>
              </a:p>
            </p:txBody>
          </p:sp>
          <p:sp>
            <p:nvSpPr>
              <p:cNvPr id="15501"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fa-IR"/>
              </a:p>
            </p:txBody>
          </p:sp>
          <p:sp>
            <p:nvSpPr>
              <p:cNvPr id="15502"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fa-IR"/>
              </a:p>
            </p:txBody>
          </p:sp>
          <p:sp>
            <p:nvSpPr>
              <p:cNvPr id="15503"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fa-IR"/>
              </a:p>
            </p:txBody>
          </p:sp>
          <p:sp>
            <p:nvSpPr>
              <p:cNvPr id="15504"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fa-IR"/>
              </a:p>
            </p:txBody>
          </p:sp>
          <p:sp>
            <p:nvSpPr>
              <p:cNvPr id="15505"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fa-IR"/>
              </a:p>
            </p:txBody>
          </p:sp>
          <p:sp>
            <p:nvSpPr>
              <p:cNvPr id="15506"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fa-IR"/>
              </a:p>
            </p:txBody>
          </p:sp>
          <p:sp>
            <p:nvSpPr>
              <p:cNvPr id="15507"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fa-IR"/>
              </a:p>
            </p:txBody>
          </p:sp>
          <p:sp>
            <p:nvSpPr>
              <p:cNvPr id="15508"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fa-IR"/>
              </a:p>
            </p:txBody>
          </p:sp>
          <p:sp>
            <p:nvSpPr>
              <p:cNvPr id="15509"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fa-IR"/>
              </a:p>
            </p:txBody>
          </p:sp>
          <p:sp>
            <p:nvSpPr>
              <p:cNvPr id="15510"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fa-IR"/>
              </a:p>
            </p:txBody>
          </p:sp>
          <p:sp>
            <p:nvSpPr>
              <p:cNvPr id="15511"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fa-IR"/>
              </a:p>
            </p:txBody>
          </p:sp>
          <p:sp>
            <p:nvSpPr>
              <p:cNvPr id="15512"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fa-IR"/>
              </a:p>
            </p:txBody>
          </p:sp>
        </p:grpSp>
      </p:grpSp>
      <p:sp>
        <p:nvSpPr>
          <p:cNvPr id="15513"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smtClean="0"/>
              <a:t>Click to edit Master title style</a:t>
            </a:r>
            <a:endParaRPr lang="en-US"/>
          </a:p>
        </p:txBody>
      </p:sp>
      <p:sp>
        <p:nvSpPr>
          <p:cNvPr id="15514" name="Rectangle 154"/>
          <p:cNvSpPr>
            <a:spLocks noGrp="1" noChangeArrowheads="1"/>
          </p:cNvSpPr>
          <p:nvPr>
            <p:ph type="subTitle" sz="quarter" idx="1"/>
          </p:nvPr>
        </p:nvSpPr>
        <p:spPr>
          <a:xfrm>
            <a:off x="1371600" y="3886200"/>
            <a:ext cx="6400800" cy="1752600"/>
          </a:xfrm>
        </p:spPr>
        <p:txBody>
          <a:bodyPr/>
          <a:lstStyle>
            <a:lvl1pPr marL="0" indent="0" algn="ctr">
              <a:buFont typeface="Arial" pitchFamily="34" charset="0"/>
              <a:buNone/>
              <a:defRPr/>
            </a:lvl1pPr>
          </a:lstStyle>
          <a:p>
            <a:r>
              <a:rPr lang="en-US" smtClean="0"/>
              <a:t>Click to edit Master subtitle style</a:t>
            </a:r>
            <a:endParaRPr lang="en-US"/>
          </a:p>
        </p:txBody>
      </p:sp>
      <p:sp>
        <p:nvSpPr>
          <p:cNvPr id="15515"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en-US"/>
          </a:p>
        </p:txBody>
      </p:sp>
      <p:sp>
        <p:nvSpPr>
          <p:cNvPr id="15516"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en-US"/>
          </a:p>
        </p:txBody>
      </p:sp>
      <p:sp>
        <p:nvSpPr>
          <p:cNvPr id="15517"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6CE98971-730A-4508-855F-5FECC25A4A7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F59E9FD-868D-47F2-B10E-D852192551A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BEF992-409A-44FD-AB2F-2114394C2F6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228DB3-149E-4844-A761-4DD43073D7A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16A8A2-13FE-4F5C-BCCC-670FFC090C4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AF38195-0B5B-4FBC-86E8-4C47E632822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69B7562-3EBC-4BDD-A683-F4B1982674F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4591743-EB47-4FDF-BC69-9392A609E7E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D94D543-B3DE-485A-8C65-E6B202A95BA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9021209-2E58-4FA3-B929-2786488F970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B527B8F-25E3-4D97-95A8-3BD877066A2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1422400"/>
            <a:ext cx="9147175" cy="5435600"/>
            <a:chOff x="0" y="896"/>
            <a:chExt cx="5762" cy="3424"/>
          </a:xfrm>
        </p:grpSpPr>
        <p:grpSp>
          <p:nvGrpSpPr>
            <p:cNvPr id="14339" name="Group 3"/>
            <p:cNvGrpSpPr>
              <a:grpSpLocks/>
            </p:cNvGrpSpPr>
            <p:nvPr userDrawn="1"/>
          </p:nvGrpSpPr>
          <p:grpSpPr bwMode="auto">
            <a:xfrm>
              <a:off x="20" y="896"/>
              <a:ext cx="5742" cy="3424"/>
              <a:chOff x="20" y="896"/>
              <a:chExt cx="5742" cy="3424"/>
            </a:xfrm>
          </p:grpSpPr>
          <p:sp>
            <p:nvSpPr>
              <p:cNvPr id="14340"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fa-IR"/>
              </a:p>
            </p:txBody>
          </p:sp>
          <p:sp>
            <p:nvSpPr>
              <p:cNvPr id="14341"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fa-IR"/>
              </a:p>
            </p:txBody>
          </p:sp>
          <p:sp>
            <p:nvSpPr>
              <p:cNvPr id="14342"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fa-IR"/>
              </a:p>
            </p:txBody>
          </p:sp>
          <p:sp>
            <p:nvSpPr>
              <p:cNvPr id="14343"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fa-IR"/>
              </a:p>
            </p:txBody>
          </p:sp>
          <p:sp>
            <p:nvSpPr>
              <p:cNvPr id="14344"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fa-IR"/>
              </a:p>
            </p:txBody>
          </p:sp>
          <p:sp>
            <p:nvSpPr>
              <p:cNvPr id="14345"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fa-IR"/>
              </a:p>
            </p:txBody>
          </p:sp>
          <p:sp>
            <p:nvSpPr>
              <p:cNvPr id="14346"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fa-IR"/>
              </a:p>
            </p:txBody>
          </p:sp>
          <p:sp>
            <p:nvSpPr>
              <p:cNvPr id="14347"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fa-IR"/>
              </a:p>
            </p:txBody>
          </p:sp>
          <p:sp>
            <p:nvSpPr>
              <p:cNvPr id="14348"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fa-IR"/>
              </a:p>
            </p:txBody>
          </p:sp>
          <p:sp>
            <p:nvSpPr>
              <p:cNvPr id="14349"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fa-IR"/>
              </a:p>
            </p:txBody>
          </p:sp>
          <p:sp>
            <p:nvSpPr>
              <p:cNvPr id="14350"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fa-IR"/>
              </a:p>
            </p:txBody>
          </p:sp>
          <p:sp>
            <p:nvSpPr>
              <p:cNvPr id="14351"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fa-IR"/>
              </a:p>
            </p:txBody>
          </p:sp>
          <p:sp>
            <p:nvSpPr>
              <p:cNvPr id="14352"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fa-IR"/>
              </a:p>
            </p:txBody>
          </p:sp>
        </p:grpSp>
        <p:grpSp>
          <p:nvGrpSpPr>
            <p:cNvPr id="14353" name="Group 17"/>
            <p:cNvGrpSpPr>
              <a:grpSpLocks/>
            </p:cNvGrpSpPr>
            <p:nvPr userDrawn="1"/>
          </p:nvGrpSpPr>
          <p:grpSpPr bwMode="auto">
            <a:xfrm>
              <a:off x="0" y="2291"/>
              <a:ext cx="1385" cy="1702"/>
              <a:chOff x="0" y="2291"/>
              <a:chExt cx="1385" cy="1702"/>
            </a:xfrm>
          </p:grpSpPr>
          <p:sp>
            <p:nvSpPr>
              <p:cNvPr id="14354"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fa-IR"/>
              </a:p>
            </p:txBody>
          </p:sp>
          <p:sp>
            <p:nvSpPr>
              <p:cNvPr id="14355"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fa-IR"/>
              </a:p>
            </p:txBody>
          </p:sp>
          <p:sp>
            <p:nvSpPr>
              <p:cNvPr id="14356"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fa-IR"/>
              </a:p>
            </p:txBody>
          </p:sp>
          <p:sp>
            <p:nvSpPr>
              <p:cNvPr id="14357"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fa-IR"/>
              </a:p>
            </p:txBody>
          </p:sp>
          <p:sp>
            <p:nvSpPr>
              <p:cNvPr id="14358"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fa-IR"/>
              </a:p>
            </p:txBody>
          </p:sp>
          <p:sp>
            <p:nvSpPr>
              <p:cNvPr id="14359"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fa-IR"/>
              </a:p>
            </p:txBody>
          </p:sp>
          <p:sp>
            <p:nvSpPr>
              <p:cNvPr id="14360"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fa-IR"/>
              </a:p>
            </p:txBody>
          </p:sp>
          <p:sp>
            <p:nvSpPr>
              <p:cNvPr id="14361"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fa-IR"/>
              </a:p>
            </p:txBody>
          </p:sp>
          <p:sp>
            <p:nvSpPr>
              <p:cNvPr id="14362"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fa-IR"/>
              </a:p>
            </p:txBody>
          </p:sp>
          <p:sp>
            <p:nvSpPr>
              <p:cNvPr id="14363"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fa-IR"/>
              </a:p>
            </p:txBody>
          </p:sp>
          <p:sp>
            <p:nvSpPr>
              <p:cNvPr id="14364"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fa-IR"/>
              </a:p>
            </p:txBody>
          </p:sp>
          <p:sp>
            <p:nvSpPr>
              <p:cNvPr id="14365"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fa-IR"/>
              </a:p>
            </p:txBody>
          </p:sp>
          <p:sp>
            <p:nvSpPr>
              <p:cNvPr id="14366"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fa-IR"/>
              </a:p>
            </p:txBody>
          </p:sp>
          <p:sp>
            <p:nvSpPr>
              <p:cNvPr id="14367"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fa-IR"/>
              </a:p>
            </p:txBody>
          </p:sp>
          <p:sp>
            <p:nvSpPr>
              <p:cNvPr id="14368"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fa-IR"/>
              </a:p>
            </p:txBody>
          </p:sp>
          <p:sp>
            <p:nvSpPr>
              <p:cNvPr id="14369"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fa-IR"/>
              </a:p>
            </p:txBody>
          </p:sp>
          <p:sp>
            <p:nvSpPr>
              <p:cNvPr id="14370"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fa-IR"/>
              </a:p>
            </p:txBody>
          </p:sp>
          <p:sp>
            <p:nvSpPr>
              <p:cNvPr id="14371"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fa-IR"/>
              </a:p>
            </p:txBody>
          </p:sp>
          <p:sp>
            <p:nvSpPr>
              <p:cNvPr id="14372"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fa-IR"/>
              </a:p>
            </p:txBody>
          </p:sp>
          <p:sp>
            <p:nvSpPr>
              <p:cNvPr id="14373"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fa-IR"/>
              </a:p>
            </p:txBody>
          </p:sp>
          <p:sp>
            <p:nvSpPr>
              <p:cNvPr id="14374"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fa-IR"/>
              </a:p>
            </p:txBody>
          </p:sp>
          <p:sp>
            <p:nvSpPr>
              <p:cNvPr id="14375"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fa-IR"/>
              </a:p>
            </p:txBody>
          </p:sp>
          <p:sp>
            <p:nvSpPr>
              <p:cNvPr id="14376"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fa-IR"/>
              </a:p>
            </p:txBody>
          </p:sp>
          <p:sp>
            <p:nvSpPr>
              <p:cNvPr id="14377"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fa-IR"/>
              </a:p>
            </p:txBody>
          </p:sp>
          <p:sp>
            <p:nvSpPr>
              <p:cNvPr id="14378"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fa-IR"/>
              </a:p>
            </p:txBody>
          </p:sp>
          <p:sp>
            <p:nvSpPr>
              <p:cNvPr id="14379"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fa-IR"/>
              </a:p>
            </p:txBody>
          </p:sp>
          <p:sp>
            <p:nvSpPr>
              <p:cNvPr id="14380"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fa-IR"/>
              </a:p>
            </p:txBody>
          </p:sp>
          <p:sp>
            <p:nvSpPr>
              <p:cNvPr id="14381"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fa-IR"/>
              </a:p>
            </p:txBody>
          </p:sp>
          <p:sp>
            <p:nvSpPr>
              <p:cNvPr id="14382"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fa-IR"/>
              </a:p>
            </p:txBody>
          </p:sp>
          <p:sp>
            <p:nvSpPr>
              <p:cNvPr id="14383"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fa-IR"/>
              </a:p>
            </p:txBody>
          </p:sp>
          <p:sp>
            <p:nvSpPr>
              <p:cNvPr id="14384"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fa-IR"/>
              </a:p>
            </p:txBody>
          </p:sp>
          <p:sp>
            <p:nvSpPr>
              <p:cNvPr id="14385"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fa-IR"/>
              </a:p>
            </p:txBody>
          </p:sp>
          <p:sp>
            <p:nvSpPr>
              <p:cNvPr id="14386"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fa-IR"/>
              </a:p>
            </p:txBody>
          </p:sp>
          <p:sp>
            <p:nvSpPr>
              <p:cNvPr id="14387"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fa-IR"/>
              </a:p>
            </p:txBody>
          </p:sp>
          <p:sp>
            <p:nvSpPr>
              <p:cNvPr id="14388"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fa-IR"/>
              </a:p>
            </p:txBody>
          </p:sp>
          <p:sp>
            <p:nvSpPr>
              <p:cNvPr id="14389"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fa-IR"/>
              </a:p>
            </p:txBody>
          </p:sp>
          <p:sp>
            <p:nvSpPr>
              <p:cNvPr id="14390"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fa-IR"/>
              </a:p>
            </p:txBody>
          </p:sp>
          <p:sp>
            <p:nvSpPr>
              <p:cNvPr id="14391"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fa-IR"/>
              </a:p>
            </p:txBody>
          </p:sp>
          <p:sp>
            <p:nvSpPr>
              <p:cNvPr id="14392"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fa-IR"/>
              </a:p>
            </p:txBody>
          </p:sp>
          <p:sp>
            <p:nvSpPr>
              <p:cNvPr id="14393"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fa-IR"/>
              </a:p>
            </p:txBody>
          </p:sp>
          <p:sp>
            <p:nvSpPr>
              <p:cNvPr id="14394"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fa-IR"/>
              </a:p>
            </p:txBody>
          </p:sp>
          <p:sp>
            <p:nvSpPr>
              <p:cNvPr id="14395"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fa-IR"/>
              </a:p>
            </p:txBody>
          </p:sp>
          <p:sp>
            <p:nvSpPr>
              <p:cNvPr id="14396"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fa-IR"/>
              </a:p>
            </p:txBody>
          </p:sp>
          <p:sp>
            <p:nvSpPr>
              <p:cNvPr id="14397"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fa-IR"/>
              </a:p>
            </p:txBody>
          </p:sp>
          <p:sp>
            <p:nvSpPr>
              <p:cNvPr id="14398"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fa-IR"/>
              </a:p>
            </p:txBody>
          </p:sp>
          <p:sp>
            <p:nvSpPr>
              <p:cNvPr id="14399"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fa-IR"/>
              </a:p>
            </p:txBody>
          </p:sp>
          <p:sp>
            <p:nvSpPr>
              <p:cNvPr id="14400"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fa-IR"/>
              </a:p>
            </p:txBody>
          </p:sp>
          <p:sp>
            <p:nvSpPr>
              <p:cNvPr id="14401"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fa-IR"/>
              </a:p>
            </p:txBody>
          </p:sp>
          <p:sp>
            <p:nvSpPr>
              <p:cNvPr id="14402"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fa-IR"/>
              </a:p>
            </p:txBody>
          </p:sp>
          <p:sp>
            <p:nvSpPr>
              <p:cNvPr id="14403"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fa-IR"/>
              </a:p>
            </p:txBody>
          </p:sp>
          <p:sp>
            <p:nvSpPr>
              <p:cNvPr id="14404"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fa-IR"/>
              </a:p>
            </p:txBody>
          </p:sp>
          <p:sp>
            <p:nvSpPr>
              <p:cNvPr id="14405"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fa-IR"/>
              </a:p>
            </p:txBody>
          </p:sp>
          <p:sp>
            <p:nvSpPr>
              <p:cNvPr id="14406"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fa-IR"/>
              </a:p>
            </p:txBody>
          </p:sp>
          <p:sp>
            <p:nvSpPr>
              <p:cNvPr id="14407"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fa-IR"/>
              </a:p>
            </p:txBody>
          </p:sp>
          <p:sp>
            <p:nvSpPr>
              <p:cNvPr id="14408"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fa-IR"/>
              </a:p>
            </p:txBody>
          </p:sp>
          <p:sp>
            <p:nvSpPr>
              <p:cNvPr id="14409"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fa-IR"/>
              </a:p>
            </p:txBody>
          </p:sp>
          <p:sp>
            <p:nvSpPr>
              <p:cNvPr id="14410"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fa-IR"/>
              </a:p>
            </p:txBody>
          </p:sp>
          <p:sp>
            <p:nvSpPr>
              <p:cNvPr id="14411"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fa-IR"/>
              </a:p>
            </p:txBody>
          </p:sp>
          <p:sp>
            <p:nvSpPr>
              <p:cNvPr id="14412"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fa-IR"/>
              </a:p>
            </p:txBody>
          </p:sp>
          <p:sp>
            <p:nvSpPr>
              <p:cNvPr id="14413"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fa-IR"/>
              </a:p>
            </p:txBody>
          </p:sp>
          <p:sp>
            <p:nvSpPr>
              <p:cNvPr id="14414"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fa-IR"/>
              </a:p>
            </p:txBody>
          </p:sp>
          <p:sp>
            <p:nvSpPr>
              <p:cNvPr id="14415"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fa-IR"/>
              </a:p>
            </p:txBody>
          </p:sp>
          <p:sp>
            <p:nvSpPr>
              <p:cNvPr id="14416"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fa-IR"/>
              </a:p>
            </p:txBody>
          </p:sp>
          <p:sp>
            <p:nvSpPr>
              <p:cNvPr id="14417"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fa-IR"/>
              </a:p>
            </p:txBody>
          </p:sp>
          <p:sp>
            <p:nvSpPr>
              <p:cNvPr id="14418"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fa-IR"/>
              </a:p>
            </p:txBody>
          </p:sp>
          <p:sp>
            <p:nvSpPr>
              <p:cNvPr id="14419"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fa-IR"/>
              </a:p>
            </p:txBody>
          </p:sp>
          <p:sp>
            <p:nvSpPr>
              <p:cNvPr id="14420"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fa-IR"/>
              </a:p>
            </p:txBody>
          </p:sp>
          <p:sp>
            <p:nvSpPr>
              <p:cNvPr id="14421"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fa-IR"/>
              </a:p>
            </p:txBody>
          </p:sp>
          <p:sp>
            <p:nvSpPr>
              <p:cNvPr id="14422"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fa-IR"/>
              </a:p>
            </p:txBody>
          </p:sp>
          <p:sp>
            <p:nvSpPr>
              <p:cNvPr id="14423"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fa-IR"/>
              </a:p>
            </p:txBody>
          </p:sp>
          <p:sp>
            <p:nvSpPr>
              <p:cNvPr id="14424"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fa-IR"/>
              </a:p>
            </p:txBody>
          </p:sp>
          <p:sp>
            <p:nvSpPr>
              <p:cNvPr id="14425"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fa-IR"/>
              </a:p>
            </p:txBody>
          </p:sp>
          <p:sp>
            <p:nvSpPr>
              <p:cNvPr id="14426"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fa-IR"/>
              </a:p>
            </p:txBody>
          </p:sp>
          <p:sp>
            <p:nvSpPr>
              <p:cNvPr id="14427"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fa-IR"/>
              </a:p>
            </p:txBody>
          </p:sp>
          <p:sp>
            <p:nvSpPr>
              <p:cNvPr id="14428"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fa-IR"/>
              </a:p>
            </p:txBody>
          </p:sp>
          <p:sp>
            <p:nvSpPr>
              <p:cNvPr id="14429"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fa-IR"/>
              </a:p>
            </p:txBody>
          </p:sp>
          <p:sp>
            <p:nvSpPr>
              <p:cNvPr id="14430"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fa-IR"/>
              </a:p>
            </p:txBody>
          </p:sp>
          <p:sp>
            <p:nvSpPr>
              <p:cNvPr id="14431"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fa-IR"/>
              </a:p>
            </p:txBody>
          </p:sp>
          <p:sp>
            <p:nvSpPr>
              <p:cNvPr id="14432"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fa-IR"/>
              </a:p>
            </p:txBody>
          </p:sp>
          <p:sp>
            <p:nvSpPr>
              <p:cNvPr id="14433"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fa-IR"/>
              </a:p>
            </p:txBody>
          </p:sp>
          <p:sp>
            <p:nvSpPr>
              <p:cNvPr id="14434"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fa-IR"/>
              </a:p>
            </p:txBody>
          </p:sp>
          <p:sp>
            <p:nvSpPr>
              <p:cNvPr id="14435"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fa-IR"/>
              </a:p>
            </p:txBody>
          </p:sp>
          <p:sp>
            <p:nvSpPr>
              <p:cNvPr id="14436"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fa-IR"/>
              </a:p>
            </p:txBody>
          </p:sp>
          <p:sp>
            <p:nvSpPr>
              <p:cNvPr id="14437"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fa-IR"/>
              </a:p>
            </p:txBody>
          </p:sp>
          <p:sp>
            <p:nvSpPr>
              <p:cNvPr id="14438"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fa-IR"/>
              </a:p>
            </p:txBody>
          </p:sp>
          <p:sp>
            <p:nvSpPr>
              <p:cNvPr id="14439"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fa-IR"/>
              </a:p>
            </p:txBody>
          </p:sp>
          <p:sp>
            <p:nvSpPr>
              <p:cNvPr id="14440"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fa-IR"/>
              </a:p>
            </p:txBody>
          </p:sp>
          <p:sp>
            <p:nvSpPr>
              <p:cNvPr id="14441"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fa-IR"/>
              </a:p>
            </p:txBody>
          </p:sp>
          <p:sp>
            <p:nvSpPr>
              <p:cNvPr id="14442"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fa-IR"/>
              </a:p>
            </p:txBody>
          </p:sp>
          <p:sp>
            <p:nvSpPr>
              <p:cNvPr id="14443"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fa-IR"/>
              </a:p>
            </p:txBody>
          </p:sp>
          <p:sp>
            <p:nvSpPr>
              <p:cNvPr id="14444"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fa-IR"/>
              </a:p>
            </p:txBody>
          </p:sp>
          <p:sp>
            <p:nvSpPr>
              <p:cNvPr id="14445"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fa-IR"/>
              </a:p>
            </p:txBody>
          </p:sp>
          <p:sp>
            <p:nvSpPr>
              <p:cNvPr id="14446"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fa-IR"/>
              </a:p>
            </p:txBody>
          </p:sp>
          <p:sp>
            <p:nvSpPr>
              <p:cNvPr id="14447"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fa-IR"/>
              </a:p>
            </p:txBody>
          </p:sp>
          <p:sp>
            <p:nvSpPr>
              <p:cNvPr id="14448"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fa-IR"/>
              </a:p>
            </p:txBody>
          </p:sp>
          <p:sp>
            <p:nvSpPr>
              <p:cNvPr id="14449"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fa-IR"/>
              </a:p>
            </p:txBody>
          </p:sp>
          <p:sp>
            <p:nvSpPr>
              <p:cNvPr id="14450"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fa-IR"/>
              </a:p>
            </p:txBody>
          </p:sp>
          <p:sp>
            <p:nvSpPr>
              <p:cNvPr id="14451"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fa-IR"/>
              </a:p>
            </p:txBody>
          </p:sp>
          <p:sp>
            <p:nvSpPr>
              <p:cNvPr id="14452"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fa-IR"/>
              </a:p>
            </p:txBody>
          </p:sp>
          <p:sp>
            <p:nvSpPr>
              <p:cNvPr id="14453"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fa-IR"/>
              </a:p>
            </p:txBody>
          </p:sp>
          <p:sp>
            <p:nvSpPr>
              <p:cNvPr id="14454"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fa-IR"/>
              </a:p>
            </p:txBody>
          </p:sp>
          <p:sp>
            <p:nvSpPr>
              <p:cNvPr id="14455"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fa-IR"/>
              </a:p>
            </p:txBody>
          </p:sp>
          <p:sp>
            <p:nvSpPr>
              <p:cNvPr id="14456"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fa-IR"/>
              </a:p>
            </p:txBody>
          </p:sp>
          <p:sp>
            <p:nvSpPr>
              <p:cNvPr id="14457"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fa-IR"/>
              </a:p>
            </p:txBody>
          </p:sp>
          <p:sp>
            <p:nvSpPr>
              <p:cNvPr id="14458"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fa-IR"/>
              </a:p>
            </p:txBody>
          </p:sp>
          <p:sp>
            <p:nvSpPr>
              <p:cNvPr id="14459"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fa-IR"/>
              </a:p>
            </p:txBody>
          </p:sp>
          <p:sp>
            <p:nvSpPr>
              <p:cNvPr id="14460"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fa-IR"/>
              </a:p>
            </p:txBody>
          </p:sp>
          <p:sp>
            <p:nvSpPr>
              <p:cNvPr id="14461"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fa-IR"/>
              </a:p>
            </p:txBody>
          </p:sp>
          <p:sp>
            <p:nvSpPr>
              <p:cNvPr id="14462"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fa-IR"/>
              </a:p>
            </p:txBody>
          </p:sp>
          <p:sp>
            <p:nvSpPr>
              <p:cNvPr id="14463"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fa-IR"/>
              </a:p>
            </p:txBody>
          </p:sp>
          <p:sp>
            <p:nvSpPr>
              <p:cNvPr id="14464"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fa-IR"/>
              </a:p>
            </p:txBody>
          </p:sp>
          <p:sp>
            <p:nvSpPr>
              <p:cNvPr id="14465"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fa-IR"/>
              </a:p>
            </p:txBody>
          </p:sp>
          <p:sp>
            <p:nvSpPr>
              <p:cNvPr id="14466"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fa-IR"/>
              </a:p>
            </p:txBody>
          </p:sp>
          <p:sp>
            <p:nvSpPr>
              <p:cNvPr id="14467"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fa-IR"/>
              </a:p>
            </p:txBody>
          </p:sp>
          <p:sp>
            <p:nvSpPr>
              <p:cNvPr id="14468"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fa-IR"/>
              </a:p>
            </p:txBody>
          </p:sp>
          <p:sp>
            <p:nvSpPr>
              <p:cNvPr id="14469"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fa-IR"/>
              </a:p>
            </p:txBody>
          </p:sp>
          <p:sp>
            <p:nvSpPr>
              <p:cNvPr id="14470"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fa-IR"/>
              </a:p>
            </p:txBody>
          </p:sp>
          <p:sp>
            <p:nvSpPr>
              <p:cNvPr id="14471"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fa-IR"/>
              </a:p>
            </p:txBody>
          </p:sp>
          <p:sp>
            <p:nvSpPr>
              <p:cNvPr id="14472"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fa-IR"/>
              </a:p>
            </p:txBody>
          </p:sp>
          <p:sp>
            <p:nvSpPr>
              <p:cNvPr id="14473"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fa-IR"/>
              </a:p>
            </p:txBody>
          </p:sp>
          <p:sp>
            <p:nvSpPr>
              <p:cNvPr id="14474"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fa-IR"/>
              </a:p>
            </p:txBody>
          </p:sp>
          <p:sp>
            <p:nvSpPr>
              <p:cNvPr id="14475"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fa-IR"/>
              </a:p>
            </p:txBody>
          </p:sp>
          <p:sp>
            <p:nvSpPr>
              <p:cNvPr id="14476"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fa-IR"/>
              </a:p>
            </p:txBody>
          </p:sp>
          <p:sp>
            <p:nvSpPr>
              <p:cNvPr id="14477"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fa-IR"/>
              </a:p>
            </p:txBody>
          </p:sp>
          <p:sp>
            <p:nvSpPr>
              <p:cNvPr id="14478"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fa-IR"/>
              </a:p>
            </p:txBody>
          </p:sp>
          <p:sp>
            <p:nvSpPr>
              <p:cNvPr id="14479"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fa-IR"/>
              </a:p>
            </p:txBody>
          </p:sp>
          <p:sp>
            <p:nvSpPr>
              <p:cNvPr id="14480"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fa-IR"/>
              </a:p>
            </p:txBody>
          </p:sp>
          <p:sp>
            <p:nvSpPr>
              <p:cNvPr id="14481"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fa-IR"/>
              </a:p>
            </p:txBody>
          </p:sp>
          <p:sp>
            <p:nvSpPr>
              <p:cNvPr id="14482"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fa-IR"/>
              </a:p>
            </p:txBody>
          </p:sp>
          <p:sp>
            <p:nvSpPr>
              <p:cNvPr id="14483"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fa-IR"/>
              </a:p>
            </p:txBody>
          </p:sp>
          <p:sp>
            <p:nvSpPr>
              <p:cNvPr id="14484"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fa-IR"/>
              </a:p>
            </p:txBody>
          </p:sp>
          <p:sp>
            <p:nvSpPr>
              <p:cNvPr id="14485"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fa-IR"/>
              </a:p>
            </p:txBody>
          </p:sp>
          <p:sp>
            <p:nvSpPr>
              <p:cNvPr id="14486"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fa-IR"/>
              </a:p>
            </p:txBody>
          </p:sp>
          <p:sp>
            <p:nvSpPr>
              <p:cNvPr id="14487"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fa-IR"/>
              </a:p>
            </p:txBody>
          </p:sp>
          <p:sp>
            <p:nvSpPr>
              <p:cNvPr id="1448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fa-IR"/>
              </a:p>
            </p:txBody>
          </p:sp>
        </p:grpSp>
      </p:grpSp>
      <p:sp>
        <p:nvSpPr>
          <p:cNvPr id="14489"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4490"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pitchFamily="34" charset="0"/>
              </a:defRPr>
            </a:lvl1pPr>
          </a:lstStyle>
          <a:p>
            <a:endParaRPr lang="en-US"/>
          </a:p>
        </p:txBody>
      </p:sp>
      <p:sp>
        <p:nvSpPr>
          <p:cNvPr id="14491"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pitchFamily="34" charset="0"/>
              </a:defRPr>
            </a:lvl1pPr>
          </a:lstStyle>
          <a:p>
            <a:endParaRPr lang="en-US"/>
          </a:p>
        </p:txBody>
      </p:sp>
      <p:sp>
        <p:nvSpPr>
          <p:cNvPr id="14492"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itchFamily="34" charset="0"/>
              </a:defRPr>
            </a:lvl1pPr>
          </a:lstStyle>
          <a:p>
            <a:fld id="{C4156421-8989-4A4B-88C0-710F84972DE1}" type="slidenum">
              <a:rPr lang="en-US"/>
              <a:pPr/>
              <a:t>‹#›</a:t>
            </a:fld>
            <a:endParaRPr lang="en-US"/>
          </a:p>
        </p:txBody>
      </p:sp>
      <p:sp>
        <p:nvSpPr>
          <p:cNvPr id="14493"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Tree>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l" rtl="0" eaLnBrk="1" fontAlgn="base" hangingPunct="1">
        <a:spcBef>
          <a:spcPct val="20000"/>
        </a:spcBef>
        <a:spcAft>
          <a:spcPct val="0"/>
        </a:spcAft>
        <a:buClr>
          <a:schemeClr val="hlink"/>
        </a:buClr>
        <a:buSzPct val="80000"/>
        <a:buFont typeface="Arial"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hlink"/>
        </a:buClr>
        <a:buSzPct val="80000"/>
        <a:buFont typeface="Arial" pitchFamily="34" charset="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jpeg"/><Relationship Id="rId3" Type="http://schemas.openxmlformats.org/officeDocument/2006/relationships/image" Target="../media/image23.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5" Type="http://schemas.openxmlformats.org/officeDocument/2006/relationships/image" Target="../media/image12.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 Id="rId14"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paris.worldweb.com/" TargetMode="External"/><Relationship Id="rId2" Type="http://schemas.openxmlformats.org/officeDocument/2006/relationships/hyperlink" Target="http://www.landscape.ir/" TargetMode="External"/><Relationship Id="rId1" Type="http://schemas.openxmlformats.org/officeDocument/2006/relationships/slideLayout" Target="../slideLayouts/slideLayout2.xml"/><Relationship Id="rId4" Type="http://schemas.openxmlformats.org/officeDocument/2006/relationships/hyperlink" Target="http://www.google.com/imag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fa-IR" sz="8000"/>
              <a:t>به نام خدا</a:t>
            </a:r>
            <a:endParaRPr lang="en-US" sz="8000"/>
          </a:p>
        </p:txBody>
      </p:sp>
      <p:sp>
        <p:nvSpPr>
          <p:cNvPr id="2051" name="Rectangle 3"/>
          <p:cNvSpPr>
            <a:spLocks noGrp="1" noChangeArrowheads="1"/>
          </p:cNvSpPr>
          <p:nvPr>
            <p:ph type="subTitle" idx="1"/>
          </p:nvPr>
        </p:nvSpPr>
        <p:spPr>
          <a:xfrm>
            <a:off x="1371600" y="3886200"/>
            <a:ext cx="6400800" cy="457200"/>
          </a:xfrm>
        </p:spPr>
        <p:txBody>
          <a:bodyPr/>
          <a:lstStyle/>
          <a:p>
            <a:r>
              <a:rPr lang="fa-IR" sz="1800"/>
              <a:t>معماربزرگ خلقت</a:t>
            </a:r>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2051">
                                            <p:txEl>
                                              <p:pRg st="0" end="0"/>
                                            </p:txEl>
                                          </p:spTgt>
                                        </p:tgtEl>
                                        <p:attrNameLst>
                                          <p:attrName>style.visibility</p:attrName>
                                        </p:attrNameLst>
                                      </p:cBhvr>
                                      <p:to>
                                        <p:strVal val="visible"/>
                                      </p:to>
                                    </p:set>
                                    <p:anim calcmode="discrete" valueType="clr">
                                      <p:cBhvr override="childStyle">
                                        <p:cTn id="11" dur="80"/>
                                        <p:tgtEl>
                                          <p:spTgt spid="205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051">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205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r>
              <a:rPr lang="en-US" sz="3600"/>
              <a:t>Citroen Park           </a:t>
            </a:r>
            <a:r>
              <a:rPr lang="fa-IR" sz="3600"/>
              <a:t> پارک سیتروئن</a:t>
            </a:r>
            <a:endParaRPr lang="en-US" sz="3600"/>
          </a:p>
        </p:txBody>
      </p:sp>
      <p:sp>
        <p:nvSpPr>
          <p:cNvPr id="23556" name="Rectangle 4"/>
          <p:cNvSpPr>
            <a:spLocks noChangeArrowheads="1"/>
          </p:cNvSpPr>
          <p:nvPr/>
        </p:nvSpPr>
        <p:spPr bwMode="auto">
          <a:xfrm>
            <a:off x="1828800" y="5562600"/>
            <a:ext cx="5410200" cy="701675"/>
          </a:xfrm>
          <a:prstGeom prst="rect">
            <a:avLst/>
          </a:prstGeom>
          <a:noFill/>
          <a:ln w="9525">
            <a:noFill/>
            <a:miter lim="800000"/>
            <a:headEnd/>
            <a:tailEnd/>
          </a:ln>
          <a:effectLst/>
        </p:spPr>
        <p:txBody>
          <a:bodyPr>
            <a:spAutoFit/>
          </a:bodyPr>
          <a:lstStyle/>
          <a:p>
            <a:pPr algn="ctr"/>
            <a:r>
              <a:rPr lang="ar-SA" sz="2000"/>
              <a:t>تنوع گیاهی در پارک وگلخانه ها و نیز باغهای موضوعی با رنگهای متنوع بنوعی یادآور تنوع گیاهی باغ لوکزامبورگ است</a:t>
            </a:r>
            <a:endParaRPr lang="en-US" sz="2000"/>
          </a:p>
        </p:txBody>
      </p:sp>
      <p:pic>
        <p:nvPicPr>
          <p:cNvPr id="23557" name="Picture 5" descr="9-1-13-c"/>
          <p:cNvPicPr>
            <a:picLocks noChangeAspect="1" noChangeArrowheads="1"/>
          </p:cNvPicPr>
          <p:nvPr/>
        </p:nvPicPr>
        <p:blipFill>
          <a:blip r:embed="rId2"/>
          <a:srcRect/>
          <a:stretch>
            <a:fillRect/>
          </a:stretch>
        </p:blipFill>
        <p:spPr bwMode="auto">
          <a:xfrm>
            <a:off x="457200" y="1524000"/>
            <a:ext cx="3810000" cy="3810000"/>
          </a:xfrm>
          <a:prstGeom prst="rect">
            <a:avLst/>
          </a:prstGeom>
          <a:noFill/>
        </p:spPr>
      </p:pic>
      <p:pic>
        <p:nvPicPr>
          <p:cNvPr id="23558" name="Picture 6" descr="9-1-6b_t"/>
          <p:cNvPicPr>
            <a:picLocks noChangeAspect="1" noChangeArrowheads="1"/>
          </p:cNvPicPr>
          <p:nvPr/>
        </p:nvPicPr>
        <p:blipFill>
          <a:blip r:embed="rId3"/>
          <a:srcRect/>
          <a:stretch>
            <a:fillRect/>
          </a:stretch>
        </p:blipFill>
        <p:spPr bwMode="auto">
          <a:xfrm>
            <a:off x="4648200" y="1524000"/>
            <a:ext cx="38100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58"/>
                                        </p:tgtEl>
                                        <p:attrNameLst>
                                          <p:attrName>style.visibility</p:attrName>
                                        </p:attrNameLst>
                                      </p:cBhvr>
                                      <p:to>
                                        <p:strVal val="visible"/>
                                      </p:to>
                                    </p:set>
                                    <p:animEffect transition="in" filter="fade">
                                      <p:cBhvr>
                                        <p:cTn id="7" dur="2000"/>
                                        <p:tgtEl>
                                          <p:spTgt spid="23558"/>
                                        </p:tgtEl>
                                      </p:cBhvr>
                                    </p:animEffect>
                                  </p:childTnLst>
                                </p:cTn>
                              </p:par>
                              <p:par>
                                <p:cTn id="8" presetID="10" presetClass="entr" presetSubtype="0" fill="hold" nodeType="withEffect">
                                  <p:stCondLst>
                                    <p:cond delay="0"/>
                                  </p:stCondLst>
                                  <p:childTnLst>
                                    <p:set>
                                      <p:cBhvr>
                                        <p:cTn id="9" dur="1" fill="hold">
                                          <p:stCondLst>
                                            <p:cond delay="0"/>
                                          </p:stCondLst>
                                        </p:cTn>
                                        <p:tgtEl>
                                          <p:spTgt spid="23557"/>
                                        </p:tgtEl>
                                        <p:attrNameLst>
                                          <p:attrName>style.visibility</p:attrName>
                                        </p:attrNameLst>
                                      </p:cBhvr>
                                      <p:to>
                                        <p:strVal val="visible"/>
                                      </p:to>
                                    </p:set>
                                    <p:animEffect transition="in" filter="fade">
                                      <p:cBhvr>
                                        <p:cTn id="10" dur="2000"/>
                                        <p:tgtEl>
                                          <p:spTgt spid="23557"/>
                                        </p:tgtEl>
                                      </p:cBhvr>
                                    </p:animEffect>
                                  </p:childTnLst>
                                </p:cTn>
                              </p:par>
                            </p:childTnLst>
                          </p:cTn>
                        </p:par>
                        <p:par>
                          <p:cTn id="11" fill="hold">
                            <p:stCondLst>
                              <p:cond delay="2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23556"/>
                                        </p:tgtEl>
                                        <p:attrNameLst>
                                          <p:attrName>style.visibility</p:attrName>
                                        </p:attrNameLst>
                                      </p:cBhvr>
                                      <p:to>
                                        <p:strVal val="visible"/>
                                      </p:to>
                                    </p:set>
                                    <p:anim calcmode="discrete" valueType="clr">
                                      <p:cBhvr override="childStyle">
                                        <p:cTn id="14" dur="80"/>
                                        <p:tgtEl>
                                          <p:spTgt spid="2355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3556"/>
                                        </p:tgtEl>
                                        <p:attrNameLst>
                                          <p:attrName>fillcolor</p:attrName>
                                        </p:attrNameLst>
                                      </p:cBhvr>
                                      <p:tavLst>
                                        <p:tav tm="0">
                                          <p:val>
                                            <p:clrVal>
                                              <a:schemeClr val="accent2"/>
                                            </p:clrVal>
                                          </p:val>
                                        </p:tav>
                                        <p:tav tm="50000">
                                          <p:val>
                                            <p:clrVal>
                                              <a:schemeClr val="hlink"/>
                                            </p:clrVal>
                                          </p:val>
                                        </p:tav>
                                      </p:tavLst>
                                    </p:anim>
                                    <p:set>
                                      <p:cBhvr>
                                        <p:cTn id="16" dur="80"/>
                                        <p:tgtEl>
                                          <p:spTgt spid="235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r>
              <a:rPr lang="en-US" sz="3600"/>
              <a:t>Citroen Park           </a:t>
            </a:r>
            <a:r>
              <a:rPr lang="fa-IR" sz="3600"/>
              <a:t> پارک سیتروئن</a:t>
            </a:r>
            <a:endParaRPr lang="en-US" sz="3600"/>
          </a:p>
        </p:txBody>
      </p:sp>
      <p:pic>
        <p:nvPicPr>
          <p:cNvPr id="24580" name="Picture 4" descr="9-1-7_t0"/>
          <p:cNvPicPr>
            <a:picLocks noChangeAspect="1" noChangeArrowheads="1"/>
          </p:cNvPicPr>
          <p:nvPr/>
        </p:nvPicPr>
        <p:blipFill>
          <a:blip r:embed="rId2"/>
          <a:srcRect/>
          <a:stretch>
            <a:fillRect/>
          </a:stretch>
        </p:blipFill>
        <p:spPr bwMode="auto">
          <a:xfrm>
            <a:off x="457200" y="1676400"/>
            <a:ext cx="3810000" cy="2705100"/>
          </a:xfrm>
          <a:prstGeom prst="rect">
            <a:avLst/>
          </a:prstGeom>
          <a:noFill/>
        </p:spPr>
      </p:pic>
      <p:sp>
        <p:nvSpPr>
          <p:cNvPr id="24581" name="Rectangle 5"/>
          <p:cNvSpPr>
            <a:spLocks noChangeArrowheads="1"/>
          </p:cNvSpPr>
          <p:nvPr/>
        </p:nvSpPr>
        <p:spPr bwMode="auto">
          <a:xfrm>
            <a:off x="4495800" y="1600200"/>
            <a:ext cx="4343400" cy="1860550"/>
          </a:xfrm>
          <a:prstGeom prst="rect">
            <a:avLst/>
          </a:prstGeom>
          <a:noFill/>
          <a:ln w="9525">
            <a:noFill/>
            <a:miter lim="800000"/>
            <a:headEnd/>
            <a:tailEnd/>
          </a:ln>
          <a:effectLst/>
        </p:spPr>
        <p:txBody>
          <a:bodyPr>
            <a:spAutoFit/>
          </a:bodyPr>
          <a:lstStyle/>
          <a:p>
            <a:endParaRPr lang="en-US"/>
          </a:p>
          <a:p>
            <a:endParaRPr lang="en-US"/>
          </a:p>
          <a:p>
            <a:pPr algn="r"/>
            <a:r>
              <a:rPr lang="ar-SA" sz="2000"/>
              <a:t>گیاهان به صورت مدرن در پارک وجود دارند مثلا"درخت ساجی که به عنوان ستون در نظر گرفته شده است، گیاهان هرس شده </a:t>
            </a:r>
            <a:r>
              <a:rPr lang="fa-IR" sz="2000"/>
              <a:t>به اشکال گوناگون هندسی</a:t>
            </a:r>
            <a:r>
              <a:rPr lang="ar-SA" sz="2000"/>
              <a:t> و یا گیاهان پیوندی جدید</a:t>
            </a:r>
            <a:endParaRPr lang="en-US" sz="2000"/>
          </a:p>
        </p:txBody>
      </p:sp>
      <p:pic>
        <p:nvPicPr>
          <p:cNvPr id="24582" name="Picture 6" descr="9-1-8_t0"/>
          <p:cNvPicPr>
            <a:picLocks noChangeAspect="1" noChangeArrowheads="1"/>
          </p:cNvPicPr>
          <p:nvPr/>
        </p:nvPicPr>
        <p:blipFill>
          <a:blip r:embed="rId3"/>
          <a:srcRect/>
          <a:stretch>
            <a:fillRect/>
          </a:stretch>
        </p:blipFill>
        <p:spPr bwMode="auto">
          <a:xfrm>
            <a:off x="4876800" y="3810000"/>
            <a:ext cx="3810000" cy="2714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fade">
                                      <p:cBhvr>
                                        <p:cTn id="7" dur="2000"/>
                                        <p:tgtEl>
                                          <p:spTgt spid="2458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4582"/>
                                        </p:tgtEl>
                                        <p:attrNameLst>
                                          <p:attrName>style.visibility</p:attrName>
                                        </p:attrNameLst>
                                      </p:cBhvr>
                                      <p:to>
                                        <p:strVal val="visible"/>
                                      </p:to>
                                    </p:set>
                                    <p:animEffect transition="in" filter="fade">
                                      <p:cBhvr>
                                        <p:cTn id="11" dur="2000"/>
                                        <p:tgtEl>
                                          <p:spTgt spid="2458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4580"/>
                                        </p:tgtEl>
                                        <p:attrNameLst>
                                          <p:attrName>style.visibility</p:attrName>
                                        </p:attrNameLst>
                                      </p:cBhvr>
                                      <p:to>
                                        <p:strVal val="visible"/>
                                      </p:to>
                                    </p:set>
                                    <p:animEffect transition="in" filter="fade">
                                      <p:cBhvr>
                                        <p:cTn id="15" dur="2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r>
              <a:rPr lang="en-US" sz="3600"/>
              <a:t>Citroen Park           </a:t>
            </a:r>
            <a:r>
              <a:rPr lang="fa-IR" sz="3600"/>
              <a:t> پارک سیتروئن</a:t>
            </a:r>
            <a:endParaRPr lang="en-US" sz="3600"/>
          </a:p>
        </p:txBody>
      </p:sp>
      <p:sp>
        <p:nvSpPr>
          <p:cNvPr id="25604" name="Rectangle 4"/>
          <p:cNvSpPr>
            <a:spLocks noChangeArrowheads="1"/>
          </p:cNvSpPr>
          <p:nvPr/>
        </p:nvSpPr>
        <p:spPr bwMode="auto">
          <a:xfrm>
            <a:off x="1981200" y="5638800"/>
            <a:ext cx="4848225" cy="1006475"/>
          </a:xfrm>
          <a:prstGeom prst="rect">
            <a:avLst/>
          </a:prstGeom>
          <a:noFill/>
          <a:ln w="9525">
            <a:noFill/>
            <a:miter lim="800000"/>
            <a:headEnd/>
            <a:tailEnd/>
          </a:ln>
          <a:effectLst/>
        </p:spPr>
        <p:txBody>
          <a:bodyPr>
            <a:spAutoFit/>
          </a:bodyPr>
          <a:lstStyle/>
          <a:p>
            <a:pPr algn="ctr"/>
            <a:r>
              <a:rPr lang="ar-SA" sz="2000"/>
              <a:t>گیاهان نایاب در بیست باغ که بسیار اسرارانگیز هستند. کاشت و نگهداری این گیاهان در چنین زمینهای باریکی بسیار جالب است</a:t>
            </a:r>
            <a:endParaRPr lang="en-US" sz="2000"/>
          </a:p>
        </p:txBody>
      </p:sp>
      <p:pic>
        <p:nvPicPr>
          <p:cNvPr id="25606" name="Picture 6" descr="732918"/>
          <p:cNvPicPr>
            <a:picLocks noChangeAspect="1" noChangeArrowheads="1"/>
          </p:cNvPicPr>
          <p:nvPr/>
        </p:nvPicPr>
        <p:blipFill>
          <a:blip r:embed="rId2"/>
          <a:srcRect/>
          <a:stretch>
            <a:fillRect/>
          </a:stretch>
        </p:blipFill>
        <p:spPr bwMode="auto">
          <a:xfrm>
            <a:off x="838200" y="1371600"/>
            <a:ext cx="7467600" cy="4076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fade">
                                      <p:cBhvr>
                                        <p:cTn id="7" dur="2000"/>
                                        <p:tgtEl>
                                          <p:spTgt spid="25606"/>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25604"/>
                                        </p:tgtEl>
                                        <p:attrNameLst>
                                          <p:attrName>style.visibility</p:attrName>
                                        </p:attrNameLst>
                                      </p:cBhvr>
                                      <p:to>
                                        <p:strVal val="visible"/>
                                      </p:to>
                                    </p:set>
                                    <p:anim calcmode="discrete" valueType="clr">
                                      <p:cBhvr override="childStyle">
                                        <p:cTn id="11" dur="80"/>
                                        <p:tgtEl>
                                          <p:spTgt spid="25604"/>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5604"/>
                                        </p:tgtEl>
                                        <p:attrNameLst>
                                          <p:attrName>fillcolor</p:attrName>
                                        </p:attrNameLst>
                                      </p:cBhvr>
                                      <p:tavLst>
                                        <p:tav tm="0">
                                          <p:val>
                                            <p:clrVal>
                                              <a:schemeClr val="accent2"/>
                                            </p:clrVal>
                                          </p:val>
                                        </p:tav>
                                        <p:tav tm="50000">
                                          <p:val>
                                            <p:clrVal>
                                              <a:schemeClr val="hlink"/>
                                            </p:clrVal>
                                          </p:val>
                                        </p:tav>
                                      </p:tavLst>
                                    </p:anim>
                                    <p:set>
                                      <p:cBhvr>
                                        <p:cTn id="13" dur="80"/>
                                        <p:tgtEl>
                                          <p:spTgt spid="256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r>
              <a:rPr lang="en-US" sz="3600"/>
              <a:t>Citroen Park           </a:t>
            </a:r>
            <a:r>
              <a:rPr lang="fa-IR" sz="3600"/>
              <a:t> پارک سیتروئن</a:t>
            </a:r>
            <a:endParaRPr lang="en-US" sz="3600"/>
          </a:p>
        </p:txBody>
      </p:sp>
      <p:sp>
        <p:nvSpPr>
          <p:cNvPr id="26628" name="Text Box 4"/>
          <p:cNvSpPr txBox="1">
            <a:spLocks noChangeArrowheads="1"/>
          </p:cNvSpPr>
          <p:nvPr/>
        </p:nvSpPr>
        <p:spPr bwMode="auto">
          <a:xfrm>
            <a:off x="2667000" y="6172200"/>
            <a:ext cx="3733800" cy="396875"/>
          </a:xfrm>
          <a:prstGeom prst="rect">
            <a:avLst/>
          </a:prstGeom>
          <a:noFill/>
          <a:ln w="9525">
            <a:noFill/>
            <a:miter lim="800000"/>
            <a:headEnd/>
            <a:tailEnd/>
          </a:ln>
          <a:effectLst/>
        </p:spPr>
        <p:txBody>
          <a:bodyPr>
            <a:spAutoFit/>
          </a:bodyPr>
          <a:lstStyle/>
          <a:p>
            <a:pPr>
              <a:spcBef>
                <a:spcPct val="50000"/>
              </a:spcBef>
            </a:pPr>
            <a:r>
              <a:rPr lang="fa-IR" sz="2000"/>
              <a:t>نگاهی جدید به پوشش کیاهی در این پارک</a:t>
            </a:r>
            <a:endParaRPr lang="en-US" sz="2000"/>
          </a:p>
        </p:txBody>
      </p:sp>
      <p:pic>
        <p:nvPicPr>
          <p:cNvPr id="26629" name="Picture 5" descr="47769786_e004515d68"/>
          <p:cNvPicPr>
            <a:picLocks noChangeAspect="1" noChangeArrowheads="1"/>
          </p:cNvPicPr>
          <p:nvPr/>
        </p:nvPicPr>
        <p:blipFill>
          <a:blip r:embed="rId2"/>
          <a:srcRect/>
          <a:stretch>
            <a:fillRect/>
          </a:stretch>
        </p:blipFill>
        <p:spPr bwMode="auto">
          <a:xfrm>
            <a:off x="1447800" y="1371600"/>
            <a:ext cx="6350000" cy="47625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fade">
                                      <p:cBhvr>
                                        <p:cTn id="7" dur="1000"/>
                                        <p:tgtEl>
                                          <p:spTgt spid="26629"/>
                                        </p:tgtEl>
                                      </p:cBhvr>
                                    </p:animEffect>
                                    <p:anim calcmode="lin" valueType="num">
                                      <p:cBhvr>
                                        <p:cTn id="8" dur="1000" fill="hold"/>
                                        <p:tgtEl>
                                          <p:spTgt spid="26629"/>
                                        </p:tgtEl>
                                        <p:attrNameLst>
                                          <p:attrName>ppt_x</p:attrName>
                                        </p:attrNameLst>
                                      </p:cBhvr>
                                      <p:tavLst>
                                        <p:tav tm="0">
                                          <p:val>
                                            <p:strVal val="#ppt_x"/>
                                          </p:val>
                                        </p:tav>
                                        <p:tav tm="100000">
                                          <p:val>
                                            <p:strVal val="#ppt_x"/>
                                          </p:val>
                                        </p:tav>
                                      </p:tavLst>
                                    </p:anim>
                                    <p:anim calcmode="lin" valueType="num">
                                      <p:cBhvr>
                                        <p:cTn id="9" dur="1000" fill="hold"/>
                                        <p:tgtEl>
                                          <p:spTgt spid="266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6628"/>
                                        </p:tgtEl>
                                        <p:attrNameLst>
                                          <p:attrName>style.visibility</p:attrName>
                                        </p:attrNameLst>
                                      </p:cBhvr>
                                      <p:to>
                                        <p:strVal val="visible"/>
                                      </p:to>
                                    </p:set>
                                    <p:animEffect transition="in" filter="fade">
                                      <p:cBhvr>
                                        <p:cTn id="13" dur="2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r>
              <a:rPr lang="en-US" sz="3600"/>
              <a:t>Citroen Park           </a:t>
            </a:r>
            <a:r>
              <a:rPr lang="fa-IR" sz="3600"/>
              <a:t> پارک سیتروئن</a:t>
            </a:r>
            <a:endParaRPr lang="en-US" sz="3600"/>
          </a:p>
        </p:txBody>
      </p:sp>
      <p:sp>
        <p:nvSpPr>
          <p:cNvPr id="27653" name="Text Box 5"/>
          <p:cNvSpPr txBox="1">
            <a:spLocks noChangeArrowheads="1"/>
          </p:cNvSpPr>
          <p:nvPr/>
        </p:nvSpPr>
        <p:spPr bwMode="auto">
          <a:xfrm>
            <a:off x="4419600" y="1828800"/>
            <a:ext cx="4267200" cy="4024313"/>
          </a:xfrm>
          <a:prstGeom prst="rect">
            <a:avLst/>
          </a:prstGeom>
          <a:noFill/>
          <a:ln w="9525">
            <a:noFill/>
            <a:miter lim="800000"/>
            <a:headEnd/>
            <a:tailEnd/>
          </a:ln>
          <a:effectLst/>
        </p:spPr>
        <p:txBody>
          <a:bodyPr>
            <a:spAutoFit/>
          </a:bodyPr>
          <a:lstStyle/>
          <a:p>
            <a:pPr algn="r"/>
            <a:r>
              <a:rPr lang="fa-IR" sz="2000"/>
              <a:t>عوامل انتخاب پوشش گیاهی پارک :</a:t>
            </a:r>
            <a:r>
              <a:rPr lang="en-US"/>
              <a:t> </a:t>
            </a:r>
          </a:p>
          <a:p>
            <a:pPr algn="r"/>
            <a:endParaRPr lang="en-US"/>
          </a:p>
          <a:p>
            <a:pPr algn="r"/>
            <a:r>
              <a:rPr lang="fa-IR" sz="2000"/>
              <a:t>- </a:t>
            </a:r>
            <a:r>
              <a:rPr lang="ar-SA" sz="2000"/>
              <a:t>روشنایی و تراکم گیاهان </a:t>
            </a:r>
            <a:r>
              <a:rPr lang="fa-IR" sz="2000"/>
              <a:t>در</a:t>
            </a:r>
            <a:r>
              <a:rPr lang="ar-SA" sz="2000"/>
              <a:t>باغ </a:t>
            </a:r>
            <a:r>
              <a:rPr lang="fa-IR" sz="2000"/>
              <a:t>ها</a:t>
            </a:r>
            <a:endParaRPr lang="en-US" sz="2000"/>
          </a:p>
          <a:p>
            <a:pPr algn="r"/>
            <a:endParaRPr lang="en-US" sz="2000"/>
          </a:p>
          <a:p>
            <a:pPr algn="r"/>
            <a:r>
              <a:rPr lang="fa-IR" sz="2000"/>
              <a:t>- </a:t>
            </a:r>
            <a:r>
              <a:rPr lang="ar-SA" sz="2000"/>
              <a:t>رنگ </a:t>
            </a:r>
            <a:r>
              <a:rPr lang="fa-IR" sz="2000"/>
              <a:t>در</a:t>
            </a:r>
            <a:r>
              <a:rPr lang="ar-SA" sz="2000"/>
              <a:t>باغهای موضوعی</a:t>
            </a:r>
            <a:endParaRPr lang="en-US" sz="2000"/>
          </a:p>
          <a:p>
            <a:pPr algn="r"/>
            <a:endParaRPr lang="en-US" sz="2000"/>
          </a:p>
          <a:p>
            <a:pPr algn="r"/>
            <a:r>
              <a:rPr lang="fa-IR" sz="2000"/>
              <a:t>- </a:t>
            </a:r>
            <a:r>
              <a:rPr lang="ar-SA" sz="2000"/>
              <a:t>فصل گلدهی </a:t>
            </a:r>
            <a:r>
              <a:rPr lang="fa-IR" sz="2000"/>
              <a:t>در</a:t>
            </a:r>
            <a:r>
              <a:rPr lang="ar-SA" sz="2000"/>
              <a:t>باغ سفید</a:t>
            </a:r>
            <a:endParaRPr lang="en-US" sz="2000"/>
          </a:p>
          <a:p>
            <a:pPr algn="r"/>
            <a:endParaRPr lang="en-US" sz="2000"/>
          </a:p>
          <a:p>
            <a:pPr algn="r"/>
            <a:r>
              <a:rPr lang="fa-IR" sz="2000"/>
              <a:t>- </a:t>
            </a:r>
            <a:r>
              <a:rPr lang="ar-SA" sz="2000"/>
              <a:t>رشد </a:t>
            </a:r>
            <a:r>
              <a:rPr lang="fa-IR" sz="2000"/>
              <a:t>در</a:t>
            </a:r>
            <a:r>
              <a:rPr lang="ar-SA" sz="2000"/>
              <a:t>باغ متحرک</a:t>
            </a:r>
            <a:endParaRPr lang="en-US" sz="2000"/>
          </a:p>
          <a:p>
            <a:pPr algn="r"/>
            <a:endParaRPr lang="en-US" sz="2000"/>
          </a:p>
          <a:p>
            <a:pPr algn="r"/>
            <a:r>
              <a:rPr lang="fa-IR" sz="2000"/>
              <a:t>- </a:t>
            </a:r>
            <a:r>
              <a:rPr lang="ar-SA" sz="2000"/>
              <a:t>خاک</a:t>
            </a:r>
            <a:endParaRPr lang="en-US" sz="2000"/>
          </a:p>
          <a:p>
            <a:endParaRPr lang="en-US" sz="2000"/>
          </a:p>
          <a:p>
            <a:pPr algn="r"/>
            <a:r>
              <a:rPr lang="fa-IR" sz="2000"/>
              <a:t>- </a:t>
            </a:r>
            <a:r>
              <a:rPr lang="ar-SA" sz="2000"/>
              <a:t>قرارگیری در مقابل آفتاب</a:t>
            </a:r>
            <a:endParaRPr lang="en-US" sz="2000"/>
          </a:p>
        </p:txBody>
      </p:sp>
      <p:pic>
        <p:nvPicPr>
          <p:cNvPr id="27654" name="Picture 6" descr="9-1-10_t"/>
          <p:cNvPicPr>
            <a:picLocks noChangeAspect="1" noChangeArrowheads="1"/>
          </p:cNvPicPr>
          <p:nvPr/>
        </p:nvPicPr>
        <p:blipFill>
          <a:blip r:embed="rId2"/>
          <a:srcRect/>
          <a:stretch>
            <a:fillRect/>
          </a:stretch>
        </p:blipFill>
        <p:spPr bwMode="auto">
          <a:xfrm>
            <a:off x="914400" y="1676400"/>
            <a:ext cx="3810000" cy="2714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655" name="Picture 7" descr="9-1-19-2"/>
          <p:cNvPicPr>
            <a:picLocks noChangeAspect="1" noChangeArrowheads="1"/>
          </p:cNvPicPr>
          <p:nvPr/>
        </p:nvPicPr>
        <p:blipFill>
          <a:blip r:embed="rId3"/>
          <a:srcRect/>
          <a:stretch>
            <a:fillRect/>
          </a:stretch>
        </p:blipFill>
        <p:spPr bwMode="auto">
          <a:xfrm>
            <a:off x="914400" y="4648200"/>
            <a:ext cx="3810000" cy="1628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fade">
                                      <p:cBhvr>
                                        <p:cTn id="7" dur="2000"/>
                                        <p:tgtEl>
                                          <p:spTgt spid="27655"/>
                                        </p:tgtEl>
                                      </p:cBhvr>
                                    </p:animEffect>
                                  </p:childTnLst>
                                </p:cTn>
                              </p:par>
                              <p:par>
                                <p:cTn id="8" presetID="10" presetClass="entr" presetSubtype="0" fill="hold" nodeType="withEffect">
                                  <p:stCondLst>
                                    <p:cond delay="0"/>
                                  </p:stCondLst>
                                  <p:childTnLst>
                                    <p:set>
                                      <p:cBhvr>
                                        <p:cTn id="9" dur="1" fill="hold">
                                          <p:stCondLst>
                                            <p:cond delay="0"/>
                                          </p:stCondLst>
                                        </p:cTn>
                                        <p:tgtEl>
                                          <p:spTgt spid="27654"/>
                                        </p:tgtEl>
                                        <p:attrNameLst>
                                          <p:attrName>style.visibility</p:attrName>
                                        </p:attrNameLst>
                                      </p:cBhvr>
                                      <p:to>
                                        <p:strVal val="visible"/>
                                      </p:to>
                                    </p:set>
                                    <p:animEffect transition="in" filter="fade">
                                      <p:cBhvr>
                                        <p:cTn id="10" dur="2000"/>
                                        <p:tgtEl>
                                          <p:spTgt spid="27654"/>
                                        </p:tgtEl>
                                      </p:cBhvr>
                                    </p:animEffect>
                                  </p:childTnLst>
                                </p:cTn>
                              </p:par>
                            </p:childTnLst>
                          </p:cTn>
                        </p:par>
                        <p:par>
                          <p:cTn id="11" fill="hold">
                            <p:stCondLst>
                              <p:cond delay="2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27653"/>
                                        </p:tgtEl>
                                        <p:attrNameLst>
                                          <p:attrName>style.visibility</p:attrName>
                                        </p:attrNameLst>
                                      </p:cBhvr>
                                      <p:to>
                                        <p:strVal val="visible"/>
                                      </p:to>
                                    </p:set>
                                    <p:anim calcmode="discrete" valueType="clr">
                                      <p:cBhvr override="childStyle">
                                        <p:cTn id="14" dur="80"/>
                                        <p:tgtEl>
                                          <p:spTgt spid="2765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7653"/>
                                        </p:tgtEl>
                                        <p:attrNameLst>
                                          <p:attrName>fillcolor</p:attrName>
                                        </p:attrNameLst>
                                      </p:cBhvr>
                                      <p:tavLst>
                                        <p:tav tm="0">
                                          <p:val>
                                            <p:clrVal>
                                              <a:schemeClr val="accent2"/>
                                            </p:clrVal>
                                          </p:val>
                                        </p:tav>
                                        <p:tav tm="50000">
                                          <p:val>
                                            <p:clrVal>
                                              <a:schemeClr val="hlink"/>
                                            </p:clrVal>
                                          </p:val>
                                        </p:tav>
                                      </p:tavLst>
                                    </p:anim>
                                    <p:set>
                                      <p:cBhvr>
                                        <p:cTn id="16" dur="80"/>
                                        <p:tgtEl>
                                          <p:spTgt spid="276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r>
              <a:rPr lang="en-US" sz="3600"/>
              <a:t>Citroen Park           </a:t>
            </a:r>
            <a:r>
              <a:rPr lang="fa-IR" sz="3600"/>
              <a:t> پارک سیتروئن</a:t>
            </a:r>
            <a:endParaRPr lang="en-US" sz="3600"/>
          </a:p>
        </p:txBody>
      </p:sp>
      <p:sp>
        <p:nvSpPr>
          <p:cNvPr id="28676" name="Rectangle 4"/>
          <p:cNvSpPr>
            <a:spLocks noChangeArrowheads="1"/>
          </p:cNvSpPr>
          <p:nvPr/>
        </p:nvSpPr>
        <p:spPr bwMode="auto">
          <a:xfrm>
            <a:off x="1066800" y="5867400"/>
            <a:ext cx="6519863" cy="701675"/>
          </a:xfrm>
          <a:prstGeom prst="rect">
            <a:avLst/>
          </a:prstGeom>
          <a:noFill/>
          <a:ln w="9525">
            <a:noFill/>
            <a:miter lim="800000"/>
            <a:headEnd/>
            <a:tailEnd/>
          </a:ln>
          <a:effectLst/>
        </p:spPr>
        <p:txBody>
          <a:bodyPr>
            <a:spAutoFit/>
          </a:bodyPr>
          <a:lstStyle/>
          <a:p>
            <a:pPr algn="ctr"/>
            <a:r>
              <a:rPr lang="ar-SA" sz="2000"/>
              <a:t>باغهای متحرک که در انتهای شمالی پارک قرار دارند و هر روز یک منظره جدید را بوجود می آورند زیرا طبیعت آنها تحت کنترل نمی باشد</a:t>
            </a:r>
            <a:endParaRPr lang="en-US" sz="2000"/>
          </a:p>
        </p:txBody>
      </p:sp>
      <p:pic>
        <p:nvPicPr>
          <p:cNvPr id="28677" name="Picture 5" descr="4"/>
          <p:cNvPicPr>
            <a:picLocks noChangeAspect="1" noChangeArrowheads="1"/>
          </p:cNvPicPr>
          <p:nvPr/>
        </p:nvPicPr>
        <p:blipFill>
          <a:blip r:embed="rId2"/>
          <a:srcRect/>
          <a:stretch>
            <a:fillRect/>
          </a:stretch>
        </p:blipFill>
        <p:spPr bwMode="auto">
          <a:xfrm>
            <a:off x="609600" y="1219200"/>
            <a:ext cx="7620000" cy="4649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678" name="Text Box 6"/>
          <p:cNvSpPr txBox="1">
            <a:spLocks noChangeArrowheads="1"/>
          </p:cNvSpPr>
          <p:nvPr/>
        </p:nvSpPr>
        <p:spPr bwMode="auto">
          <a:xfrm>
            <a:off x="1905000" y="2819400"/>
            <a:ext cx="1828800" cy="396875"/>
          </a:xfrm>
          <a:prstGeom prst="rect">
            <a:avLst/>
          </a:prstGeom>
          <a:noFill/>
          <a:ln w="9525">
            <a:noFill/>
            <a:miter lim="800000"/>
            <a:headEnd/>
            <a:tailEnd/>
          </a:ln>
          <a:effectLst/>
        </p:spPr>
        <p:txBody>
          <a:bodyPr>
            <a:spAutoFit/>
          </a:bodyPr>
          <a:lstStyle/>
          <a:p>
            <a:pPr>
              <a:spcBef>
                <a:spcPct val="50000"/>
              </a:spcBef>
            </a:pPr>
            <a:r>
              <a:rPr lang="fa-IR" sz="2000"/>
              <a:t>باغ های متحرک</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fade">
                                      <p:cBhvr>
                                        <p:cTn id="7" dur="1000"/>
                                        <p:tgtEl>
                                          <p:spTgt spid="28677"/>
                                        </p:tgtEl>
                                      </p:cBhvr>
                                    </p:animEffect>
                                    <p:anim calcmode="lin" valueType="num">
                                      <p:cBhvr>
                                        <p:cTn id="8" dur="1000" fill="hold"/>
                                        <p:tgtEl>
                                          <p:spTgt spid="28677"/>
                                        </p:tgtEl>
                                        <p:attrNameLst>
                                          <p:attrName>ppt_x</p:attrName>
                                        </p:attrNameLst>
                                      </p:cBhvr>
                                      <p:tavLst>
                                        <p:tav tm="0">
                                          <p:val>
                                            <p:strVal val="#ppt_x"/>
                                          </p:val>
                                        </p:tav>
                                        <p:tav tm="100000">
                                          <p:val>
                                            <p:strVal val="#ppt_x"/>
                                          </p:val>
                                        </p:tav>
                                      </p:tavLst>
                                    </p:anim>
                                    <p:anim calcmode="lin" valueType="num">
                                      <p:cBhvr>
                                        <p:cTn id="9" dur="1000" fill="hold"/>
                                        <p:tgtEl>
                                          <p:spTgt spid="2867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1" presetClass="entr" presetSubtype="0" fill="hold" grpId="0" nodeType="afterEffect">
                                  <p:stCondLst>
                                    <p:cond delay="0"/>
                                  </p:stCondLst>
                                  <p:childTnLst>
                                    <p:set>
                                      <p:cBhvr>
                                        <p:cTn id="12" dur="1" fill="hold">
                                          <p:stCondLst>
                                            <p:cond delay="0"/>
                                          </p:stCondLst>
                                        </p:cTn>
                                        <p:tgtEl>
                                          <p:spTgt spid="28676"/>
                                        </p:tgtEl>
                                        <p:attrNameLst>
                                          <p:attrName>style.visibility</p:attrName>
                                        </p:attrNameLst>
                                      </p:cBhvr>
                                      <p:to>
                                        <p:strVal val="visible"/>
                                      </p:to>
                                    </p:set>
                                    <p:animEffect transition="in" filter="fade">
                                      <p:cBhvr>
                                        <p:cTn id="13" dur="770" decel="100000"/>
                                        <p:tgtEl>
                                          <p:spTgt spid="28676"/>
                                        </p:tgtEl>
                                      </p:cBhvr>
                                    </p:animEffect>
                                    <p:animScale>
                                      <p:cBhvr>
                                        <p:cTn id="14" dur="770" decel="100000"/>
                                        <p:tgtEl>
                                          <p:spTgt spid="28676"/>
                                        </p:tgtEl>
                                      </p:cBhvr>
                                      <p:from x="10000" y="10000"/>
                                      <p:to x="200000" y="450000"/>
                                    </p:animScale>
                                    <p:animScale>
                                      <p:cBhvr>
                                        <p:cTn id="15" dur="1230" accel="100000" fill="hold">
                                          <p:stCondLst>
                                            <p:cond delay="770"/>
                                          </p:stCondLst>
                                        </p:cTn>
                                        <p:tgtEl>
                                          <p:spTgt spid="28676"/>
                                        </p:tgtEl>
                                      </p:cBhvr>
                                      <p:from x="200000" y="450000"/>
                                      <p:to x="100000" y="100000"/>
                                    </p:animScale>
                                    <p:set>
                                      <p:cBhvr>
                                        <p:cTn id="16" dur="770" fill="hold"/>
                                        <p:tgtEl>
                                          <p:spTgt spid="28676"/>
                                        </p:tgtEl>
                                        <p:attrNameLst>
                                          <p:attrName>ppt_x</p:attrName>
                                        </p:attrNameLst>
                                      </p:cBhvr>
                                      <p:to>
                                        <p:strVal val="(0.5)"/>
                                      </p:to>
                                    </p:set>
                                    <p:anim from="(0.5)" to="(#ppt_x)" calcmode="lin" valueType="num">
                                      <p:cBhvr>
                                        <p:cTn id="17" dur="1230" accel="100000" fill="hold">
                                          <p:stCondLst>
                                            <p:cond delay="770"/>
                                          </p:stCondLst>
                                        </p:cTn>
                                        <p:tgtEl>
                                          <p:spTgt spid="28676"/>
                                        </p:tgtEl>
                                        <p:attrNameLst>
                                          <p:attrName>ppt_x</p:attrName>
                                        </p:attrNameLst>
                                      </p:cBhvr>
                                    </p:anim>
                                    <p:set>
                                      <p:cBhvr>
                                        <p:cTn id="18" dur="770" fill="hold"/>
                                        <p:tgtEl>
                                          <p:spTgt spid="28676"/>
                                        </p:tgtEl>
                                        <p:attrNameLst>
                                          <p:attrName>ppt_y</p:attrName>
                                        </p:attrNameLst>
                                      </p:cBhvr>
                                      <p:to>
                                        <p:strVal val="(#ppt_y+0.4)"/>
                                      </p:to>
                                    </p:set>
                                    <p:anim from="(#ppt_y+0.4)" to="(#ppt_y)" calcmode="lin" valueType="num">
                                      <p:cBhvr>
                                        <p:cTn id="19" dur="1230" accel="100000" fill="hold">
                                          <p:stCondLst>
                                            <p:cond delay="770"/>
                                          </p:stCondLst>
                                        </p:cTn>
                                        <p:tgtEl>
                                          <p:spTgt spid="28676"/>
                                        </p:tgtEl>
                                        <p:attrNameLst>
                                          <p:attrName>ppt_y</p:attrName>
                                        </p:attrNameLst>
                                      </p:cBhvr>
                                    </p:anim>
                                  </p:childTnLst>
                                </p:cTn>
                              </p:par>
                              <p:par>
                                <p:cTn id="20" presetID="47" presetClass="entr" presetSubtype="0" fill="hold" grpId="0" nodeType="withEffect">
                                  <p:stCondLst>
                                    <p:cond delay="0"/>
                                  </p:stCondLst>
                                  <p:childTnLst>
                                    <p:set>
                                      <p:cBhvr>
                                        <p:cTn id="21" dur="1" fill="hold">
                                          <p:stCondLst>
                                            <p:cond delay="0"/>
                                          </p:stCondLst>
                                        </p:cTn>
                                        <p:tgtEl>
                                          <p:spTgt spid="28678"/>
                                        </p:tgtEl>
                                        <p:attrNameLst>
                                          <p:attrName>style.visibility</p:attrName>
                                        </p:attrNameLst>
                                      </p:cBhvr>
                                      <p:to>
                                        <p:strVal val="visible"/>
                                      </p:to>
                                    </p:set>
                                    <p:animEffect transition="in" filter="fade">
                                      <p:cBhvr>
                                        <p:cTn id="22" dur="1000"/>
                                        <p:tgtEl>
                                          <p:spTgt spid="28678"/>
                                        </p:tgtEl>
                                      </p:cBhvr>
                                    </p:animEffect>
                                    <p:anim calcmode="lin" valueType="num">
                                      <p:cBhvr>
                                        <p:cTn id="23" dur="1000" fill="hold"/>
                                        <p:tgtEl>
                                          <p:spTgt spid="28678"/>
                                        </p:tgtEl>
                                        <p:attrNameLst>
                                          <p:attrName>ppt_x</p:attrName>
                                        </p:attrNameLst>
                                      </p:cBhvr>
                                      <p:tavLst>
                                        <p:tav tm="0">
                                          <p:val>
                                            <p:strVal val="#ppt_x"/>
                                          </p:val>
                                        </p:tav>
                                        <p:tav tm="100000">
                                          <p:val>
                                            <p:strVal val="#ppt_x"/>
                                          </p:val>
                                        </p:tav>
                                      </p:tavLst>
                                    </p:anim>
                                    <p:anim calcmode="lin" valueType="num">
                                      <p:cBhvr>
                                        <p:cTn id="24" dur="1000" fill="hold"/>
                                        <p:tgtEl>
                                          <p:spTgt spid="286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r>
              <a:rPr lang="en-US" sz="3600"/>
              <a:t>Citroen Park           </a:t>
            </a:r>
            <a:r>
              <a:rPr lang="fa-IR" sz="3600"/>
              <a:t> پارک سیتروئن</a:t>
            </a:r>
            <a:endParaRPr lang="en-US" sz="3600"/>
          </a:p>
        </p:txBody>
      </p:sp>
      <p:pic>
        <p:nvPicPr>
          <p:cNvPr id="29700" name="Picture 4" descr="4341178"/>
          <p:cNvPicPr>
            <a:picLocks noChangeAspect="1" noChangeArrowheads="1"/>
          </p:cNvPicPr>
          <p:nvPr/>
        </p:nvPicPr>
        <p:blipFill>
          <a:blip r:embed="rId2"/>
          <a:srcRect/>
          <a:stretch>
            <a:fillRect/>
          </a:stretch>
        </p:blipFill>
        <p:spPr bwMode="auto">
          <a:xfrm>
            <a:off x="1371600" y="1524000"/>
            <a:ext cx="6350000" cy="421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701" name="Text Box 5"/>
          <p:cNvSpPr txBox="1">
            <a:spLocks noChangeArrowheads="1"/>
          </p:cNvSpPr>
          <p:nvPr/>
        </p:nvSpPr>
        <p:spPr bwMode="auto">
          <a:xfrm>
            <a:off x="2895600" y="5867400"/>
            <a:ext cx="3048000" cy="396875"/>
          </a:xfrm>
          <a:prstGeom prst="rect">
            <a:avLst/>
          </a:prstGeom>
          <a:noFill/>
          <a:ln w="9525">
            <a:noFill/>
            <a:miter lim="800000"/>
            <a:headEnd/>
            <a:tailEnd/>
          </a:ln>
          <a:effectLst/>
        </p:spPr>
        <p:txBody>
          <a:bodyPr>
            <a:spAutoFit/>
          </a:bodyPr>
          <a:lstStyle/>
          <a:p>
            <a:pPr>
              <a:spcBef>
                <a:spcPct val="50000"/>
              </a:spcBef>
            </a:pPr>
            <a:r>
              <a:rPr lang="fa-IR" sz="2000"/>
              <a:t>تصویر مرکزی باغ متحرک پارک </a:t>
            </a:r>
            <a:endParaRPr lang="en-US" sz="20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r>
              <a:rPr lang="en-US" sz="3600"/>
              <a:t>Citroen Park           </a:t>
            </a:r>
            <a:r>
              <a:rPr lang="fa-IR" sz="3600"/>
              <a:t> پارک سیتروئن</a:t>
            </a:r>
            <a:endParaRPr lang="en-US" sz="3600"/>
          </a:p>
        </p:txBody>
      </p:sp>
      <p:pic>
        <p:nvPicPr>
          <p:cNvPr id="30724" name="Picture 4" descr="2525016"/>
          <p:cNvPicPr>
            <a:picLocks noChangeAspect="1" noChangeArrowheads="1"/>
          </p:cNvPicPr>
          <p:nvPr/>
        </p:nvPicPr>
        <p:blipFill>
          <a:blip r:embed="rId2"/>
          <a:srcRect/>
          <a:stretch>
            <a:fillRect/>
          </a:stretch>
        </p:blipFill>
        <p:spPr bwMode="auto">
          <a:xfrm>
            <a:off x="1447800" y="1295400"/>
            <a:ext cx="6350000" cy="4762500"/>
          </a:xfrm>
          <a:prstGeom prst="rect">
            <a:avLst/>
          </a:prstGeom>
          <a:noFill/>
        </p:spPr>
      </p:pic>
      <p:sp>
        <p:nvSpPr>
          <p:cNvPr id="30725" name="Text Box 5"/>
          <p:cNvSpPr txBox="1">
            <a:spLocks noChangeArrowheads="1"/>
          </p:cNvSpPr>
          <p:nvPr/>
        </p:nvSpPr>
        <p:spPr bwMode="auto">
          <a:xfrm>
            <a:off x="3200400" y="6172200"/>
            <a:ext cx="2819400" cy="396875"/>
          </a:xfrm>
          <a:prstGeom prst="rect">
            <a:avLst/>
          </a:prstGeom>
          <a:noFill/>
          <a:ln w="9525">
            <a:noFill/>
            <a:miter lim="800000"/>
            <a:headEnd/>
            <a:tailEnd/>
          </a:ln>
          <a:effectLst/>
        </p:spPr>
        <p:txBody>
          <a:bodyPr>
            <a:spAutoFit/>
          </a:bodyPr>
          <a:lstStyle/>
          <a:p>
            <a:pPr>
              <a:spcBef>
                <a:spcPct val="50000"/>
              </a:spcBef>
            </a:pPr>
            <a:r>
              <a:rPr lang="fa-IR" sz="2000"/>
              <a:t>تصویری از باغ های موضوعی</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fade">
                                      <p:cBhvr>
                                        <p:cTn id="7" dur="2000"/>
                                        <p:tgtEl>
                                          <p:spTgt spid="30724"/>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0725"/>
                                        </p:tgtEl>
                                        <p:attrNameLst>
                                          <p:attrName>style.visibility</p:attrName>
                                        </p:attrNameLst>
                                      </p:cBhvr>
                                      <p:to>
                                        <p:strVal val="visible"/>
                                      </p:to>
                                    </p:set>
                                    <p:animEffect transition="in" filter="fade">
                                      <p:cBhvr>
                                        <p:cTn id="10" dur="1000"/>
                                        <p:tgtEl>
                                          <p:spTgt spid="30725"/>
                                        </p:tgtEl>
                                      </p:cBhvr>
                                    </p:animEffect>
                                    <p:anim calcmode="lin" valueType="num">
                                      <p:cBhvr>
                                        <p:cTn id="11" dur="1000" fill="hold"/>
                                        <p:tgtEl>
                                          <p:spTgt spid="30725"/>
                                        </p:tgtEl>
                                        <p:attrNameLst>
                                          <p:attrName>ppt_x</p:attrName>
                                        </p:attrNameLst>
                                      </p:cBhvr>
                                      <p:tavLst>
                                        <p:tav tm="0">
                                          <p:val>
                                            <p:strVal val="#ppt_x"/>
                                          </p:val>
                                        </p:tav>
                                        <p:tav tm="100000">
                                          <p:val>
                                            <p:strVal val="#ppt_x"/>
                                          </p:val>
                                        </p:tav>
                                      </p:tavLst>
                                    </p:anim>
                                    <p:anim calcmode="lin" valueType="num">
                                      <p:cBhvr>
                                        <p:cTn id="12" dur="1000" fill="hold"/>
                                        <p:tgtEl>
                                          <p:spTgt spid="307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r>
              <a:rPr lang="en-US" sz="3600"/>
              <a:t>Citroen Park           </a:t>
            </a:r>
            <a:r>
              <a:rPr lang="fa-IR" sz="3600"/>
              <a:t> پارک سیتروئن</a:t>
            </a:r>
            <a:endParaRPr lang="en-US" sz="3600"/>
          </a:p>
        </p:txBody>
      </p:sp>
      <p:pic>
        <p:nvPicPr>
          <p:cNvPr id="31748" name="Picture 4" descr="black"/>
          <p:cNvPicPr>
            <a:picLocks noChangeAspect="1" noChangeArrowheads="1"/>
          </p:cNvPicPr>
          <p:nvPr/>
        </p:nvPicPr>
        <p:blipFill>
          <a:blip r:embed="rId2"/>
          <a:srcRect/>
          <a:stretch>
            <a:fillRect/>
          </a:stretch>
        </p:blipFill>
        <p:spPr bwMode="auto">
          <a:xfrm>
            <a:off x="533400" y="1219200"/>
            <a:ext cx="8001000" cy="4756150"/>
          </a:xfrm>
          <a:prstGeom prst="rect">
            <a:avLst/>
          </a:prstGeom>
          <a:noFill/>
        </p:spPr>
      </p:pic>
      <p:sp>
        <p:nvSpPr>
          <p:cNvPr id="31749" name="Text Box 5"/>
          <p:cNvSpPr txBox="1">
            <a:spLocks noChangeArrowheads="1"/>
          </p:cNvSpPr>
          <p:nvPr/>
        </p:nvSpPr>
        <p:spPr bwMode="auto">
          <a:xfrm>
            <a:off x="2819400" y="6096000"/>
            <a:ext cx="2743200" cy="396875"/>
          </a:xfrm>
          <a:prstGeom prst="rect">
            <a:avLst/>
          </a:prstGeom>
          <a:noFill/>
          <a:ln w="9525">
            <a:noFill/>
            <a:miter lim="800000"/>
            <a:headEnd/>
            <a:tailEnd/>
          </a:ln>
          <a:effectLst/>
        </p:spPr>
        <p:txBody>
          <a:bodyPr>
            <a:spAutoFit/>
          </a:bodyPr>
          <a:lstStyle/>
          <a:p>
            <a:pPr>
              <a:spcBef>
                <a:spcPct val="50000"/>
              </a:spcBef>
            </a:pPr>
            <a:r>
              <a:rPr lang="fa-IR" sz="2000"/>
              <a:t>قسمت انتهایی و جنوبی پارک</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p:cTn id="7" dur="500" fill="hold"/>
                                        <p:tgtEl>
                                          <p:spTgt spid="31748"/>
                                        </p:tgtEl>
                                        <p:attrNameLst>
                                          <p:attrName>ppt_w</p:attrName>
                                        </p:attrNameLst>
                                      </p:cBhvr>
                                      <p:tavLst>
                                        <p:tav tm="0">
                                          <p:val>
                                            <p:fltVal val="0"/>
                                          </p:val>
                                        </p:tav>
                                        <p:tav tm="100000">
                                          <p:val>
                                            <p:strVal val="#ppt_w"/>
                                          </p:val>
                                        </p:tav>
                                      </p:tavLst>
                                    </p:anim>
                                    <p:anim calcmode="lin" valueType="num">
                                      <p:cBhvr>
                                        <p:cTn id="8" dur="500" fill="hold"/>
                                        <p:tgtEl>
                                          <p:spTgt spid="31748"/>
                                        </p:tgtEl>
                                        <p:attrNameLst>
                                          <p:attrName>ppt_h</p:attrName>
                                        </p:attrNameLst>
                                      </p:cBhvr>
                                      <p:tavLst>
                                        <p:tav tm="0">
                                          <p:val>
                                            <p:fltVal val="0"/>
                                          </p:val>
                                        </p:tav>
                                        <p:tav tm="100000">
                                          <p:val>
                                            <p:strVal val="#ppt_h"/>
                                          </p:val>
                                        </p:tav>
                                      </p:tavLst>
                                    </p:anim>
                                    <p:animEffect transition="in" filter="fade">
                                      <p:cBhvr>
                                        <p:cTn id="9" dur="500"/>
                                        <p:tgtEl>
                                          <p:spTgt spid="3174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1749"/>
                                        </p:tgtEl>
                                        <p:attrNameLst>
                                          <p:attrName>style.visibility</p:attrName>
                                        </p:attrNameLst>
                                      </p:cBhvr>
                                      <p:to>
                                        <p:strVal val="visible"/>
                                      </p:to>
                                    </p:set>
                                    <p:animEffect transition="in" filter="fade">
                                      <p:cBhvr>
                                        <p:cTn id="12" dur="20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r>
              <a:rPr lang="en-US" sz="3600"/>
              <a:t>Citroen Park           </a:t>
            </a:r>
            <a:r>
              <a:rPr lang="fa-IR" sz="3600"/>
              <a:t> پارک سیتروئن</a:t>
            </a:r>
            <a:endParaRPr lang="en-US" sz="3600"/>
          </a:p>
        </p:txBody>
      </p:sp>
      <p:sp>
        <p:nvSpPr>
          <p:cNvPr id="32772" name="Rectangle 4"/>
          <p:cNvSpPr>
            <a:spLocks noChangeArrowheads="1"/>
          </p:cNvSpPr>
          <p:nvPr/>
        </p:nvSpPr>
        <p:spPr bwMode="auto">
          <a:xfrm>
            <a:off x="1219200" y="5715000"/>
            <a:ext cx="7010400" cy="701675"/>
          </a:xfrm>
          <a:prstGeom prst="rect">
            <a:avLst/>
          </a:prstGeom>
          <a:noFill/>
          <a:ln w="9525">
            <a:noFill/>
            <a:miter lim="800000"/>
            <a:headEnd/>
            <a:tailEnd/>
          </a:ln>
          <a:effectLst/>
        </p:spPr>
        <p:txBody>
          <a:bodyPr>
            <a:spAutoFit/>
          </a:bodyPr>
          <a:lstStyle/>
          <a:p>
            <a:pPr algn="ctr"/>
            <a:r>
              <a:rPr lang="fa-IR" sz="2000"/>
              <a:t>ا</a:t>
            </a:r>
            <a:r>
              <a:rPr lang="ar-SA" sz="2000"/>
              <a:t>ین آکس بدون اینکه دید به سوی سن رامحدودکند آن را مرزبندی می کند و با عبور از وسط باغ بیان کننده ارتباط </a:t>
            </a:r>
            <a:r>
              <a:rPr lang="fa-IR" sz="2000"/>
              <a:t>دوقسمت پارک</a:t>
            </a:r>
            <a:r>
              <a:rPr lang="ar-SA" sz="2000"/>
              <a:t> است</a:t>
            </a:r>
            <a:endParaRPr lang="en-US" sz="2000"/>
          </a:p>
        </p:txBody>
      </p:sp>
      <p:pic>
        <p:nvPicPr>
          <p:cNvPr id="32773" name="Picture 5" descr="5"/>
          <p:cNvPicPr>
            <a:picLocks noChangeAspect="1" noChangeArrowheads="1"/>
          </p:cNvPicPr>
          <p:nvPr/>
        </p:nvPicPr>
        <p:blipFill>
          <a:blip r:embed="rId2"/>
          <a:srcRect/>
          <a:stretch>
            <a:fillRect/>
          </a:stretch>
        </p:blipFill>
        <p:spPr bwMode="auto">
          <a:xfrm>
            <a:off x="381000" y="1219200"/>
            <a:ext cx="8534400" cy="4419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fade">
                                      <p:cBhvr>
                                        <p:cTn id="7" dur="2000"/>
                                        <p:tgtEl>
                                          <p:spTgt spid="327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772"/>
                                        </p:tgtEl>
                                        <p:attrNameLst>
                                          <p:attrName>style.visibility</p:attrName>
                                        </p:attrNameLst>
                                      </p:cBhvr>
                                      <p:to>
                                        <p:strVal val="visible"/>
                                      </p:to>
                                    </p:set>
                                    <p:animEffect transition="in" filter="fade">
                                      <p:cBhvr>
                                        <p:cTn id="10" dur="20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4"/>
          <p:cNvSpPr txBox="1">
            <a:spLocks noChangeArrowheads="1"/>
          </p:cNvSpPr>
          <p:nvPr/>
        </p:nvSpPr>
        <p:spPr bwMode="auto">
          <a:xfrm>
            <a:off x="2667000" y="3581400"/>
            <a:ext cx="4343400" cy="707886"/>
          </a:xfrm>
          <a:prstGeom prst="rect">
            <a:avLst/>
          </a:prstGeom>
          <a:noFill/>
          <a:ln w="9525">
            <a:noFill/>
            <a:miter lim="800000"/>
            <a:headEnd/>
            <a:tailEnd/>
          </a:ln>
          <a:effectLst/>
        </p:spPr>
        <p:txBody>
          <a:bodyPr wrap="square">
            <a:spAutoFit/>
          </a:bodyPr>
          <a:lstStyle/>
          <a:p>
            <a:pPr algn="ctr">
              <a:spcBef>
                <a:spcPct val="50000"/>
              </a:spcBef>
            </a:pPr>
            <a:r>
              <a:rPr lang="fa-IR" sz="1600" dirty="0" smtClean="0"/>
              <a:t>پروژه کنفرانس معماری منظر: محمود شایانفرد </a:t>
            </a:r>
          </a:p>
          <a:p>
            <a:pPr>
              <a:spcBef>
                <a:spcPct val="50000"/>
              </a:spcBef>
            </a:pPr>
            <a:r>
              <a:rPr lang="fa-IR" sz="1600" dirty="0" smtClean="0"/>
              <a:t>دانشجوی کارشناسی ناپیوسته مهندسی تکنولوژی معماری</a:t>
            </a:r>
            <a:endParaRPr lang="en-US" sz="1600" dirty="0"/>
          </a:p>
        </p:txBody>
      </p:sp>
      <p:sp>
        <p:nvSpPr>
          <p:cNvPr id="43013" name="Rectangle 5"/>
          <p:cNvSpPr>
            <a:spLocks noChangeArrowheads="1"/>
          </p:cNvSpPr>
          <p:nvPr/>
        </p:nvSpPr>
        <p:spPr bwMode="auto">
          <a:xfrm>
            <a:off x="3275856" y="2276872"/>
            <a:ext cx="2624436" cy="707886"/>
          </a:xfrm>
          <a:prstGeom prst="rect">
            <a:avLst/>
          </a:prstGeom>
          <a:noFill/>
          <a:ln w="9525">
            <a:noFill/>
            <a:miter lim="800000"/>
            <a:headEnd/>
            <a:tailEnd/>
          </a:ln>
          <a:effectLst/>
        </p:spPr>
        <p:txBody>
          <a:bodyPr wrap="none">
            <a:spAutoFit/>
          </a:bodyPr>
          <a:lstStyle/>
          <a:p>
            <a:r>
              <a:rPr lang="fa-IR" sz="4000" dirty="0" smtClean="0">
                <a:solidFill>
                  <a:schemeClr val="tx2"/>
                </a:solidFill>
                <a:effectLst>
                  <a:outerShdw blurRad="38100" dist="38100" dir="2700000" algn="tl">
                    <a:srgbClr val="000000"/>
                  </a:outerShdw>
                </a:effectLst>
              </a:rPr>
              <a:t>پارک </a:t>
            </a:r>
            <a:r>
              <a:rPr lang="fa-IR" sz="4000" dirty="0">
                <a:solidFill>
                  <a:schemeClr val="tx2"/>
                </a:solidFill>
                <a:effectLst>
                  <a:outerShdw blurRad="38100" dist="38100" dir="2700000" algn="tl">
                    <a:srgbClr val="000000"/>
                  </a:outerShdw>
                </a:effectLst>
              </a:rPr>
              <a:t>سیتروئن</a:t>
            </a:r>
            <a:endParaRPr lang="en-US" sz="4000" dirty="0">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43013"/>
                                        </p:tgtEl>
                                        <p:attrNameLst>
                                          <p:attrName>style.visibility</p:attrName>
                                        </p:attrNameLst>
                                      </p:cBhvr>
                                      <p:to>
                                        <p:strVal val="visible"/>
                                      </p:to>
                                    </p:set>
                                    <p:animEffect transition="in" filter="fade">
                                      <p:cBhvr>
                                        <p:cTn id="7" dur="2000"/>
                                        <p:tgtEl>
                                          <p:spTgt spid="43013"/>
                                        </p:tgtEl>
                                      </p:cBhvr>
                                    </p:animEffect>
                                    <p:anim calcmode="lin" valueType="num">
                                      <p:cBhvr>
                                        <p:cTn id="8" dur="2000" fill="hold"/>
                                        <p:tgtEl>
                                          <p:spTgt spid="43013"/>
                                        </p:tgtEl>
                                        <p:attrNameLst>
                                          <p:attrName>ppt_w</p:attrName>
                                        </p:attrNameLst>
                                      </p:cBhvr>
                                      <p:tavLst>
                                        <p:tav tm="0" fmla="#ppt_w*sin(2.5*pi*$)">
                                          <p:val>
                                            <p:fltVal val="0"/>
                                          </p:val>
                                        </p:tav>
                                        <p:tav tm="100000">
                                          <p:val>
                                            <p:fltVal val="1"/>
                                          </p:val>
                                        </p:tav>
                                      </p:tavLst>
                                    </p:anim>
                                    <p:anim calcmode="lin" valueType="num">
                                      <p:cBhvr>
                                        <p:cTn id="9" dur="2000" fill="hold"/>
                                        <p:tgtEl>
                                          <p:spTgt spid="43013"/>
                                        </p:tgtEl>
                                        <p:attrNameLst>
                                          <p:attrName>ppt_h</p:attrName>
                                        </p:attrNameLst>
                                      </p:cBhvr>
                                      <p:tavLst>
                                        <p:tav tm="0">
                                          <p:val>
                                            <p:strVal val="#ppt_h"/>
                                          </p:val>
                                        </p:tav>
                                        <p:tav tm="100000">
                                          <p:val>
                                            <p:strVal val="#ppt_h"/>
                                          </p:val>
                                        </p:tav>
                                      </p:tavLst>
                                    </p:anim>
                                  </p:childTnLst>
                                </p:cTn>
                              </p:par>
                            </p:childTnLst>
                          </p:cTn>
                        </p:par>
                        <p:par>
                          <p:cTn id="10" fill="hold">
                            <p:stCondLst>
                              <p:cond delay="4000"/>
                            </p:stCondLst>
                            <p:childTnLst>
                              <p:par>
                                <p:cTn id="11" presetID="42" presetClass="entr" presetSubtype="0" fill="hold" grpId="0" nodeType="afterEffect">
                                  <p:stCondLst>
                                    <p:cond delay="0"/>
                                  </p:stCondLst>
                                  <p:childTnLst>
                                    <p:set>
                                      <p:cBhvr>
                                        <p:cTn id="12" dur="1" fill="hold">
                                          <p:stCondLst>
                                            <p:cond delay="0"/>
                                          </p:stCondLst>
                                        </p:cTn>
                                        <p:tgtEl>
                                          <p:spTgt spid="43012"/>
                                        </p:tgtEl>
                                        <p:attrNameLst>
                                          <p:attrName>style.visibility</p:attrName>
                                        </p:attrNameLst>
                                      </p:cBhvr>
                                      <p:to>
                                        <p:strVal val="visible"/>
                                      </p:to>
                                    </p:set>
                                    <p:animEffect transition="in" filter="fade">
                                      <p:cBhvr>
                                        <p:cTn id="13" dur="1000"/>
                                        <p:tgtEl>
                                          <p:spTgt spid="43012"/>
                                        </p:tgtEl>
                                      </p:cBhvr>
                                    </p:animEffect>
                                    <p:anim calcmode="lin" valueType="num">
                                      <p:cBhvr>
                                        <p:cTn id="14" dur="1000" fill="hold"/>
                                        <p:tgtEl>
                                          <p:spTgt spid="43012"/>
                                        </p:tgtEl>
                                        <p:attrNameLst>
                                          <p:attrName>ppt_x</p:attrName>
                                        </p:attrNameLst>
                                      </p:cBhvr>
                                      <p:tavLst>
                                        <p:tav tm="0">
                                          <p:val>
                                            <p:strVal val="#ppt_x"/>
                                          </p:val>
                                        </p:tav>
                                        <p:tav tm="100000">
                                          <p:val>
                                            <p:strVal val="#ppt_x"/>
                                          </p:val>
                                        </p:tav>
                                      </p:tavLst>
                                    </p:anim>
                                    <p:anim calcmode="lin" valueType="num">
                                      <p:cBhvr>
                                        <p:cTn id="15" dur="1000" fill="hold"/>
                                        <p:tgtEl>
                                          <p:spTgt spid="430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r>
              <a:rPr lang="en-US" sz="3600"/>
              <a:t>Citroen Park           </a:t>
            </a:r>
            <a:r>
              <a:rPr lang="fa-IR" sz="3600"/>
              <a:t> پارک سیتروئن</a:t>
            </a:r>
            <a:endParaRPr lang="en-US" sz="3600"/>
          </a:p>
        </p:txBody>
      </p:sp>
      <p:sp>
        <p:nvSpPr>
          <p:cNvPr id="33796" name="Rectangle 4"/>
          <p:cNvSpPr>
            <a:spLocks noChangeArrowheads="1"/>
          </p:cNvSpPr>
          <p:nvPr/>
        </p:nvSpPr>
        <p:spPr bwMode="auto">
          <a:xfrm>
            <a:off x="1295400" y="6096000"/>
            <a:ext cx="6934200" cy="1006475"/>
          </a:xfrm>
          <a:prstGeom prst="rect">
            <a:avLst/>
          </a:prstGeom>
          <a:noFill/>
          <a:ln w="9525">
            <a:noFill/>
            <a:miter lim="800000"/>
            <a:headEnd/>
            <a:tailEnd/>
          </a:ln>
          <a:effectLst/>
        </p:spPr>
        <p:txBody>
          <a:bodyPr>
            <a:spAutoFit/>
          </a:bodyPr>
          <a:lstStyle/>
          <a:p>
            <a:r>
              <a:rPr lang="ar-SA" sz="2000"/>
              <a:t>باغ سفید که در هنگام گلدهی کاملا سفید می شود و محلی برای بازی بچه هاست</a:t>
            </a:r>
            <a:endParaRPr lang="en-US" sz="2000"/>
          </a:p>
          <a:p>
            <a:endParaRPr lang="en-US" sz="2000"/>
          </a:p>
          <a:p>
            <a:endParaRPr lang="en-US" sz="2000"/>
          </a:p>
        </p:txBody>
      </p:sp>
      <p:pic>
        <p:nvPicPr>
          <p:cNvPr id="33797" name="Picture 5" descr="6688232"/>
          <p:cNvPicPr>
            <a:picLocks noChangeAspect="1" noChangeArrowheads="1"/>
          </p:cNvPicPr>
          <p:nvPr/>
        </p:nvPicPr>
        <p:blipFill>
          <a:blip r:embed="rId2"/>
          <a:srcRect/>
          <a:stretch>
            <a:fillRect/>
          </a:stretch>
        </p:blipFill>
        <p:spPr bwMode="auto">
          <a:xfrm>
            <a:off x="1371600" y="1143000"/>
            <a:ext cx="6350000" cy="476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2000"/>
                                        <p:tgtEl>
                                          <p:spTgt spid="33797"/>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3796"/>
                                        </p:tgtEl>
                                        <p:attrNameLst>
                                          <p:attrName>style.visibility</p:attrName>
                                        </p:attrNameLst>
                                      </p:cBhvr>
                                      <p:to>
                                        <p:strVal val="visible"/>
                                      </p:to>
                                    </p:set>
                                    <p:anim calcmode="discrete" valueType="clr">
                                      <p:cBhvr override="childStyle">
                                        <p:cTn id="11" dur="80"/>
                                        <p:tgtEl>
                                          <p:spTgt spid="33796"/>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3796"/>
                                        </p:tgtEl>
                                        <p:attrNameLst>
                                          <p:attrName>fillcolor</p:attrName>
                                        </p:attrNameLst>
                                      </p:cBhvr>
                                      <p:tavLst>
                                        <p:tav tm="0">
                                          <p:val>
                                            <p:clrVal>
                                              <a:schemeClr val="accent2"/>
                                            </p:clrVal>
                                          </p:val>
                                        </p:tav>
                                        <p:tav tm="50000">
                                          <p:val>
                                            <p:clrVal>
                                              <a:schemeClr val="hlink"/>
                                            </p:clrVal>
                                          </p:val>
                                        </p:tav>
                                      </p:tavLst>
                                    </p:anim>
                                    <p:set>
                                      <p:cBhvr>
                                        <p:cTn id="13" dur="80"/>
                                        <p:tgtEl>
                                          <p:spTgt spid="3379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r>
              <a:rPr lang="en-US" sz="3600"/>
              <a:t>Citroen Park           </a:t>
            </a:r>
            <a:r>
              <a:rPr lang="fa-IR" sz="3600"/>
              <a:t> پارک سیتروئن</a:t>
            </a:r>
            <a:endParaRPr lang="en-US" sz="3600"/>
          </a:p>
        </p:txBody>
      </p:sp>
      <p:sp>
        <p:nvSpPr>
          <p:cNvPr id="34820" name="Rectangle 4"/>
          <p:cNvSpPr>
            <a:spLocks noChangeArrowheads="1"/>
          </p:cNvSpPr>
          <p:nvPr/>
        </p:nvSpPr>
        <p:spPr bwMode="auto">
          <a:xfrm>
            <a:off x="3048000" y="5105400"/>
            <a:ext cx="1677988" cy="396875"/>
          </a:xfrm>
          <a:prstGeom prst="rect">
            <a:avLst/>
          </a:prstGeom>
          <a:noFill/>
          <a:ln w="9525">
            <a:noFill/>
            <a:miter lim="800000"/>
            <a:headEnd/>
            <a:tailEnd/>
          </a:ln>
          <a:effectLst/>
        </p:spPr>
        <p:txBody>
          <a:bodyPr wrap="none">
            <a:spAutoFit/>
          </a:bodyPr>
          <a:lstStyle/>
          <a:p>
            <a:r>
              <a:rPr lang="ar-SA" sz="2000"/>
              <a:t>گلخانه های بزرگ</a:t>
            </a:r>
            <a:endParaRPr lang="en-US" sz="2000"/>
          </a:p>
        </p:txBody>
      </p:sp>
      <p:pic>
        <p:nvPicPr>
          <p:cNvPr id="34821" name="Picture 5" descr="3893945"/>
          <p:cNvPicPr>
            <a:picLocks noChangeAspect="1" noChangeArrowheads="1"/>
          </p:cNvPicPr>
          <p:nvPr/>
        </p:nvPicPr>
        <p:blipFill>
          <a:blip r:embed="rId2"/>
          <a:srcRect/>
          <a:stretch>
            <a:fillRect/>
          </a:stretch>
        </p:blipFill>
        <p:spPr bwMode="auto">
          <a:xfrm>
            <a:off x="304800" y="1295400"/>
            <a:ext cx="4572000" cy="3429000"/>
          </a:xfrm>
          <a:prstGeom prst="rect">
            <a:avLst/>
          </a:prstGeom>
          <a:noFill/>
        </p:spPr>
      </p:pic>
      <p:pic>
        <p:nvPicPr>
          <p:cNvPr id="34822" name="Picture 6" descr="243353"/>
          <p:cNvPicPr>
            <a:picLocks noChangeAspect="1" noChangeArrowheads="1"/>
          </p:cNvPicPr>
          <p:nvPr/>
        </p:nvPicPr>
        <p:blipFill>
          <a:blip r:embed="rId3"/>
          <a:srcRect/>
          <a:stretch>
            <a:fillRect/>
          </a:stretch>
        </p:blipFill>
        <p:spPr bwMode="auto">
          <a:xfrm>
            <a:off x="4953000" y="2895600"/>
            <a:ext cx="3962400" cy="2971800"/>
          </a:xfrm>
          <a:prstGeom prst="rect">
            <a:avLst/>
          </a:prstGeom>
          <a:noFill/>
        </p:spPr>
      </p:pic>
      <p:pic>
        <p:nvPicPr>
          <p:cNvPr id="34823" name="Picture 7" descr="243359"/>
          <p:cNvPicPr>
            <a:picLocks noChangeAspect="1" noChangeArrowheads="1"/>
          </p:cNvPicPr>
          <p:nvPr/>
        </p:nvPicPr>
        <p:blipFill>
          <a:blip r:embed="rId4"/>
          <a:srcRect/>
          <a:stretch>
            <a:fillRect/>
          </a:stretch>
        </p:blipFill>
        <p:spPr bwMode="auto">
          <a:xfrm>
            <a:off x="304800" y="1295400"/>
            <a:ext cx="8610600" cy="5276850"/>
          </a:xfrm>
          <a:prstGeom prst="rect">
            <a:avLst/>
          </a:prstGeom>
          <a:noFill/>
        </p:spPr>
      </p:pic>
      <p:pic>
        <p:nvPicPr>
          <p:cNvPr id="34824" name="Picture 8" descr="853764"/>
          <p:cNvPicPr>
            <a:picLocks noChangeAspect="1" noChangeArrowheads="1"/>
          </p:cNvPicPr>
          <p:nvPr/>
        </p:nvPicPr>
        <p:blipFill>
          <a:blip r:embed="rId5"/>
          <a:srcRect/>
          <a:stretch>
            <a:fillRect/>
          </a:stretch>
        </p:blipFill>
        <p:spPr bwMode="auto">
          <a:xfrm>
            <a:off x="304800" y="1295400"/>
            <a:ext cx="8610600" cy="525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2000"/>
                                        <p:tgtEl>
                                          <p:spTgt spid="348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4821"/>
                                        </p:tgtEl>
                                        <p:attrNameLst>
                                          <p:attrName>style.visibility</p:attrName>
                                        </p:attrNameLst>
                                      </p:cBhvr>
                                      <p:to>
                                        <p:strVal val="visible"/>
                                      </p:to>
                                    </p:set>
                                    <p:animEffect transition="in" filter="fade">
                                      <p:cBhvr>
                                        <p:cTn id="11" dur="2000"/>
                                        <p:tgtEl>
                                          <p:spTgt spid="34821"/>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34820"/>
                                        </p:tgtEl>
                                        <p:attrNameLst>
                                          <p:attrName>style.visibility</p:attrName>
                                        </p:attrNameLst>
                                      </p:cBhvr>
                                      <p:to>
                                        <p:strVal val="visible"/>
                                      </p:to>
                                    </p:set>
                                    <p:animEffect transition="in" filter="diamond(in)">
                                      <p:cBhvr>
                                        <p:cTn id="14" dur="2000"/>
                                        <p:tgtEl>
                                          <p:spTgt spid="34820"/>
                                        </p:tgtEl>
                                      </p:cBhvr>
                                    </p:animEffect>
                                  </p:childTnLst>
                                </p:cTn>
                              </p:par>
                              <p:par>
                                <p:cTn id="15" presetID="10" presetClass="entr" presetSubtype="0" fill="hold" nodeType="withEffect">
                                  <p:stCondLst>
                                    <p:cond delay="0"/>
                                  </p:stCondLst>
                                  <p:childTnLst>
                                    <p:set>
                                      <p:cBhvr>
                                        <p:cTn id="16" dur="1" fill="hold">
                                          <p:stCondLst>
                                            <p:cond delay="0"/>
                                          </p:stCondLst>
                                        </p:cTn>
                                        <p:tgtEl>
                                          <p:spTgt spid="34822"/>
                                        </p:tgtEl>
                                        <p:attrNameLst>
                                          <p:attrName>style.visibility</p:attrName>
                                        </p:attrNameLst>
                                      </p:cBhvr>
                                      <p:to>
                                        <p:strVal val="visible"/>
                                      </p:to>
                                    </p:set>
                                    <p:animEffect transition="in" filter="fade">
                                      <p:cBhvr>
                                        <p:cTn id="17" dur="2000"/>
                                        <p:tgtEl>
                                          <p:spTgt spid="348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823"/>
                                        </p:tgtEl>
                                        <p:attrNameLst>
                                          <p:attrName>style.visibility</p:attrName>
                                        </p:attrNameLst>
                                      </p:cBhvr>
                                      <p:to>
                                        <p:strVal val="visible"/>
                                      </p:to>
                                    </p:set>
                                    <p:animEffect transition="in" filter="fade">
                                      <p:cBhvr>
                                        <p:cTn id="22" dur="2000"/>
                                        <p:tgtEl>
                                          <p:spTgt spid="3482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4824"/>
                                        </p:tgtEl>
                                        <p:attrNameLst>
                                          <p:attrName>style.visibility</p:attrName>
                                        </p:attrNameLst>
                                      </p:cBhvr>
                                      <p:to>
                                        <p:strVal val="visible"/>
                                      </p:to>
                                    </p:set>
                                    <p:animEffect transition="in" filter="checkerboard(across)">
                                      <p:cBhvr>
                                        <p:cTn id="27" dur="5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r>
              <a:rPr lang="en-US" sz="3600"/>
              <a:t>Citroen Park           </a:t>
            </a:r>
            <a:r>
              <a:rPr lang="fa-IR" sz="3600"/>
              <a:t> پارک سیتروئن</a:t>
            </a:r>
            <a:endParaRPr lang="en-US" sz="3600"/>
          </a:p>
        </p:txBody>
      </p:sp>
      <p:sp>
        <p:nvSpPr>
          <p:cNvPr id="35845" name="Rectangle 5"/>
          <p:cNvSpPr>
            <a:spLocks noChangeArrowheads="1"/>
          </p:cNvSpPr>
          <p:nvPr/>
        </p:nvSpPr>
        <p:spPr bwMode="auto">
          <a:xfrm>
            <a:off x="1600200" y="5562600"/>
            <a:ext cx="1743075" cy="396875"/>
          </a:xfrm>
          <a:prstGeom prst="rect">
            <a:avLst/>
          </a:prstGeom>
          <a:noFill/>
          <a:ln w="9525">
            <a:noFill/>
            <a:miter lim="800000"/>
            <a:headEnd/>
            <a:tailEnd/>
          </a:ln>
          <a:effectLst/>
        </p:spPr>
        <p:txBody>
          <a:bodyPr wrap="none">
            <a:spAutoFit/>
          </a:bodyPr>
          <a:lstStyle/>
          <a:p>
            <a:r>
              <a:rPr lang="ar-SA" sz="2000"/>
              <a:t>گلخانه های کوچک</a:t>
            </a:r>
            <a:endParaRPr lang="en-US" sz="2000"/>
          </a:p>
        </p:txBody>
      </p:sp>
      <p:pic>
        <p:nvPicPr>
          <p:cNvPr id="35846" name="Picture 6" descr="3817360"/>
          <p:cNvPicPr>
            <a:picLocks noChangeAspect="1" noChangeArrowheads="1"/>
          </p:cNvPicPr>
          <p:nvPr/>
        </p:nvPicPr>
        <p:blipFill>
          <a:blip r:embed="rId2"/>
          <a:srcRect/>
          <a:stretch>
            <a:fillRect/>
          </a:stretch>
        </p:blipFill>
        <p:spPr bwMode="auto">
          <a:xfrm>
            <a:off x="5029200" y="1219200"/>
            <a:ext cx="3657600" cy="5413375"/>
          </a:xfrm>
          <a:prstGeom prst="rect">
            <a:avLst/>
          </a:prstGeom>
          <a:noFill/>
        </p:spPr>
      </p:pic>
      <p:pic>
        <p:nvPicPr>
          <p:cNvPr id="35847" name="Picture 7" descr="9-1-18_t"/>
          <p:cNvPicPr>
            <a:picLocks noChangeAspect="1" noChangeArrowheads="1"/>
          </p:cNvPicPr>
          <p:nvPr/>
        </p:nvPicPr>
        <p:blipFill>
          <a:blip r:embed="rId3"/>
          <a:srcRect/>
          <a:stretch>
            <a:fillRect/>
          </a:stretch>
        </p:blipFill>
        <p:spPr bwMode="auto">
          <a:xfrm>
            <a:off x="762000" y="2438400"/>
            <a:ext cx="3810000" cy="27241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5847"/>
                                        </p:tgtEl>
                                        <p:attrNameLst>
                                          <p:attrName>style.visibility</p:attrName>
                                        </p:attrNameLst>
                                      </p:cBhvr>
                                      <p:to>
                                        <p:strVal val="visible"/>
                                      </p:to>
                                    </p:set>
                                    <p:animEffect transition="in" filter="fade">
                                      <p:cBhvr>
                                        <p:cTn id="7" dur="1000"/>
                                        <p:tgtEl>
                                          <p:spTgt spid="35847"/>
                                        </p:tgtEl>
                                      </p:cBhvr>
                                    </p:animEffect>
                                    <p:anim calcmode="lin" valueType="num">
                                      <p:cBhvr>
                                        <p:cTn id="8" dur="1000" fill="hold"/>
                                        <p:tgtEl>
                                          <p:spTgt spid="35847"/>
                                        </p:tgtEl>
                                        <p:attrNameLst>
                                          <p:attrName>ppt_x</p:attrName>
                                        </p:attrNameLst>
                                      </p:cBhvr>
                                      <p:tavLst>
                                        <p:tav tm="0">
                                          <p:val>
                                            <p:strVal val="#ppt_x"/>
                                          </p:val>
                                        </p:tav>
                                        <p:tav tm="100000">
                                          <p:val>
                                            <p:strVal val="#ppt_x"/>
                                          </p:val>
                                        </p:tav>
                                      </p:tavLst>
                                    </p:anim>
                                    <p:anim calcmode="lin" valueType="num">
                                      <p:cBhvr>
                                        <p:cTn id="9" dur="1000" fill="hold"/>
                                        <p:tgtEl>
                                          <p:spTgt spid="3584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5846"/>
                                        </p:tgtEl>
                                        <p:attrNameLst>
                                          <p:attrName>style.visibility</p:attrName>
                                        </p:attrNameLst>
                                      </p:cBhvr>
                                      <p:to>
                                        <p:strVal val="visible"/>
                                      </p:to>
                                    </p:set>
                                    <p:animEffect transition="in" filter="fade">
                                      <p:cBhvr>
                                        <p:cTn id="12" dur="1000"/>
                                        <p:tgtEl>
                                          <p:spTgt spid="35846"/>
                                        </p:tgtEl>
                                      </p:cBhvr>
                                    </p:animEffect>
                                    <p:anim calcmode="lin" valueType="num">
                                      <p:cBhvr>
                                        <p:cTn id="13" dur="1000" fill="hold"/>
                                        <p:tgtEl>
                                          <p:spTgt spid="35846"/>
                                        </p:tgtEl>
                                        <p:attrNameLst>
                                          <p:attrName>ppt_x</p:attrName>
                                        </p:attrNameLst>
                                      </p:cBhvr>
                                      <p:tavLst>
                                        <p:tav tm="0">
                                          <p:val>
                                            <p:strVal val="#ppt_x"/>
                                          </p:val>
                                        </p:tav>
                                        <p:tav tm="100000">
                                          <p:val>
                                            <p:strVal val="#ppt_x"/>
                                          </p:val>
                                        </p:tav>
                                      </p:tavLst>
                                    </p:anim>
                                    <p:anim calcmode="lin" valueType="num">
                                      <p:cBhvr>
                                        <p:cTn id="14" dur="1000" fill="hold"/>
                                        <p:tgtEl>
                                          <p:spTgt spid="35846"/>
                                        </p:tgtEl>
                                        <p:attrNameLst>
                                          <p:attrName>ppt_y</p:attrName>
                                        </p:attrNameLst>
                                      </p:cBhvr>
                                      <p:tavLst>
                                        <p:tav tm="0">
                                          <p:val>
                                            <p:strVal val="#ppt_y-.1"/>
                                          </p:val>
                                        </p:tav>
                                        <p:tav tm="100000">
                                          <p:val>
                                            <p:strVal val="#ppt_y"/>
                                          </p:val>
                                        </p:tav>
                                      </p:tavLst>
                                    </p:anim>
                                  </p:childTnLst>
                                </p:cTn>
                              </p:par>
                              <p:par>
                                <p:cTn id="15" presetID="50" presetClass="entr" presetSubtype="0" decel="100000" fill="hold" grpId="0" nodeType="withEffect">
                                  <p:stCondLst>
                                    <p:cond delay="0"/>
                                  </p:stCondLst>
                                  <p:childTnLst>
                                    <p:set>
                                      <p:cBhvr>
                                        <p:cTn id="16" dur="1" fill="hold">
                                          <p:stCondLst>
                                            <p:cond delay="0"/>
                                          </p:stCondLst>
                                        </p:cTn>
                                        <p:tgtEl>
                                          <p:spTgt spid="35845"/>
                                        </p:tgtEl>
                                        <p:attrNameLst>
                                          <p:attrName>style.visibility</p:attrName>
                                        </p:attrNameLst>
                                      </p:cBhvr>
                                      <p:to>
                                        <p:strVal val="visible"/>
                                      </p:to>
                                    </p:set>
                                    <p:anim calcmode="lin" valueType="num">
                                      <p:cBhvr>
                                        <p:cTn id="17" dur="1000" fill="hold"/>
                                        <p:tgtEl>
                                          <p:spTgt spid="35845"/>
                                        </p:tgtEl>
                                        <p:attrNameLst>
                                          <p:attrName>ppt_w</p:attrName>
                                        </p:attrNameLst>
                                      </p:cBhvr>
                                      <p:tavLst>
                                        <p:tav tm="0">
                                          <p:val>
                                            <p:strVal val="#ppt_w+.3"/>
                                          </p:val>
                                        </p:tav>
                                        <p:tav tm="100000">
                                          <p:val>
                                            <p:strVal val="#ppt_w"/>
                                          </p:val>
                                        </p:tav>
                                      </p:tavLst>
                                    </p:anim>
                                    <p:anim calcmode="lin" valueType="num">
                                      <p:cBhvr>
                                        <p:cTn id="18" dur="1000" fill="hold"/>
                                        <p:tgtEl>
                                          <p:spTgt spid="35845"/>
                                        </p:tgtEl>
                                        <p:attrNameLst>
                                          <p:attrName>ppt_h</p:attrName>
                                        </p:attrNameLst>
                                      </p:cBhvr>
                                      <p:tavLst>
                                        <p:tav tm="0">
                                          <p:val>
                                            <p:strVal val="#ppt_h"/>
                                          </p:val>
                                        </p:tav>
                                        <p:tav tm="100000">
                                          <p:val>
                                            <p:strVal val="#ppt_h"/>
                                          </p:val>
                                        </p:tav>
                                      </p:tavLst>
                                    </p:anim>
                                    <p:animEffect transition="in" filter="fade">
                                      <p:cBhvr>
                                        <p:cTn id="19" dur="10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r>
              <a:rPr lang="en-US" sz="3600"/>
              <a:t>Citroen Park           </a:t>
            </a:r>
            <a:r>
              <a:rPr lang="fa-IR" sz="3600"/>
              <a:t> پارک سیتروئن</a:t>
            </a:r>
            <a:endParaRPr lang="en-US" sz="3600"/>
          </a:p>
        </p:txBody>
      </p:sp>
      <p:pic>
        <p:nvPicPr>
          <p:cNvPr id="36868" name="Picture 4" descr="10754327"/>
          <p:cNvPicPr>
            <a:picLocks noChangeAspect="1" noChangeArrowheads="1"/>
          </p:cNvPicPr>
          <p:nvPr/>
        </p:nvPicPr>
        <p:blipFill>
          <a:blip r:embed="rId2"/>
          <a:srcRect/>
          <a:stretch>
            <a:fillRect/>
          </a:stretch>
        </p:blipFill>
        <p:spPr bwMode="auto">
          <a:xfrm>
            <a:off x="4495800" y="1295400"/>
            <a:ext cx="4229100" cy="5232400"/>
          </a:xfrm>
          <a:prstGeom prst="rect">
            <a:avLst/>
          </a:prstGeom>
          <a:noFill/>
        </p:spPr>
      </p:pic>
      <p:pic>
        <p:nvPicPr>
          <p:cNvPr id="36869" name="Picture 5" descr="9-1-17_t"/>
          <p:cNvPicPr>
            <a:picLocks noChangeAspect="1" noChangeArrowheads="1"/>
          </p:cNvPicPr>
          <p:nvPr/>
        </p:nvPicPr>
        <p:blipFill>
          <a:blip r:embed="rId3"/>
          <a:srcRect/>
          <a:stretch>
            <a:fillRect/>
          </a:stretch>
        </p:blipFill>
        <p:spPr bwMode="auto">
          <a:xfrm>
            <a:off x="381000" y="1295400"/>
            <a:ext cx="3810000" cy="2505075"/>
          </a:xfrm>
          <a:prstGeom prst="rect">
            <a:avLst/>
          </a:prstGeom>
          <a:noFill/>
        </p:spPr>
      </p:pic>
      <p:sp>
        <p:nvSpPr>
          <p:cNvPr id="36870" name="Text Box 6"/>
          <p:cNvSpPr txBox="1">
            <a:spLocks noChangeArrowheads="1"/>
          </p:cNvSpPr>
          <p:nvPr/>
        </p:nvSpPr>
        <p:spPr bwMode="auto">
          <a:xfrm>
            <a:off x="533400" y="4724400"/>
            <a:ext cx="3505200" cy="396875"/>
          </a:xfrm>
          <a:prstGeom prst="rect">
            <a:avLst/>
          </a:prstGeom>
          <a:noFill/>
          <a:ln w="9525">
            <a:noFill/>
            <a:miter lim="800000"/>
            <a:headEnd/>
            <a:tailEnd/>
          </a:ln>
          <a:effectLst/>
        </p:spPr>
        <p:txBody>
          <a:bodyPr>
            <a:spAutoFit/>
          </a:bodyPr>
          <a:lstStyle/>
          <a:p>
            <a:pPr>
              <a:spcBef>
                <a:spcPct val="50000"/>
              </a:spcBef>
            </a:pPr>
            <a:r>
              <a:rPr lang="ar-SA" sz="2000"/>
              <a:t>آبفشانهای</a:t>
            </a:r>
            <a:r>
              <a:rPr lang="fa-IR" sz="2000"/>
              <a:t> ریتمیک</a:t>
            </a:r>
            <a:r>
              <a:rPr lang="ar-SA" sz="2000"/>
              <a:t> بین دو گلخانه بزرگ</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fade">
                                      <p:cBhvr>
                                        <p:cTn id="7" dur="2000"/>
                                        <p:tgtEl>
                                          <p:spTgt spid="368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870"/>
                                        </p:tgtEl>
                                        <p:attrNameLst>
                                          <p:attrName>style.visibility</p:attrName>
                                        </p:attrNameLst>
                                      </p:cBhvr>
                                      <p:to>
                                        <p:strVal val="visible"/>
                                      </p:to>
                                    </p:set>
                                    <p:animEffect transition="in" filter="fade">
                                      <p:cBhvr>
                                        <p:cTn id="10" dur="2000"/>
                                        <p:tgtEl>
                                          <p:spTgt spid="36870"/>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36868"/>
                                        </p:tgtEl>
                                        <p:attrNameLst>
                                          <p:attrName>style.visibility</p:attrName>
                                        </p:attrNameLst>
                                      </p:cBhvr>
                                      <p:to>
                                        <p:strVal val="visible"/>
                                      </p:to>
                                    </p:set>
                                    <p:animEffect transition="in" filter="fade">
                                      <p:cBhvr>
                                        <p:cTn id="14" dur="2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r>
              <a:rPr lang="en-US" sz="3600"/>
              <a:t>Citroen Park           </a:t>
            </a:r>
            <a:r>
              <a:rPr lang="fa-IR" sz="3600"/>
              <a:t> پارک سیتروئن</a:t>
            </a:r>
            <a:endParaRPr lang="en-US" sz="3600"/>
          </a:p>
        </p:txBody>
      </p:sp>
      <p:pic>
        <p:nvPicPr>
          <p:cNvPr id="37893" name="Picture 5" descr="3"/>
          <p:cNvPicPr>
            <a:picLocks noChangeAspect="1" noChangeArrowheads="1"/>
          </p:cNvPicPr>
          <p:nvPr/>
        </p:nvPicPr>
        <p:blipFill>
          <a:blip r:embed="rId2"/>
          <a:srcRect/>
          <a:stretch>
            <a:fillRect/>
          </a:stretch>
        </p:blipFill>
        <p:spPr bwMode="auto">
          <a:xfrm>
            <a:off x="381000" y="1371600"/>
            <a:ext cx="8305800" cy="5181600"/>
          </a:xfrm>
          <a:prstGeom prst="rect">
            <a:avLst/>
          </a:prstGeom>
          <a:noFill/>
        </p:spPr>
      </p:pic>
      <p:sp>
        <p:nvSpPr>
          <p:cNvPr id="37894" name="Text Box 6"/>
          <p:cNvSpPr txBox="1">
            <a:spLocks noChangeArrowheads="1"/>
          </p:cNvSpPr>
          <p:nvPr/>
        </p:nvSpPr>
        <p:spPr bwMode="auto">
          <a:xfrm>
            <a:off x="1600200" y="6096000"/>
            <a:ext cx="6096000" cy="396875"/>
          </a:xfrm>
          <a:prstGeom prst="rect">
            <a:avLst/>
          </a:prstGeom>
          <a:noFill/>
          <a:ln w="9525">
            <a:noFill/>
            <a:miter lim="800000"/>
            <a:headEnd/>
            <a:tailEnd/>
          </a:ln>
          <a:effectLst/>
        </p:spPr>
        <p:txBody>
          <a:bodyPr>
            <a:spAutoFit/>
          </a:bodyPr>
          <a:lstStyle/>
          <a:p>
            <a:pPr>
              <a:spcBef>
                <a:spcPct val="50000"/>
              </a:spcBef>
            </a:pPr>
            <a:r>
              <a:rPr lang="fa-IR" sz="2000">
                <a:solidFill>
                  <a:srgbClr val="FF9900"/>
                </a:solidFill>
              </a:rPr>
              <a:t>محل قرار گیری فواره ها را در بین دو گلخانه می توانید مشاهده کنید</a:t>
            </a:r>
            <a:endParaRPr lang="en-US" sz="2000">
              <a:solidFill>
                <a:srgbClr val="FF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fade">
                                      <p:cBhvr>
                                        <p:cTn id="7" dur="2000"/>
                                        <p:tgtEl>
                                          <p:spTgt spid="37893"/>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37894"/>
                                        </p:tgtEl>
                                        <p:attrNameLst>
                                          <p:attrName>style.visibility</p:attrName>
                                        </p:attrNameLst>
                                      </p:cBhvr>
                                      <p:to>
                                        <p:strVal val="visible"/>
                                      </p:to>
                                    </p:set>
                                    <p:anim calcmode="discrete" valueType="clr">
                                      <p:cBhvr override="childStyle">
                                        <p:cTn id="10" dur="80"/>
                                        <p:tgtEl>
                                          <p:spTgt spid="37894"/>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7894"/>
                                        </p:tgtEl>
                                        <p:attrNameLst>
                                          <p:attrName>fillcolor</p:attrName>
                                        </p:attrNameLst>
                                      </p:cBhvr>
                                      <p:tavLst>
                                        <p:tav tm="0">
                                          <p:val>
                                            <p:clrVal>
                                              <a:schemeClr val="accent2"/>
                                            </p:clrVal>
                                          </p:val>
                                        </p:tav>
                                        <p:tav tm="50000">
                                          <p:val>
                                            <p:clrVal>
                                              <a:schemeClr val="hlink"/>
                                            </p:clrVal>
                                          </p:val>
                                        </p:tav>
                                      </p:tavLst>
                                    </p:anim>
                                    <p:set>
                                      <p:cBhvr>
                                        <p:cTn id="12" dur="80"/>
                                        <p:tgtEl>
                                          <p:spTgt spid="3789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r>
              <a:rPr lang="en-US" sz="3600"/>
              <a:t>Citroen Park           </a:t>
            </a:r>
            <a:r>
              <a:rPr lang="fa-IR" sz="3600"/>
              <a:t> پارک سیتروئن</a:t>
            </a:r>
            <a:endParaRPr lang="en-US" sz="3600"/>
          </a:p>
        </p:txBody>
      </p:sp>
      <p:pic>
        <p:nvPicPr>
          <p:cNvPr id="38916" name="Picture 4" descr="2"/>
          <p:cNvPicPr>
            <a:picLocks noChangeAspect="1" noChangeArrowheads="1"/>
          </p:cNvPicPr>
          <p:nvPr/>
        </p:nvPicPr>
        <p:blipFill>
          <a:blip r:embed="rId2"/>
          <a:srcRect/>
          <a:stretch>
            <a:fillRect/>
          </a:stretch>
        </p:blipFill>
        <p:spPr bwMode="auto">
          <a:xfrm>
            <a:off x="0" y="0"/>
            <a:ext cx="9982200" cy="8782050"/>
          </a:xfrm>
          <a:prstGeom prst="rect">
            <a:avLst/>
          </a:prstGeom>
          <a:noFill/>
        </p:spPr>
      </p:pic>
      <p:pic>
        <p:nvPicPr>
          <p:cNvPr id="38917" name="Picture 5" descr="1"/>
          <p:cNvPicPr>
            <a:picLocks noChangeAspect="1" noChangeArrowheads="1"/>
          </p:cNvPicPr>
          <p:nvPr/>
        </p:nvPicPr>
        <p:blipFill>
          <a:blip r:embed="rId3"/>
          <a:srcRect/>
          <a:stretch>
            <a:fillRect/>
          </a:stretch>
        </p:blipFill>
        <p:spPr bwMode="auto">
          <a:xfrm>
            <a:off x="0" y="0"/>
            <a:ext cx="9982200" cy="8782050"/>
          </a:xfrm>
          <a:prstGeom prst="rect">
            <a:avLst/>
          </a:prstGeom>
          <a:noFill/>
        </p:spPr>
      </p:pic>
      <p:pic>
        <p:nvPicPr>
          <p:cNvPr id="38919" name="Picture 7" descr="6"/>
          <p:cNvPicPr>
            <a:picLocks noChangeAspect="1" noChangeArrowheads="1"/>
          </p:cNvPicPr>
          <p:nvPr/>
        </p:nvPicPr>
        <p:blipFill>
          <a:blip r:embed="rId4"/>
          <a:srcRect/>
          <a:stretch>
            <a:fillRect/>
          </a:stretch>
        </p:blipFill>
        <p:spPr bwMode="auto">
          <a:xfrm>
            <a:off x="0" y="0"/>
            <a:ext cx="9982200" cy="87820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2000"/>
                                        <p:tgtEl>
                                          <p:spTgt spid="389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8917"/>
                                        </p:tgtEl>
                                        <p:attrNameLst>
                                          <p:attrName>style.visibility</p:attrName>
                                        </p:attrNameLst>
                                      </p:cBhvr>
                                      <p:to>
                                        <p:strVal val="visible"/>
                                      </p:to>
                                    </p:set>
                                    <p:animEffect transition="in" filter="fade">
                                      <p:cBhvr>
                                        <p:cTn id="12" dur="1000"/>
                                        <p:tgtEl>
                                          <p:spTgt spid="38917"/>
                                        </p:tgtEl>
                                      </p:cBhvr>
                                    </p:animEffect>
                                    <p:anim calcmode="lin" valueType="num">
                                      <p:cBhvr>
                                        <p:cTn id="13" dur="1000" fill="hold"/>
                                        <p:tgtEl>
                                          <p:spTgt spid="38917"/>
                                        </p:tgtEl>
                                        <p:attrNameLst>
                                          <p:attrName>ppt_x</p:attrName>
                                        </p:attrNameLst>
                                      </p:cBhvr>
                                      <p:tavLst>
                                        <p:tav tm="0">
                                          <p:val>
                                            <p:strVal val="#ppt_x"/>
                                          </p:val>
                                        </p:tav>
                                        <p:tav tm="100000">
                                          <p:val>
                                            <p:strVal val="#ppt_x"/>
                                          </p:val>
                                        </p:tav>
                                      </p:tavLst>
                                    </p:anim>
                                    <p:anim calcmode="lin" valueType="num">
                                      <p:cBhvr>
                                        <p:cTn id="14" dur="1000" fill="hold"/>
                                        <p:tgtEl>
                                          <p:spTgt spid="389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8919"/>
                                        </p:tgtEl>
                                        <p:attrNameLst>
                                          <p:attrName>style.visibility</p:attrName>
                                        </p:attrNameLst>
                                      </p:cBhvr>
                                      <p:to>
                                        <p:strVal val="visible"/>
                                      </p:to>
                                    </p:set>
                                    <p:animEffect transition="in" filter="fade">
                                      <p:cBhvr>
                                        <p:cTn id="19" dur="2000"/>
                                        <p:tgtEl>
                                          <p:spTgt spid="38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r>
              <a:rPr lang="fa-IR" sz="3200"/>
              <a:t>به روایت تصویر</a:t>
            </a:r>
            <a:r>
              <a:rPr lang="en-US" sz="3200"/>
              <a:t> </a:t>
            </a:r>
            <a:r>
              <a:rPr lang="fa-IR" sz="3200"/>
              <a:t> پارک سیتروئن</a:t>
            </a:r>
            <a:endParaRPr lang="en-US" sz="3200"/>
          </a:p>
        </p:txBody>
      </p:sp>
      <p:pic>
        <p:nvPicPr>
          <p:cNvPr id="39942" name="Picture 6" descr="1413258"/>
          <p:cNvPicPr>
            <a:picLocks noChangeAspect="1" noChangeArrowheads="1"/>
          </p:cNvPicPr>
          <p:nvPr/>
        </p:nvPicPr>
        <p:blipFill>
          <a:blip r:embed="rId2"/>
          <a:srcRect/>
          <a:stretch>
            <a:fillRect/>
          </a:stretch>
        </p:blipFill>
        <p:spPr bwMode="auto">
          <a:xfrm>
            <a:off x="1371600" y="1295400"/>
            <a:ext cx="6350000" cy="4762500"/>
          </a:xfrm>
          <a:prstGeom prst="rect">
            <a:avLst/>
          </a:prstGeom>
          <a:noFill/>
        </p:spPr>
      </p:pic>
      <p:pic>
        <p:nvPicPr>
          <p:cNvPr id="39943" name="Picture 7" descr="243359"/>
          <p:cNvPicPr>
            <a:picLocks noChangeAspect="1" noChangeArrowheads="1"/>
          </p:cNvPicPr>
          <p:nvPr/>
        </p:nvPicPr>
        <p:blipFill>
          <a:blip r:embed="rId3"/>
          <a:srcRect/>
          <a:stretch>
            <a:fillRect/>
          </a:stretch>
        </p:blipFill>
        <p:spPr bwMode="auto">
          <a:xfrm>
            <a:off x="1371600" y="1295400"/>
            <a:ext cx="6350000" cy="4762500"/>
          </a:xfrm>
          <a:prstGeom prst="rect">
            <a:avLst/>
          </a:prstGeom>
          <a:noFill/>
        </p:spPr>
      </p:pic>
      <p:pic>
        <p:nvPicPr>
          <p:cNvPr id="39944" name="Picture 8" descr="379264"/>
          <p:cNvPicPr>
            <a:picLocks noChangeAspect="1" noChangeArrowheads="1"/>
          </p:cNvPicPr>
          <p:nvPr/>
        </p:nvPicPr>
        <p:blipFill>
          <a:blip r:embed="rId4"/>
          <a:srcRect/>
          <a:stretch>
            <a:fillRect/>
          </a:stretch>
        </p:blipFill>
        <p:spPr bwMode="auto">
          <a:xfrm>
            <a:off x="1371600" y="1295400"/>
            <a:ext cx="6350000" cy="4762500"/>
          </a:xfrm>
          <a:prstGeom prst="rect">
            <a:avLst/>
          </a:prstGeom>
          <a:noFill/>
        </p:spPr>
      </p:pic>
      <p:pic>
        <p:nvPicPr>
          <p:cNvPr id="39945" name="Picture 9" descr="3193583"/>
          <p:cNvPicPr>
            <a:picLocks noChangeAspect="1" noChangeArrowheads="1"/>
          </p:cNvPicPr>
          <p:nvPr/>
        </p:nvPicPr>
        <p:blipFill>
          <a:blip r:embed="rId5"/>
          <a:srcRect/>
          <a:stretch>
            <a:fillRect/>
          </a:stretch>
        </p:blipFill>
        <p:spPr bwMode="auto">
          <a:xfrm>
            <a:off x="1371600" y="1295400"/>
            <a:ext cx="6350000" cy="4762500"/>
          </a:xfrm>
          <a:prstGeom prst="rect">
            <a:avLst/>
          </a:prstGeom>
          <a:noFill/>
        </p:spPr>
      </p:pic>
      <p:pic>
        <p:nvPicPr>
          <p:cNvPr id="39946" name="Picture 10" descr="4340617"/>
          <p:cNvPicPr>
            <a:picLocks noChangeAspect="1" noChangeArrowheads="1"/>
          </p:cNvPicPr>
          <p:nvPr/>
        </p:nvPicPr>
        <p:blipFill>
          <a:blip r:embed="rId6"/>
          <a:srcRect/>
          <a:stretch>
            <a:fillRect/>
          </a:stretch>
        </p:blipFill>
        <p:spPr bwMode="auto">
          <a:xfrm>
            <a:off x="1371600" y="1295400"/>
            <a:ext cx="6350000" cy="4724400"/>
          </a:xfrm>
          <a:prstGeom prst="rect">
            <a:avLst/>
          </a:prstGeom>
          <a:noFill/>
        </p:spPr>
      </p:pic>
      <p:pic>
        <p:nvPicPr>
          <p:cNvPr id="39949" name="Picture 13" descr="5437551"/>
          <p:cNvPicPr>
            <a:picLocks noChangeAspect="1" noChangeArrowheads="1"/>
          </p:cNvPicPr>
          <p:nvPr/>
        </p:nvPicPr>
        <p:blipFill>
          <a:blip r:embed="rId7"/>
          <a:srcRect/>
          <a:stretch>
            <a:fillRect/>
          </a:stretch>
        </p:blipFill>
        <p:spPr bwMode="auto">
          <a:xfrm>
            <a:off x="1371600" y="1295400"/>
            <a:ext cx="6350000" cy="4762500"/>
          </a:xfrm>
          <a:prstGeom prst="rect">
            <a:avLst/>
          </a:prstGeom>
          <a:noFill/>
        </p:spPr>
      </p:pic>
      <p:pic>
        <p:nvPicPr>
          <p:cNvPr id="39950" name="Picture 14" descr="parc_andre_citroen_Brian_Pirie_2006_ccl"/>
          <p:cNvPicPr>
            <a:picLocks noChangeAspect="1" noChangeArrowheads="1"/>
          </p:cNvPicPr>
          <p:nvPr/>
        </p:nvPicPr>
        <p:blipFill>
          <a:blip r:embed="rId8"/>
          <a:srcRect/>
          <a:stretch>
            <a:fillRect/>
          </a:stretch>
        </p:blipFill>
        <p:spPr bwMode="auto">
          <a:xfrm>
            <a:off x="1371600" y="1295400"/>
            <a:ext cx="6324600" cy="4800600"/>
          </a:xfrm>
          <a:prstGeom prst="rect">
            <a:avLst/>
          </a:prstGeom>
          <a:noFill/>
        </p:spPr>
      </p:pic>
      <p:pic>
        <p:nvPicPr>
          <p:cNvPr id="39951" name="Picture 15" descr="5461312"/>
          <p:cNvPicPr>
            <a:picLocks noChangeAspect="1" noChangeArrowheads="1"/>
          </p:cNvPicPr>
          <p:nvPr/>
        </p:nvPicPr>
        <p:blipFill>
          <a:blip r:embed="rId9"/>
          <a:srcRect/>
          <a:stretch>
            <a:fillRect/>
          </a:stretch>
        </p:blipFill>
        <p:spPr bwMode="auto">
          <a:xfrm>
            <a:off x="1295400" y="1295400"/>
            <a:ext cx="6400800" cy="4972050"/>
          </a:xfrm>
          <a:prstGeom prst="rect">
            <a:avLst/>
          </a:prstGeom>
          <a:noFill/>
        </p:spPr>
      </p:pic>
      <p:pic>
        <p:nvPicPr>
          <p:cNvPr id="39952" name="Picture 16" descr="Serres_Parc-Andr%C3%A9-Citro%C3%ABn-Paris"/>
          <p:cNvPicPr>
            <a:picLocks noChangeAspect="1" noChangeArrowheads="1"/>
          </p:cNvPicPr>
          <p:nvPr/>
        </p:nvPicPr>
        <p:blipFill>
          <a:blip r:embed="rId10"/>
          <a:srcRect/>
          <a:stretch>
            <a:fillRect/>
          </a:stretch>
        </p:blipFill>
        <p:spPr bwMode="auto">
          <a:xfrm>
            <a:off x="1295400" y="1295400"/>
            <a:ext cx="6400800" cy="4953000"/>
          </a:xfrm>
          <a:prstGeom prst="rect">
            <a:avLst/>
          </a:prstGeom>
          <a:noFill/>
        </p:spPr>
      </p:pic>
      <p:pic>
        <p:nvPicPr>
          <p:cNvPr id="39954" name="Picture 18" descr="47777375_362ea64fa4"/>
          <p:cNvPicPr>
            <a:picLocks noChangeAspect="1" noChangeArrowheads="1"/>
          </p:cNvPicPr>
          <p:nvPr/>
        </p:nvPicPr>
        <p:blipFill>
          <a:blip r:embed="rId11"/>
          <a:srcRect/>
          <a:stretch>
            <a:fillRect/>
          </a:stretch>
        </p:blipFill>
        <p:spPr bwMode="auto">
          <a:xfrm>
            <a:off x="1295400" y="1295400"/>
            <a:ext cx="6477000" cy="4953000"/>
          </a:xfrm>
          <a:prstGeom prst="rect">
            <a:avLst/>
          </a:prstGeom>
          <a:noFill/>
        </p:spPr>
      </p:pic>
      <p:pic>
        <p:nvPicPr>
          <p:cNvPr id="39955" name="Picture 19" descr="promenade_dans_le_parc_andre_citroen"/>
          <p:cNvPicPr>
            <a:picLocks noChangeAspect="1" noChangeArrowheads="1"/>
          </p:cNvPicPr>
          <p:nvPr/>
        </p:nvPicPr>
        <p:blipFill>
          <a:blip r:embed="rId12"/>
          <a:srcRect/>
          <a:stretch>
            <a:fillRect/>
          </a:stretch>
        </p:blipFill>
        <p:spPr bwMode="auto">
          <a:xfrm>
            <a:off x="762000" y="1219200"/>
            <a:ext cx="7620000" cy="5105400"/>
          </a:xfrm>
          <a:prstGeom prst="rect">
            <a:avLst/>
          </a:prstGeom>
          <a:noFill/>
        </p:spPr>
      </p:pic>
      <p:pic>
        <p:nvPicPr>
          <p:cNvPr id="39956" name="Picture 20" descr="1515177"/>
          <p:cNvPicPr>
            <a:picLocks noChangeAspect="1" noChangeArrowheads="1"/>
          </p:cNvPicPr>
          <p:nvPr/>
        </p:nvPicPr>
        <p:blipFill>
          <a:blip r:embed="rId13"/>
          <a:srcRect/>
          <a:stretch>
            <a:fillRect/>
          </a:stretch>
        </p:blipFill>
        <p:spPr bwMode="auto">
          <a:xfrm>
            <a:off x="4419600" y="1219200"/>
            <a:ext cx="3924300" cy="5181600"/>
          </a:xfrm>
          <a:prstGeom prst="rect">
            <a:avLst/>
          </a:prstGeom>
          <a:noFill/>
        </p:spPr>
      </p:pic>
      <p:pic>
        <p:nvPicPr>
          <p:cNvPr id="39957" name="Picture 21" descr="10754327"/>
          <p:cNvPicPr>
            <a:picLocks noChangeAspect="1" noChangeArrowheads="1"/>
          </p:cNvPicPr>
          <p:nvPr/>
        </p:nvPicPr>
        <p:blipFill>
          <a:blip r:embed="rId14"/>
          <a:srcRect/>
          <a:stretch>
            <a:fillRect/>
          </a:stretch>
        </p:blipFill>
        <p:spPr bwMode="auto">
          <a:xfrm>
            <a:off x="685800" y="1143000"/>
            <a:ext cx="3733800" cy="5257800"/>
          </a:xfrm>
          <a:prstGeom prst="rect">
            <a:avLst/>
          </a:prstGeom>
          <a:noFill/>
        </p:spPr>
      </p:pic>
      <p:pic>
        <p:nvPicPr>
          <p:cNvPr id="39958" name="Picture 22" descr="47769786_e004515d68"/>
          <p:cNvPicPr>
            <a:picLocks noChangeAspect="1" noChangeArrowheads="1"/>
          </p:cNvPicPr>
          <p:nvPr/>
        </p:nvPicPr>
        <p:blipFill>
          <a:blip r:embed="rId15"/>
          <a:srcRect/>
          <a:stretch>
            <a:fillRect/>
          </a:stretch>
        </p:blipFill>
        <p:spPr bwMode="auto">
          <a:xfrm>
            <a:off x="685800" y="1143000"/>
            <a:ext cx="7620000" cy="525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fade">
                                      <p:cBhvr>
                                        <p:cTn id="7" dur="1000"/>
                                        <p:tgtEl>
                                          <p:spTgt spid="39942"/>
                                        </p:tgtEl>
                                      </p:cBhvr>
                                    </p:animEffect>
                                    <p:anim calcmode="lin" valueType="num">
                                      <p:cBhvr>
                                        <p:cTn id="8" dur="1000" fill="hold"/>
                                        <p:tgtEl>
                                          <p:spTgt spid="39942"/>
                                        </p:tgtEl>
                                        <p:attrNameLst>
                                          <p:attrName>ppt_x</p:attrName>
                                        </p:attrNameLst>
                                      </p:cBhvr>
                                      <p:tavLst>
                                        <p:tav tm="0">
                                          <p:val>
                                            <p:strVal val="#ppt_x"/>
                                          </p:val>
                                        </p:tav>
                                        <p:tav tm="100000">
                                          <p:val>
                                            <p:strVal val="#ppt_x"/>
                                          </p:val>
                                        </p:tav>
                                      </p:tavLst>
                                    </p:anim>
                                    <p:anim calcmode="lin" valueType="num">
                                      <p:cBhvr>
                                        <p:cTn id="9" dur="900" decel="100000" fill="hold"/>
                                        <p:tgtEl>
                                          <p:spTgt spid="3994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994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9943"/>
                                        </p:tgtEl>
                                        <p:attrNameLst>
                                          <p:attrName>style.visibility</p:attrName>
                                        </p:attrNameLst>
                                      </p:cBhvr>
                                      <p:to>
                                        <p:strVal val="visible"/>
                                      </p:to>
                                    </p:set>
                                    <p:animEffect transition="in" filter="fade">
                                      <p:cBhvr>
                                        <p:cTn id="15" dur="1000"/>
                                        <p:tgtEl>
                                          <p:spTgt spid="39943"/>
                                        </p:tgtEl>
                                      </p:cBhvr>
                                    </p:animEffect>
                                    <p:anim calcmode="lin" valueType="num">
                                      <p:cBhvr>
                                        <p:cTn id="16" dur="1000" fill="hold"/>
                                        <p:tgtEl>
                                          <p:spTgt spid="39943"/>
                                        </p:tgtEl>
                                        <p:attrNameLst>
                                          <p:attrName>ppt_x</p:attrName>
                                        </p:attrNameLst>
                                      </p:cBhvr>
                                      <p:tavLst>
                                        <p:tav tm="0">
                                          <p:val>
                                            <p:strVal val="#ppt_x"/>
                                          </p:val>
                                        </p:tav>
                                        <p:tav tm="100000">
                                          <p:val>
                                            <p:strVal val="#ppt_x"/>
                                          </p:val>
                                        </p:tav>
                                      </p:tavLst>
                                    </p:anim>
                                    <p:anim calcmode="lin" valueType="num">
                                      <p:cBhvr>
                                        <p:cTn id="17" dur="900" decel="100000" fill="hold"/>
                                        <p:tgtEl>
                                          <p:spTgt spid="3994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9943"/>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9944"/>
                                        </p:tgtEl>
                                        <p:attrNameLst>
                                          <p:attrName>style.visibility</p:attrName>
                                        </p:attrNameLst>
                                      </p:cBhvr>
                                      <p:to>
                                        <p:strVal val="visible"/>
                                      </p:to>
                                    </p:set>
                                    <p:animEffect transition="in" filter="fade">
                                      <p:cBhvr>
                                        <p:cTn id="23" dur="1000"/>
                                        <p:tgtEl>
                                          <p:spTgt spid="39944"/>
                                        </p:tgtEl>
                                      </p:cBhvr>
                                    </p:animEffect>
                                    <p:anim calcmode="lin" valueType="num">
                                      <p:cBhvr>
                                        <p:cTn id="24" dur="1000" fill="hold"/>
                                        <p:tgtEl>
                                          <p:spTgt spid="39944"/>
                                        </p:tgtEl>
                                        <p:attrNameLst>
                                          <p:attrName>ppt_x</p:attrName>
                                        </p:attrNameLst>
                                      </p:cBhvr>
                                      <p:tavLst>
                                        <p:tav tm="0">
                                          <p:val>
                                            <p:strVal val="#ppt_x"/>
                                          </p:val>
                                        </p:tav>
                                        <p:tav tm="100000">
                                          <p:val>
                                            <p:strVal val="#ppt_x"/>
                                          </p:val>
                                        </p:tav>
                                      </p:tavLst>
                                    </p:anim>
                                    <p:anim calcmode="lin" valueType="num">
                                      <p:cBhvr>
                                        <p:cTn id="25" dur="900" decel="100000" fill="hold"/>
                                        <p:tgtEl>
                                          <p:spTgt spid="3994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94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9945"/>
                                        </p:tgtEl>
                                        <p:attrNameLst>
                                          <p:attrName>style.visibility</p:attrName>
                                        </p:attrNameLst>
                                      </p:cBhvr>
                                      <p:to>
                                        <p:strVal val="visible"/>
                                      </p:to>
                                    </p:set>
                                    <p:animEffect transition="in" filter="fade">
                                      <p:cBhvr>
                                        <p:cTn id="31" dur="1000"/>
                                        <p:tgtEl>
                                          <p:spTgt spid="39945"/>
                                        </p:tgtEl>
                                      </p:cBhvr>
                                    </p:animEffect>
                                    <p:anim calcmode="lin" valueType="num">
                                      <p:cBhvr>
                                        <p:cTn id="32" dur="1000" fill="hold"/>
                                        <p:tgtEl>
                                          <p:spTgt spid="39945"/>
                                        </p:tgtEl>
                                        <p:attrNameLst>
                                          <p:attrName>ppt_x</p:attrName>
                                        </p:attrNameLst>
                                      </p:cBhvr>
                                      <p:tavLst>
                                        <p:tav tm="0">
                                          <p:val>
                                            <p:strVal val="#ppt_x"/>
                                          </p:val>
                                        </p:tav>
                                        <p:tav tm="100000">
                                          <p:val>
                                            <p:strVal val="#ppt_x"/>
                                          </p:val>
                                        </p:tav>
                                      </p:tavLst>
                                    </p:anim>
                                    <p:anim calcmode="lin" valueType="num">
                                      <p:cBhvr>
                                        <p:cTn id="33" dur="900" decel="100000" fill="hold"/>
                                        <p:tgtEl>
                                          <p:spTgt spid="3994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9945"/>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9946"/>
                                        </p:tgtEl>
                                        <p:attrNameLst>
                                          <p:attrName>style.visibility</p:attrName>
                                        </p:attrNameLst>
                                      </p:cBhvr>
                                      <p:to>
                                        <p:strVal val="visible"/>
                                      </p:to>
                                    </p:set>
                                    <p:animEffect transition="in" filter="fade">
                                      <p:cBhvr>
                                        <p:cTn id="39" dur="1000"/>
                                        <p:tgtEl>
                                          <p:spTgt spid="39946"/>
                                        </p:tgtEl>
                                      </p:cBhvr>
                                    </p:animEffect>
                                    <p:anim calcmode="lin" valueType="num">
                                      <p:cBhvr>
                                        <p:cTn id="40" dur="1000" fill="hold"/>
                                        <p:tgtEl>
                                          <p:spTgt spid="39946"/>
                                        </p:tgtEl>
                                        <p:attrNameLst>
                                          <p:attrName>ppt_x</p:attrName>
                                        </p:attrNameLst>
                                      </p:cBhvr>
                                      <p:tavLst>
                                        <p:tav tm="0">
                                          <p:val>
                                            <p:strVal val="#ppt_x"/>
                                          </p:val>
                                        </p:tav>
                                        <p:tav tm="100000">
                                          <p:val>
                                            <p:strVal val="#ppt_x"/>
                                          </p:val>
                                        </p:tav>
                                      </p:tavLst>
                                    </p:anim>
                                    <p:anim calcmode="lin" valueType="num">
                                      <p:cBhvr>
                                        <p:cTn id="41" dur="900" decel="100000" fill="hold"/>
                                        <p:tgtEl>
                                          <p:spTgt spid="3994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9946"/>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39949"/>
                                        </p:tgtEl>
                                        <p:attrNameLst>
                                          <p:attrName>style.visibility</p:attrName>
                                        </p:attrNameLst>
                                      </p:cBhvr>
                                      <p:to>
                                        <p:strVal val="visible"/>
                                      </p:to>
                                    </p:set>
                                    <p:animEffect transition="in" filter="fade">
                                      <p:cBhvr>
                                        <p:cTn id="47" dur="1000"/>
                                        <p:tgtEl>
                                          <p:spTgt spid="39949"/>
                                        </p:tgtEl>
                                      </p:cBhvr>
                                    </p:animEffect>
                                    <p:anim calcmode="lin" valueType="num">
                                      <p:cBhvr>
                                        <p:cTn id="48" dur="1000" fill="hold"/>
                                        <p:tgtEl>
                                          <p:spTgt spid="39949"/>
                                        </p:tgtEl>
                                        <p:attrNameLst>
                                          <p:attrName>ppt_x</p:attrName>
                                        </p:attrNameLst>
                                      </p:cBhvr>
                                      <p:tavLst>
                                        <p:tav tm="0">
                                          <p:val>
                                            <p:strVal val="#ppt_x"/>
                                          </p:val>
                                        </p:tav>
                                        <p:tav tm="100000">
                                          <p:val>
                                            <p:strVal val="#ppt_x"/>
                                          </p:val>
                                        </p:tav>
                                      </p:tavLst>
                                    </p:anim>
                                    <p:anim calcmode="lin" valueType="num">
                                      <p:cBhvr>
                                        <p:cTn id="49" dur="900" decel="100000" fill="hold"/>
                                        <p:tgtEl>
                                          <p:spTgt spid="3994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9949"/>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39950"/>
                                        </p:tgtEl>
                                        <p:attrNameLst>
                                          <p:attrName>style.visibility</p:attrName>
                                        </p:attrNameLst>
                                      </p:cBhvr>
                                      <p:to>
                                        <p:strVal val="visible"/>
                                      </p:to>
                                    </p:set>
                                    <p:animEffect transition="in" filter="fade">
                                      <p:cBhvr>
                                        <p:cTn id="55" dur="1000"/>
                                        <p:tgtEl>
                                          <p:spTgt spid="39950"/>
                                        </p:tgtEl>
                                      </p:cBhvr>
                                    </p:animEffect>
                                    <p:anim calcmode="lin" valueType="num">
                                      <p:cBhvr>
                                        <p:cTn id="56" dur="1000" fill="hold"/>
                                        <p:tgtEl>
                                          <p:spTgt spid="39950"/>
                                        </p:tgtEl>
                                        <p:attrNameLst>
                                          <p:attrName>ppt_x</p:attrName>
                                        </p:attrNameLst>
                                      </p:cBhvr>
                                      <p:tavLst>
                                        <p:tav tm="0">
                                          <p:val>
                                            <p:strVal val="#ppt_x"/>
                                          </p:val>
                                        </p:tav>
                                        <p:tav tm="100000">
                                          <p:val>
                                            <p:strVal val="#ppt_x"/>
                                          </p:val>
                                        </p:tav>
                                      </p:tavLst>
                                    </p:anim>
                                    <p:anim calcmode="lin" valueType="num">
                                      <p:cBhvr>
                                        <p:cTn id="57" dur="900" decel="100000" fill="hold"/>
                                        <p:tgtEl>
                                          <p:spTgt spid="3995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9950"/>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39951"/>
                                        </p:tgtEl>
                                        <p:attrNameLst>
                                          <p:attrName>style.visibility</p:attrName>
                                        </p:attrNameLst>
                                      </p:cBhvr>
                                      <p:to>
                                        <p:strVal val="visible"/>
                                      </p:to>
                                    </p:set>
                                    <p:animEffect transition="in" filter="fade">
                                      <p:cBhvr>
                                        <p:cTn id="63" dur="1000"/>
                                        <p:tgtEl>
                                          <p:spTgt spid="39951"/>
                                        </p:tgtEl>
                                      </p:cBhvr>
                                    </p:animEffect>
                                    <p:anim calcmode="lin" valueType="num">
                                      <p:cBhvr>
                                        <p:cTn id="64" dur="1000" fill="hold"/>
                                        <p:tgtEl>
                                          <p:spTgt spid="39951"/>
                                        </p:tgtEl>
                                        <p:attrNameLst>
                                          <p:attrName>ppt_x</p:attrName>
                                        </p:attrNameLst>
                                      </p:cBhvr>
                                      <p:tavLst>
                                        <p:tav tm="0">
                                          <p:val>
                                            <p:strVal val="#ppt_x"/>
                                          </p:val>
                                        </p:tav>
                                        <p:tav tm="100000">
                                          <p:val>
                                            <p:strVal val="#ppt_x"/>
                                          </p:val>
                                        </p:tav>
                                      </p:tavLst>
                                    </p:anim>
                                    <p:anim calcmode="lin" valueType="num">
                                      <p:cBhvr>
                                        <p:cTn id="65" dur="900" decel="100000" fill="hold"/>
                                        <p:tgtEl>
                                          <p:spTgt spid="3995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9951"/>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nodeType="clickEffect">
                                  <p:stCondLst>
                                    <p:cond delay="0"/>
                                  </p:stCondLst>
                                  <p:childTnLst>
                                    <p:set>
                                      <p:cBhvr>
                                        <p:cTn id="70" dur="1" fill="hold">
                                          <p:stCondLst>
                                            <p:cond delay="0"/>
                                          </p:stCondLst>
                                        </p:cTn>
                                        <p:tgtEl>
                                          <p:spTgt spid="39952"/>
                                        </p:tgtEl>
                                        <p:attrNameLst>
                                          <p:attrName>style.visibility</p:attrName>
                                        </p:attrNameLst>
                                      </p:cBhvr>
                                      <p:to>
                                        <p:strVal val="visible"/>
                                      </p:to>
                                    </p:set>
                                    <p:animEffect transition="in" filter="fade">
                                      <p:cBhvr>
                                        <p:cTn id="71" dur="1000"/>
                                        <p:tgtEl>
                                          <p:spTgt spid="39952"/>
                                        </p:tgtEl>
                                      </p:cBhvr>
                                    </p:animEffect>
                                    <p:anim calcmode="lin" valueType="num">
                                      <p:cBhvr>
                                        <p:cTn id="72" dur="1000" fill="hold"/>
                                        <p:tgtEl>
                                          <p:spTgt spid="39952"/>
                                        </p:tgtEl>
                                        <p:attrNameLst>
                                          <p:attrName>ppt_x</p:attrName>
                                        </p:attrNameLst>
                                      </p:cBhvr>
                                      <p:tavLst>
                                        <p:tav tm="0">
                                          <p:val>
                                            <p:strVal val="#ppt_x"/>
                                          </p:val>
                                        </p:tav>
                                        <p:tav tm="100000">
                                          <p:val>
                                            <p:strVal val="#ppt_x"/>
                                          </p:val>
                                        </p:tav>
                                      </p:tavLst>
                                    </p:anim>
                                    <p:anim calcmode="lin" valueType="num">
                                      <p:cBhvr>
                                        <p:cTn id="73" dur="900" decel="100000" fill="hold"/>
                                        <p:tgtEl>
                                          <p:spTgt spid="3995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9952"/>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nodeType="clickEffect">
                                  <p:stCondLst>
                                    <p:cond delay="0"/>
                                  </p:stCondLst>
                                  <p:childTnLst>
                                    <p:set>
                                      <p:cBhvr>
                                        <p:cTn id="78" dur="1" fill="hold">
                                          <p:stCondLst>
                                            <p:cond delay="0"/>
                                          </p:stCondLst>
                                        </p:cTn>
                                        <p:tgtEl>
                                          <p:spTgt spid="39954"/>
                                        </p:tgtEl>
                                        <p:attrNameLst>
                                          <p:attrName>style.visibility</p:attrName>
                                        </p:attrNameLst>
                                      </p:cBhvr>
                                      <p:to>
                                        <p:strVal val="visible"/>
                                      </p:to>
                                    </p:set>
                                    <p:animEffect transition="in" filter="fade">
                                      <p:cBhvr>
                                        <p:cTn id="79" dur="1000"/>
                                        <p:tgtEl>
                                          <p:spTgt spid="39954"/>
                                        </p:tgtEl>
                                      </p:cBhvr>
                                    </p:animEffect>
                                    <p:anim calcmode="lin" valueType="num">
                                      <p:cBhvr>
                                        <p:cTn id="80" dur="1000" fill="hold"/>
                                        <p:tgtEl>
                                          <p:spTgt spid="39954"/>
                                        </p:tgtEl>
                                        <p:attrNameLst>
                                          <p:attrName>ppt_x</p:attrName>
                                        </p:attrNameLst>
                                      </p:cBhvr>
                                      <p:tavLst>
                                        <p:tav tm="0">
                                          <p:val>
                                            <p:strVal val="#ppt_x"/>
                                          </p:val>
                                        </p:tav>
                                        <p:tav tm="100000">
                                          <p:val>
                                            <p:strVal val="#ppt_x"/>
                                          </p:val>
                                        </p:tav>
                                      </p:tavLst>
                                    </p:anim>
                                    <p:anim calcmode="lin" valueType="num">
                                      <p:cBhvr>
                                        <p:cTn id="81" dur="900" decel="100000" fill="hold"/>
                                        <p:tgtEl>
                                          <p:spTgt spid="39954"/>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39954"/>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nodeType="clickEffect">
                                  <p:stCondLst>
                                    <p:cond delay="0"/>
                                  </p:stCondLst>
                                  <p:childTnLst>
                                    <p:set>
                                      <p:cBhvr>
                                        <p:cTn id="86" dur="1" fill="hold">
                                          <p:stCondLst>
                                            <p:cond delay="0"/>
                                          </p:stCondLst>
                                        </p:cTn>
                                        <p:tgtEl>
                                          <p:spTgt spid="39955"/>
                                        </p:tgtEl>
                                        <p:attrNameLst>
                                          <p:attrName>style.visibility</p:attrName>
                                        </p:attrNameLst>
                                      </p:cBhvr>
                                      <p:to>
                                        <p:strVal val="visible"/>
                                      </p:to>
                                    </p:set>
                                    <p:animEffect transition="in" filter="fade">
                                      <p:cBhvr>
                                        <p:cTn id="87" dur="1000"/>
                                        <p:tgtEl>
                                          <p:spTgt spid="39955"/>
                                        </p:tgtEl>
                                      </p:cBhvr>
                                    </p:animEffect>
                                    <p:anim calcmode="lin" valueType="num">
                                      <p:cBhvr>
                                        <p:cTn id="88" dur="1000" fill="hold"/>
                                        <p:tgtEl>
                                          <p:spTgt spid="39955"/>
                                        </p:tgtEl>
                                        <p:attrNameLst>
                                          <p:attrName>ppt_x</p:attrName>
                                        </p:attrNameLst>
                                      </p:cBhvr>
                                      <p:tavLst>
                                        <p:tav tm="0">
                                          <p:val>
                                            <p:strVal val="#ppt_x"/>
                                          </p:val>
                                        </p:tav>
                                        <p:tav tm="100000">
                                          <p:val>
                                            <p:strVal val="#ppt_x"/>
                                          </p:val>
                                        </p:tav>
                                      </p:tavLst>
                                    </p:anim>
                                    <p:anim calcmode="lin" valueType="num">
                                      <p:cBhvr>
                                        <p:cTn id="89" dur="900" decel="100000" fill="hold"/>
                                        <p:tgtEl>
                                          <p:spTgt spid="39955"/>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39955"/>
                                        </p:tgtEl>
                                        <p:attrNameLst>
                                          <p:attrName>ppt_y</p:attrName>
                                        </p:attrNameLst>
                                      </p:cBhvr>
                                      <p:tavLst>
                                        <p:tav tm="0">
                                          <p:val>
                                            <p:strVal val="#ppt_y-.03"/>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37" presetClass="entr" presetSubtype="0" fill="hold" nodeType="clickEffect">
                                  <p:stCondLst>
                                    <p:cond delay="0"/>
                                  </p:stCondLst>
                                  <p:childTnLst>
                                    <p:set>
                                      <p:cBhvr>
                                        <p:cTn id="94" dur="1" fill="hold">
                                          <p:stCondLst>
                                            <p:cond delay="0"/>
                                          </p:stCondLst>
                                        </p:cTn>
                                        <p:tgtEl>
                                          <p:spTgt spid="39956"/>
                                        </p:tgtEl>
                                        <p:attrNameLst>
                                          <p:attrName>style.visibility</p:attrName>
                                        </p:attrNameLst>
                                      </p:cBhvr>
                                      <p:to>
                                        <p:strVal val="visible"/>
                                      </p:to>
                                    </p:set>
                                    <p:animEffect transition="in" filter="fade">
                                      <p:cBhvr>
                                        <p:cTn id="95" dur="1000"/>
                                        <p:tgtEl>
                                          <p:spTgt spid="39956"/>
                                        </p:tgtEl>
                                      </p:cBhvr>
                                    </p:animEffect>
                                    <p:anim calcmode="lin" valueType="num">
                                      <p:cBhvr>
                                        <p:cTn id="96" dur="1000" fill="hold"/>
                                        <p:tgtEl>
                                          <p:spTgt spid="39956"/>
                                        </p:tgtEl>
                                        <p:attrNameLst>
                                          <p:attrName>ppt_x</p:attrName>
                                        </p:attrNameLst>
                                      </p:cBhvr>
                                      <p:tavLst>
                                        <p:tav tm="0">
                                          <p:val>
                                            <p:strVal val="#ppt_x"/>
                                          </p:val>
                                        </p:tav>
                                        <p:tav tm="100000">
                                          <p:val>
                                            <p:strVal val="#ppt_x"/>
                                          </p:val>
                                        </p:tav>
                                      </p:tavLst>
                                    </p:anim>
                                    <p:anim calcmode="lin" valueType="num">
                                      <p:cBhvr>
                                        <p:cTn id="97" dur="900" decel="100000" fill="hold"/>
                                        <p:tgtEl>
                                          <p:spTgt spid="39956"/>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39956"/>
                                        </p:tgtEl>
                                        <p:attrNameLst>
                                          <p:attrName>ppt_y</p:attrName>
                                        </p:attrNameLst>
                                      </p:cBhvr>
                                      <p:tavLst>
                                        <p:tav tm="0">
                                          <p:val>
                                            <p:strVal val="#ppt_y-.03"/>
                                          </p:val>
                                        </p:tav>
                                        <p:tav tm="100000">
                                          <p:val>
                                            <p:strVal val="#ppt_y"/>
                                          </p:val>
                                        </p:tav>
                                      </p:tavLst>
                                    </p:anim>
                                  </p:childTnLst>
                                </p:cTn>
                              </p:par>
                              <p:par>
                                <p:cTn id="99" presetID="37" presetClass="entr" presetSubtype="0" fill="hold" nodeType="withEffect">
                                  <p:stCondLst>
                                    <p:cond delay="0"/>
                                  </p:stCondLst>
                                  <p:childTnLst>
                                    <p:set>
                                      <p:cBhvr>
                                        <p:cTn id="100" dur="1" fill="hold">
                                          <p:stCondLst>
                                            <p:cond delay="0"/>
                                          </p:stCondLst>
                                        </p:cTn>
                                        <p:tgtEl>
                                          <p:spTgt spid="39957"/>
                                        </p:tgtEl>
                                        <p:attrNameLst>
                                          <p:attrName>style.visibility</p:attrName>
                                        </p:attrNameLst>
                                      </p:cBhvr>
                                      <p:to>
                                        <p:strVal val="visible"/>
                                      </p:to>
                                    </p:set>
                                    <p:animEffect transition="in" filter="fade">
                                      <p:cBhvr>
                                        <p:cTn id="101" dur="1000"/>
                                        <p:tgtEl>
                                          <p:spTgt spid="39957"/>
                                        </p:tgtEl>
                                      </p:cBhvr>
                                    </p:animEffect>
                                    <p:anim calcmode="lin" valueType="num">
                                      <p:cBhvr>
                                        <p:cTn id="102" dur="1000" fill="hold"/>
                                        <p:tgtEl>
                                          <p:spTgt spid="39957"/>
                                        </p:tgtEl>
                                        <p:attrNameLst>
                                          <p:attrName>ppt_x</p:attrName>
                                        </p:attrNameLst>
                                      </p:cBhvr>
                                      <p:tavLst>
                                        <p:tav tm="0">
                                          <p:val>
                                            <p:strVal val="#ppt_x"/>
                                          </p:val>
                                        </p:tav>
                                        <p:tav tm="100000">
                                          <p:val>
                                            <p:strVal val="#ppt_x"/>
                                          </p:val>
                                        </p:tav>
                                      </p:tavLst>
                                    </p:anim>
                                    <p:anim calcmode="lin" valueType="num">
                                      <p:cBhvr>
                                        <p:cTn id="103" dur="900" decel="100000" fill="hold"/>
                                        <p:tgtEl>
                                          <p:spTgt spid="39957"/>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39957"/>
                                        </p:tgtEl>
                                        <p:attrNameLst>
                                          <p:attrName>ppt_y</p:attrName>
                                        </p:attrNameLst>
                                      </p:cBhvr>
                                      <p:tavLst>
                                        <p:tav tm="0">
                                          <p:val>
                                            <p:strVal val="#ppt_y-.03"/>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37" presetClass="entr" presetSubtype="0" fill="hold" nodeType="clickEffect">
                                  <p:stCondLst>
                                    <p:cond delay="0"/>
                                  </p:stCondLst>
                                  <p:childTnLst>
                                    <p:set>
                                      <p:cBhvr>
                                        <p:cTn id="108" dur="1" fill="hold">
                                          <p:stCondLst>
                                            <p:cond delay="0"/>
                                          </p:stCondLst>
                                        </p:cTn>
                                        <p:tgtEl>
                                          <p:spTgt spid="39958"/>
                                        </p:tgtEl>
                                        <p:attrNameLst>
                                          <p:attrName>style.visibility</p:attrName>
                                        </p:attrNameLst>
                                      </p:cBhvr>
                                      <p:to>
                                        <p:strVal val="visible"/>
                                      </p:to>
                                    </p:set>
                                    <p:animEffect transition="in" filter="fade">
                                      <p:cBhvr>
                                        <p:cTn id="109" dur="1000"/>
                                        <p:tgtEl>
                                          <p:spTgt spid="39958"/>
                                        </p:tgtEl>
                                      </p:cBhvr>
                                    </p:animEffect>
                                    <p:anim calcmode="lin" valueType="num">
                                      <p:cBhvr>
                                        <p:cTn id="110" dur="1000" fill="hold"/>
                                        <p:tgtEl>
                                          <p:spTgt spid="39958"/>
                                        </p:tgtEl>
                                        <p:attrNameLst>
                                          <p:attrName>ppt_x</p:attrName>
                                        </p:attrNameLst>
                                      </p:cBhvr>
                                      <p:tavLst>
                                        <p:tav tm="0">
                                          <p:val>
                                            <p:strVal val="#ppt_x"/>
                                          </p:val>
                                        </p:tav>
                                        <p:tav tm="100000">
                                          <p:val>
                                            <p:strVal val="#ppt_x"/>
                                          </p:val>
                                        </p:tav>
                                      </p:tavLst>
                                    </p:anim>
                                    <p:anim calcmode="lin" valueType="num">
                                      <p:cBhvr>
                                        <p:cTn id="111" dur="900" decel="100000" fill="hold"/>
                                        <p:tgtEl>
                                          <p:spTgt spid="39958"/>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399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Grp="1" noRot="1" noChangeArrowheads="1"/>
          </p:cNvSpPr>
          <p:nvPr>
            <p:ph type="title"/>
          </p:nvPr>
        </p:nvSpPr>
        <p:spPr/>
        <p:txBody>
          <a:bodyPr/>
          <a:lstStyle/>
          <a:p>
            <a:r>
              <a:rPr lang="en-US" sz="3600"/>
              <a:t>Citroen Park           </a:t>
            </a:r>
            <a:r>
              <a:rPr lang="fa-IR" sz="3600"/>
              <a:t> پارک سیتروئن</a:t>
            </a:r>
            <a:endParaRPr lang="en-US" sz="3600"/>
          </a:p>
        </p:txBody>
      </p:sp>
      <p:sp>
        <p:nvSpPr>
          <p:cNvPr id="40966" name="Rectangle 6"/>
          <p:cNvSpPr>
            <a:spLocks noChangeArrowheads="1"/>
          </p:cNvSpPr>
          <p:nvPr/>
        </p:nvSpPr>
        <p:spPr bwMode="auto">
          <a:xfrm>
            <a:off x="1600200" y="1524000"/>
            <a:ext cx="6019800" cy="4359275"/>
          </a:xfrm>
          <a:prstGeom prst="rect">
            <a:avLst/>
          </a:prstGeom>
          <a:noFill/>
          <a:ln w="9525">
            <a:noFill/>
            <a:miter lim="800000"/>
            <a:headEnd/>
            <a:tailEnd/>
          </a:ln>
          <a:effectLst/>
        </p:spPr>
        <p:txBody>
          <a:bodyPr>
            <a:spAutoFit/>
          </a:bodyPr>
          <a:lstStyle/>
          <a:p>
            <a:pPr algn="r"/>
            <a:r>
              <a:rPr lang="ar-SA" sz="2000"/>
              <a:t>تحلیل</a:t>
            </a:r>
            <a:endParaRPr lang="en-US" sz="2000"/>
          </a:p>
          <a:p>
            <a:pPr algn="r"/>
            <a:endParaRPr lang="en-US" sz="2000"/>
          </a:p>
          <a:p>
            <a:pPr algn="r"/>
            <a:r>
              <a:rPr lang="ar-SA" sz="2000"/>
              <a:t>خطوط هندسی منظم در طراحی پارک یادآور اصول مدرنیسم است ولی توجه به باغ لوکزامبورگ و الگو گرفتن از آن، ساخت گلخانه هاو نیز نگاه نوبه عناصر پارک(آب، گیاه و معماری)اصول پست مدرنیسم را بیشتر متجلی می کند</a:t>
            </a:r>
            <a:r>
              <a:rPr lang="en-US" sz="2000"/>
              <a:t>.</a:t>
            </a:r>
          </a:p>
          <a:p>
            <a:pPr algn="r"/>
            <a:endParaRPr lang="en-US" sz="2000"/>
          </a:p>
          <a:p>
            <a:pPr algn="r"/>
            <a:r>
              <a:rPr lang="ar-SA" sz="2000"/>
              <a:t>این پارک محیطی خشک را حاصل نکرده بلکه تنوع دراکثر نقاط آن دیده می شودو بیشترین تنوع در نوع گیاهان این پارک است که در حقیقت الگوی اصلی خود را از باغ لوکزامبورگ گرفته است ولی با نگاهی متفاوت</a:t>
            </a:r>
            <a:r>
              <a:rPr lang="en-US" sz="2000"/>
              <a:t>.</a:t>
            </a:r>
          </a:p>
          <a:p>
            <a:pPr algn="r"/>
            <a:endParaRPr lang="en-US" sz="2000"/>
          </a:p>
          <a:p>
            <a:pPr algn="r"/>
            <a:r>
              <a:rPr lang="ar-SA" sz="2000"/>
              <a:t>این پارک دیگر یک پارک انگلیسی یا فرانسوی نیست بلکه یک کانسپت جهانی دارد که امکان رویارویی با مناظر جدید را فراهم می کند</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fade">
                                      <p:cBhvr>
                                        <p:cTn id="7" dur="20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r>
              <a:rPr lang="en-US" sz="3600"/>
              <a:t>Citroen Park           </a:t>
            </a:r>
            <a:r>
              <a:rPr lang="fa-IR" sz="3600"/>
              <a:t> پارک سیتروئن</a:t>
            </a:r>
            <a:endParaRPr lang="en-US" sz="3600"/>
          </a:p>
        </p:txBody>
      </p:sp>
      <p:sp>
        <p:nvSpPr>
          <p:cNvPr id="41988" name="Rectangle 4"/>
          <p:cNvSpPr>
            <a:spLocks noChangeArrowheads="1"/>
          </p:cNvSpPr>
          <p:nvPr/>
        </p:nvSpPr>
        <p:spPr bwMode="auto">
          <a:xfrm>
            <a:off x="2286000" y="2743200"/>
            <a:ext cx="4572000" cy="2857500"/>
          </a:xfrm>
          <a:prstGeom prst="rect">
            <a:avLst/>
          </a:prstGeom>
          <a:noFill/>
          <a:ln w="9525">
            <a:noFill/>
            <a:miter lim="800000"/>
            <a:headEnd/>
            <a:tailEnd/>
          </a:ln>
          <a:effectLst/>
        </p:spPr>
        <p:txBody>
          <a:bodyPr>
            <a:spAutoFit/>
          </a:bodyPr>
          <a:lstStyle/>
          <a:p>
            <a:r>
              <a:rPr lang="en-US" sz="1400" dirty="0">
                <a:solidFill>
                  <a:schemeClr val="hlink"/>
                </a:solidFill>
              </a:rPr>
              <a:t>www.infresenst.fr</a:t>
            </a:r>
          </a:p>
          <a:p>
            <a:endParaRPr lang="en-US" sz="1400" dirty="0">
              <a:solidFill>
                <a:schemeClr val="hlink"/>
              </a:solidFill>
            </a:endParaRPr>
          </a:p>
          <a:p>
            <a:r>
              <a:rPr lang="en-US" sz="1400" dirty="0">
                <a:solidFill>
                  <a:schemeClr val="hlink"/>
                </a:solidFill>
              </a:rPr>
              <a:t>www.paris-on-line.com</a:t>
            </a:r>
          </a:p>
          <a:p>
            <a:endParaRPr lang="en-US" sz="1400" dirty="0">
              <a:solidFill>
                <a:schemeClr val="hlink"/>
              </a:solidFill>
            </a:endParaRPr>
          </a:p>
          <a:p>
            <a:r>
              <a:rPr lang="en-US" sz="1400" dirty="0">
                <a:solidFill>
                  <a:schemeClr val="hlink"/>
                </a:solidFill>
              </a:rPr>
              <a:t>www.parisdiges.com</a:t>
            </a:r>
          </a:p>
          <a:p>
            <a:endParaRPr lang="en-US" sz="1400" dirty="0">
              <a:solidFill>
                <a:schemeClr val="hlink"/>
              </a:solidFill>
            </a:endParaRPr>
          </a:p>
          <a:p>
            <a:r>
              <a:rPr lang="en-US" sz="1400" dirty="0">
                <a:solidFill>
                  <a:schemeClr val="hlink"/>
                </a:solidFill>
              </a:rPr>
              <a:t>www.sportificitroen.co.uk</a:t>
            </a:r>
          </a:p>
          <a:p>
            <a:endParaRPr lang="en-US" sz="1400" dirty="0"/>
          </a:p>
          <a:p>
            <a:r>
              <a:rPr lang="en-US" sz="1400" dirty="0">
                <a:solidFill>
                  <a:srgbClr val="FF9900"/>
                </a:solidFill>
                <a:hlinkClick r:id="rId2"/>
              </a:rPr>
              <a:t>www.landscape.ir</a:t>
            </a:r>
            <a:endParaRPr lang="en-US" sz="1400" dirty="0">
              <a:solidFill>
                <a:srgbClr val="FF9900"/>
              </a:solidFill>
            </a:endParaRPr>
          </a:p>
          <a:p>
            <a:endParaRPr lang="en-US" sz="1400" dirty="0">
              <a:solidFill>
                <a:srgbClr val="FF9900"/>
              </a:solidFill>
            </a:endParaRPr>
          </a:p>
          <a:p>
            <a:r>
              <a:rPr lang="en-US" sz="1400" dirty="0">
                <a:hlinkClick r:id="rId3"/>
              </a:rPr>
              <a:t>www.paris.worldweb.com</a:t>
            </a:r>
            <a:endParaRPr lang="fa-IR" sz="1400" dirty="0"/>
          </a:p>
          <a:p>
            <a:r>
              <a:rPr lang="fa-IR" sz="1400" dirty="0"/>
              <a:t> </a:t>
            </a:r>
          </a:p>
          <a:p>
            <a:r>
              <a:rPr lang="en-US" sz="1400" dirty="0">
                <a:hlinkClick r:id="rId4"/>
              </a:rPr>
              <a:t>www.google.com\image</a:t>
            </a:r>
            <a:r>
              <a:rPr lang="en-US" sz="1400" dirty="0"/>
              <a:t> and </a:t>
            </a:r>
            <a:r>
              <a:rPr lang="en-US" sz="1400" dirty="0">
                <a:solidFill>
                  <a:schemeClr val="hlink"/>
                </a:solidFill>
              </a:rPr>
              <a:t>Google Earth</a:t>
            </a:r>
          </a:p>
        </p:txBody>
      </p:sp>
      <p:sp>
        <p:nvSpPr>
          <p:cNvPr id="41989" name="Text Box 5"/>
          <p:cNvSpPr txBox="1">
            <a:spLocks noChangeArrowheads="1"/>
          </p:cNvSpPr>
          <p:nvPr/>
        </p:nvSpPr>
        <p:spPr bwMode="auto">
          <a:xfrm>
            <a:off x="6858000" y="2133600"/>
            <a:ext cx="685800" cy="366713"/>
          </a:xfrm>
          <a:prstGeom prst="rect">
            <a:avLst/>
          </a:prstGeom>
          <a:noFill/>
          <a:ln w="9525">
            <a:noFill/>
            <a:miter lim="800000"/>
            <a:headEnd/>
            <a:tailEnd/>
          </a:ln>
          <a:effectLst/>
        </p:spPr>
        <p:txBody>
          <a:bodyPr>
            <a:spAutoFit/>
          </a:bodyPr>
          <a:lstStyle/>
          <a:p>
            <a:pPr>
              <a:spcBef>
                <a:spcPct val="50000"/>
              </a:spcBef>
            </a:pPr>
            <a:r>
              <a:rPr lang="fa-IR"/>
              <a:t>منابع :</a:t>
            </a:r>
            <a:endParaRPr lang="en-US"/>
          </a:p>
        </p:txBody>
      </p:sp>
      <p:sp>
        <p:nvSpPr>
          <p:cNvPr id="41990" name="Text Box 6"/>
          <p:cNvSpPr txBox="1">
            <a:spLocks noChangeArrowheads="1"/>
          </p:cNvSpPr>
          <p:nvPr/>
        </p:nvSpPr>
        <p:spPr bwMode="auto">
          <a:xfrm>
            <a:off x="2743200" y="1600200"/>
            <a:ext cx="4114800" cy="854075"/>
          </a:xfrm>
          <a:prstGeom prst="rect">
            <a:avLst/>
          </a:prstGeom>
          <a:noFill/>
          <a:ln w="9525">
            <a:noFill/>
            <a:miter lim="800000"/>
            <a:headEnd/>
            <a:tailEnd/>
          </a:ln>
          <a:effectLst/>
        </p:spPr>
        <p:txBody>
          <a:bodyPr>
            <a:spAutoFit/>
          </a:bodyPr>
          <a:lstStyle/>
          <a:p>
            <a:pPr algn="ctr">
              <a:spcBef>
                <a:spcPct val="50000"/>
              </a:spcBef>
            </a:pPr>
            <a:r>
              <a:rPr lang="fa-IR" sz="2000" dirty="0"/>
              <a:t>با تشکر از فرصتی که در اختیارمان گذاشتید</a:t>
            </a:r>
          </a:p>
          <a:p>
            <a:pPr algn="ctr">
              <a:spcBef>
                <a:spcPct val="50000"/>
              </a:spcBef>
            </a:pPr>
            <a:r>
              <a:rPr lang="fa-IR" sz="2000" dirty="0" smtClean="0"/>
              <a:t>تهیه کننده : محمود شایانفرد</a:t>
            </a:r>
            <a:endParaRPr lang="en-US" sz="2000" dirty="0"/>
          </a:p>
        </p:txBody>
      </p:sp>
      <p:sp>
        <p:nvSpPr>
          <p:cNvPr id="8" name="TextBox 7"/>
          <p:cNvSpPr txBox="1"/>
          <p:nvPr/>
        </p:nvSpPr>
        <p:spPr>
          <a:xfrm>
            <a:off x="1905000" y="5791200"/>
            <a:ext cx="5257800" cy="646331"/>
          </a:xfrm>
          <a:prstGeom prst="rect">
            <a:avLst/>
          </a:prstGeom>
          <a:noFill/>
        </p:spPr>
        <p:txBody>
          <a:bodyPr wrap="square" rtlCol="1">
            <a:spAutoFit/>
          </a:bodyPr>
          <a:lstStyle/>
          <a:p>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WWW.Arcstu.co.cc</a:t>
            </a:r>
            <a:endParaRPr lang="fa-I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1990"/>
                                        </p:tgtEl>
                                        <p:attrNameLst>
                                          <p:attrName>style.visibility</p:attrName>
                                        </p:attrNameLst>
                                      </p:cBhvr>
                                      <p:to>
                                        <p:strVal val="visible"/>
                                      </p:to>
                                    </p:set>
                                    <p:anim calcmode="discrete" valueType="clr">
                                      <p:cBhvr override="childStyle">
                                        <p:cTn id="7" dur="80"/>
                                        <p:tgtEl>
                                          <p:spTgt spid="4199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990"/>
                                        </p:tgtEl>
                                        <p:attrNameLst>
                                          <p:attrName>fillcolor</p:attrName>
                                        </p:attrNameLst>
                                      </p:cBhvr>
                                      <p:tavLst>
                                        <p:tav tm="0">
                                          <p:val>
                                            <p:clrVal>
                                              <a:schemeClr val="accent2"/>
                                            </p:clrVal>
                                          </p:val>
                                        </p:tav>
                                        <p:tav tm="50000">
                                          <p:val>
                                            <p:clrVal>
                                              <a:schemeClr val="hlink"/>
                                            </p:clrVal>
                                          </p:val>
                                        </p:tav>
                                      </p:tavLst>
                                    </p:anim>
                                    <p:set>
                                      <p:cBhvr>
                                        <p:cTn id="9" dur="80"/>
                                        <p:tgtEl>
                                          <p:spTgt spid="41990"/>
                                        </p:tgtEl>
                                        <p:attrNameLst>
                                          <p:attrName>fill.type</p:attrName>
                                        </p:attrNameLst>
                                      </p:cBhvr>
                                      <p:to>
                                        <p:strVal val="solid"/>
                                      </p:to>
                                    </p:set>
                                  </p:childTnLst>
                                </p:cTn>
                              </p:par>
                            </p:childTnLst>
                          </p:cTn>
                        </p:par>
                        <p:par>
                          <p:cTn id="10" fill="hold">
                            <p:stCondLst>
                              <p:cond delay="22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1989"/>
                                        </p:tgtEl>
                                        <p:attrNameLst>
                                          <p:attrName>style.visibility</p:attrName>
                                        </p:attrNameLst>
                                      </p:cBhvr>
                                      <p:to>
                                        <p:strVal val="visible"/>
                                      </p:to>
                                    </p:set>
                                    <p:anim calcmode="discrete" valueType="clr">
                                      <p:cBhvr override="childStyle">
                                        <p:cTn id="13" dur="80"/>
                                        <p:tgtEl>
                                          <p:spTgt spid="4198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1989"/>
                                        </p:tgtEl>
                                        <p:attrNameLst>
                                          <p:attrName>fillcolor</p:attrName>
                                        </p:attrNameLst>
                                      </p:cBhvr>
                                      <p:tavLst>
                                        <p:tav tm="0">
                                          <p:val>
                                            <p:clrVal>
                                              <a:schemeClr val="accent2"/>
                                            </p:clrVal>
                                          </p:val>
                                        </p:tav>
                                        <p:tav tm="50000">
                                          <p:val>
                                            <p:clrVal>
                                              <a:schemeClr val="hlink"/>
                                            </p:clrVal>
                                          </p:val>
                                        </p:tav>
                                      </p:tavLst>
                                    </p:anim>
                                    <p:set>
                                      <p:cBhvr>
                                        <p:cTn id="15" dur="80"/>
                                        <p:tgtEl>
                                          <p:spTgt spid="41989"/>
                                        </p:tgtEl>
                                        <p:attrNameLst>
                                          <p:attrName>fill.type</p:attrName>
                                        </p:attrNameLst>
                                      </p:cBhvr>
                                      <p:to>
                                        <p:strVal val="solid"/>
                                      </p:to>
                                    </p:set>
                                  </p:childTnLst>
                                </p:cTn>
                              </p:par>
                            </p:childTnLst>
                          </p:cTn>
                        </p:par>
                        <p:par>
                          <p:cTn id="16" fill="hold">
                            <p:stCondLst>
                              <p:cond delay="256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41988"/>
                                        </p:tgtEl>
                                        <p:attrNameLst>
                                          <p:attrName>style.visibility</p:attrName>
                                        </p:attrNameLst>
                                      </p:cBhvr>
                                      <p:to>
                                        <p:strVal val="visible"/>
                                      </p:to>
                                    </p:set>
                                    <p:anim calcmode="discrete" valueType="clr">
                                      <p:cBhvr override="childStyle">
                                        <p:cTn id="19" dur="80"/>
                                        <p:tgtEl>
                                          <p:spTgt spid="41988"/>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1988"/>
                                        </p:tgtEl>
                                        <p:attrNameLst>
                                          <p:attrName>fillcolor</p:attrName>
                                        </p:attrNameLst>
                                      </p:cBhvr>
                                      <p:tavLst>
                                        <p:tav tm="0">
                                          <p:val>
                                            <p:clrVal>
                                              <a:schemeClr val="accent2"/>
                                            </p:clrVal>
                                          </p:val>
                                        </p:tav>
                                        <p:tav tm="50000">
                                          <p:val>
                                            <p:clrVal>
                                              <a:schemeClr val="hlink"/>
                                            </p:clrVal>
                                          </p:val>
                                        </p:tav>
                                      </p:tavLst>
                                    </p:anim>
                                    <p:set>
                                      <p:cBhvr>
                                        <p:cTn id="21" dur="80"/>
                                        <p:tgtEl>
                                          <p:spTgt spid="4198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89" grpId="0"/>
      <p:bldP spid="4199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r>
              <a:rPr lang="en-US" sz="3600"/>
              <a:t>Citroen Park           </a:t>
            </a:r>
            <a:r>
              <a:rPr lang="fa-IR" sz="3600"/>
              <a:t> پارک سیتروئن</a:t>
            </a:r>
            <a:endParaRPr lang="en-US" sz="3600"/>
          </a:p>
        </p:txBody>
      </p:sp>
      <p:pic>
        <p:nvPicPr>
          <p:cNvPr id="16388" name="Picture 4" descr="9-1-2_t0"/>
          <p:cNvPicPr>
            <a:picLocks noChangeAspect="1" noChangeArrowheads="1"/>
          </p:cNvPicPr>
          <p:nvPr/>
        </p:nvPicPr>
        <p:blipFill>
          <a:blip r:embed="rId2"/>
          <a:srcRect/>
          <a:stretch>
            <a:fillRect/>
          </a:stretch>
        </p:blipFill>
        <p:spPr bwMode="auto">
          <a:xfrm>
            <a:off x="533400" y="1905000"/>
            <a:ext cx="38100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389" name="Text Box 5"/>
          <p:cNvSpPr txBox="1">
            <a:spLocks noChangeArrowheads="1"/>
          </p:cNvSpPr>
          <p:nvPr/>
        </p:nvSpPr>
        <p:spPr bwMode="auto">
          <a:xfrm>
            <a:off x="4572000" y="1828800"/>
            <a:ext cx="4114800" cy="3937000"/>
          </a:xfrm>
          <a:prstGeom prst="rect">
            <a:avLst/>
          </a:prstGeom>
          <a:noFill/>
          <a:ln w="9525">
            <a:noFill/>
            <a:miter lim="800000"/>
            <a:headEnd/>
            <a:tailEnd/>
          </a:ln>
          <a:effectLst/>
        </p:spPr>
        <p:txBody>
          <a:bodyPr>
            <a:spAutoFit/>
          </a:bodyPr>
          <a:lstStyle/>
          <a:p>
            <a:pPr algn="r"/>
            <a:r>
              <a:rPr lang="fa-IR"/>
              <a:t>مقدمه :</a:t>
            </a:r>
            <a:r>
              <a:rPr lang="en-US"/>
              <a:t> </a:t>
            </a:r>
          </a:p>
          <a:p>
            <a:pPr algn="r"/>
            <a:endParaRPr lang="en-US"/>
          </a:p>
          <a:p>
            <a:pPr algn="ctr"/>
            <a:r>
              <a:rPr lang="ar-SA"/>
              <a:t>با توجه به نیازروحی و جسمی انسان به پارک و فضای سبز بخصوص در شهرهای صنعتی و بزرگ، طراحی این فضاهااز اهمیت بالایی برخورداراست. لذا نقد و بررسی نمونه های ساخته شده ومطالعه تاثیر آن بر استفاده کنندگان این فضاها می تواند برای طراح این امکان را فراهم سازد تا در طراحی فضاها اشتباهات موجود را تکرار نکند و از نکات مثبت طرح بهره ببرد. این پارک محصول نهضت مدرنیته است که نگاهی متفاوت به عناصر پارک دارد. بکارگیری مصالح جدید، طرح کاشتی متفاوت وتوجه به پویایی و حرکت در طراحی اجزاء آن از خصوصیات این پارک است</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1"/>
                                          </p:val>
                                        </p:tav>
                                        <p:tav tm="100000">
                                          <p:val>
                                            <p:strVal val="#ppt_x"/>
                                          </p:val>
                                        </p:tav>
                                      </p:tavLst>
                                    </p:anim>
                                    <p:anim calcmode="lin" valueType="num">
                                      <p:cBhvr>
                                        <p:cTn id="9" dur="1000" fill="hold"/>
                                        <p:tgtEl>
                                          <p:spTgt spid="16386"/>
                                        </p:tgtEl>
                                        <p:attrNameLst>
                                          <p:attrName>ppt_y</p:attrName>
                                        </p:attrNameLst>
                                      </p:cBhvr>
                                      <p:tavLst>
                                        <p:tav tm="0">
                                          <p:val>
                                            <p:strVal val="#ppt_y"/>
                                          </p:val>
                                        </p:tav>
                                        <p:tav tm="100000">
                                          <p:val>
                                            <p:strVal val="#ppt_y"/>
                                          </p:val>
                                        </p:tav>
                                      </p:tavLst>
                                    </p:anim>
                                  </p:childTnLst>
                                </p:cTn>
                              </p:par>
                            </p:childTnLst>
                          </p:cTn>
                        </p:par>
                        <p:par>
                          <p:cTn id="10" fill="hold">
                            <p:stCondLst>
                              <p:cond delay="3100"/>
                            </p:stCondLst>
                            <p:childTnLst>
                              <p:par>
                                <p:cTn id="11" presetID="10" presetClass="entr" presetSubtype="0" fill="hold" nodeType="afterEffect">
                                  <p:stCondLst>
                                    <p:cond delay="0"/>
                                  </p:stCondLst>
                                  <p:childTnLst>
                                    <p:set>
                                      <p:cBhvr>
                                        <p:cTn id="12" dur="1" fill="hold">
                                          <p:stCondLst>
                                            <p:cond delay="0"/>
                                          </p:stCondLst>
                                        </p:cTn>
                                        <p:tgtEl>
                                          <p:spTgt spid="16388"/>
                                        </p:tgtEl>
                                        <p:attrNameLst>
                                          <p:attrName>style.visibility</p:attrName>
                                        </p:attrNameLst>
                                      </p:cBhvr>
                                      <p:to>
                                        <p:strVal val="visible"/>
                                      </p:to>
                                    </p:set>
                                    <p:animEffect transition="in" filter="fade">
                                      <p:cBhvr>
                                        <p:cTn id="13" dur="2000"/>
                                        <p:tgtEl>
                                          <p:spTgt spid="16388"/>
                                        </p:tgtEl>
                                      </p:cBhvr>
                                    </p:animEffect>
                                  </p:childTnLst>
                                </p:cTn>
                              </p:par>
                            </p:childTnLst>
                          </p:cTn>
                        </p:par>
                        <p:par>
                          <p:cTn id="14" fill="hold">
                            <p:stCondLst>
                              <p:cond delay="5100"/>
                            </p:stCondLst>
                            <p:childTnLst>
                              <p:par>
                                <p:cTn id="15" presetID="47" presetClass="entr" presetSubtype="0" fill="hold" grpId="0" nodeType="afterEffect">
                                  <p:stCondLst>
                                    <p:cond delay="0"/>
                                  </p:stCondLst>
                                  <p:childTnLst>
                                    <p:set>
                                      <p:cBhvr>
                                        <p:cTn id="16" dur="1" fill="hold">
                                          <p:stCondLst>
                                            <p:cond delay="0"/>
                                          </p:stCondLst>
                                        </p:cTn>
                                        <p:tgtEl>
                                          <p:spTgt spid="16389"/>
                                        </p:tgtEl>
                                        <p:attrNameLst>
                                          <p:attrName>style.visibility</p:attrName>
                                        </p:attrNameLst>
                                      </p:cBhvr>
                                      <p:to>
                                        <p:strVal val="visible"/>
                                      </p:to>
                                    </p:set>
                                    <p:animEffect transition="in" filter="fade">
                                      <p:cBhvr>
                                        <p:cTn id="17" dur="1000"/>
                                        <p:tgtEl>
                                          <p:spTgt spid="16389"/>
                                        </p:tgtEl>
                                      </p:cBhvr>
                                    </p:animEffect>
                                    <p:anim calcmode="lin" valueType="num">
                                      <p:cBhvr>
                                        <p:cTn id="18" dur="1000" fill="hold"/>
                                        <p:tgtEl>
                                          <p:spTgt spid="16389"/>
                                        </p:tgtEl>
                                        <p:attrNameLst>
                                          <p:attrName>ppt_x</p:attrName>
                                        </p:attrNameLst>
                                      </p:cBhvr>
                                      <p:tavLst>
                                        <p:tav tm="0">
                                          <p:val>
                                            <p:strVal val="#ppt_x"/>
                                          </p:val>
                                        </p:tav>
                                        <p:tav tm="100000">
                                          <p:val>
                                            <p:strVal val="#ppt_x"/>
                                          </p:val>
                                        </p:tav>
                                      </p:tavLst>
                                    </p:anim>
                                    <p:anim calcmode="lin" valueType="num">
                                      <p:cBhvr>
                                        <p:cTn id="19" dur="1000" fill="hold"/>
                                        <p:tgtEl>
                                          <p:spTgt spid="163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r>
              <a:rPr lang="en-US" sz="3600"/>
              <a:t>Citroen Park           </a:t>
            </a:r>
            <a:r>
              <a:rPr lang="fa-IR" sz="3600"/>
              <a:t> پارک سیتروئن</a:t>
            </a:r>
            <a:endParaRPr lang="en-US" sz="3600"/>
          </a:p>
        </p:txBody>
      </p:sp>
      <p:sp>
        <p:nvSpPr>
          <p:cNvPr id="17412" name="Text Box 4"/>
          <p:cNvSpPr txBox="1">
            <a:spLocks noChangeArrowheads="1"/>
          </p:cNvSpPr>
          <p:nvPr/>
        </p:nvSpPr>
        <p:spPr bwMode="auto">
          <a:xfrm>
            <a:off x="609600" y="2057400"/>
            <a:ext cx="8001000" cy="3505200"/>
          </a:xfrm>
          <a:prstGeom prst="rect">
            <a:avLst/>
          </a:prstGeom>
          <a:noFill/>
          <a:ln w="9525">
            <a:noFill/>
            <a:miter lim="800000"/>
            <a:headEnd/>
            <a:tailEnd/>
          </a:ln>
          <a:effectLst/>
        </p:spPr>
        <p:txBody>
          <a:bodyPr>
            <a:spAutoFit/>
          </a:bodyPr>
          <a:lstStyle/>
          <a:p>
            <a:pPr algn="r"/>
            <a:r>
              <a:rPr lang="ar-SA" sz="2400"/>
              <a:t>تاریخچه پارک</a:t>
            </a:r>
            <a:r>
              <a:rPr lang="en-US"/>
              <a:t> </a:t>
            </a:r>
            <a:endParaRPr lang="en-US" sz="2000">
              <a:latin typeface="Arial" pitchFamily="34" charset="0"/>
            </a:endParaRPr>
          </a:p>
          <a:p>
            <a:pPr algn="r"/>
            <a:endParaRPr lang="en-US" sz="2000">
              <a:latin typeface="Arial" pitchFamily="34" charset="0"/>
            </a:endParaRPr>
          </a:p>
          <a:p>
            <a:pPr algn="r"/>
            <a:r>
              <a:rPr lang="ar-SA" sz="2000">
                <a:latin typeface="Arial" pitchFamily="34" charset="0"/>
              </a:rPr>
              <a:t>در سال 1972 پس از انتقال کارخانه سیتروئن قرار شد از زمین این کارخانه برای برگزاری نمایشگاه جهانی سال 1989 فرانسه استفاده شود و کاربری شخصی برای آن در نظر گرفته نشده بود</a:t>
            </a:r>
            <a:endParaRPr lang="en-US" sz="2000">
              <a:latin typeface="Arial" pitchFamily="34" charset="0"/>
            </a:endParaRPr>
          </a:p>
          <a:p>
            <a:pPr algn="r"/>
            <a:r>
              <a:rPr lang="ar-SA" sz="2000">
                <a:latin typeface="Arial" pitchFamily="34" charset="0"/>
              </a:rPr>
              <a:t>وجود کارخانه در زمینهای اطراف تاثیرات بسیاری گذاشته بود و موجب بوجود آمدن کاربریهایی متناسب با کارخانه شده بود بطوریکه در شمال انبار کالاها، در جنوب ایستگاه حمل بار ب</a:t>
            </a:r>
            <a:r>
              <a:rPr lang="fa-IR" sz="2000">
                <a:latin typeface="Arial" pitchFamily="34" charset="0"/>
              </a:rPr>
              <a:t>ه</a:t>
            </a:r>
            <a:r>
              <a:rPr lang="ar-SA" sz="2000">
                <a:latin typeface="Arial" pitchFamily="34" charset="0"/>
              </a:rPr>
              <a:t> کشتی ، در شرق خانه های کارگاهی، در غرب رودخانه سن که مرکز تجارت ذغال و مشتقات آن بودکه با انتقال کارخانه کاربری این اراضی نیز حذف شد و مساحت زمین سه برابر گشت و قرار شد یک پارک عظیم با تعدادی دفتر کار و کاربری مسکونی در نظر گرفته شود. در مسابقه ای که برگزار شد دو گروه طراحی این پارک را به عهده گرفتند</a:t>
            </a:r>
            <a:r>
              <a:rPr lang="en-US" sz="2000">
                <a:latin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1000"/>
                                        <p:tgtEl>
                                          <p:spTgt spid="17412"/>
                                        </p:tgtEl>
                                      </p:cBhvr>
                                    </p:animEffect>
                                    <p:anim calcmode="lin" valueType="num">
                                      <p:cBhvr>
                                        <p:cTn id="8" dur="1000" fill="hold"/>
                                        <p:tgtEl>
                                          <p:spTgt spid="17412"/>
                                        </p:tgtEl>
                                        <p:attrNameLst>
                                          <p:attrName>ppt_x</p:attrName>
                                        </p:attrNameLst>
                                      </p:cBhvr>
                                      <p:tavLst>
                                        <p:tav tm="0">
                                          <p:val>
                                            <p:strVal val="#ppt_x"/>
                                          </p:val>
                                        </p:tav>
                                        <p:tav tm="100000">
                                          <p:val>
                                            <p:strVal val="#ppt_x"/>
                                          </p:val>
                                        </p:tav>
                                      </p:tavLst>
                                    </p:anim>
                                    <p:anim calcmode="lin" valueType="num">
                                      <p:cBhvr>
                                        <p:cTn id="9" dur="1000" fill="hold"/>
                                        <p:tgtEl>
                                          <p:spTgt spid="174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r>
              <a:rPr lang="en-US" sz="3600"/>
              <a:t>Citroen Park           </a:t>
            </a:r>
            <a:r>
              <a:rPr lang="fa-IR" sz="3600"/>
              <a:t> پارک سیتروئن</a:t>
            </a:r>
            <a:endParaRPr lang="en-US" sz="3600"/>
          </a:p>
        </p:txBody>
      </p:sp>
      <p:pic>
        <p:nvPicPr>
          <p:cNvPr id="18436" name="Picture 4" descr="9-1-1_t0"/>
          <p:cNvPicPr>
            <a:picLocks noChangeAspect="1" noChangeArrowheads="1"/>
          </p:cNvPicPr>
          <p:nvPr/>
        </p:nvPicPr>
        <p:blipFill>
          <a:blip r:embed="rId2"/>
          <a:srcRect/>
          <a:stretch>
            <a:fillRect/>
          </a:stretch>
        </p:blipFill>
        <p:spPr bwMode="auto">
          <a:xfrm>
            <a:off x="609600" y="1905000"/>
            <a:ext cx="3657600" cy="3794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437" name="Text Box 5"/>
          <p:cNvSpPr txBox="1">
            <a:spLocks noChangeArrowheads="1"/>
          </p:cNvSpPr>
          <p:nvPr/>
        </p:nvSpPr>
        <p:spPr bwMode="auto">
          <a:xfrm>
            <a:off x="4495800" y="2286000"/>
            <a:ext cx="3962400" cy="3140075"/>
          </a:xfrm>
          <a:prstGeom prst="rect">
            <a:avLst/>
          </a:prstGeom>
          <a:noFill/>
          <a:ln w="9525">
            <a:noFill/>
            <a:miter lim="800000"/>
            <a:headEnd/>
            <a:tailEnd/>
          </a:ln>
          <a:effectLst/>
        </p:spPr>
        <p:txBody>
          <a:bodyPr>
            <a:spAutoFit/>
          </a:bodyPr>
          <a:lstStyle/>
          <a:p>
            <a:pPr algn="r"/>
            <a:r>
              <a:rPr lang="ar-SA" sz="2000">
                <a:latin typeface="Arial" pitchFamily="34" charset="0"/>
              </a:rPr>
              <a:t>طراحی قسمت شمالی که شامل باغ سفید</a:t>
            </a:r>
            <a:r>
              <a:rPr lang="fa-IR" sz="2000">
                <a:latin typeface="Arial" pitchFamily="34" charset="0"/>
              </a:rPr>
              <a:t>-</a:t>
            </a:r>
            <a:r>
              <a:rPr lang="ar-SA" sz="2000">
                <a:latin typeface="Arial" pitchFamily="34" charset="0"/>
              </a:rPr>
              <a:t>گلخانه بزرگ- گلخانه های کوچک- باغ متحرک- پارکهای موضوعی</a:t>
            </a:r>
            <a:r>
              <a:rPr lang="fa-IR" sz="2000">
                <a:latin typeface="Arial" pitchFamily="34" charset="0"/>
              </a:rPr>
              <a:t> </a:t>
            </a:r>
            <a:r>
              <a:rPr lang="ar-SA" sz="2000">
                <a:latin typeface="Arial" pitchFamily="34" charset="0"/>
              </a:rPr>
              <a:t>توسط</a:t>
            </a:r>
            <a:endParaRPr lang="en-US" sz="2000">
              <a:latin typeface="Arial" pitchFamily="34" charset="0"/>
            </a:endParaRPr>
          </a:p>
          <a:p>
            <a:pPr algn="r"/>
            <a:r>
              <a:rPr lang="en-US" sz="2000">
                <a:latin typeface="Arial" pitchFamily="34" charset="0"/>
              </a:rPr>
              <a:t>Gilles clement &amp; Patrik burger </a:t>
            </a:r>
            <a:r>
              <a:rPr lang="ar-SA" sz="2000">
                <a:latin typeface="Arial" pitchFamily="34" charset="0"/>
              </a:rPr>
              <a:t>انجام شده است و قسمت جنوبی پارک نیز </a:t>
            </a:r>
            <a:r>
              <a:rPr lang="fa-IR" sz="2000">
                <a:latin typeface="Arial" pitchFamily="34" charset="0"/>
              </a:rPr>
              <a:t> </a:t>
            </a:r>
            <a:r>
              <a:rPr lang="ar-SA" sz="2000">
                <a:latin typeface="Arial" pitchFamily="34" charset="0"/>
              </a:rPr>
              <a:t>توسط گروه دیگری</a:t>
            </a:r>
            <a:r>
              <a:rPr lang="fa-IR" sz="2000">
                <a:latin typeface="Arial" pitchFamily="34" charset="0"/>
              </a:rPr>
              <a:t> با نامهای</a:t>
            </a:r>
            <a:r>
              <a:rPr lang="en-US" sz="2000">
                <a:latin typeface="Arial" pitchFamily="34" charset="0"/>
              </a:rPr>
              <a:t>  </a:t>
            </a:r>
          </a:p>
          <a:p>
            <a:pPr algn="r"/>
            <a:r>
              <a:rPr lang="en-US" sz="2000">
                <a:latin typeface="Arial" pitchFamily="34" charset="0"/>
              </a:rPr>
              <a:t>Alain Provost&amp;Jean fracais jordy &amp; partner</a:t>
            </a:r>
            <a:endParaRPr lang="fa-IR" sz="2000">
              <a:latin typeface="Arial" pitchFamily="34" charset="0"/>
            </a:endParaRPr>
          </a:p>
          <a:p>
            <a:pPr algn="r"/>
            <a:r>
              <a:rPr lang="ar-SA" sz="2000">
                <a:latin typeface="Arial" pitchFamily="34" charset="0"/>
              </a:rPr>
              <a:t>طراحی شده است که این بخش شامل باغ سیاه- چمن مرکزی</a:t>
            </a:r>
            <a:r>
              <a:rPr lang="fa-IR" sz="2000">
                <a:latin typeface="Arial" pitchFamily="34" charset="0"/>
              </a:rPr>
              <a:t>-</a:t>
            </a:r>
            <a:r>
              <a:rPr lang="ar-SA" sz="2000">
                <a:latin typeface="Arial" pitchFamily="34" charset="0"/>
              </a:rPr>
              <a:t> باغ صخره ای- کانال</a:t>
            </a:r>
            <a:r>
              <a:rPr lang="fa-IR" sz="2000">
                <a:latin typeface="Arial" pitchFamily="34" charset="0"/>
              </a:rPr>
              <a:t> </a:t>
            </a:r>
            <a:r>
              <a:rPr lang="ar-SA" sz="2000">
                <a:latin typeface="Arial" pitchFamily="34" charset="0"/>
              </a:rPr>
              <a:t>می باشد</a:t>
            </a:r>
            <a:endParaRPr lang="en-US" sz="200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blinds(horizontal)">
                                      <p:cBhvr>
                                        <p:cTn id="7" dur="500"/>
                                        <p:tgtEl>
                                          <p:spTgt spid="1843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436"/>
                                        </p:tgtEl>
                                        <p:attrNameLst>
                                          <p:attrName>style.visibility</p:attrName>
                                        </p:attrNameLst>
                                      </p:cBhvr>
                                      <p:to>
                                        <p:strVal val="visible"/>
                                      </p:to>
                                    </p:set>
                                    <p:animEffect transition="in" filter="fade">
                                      <p:cBhvr>
                                        <p:cTn id="11" dur="2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r>
              <a:rPr lang="en-US" sz="3600"/>
              <a:t>Citroen Park           </a:t>
            </a:r>
            <a:r>
              <a:rPr lang="fa-IR" sz="3600"/>
              <a:t> پارک سیتروئن</a:t>
            </a:r>
            <a:endParaRPr lang="en-US" sz="3600"/>
          </a:p>
        </p:txBody>
      </p:sp>
      <p:sp>
        <p:nvSpPr>
          <p:cNvPr id="19460" name="Text Box 4"/>
          <p:cNvSpPr txBox="1">
            <a:spLocks noChangeArrowheads="1"/>
          </p:cNvSpPr>
          <p:nvPr/>
        </p:nvSpPr>
        <p:spPr bwMode="auto">
          <a:xfrm>
            <a:off x="457200" y="1600200"/>
            <a:ext cx="8305800" cy="1006475"/>
          </a:xfrm>
          <a:prstGeom prst="rect">
            <a:avLst/>
          </a:prstGeom>
          <a:noFill/>
          <a:ln w="9525">
            <a:noFill/>
            <a:miter lim="800000"/>
            <a:headEnd/>
            <a:tailEnd/>
          </a:ln>
          <a:effectLst/>
        </p:spPr>
        <p:txBody>
          <a:bodyPr>
            <a:spAutoFit/>
          </a:bodyPr>
          <a:lstStyle/>
          <a:p>
            <a:pPr algn="r"/>
            <a:r>
              <a:rPr lang="ar-SA" sz="2000">
                <a:latin typeface="Arial" pitchFamily="34" charset="0"/>
              </a:rPr>
              <a:t>مشخصات پارک</a:t>
            </a:r>
            <a:r>
              <a:rPr lang="en-US" sz="2000">
                <a:latin typeface="Arial" pitchFamily="34" charset="0"/>
              </a:rPr>
              <a:t> </a:t>
            </a:r>
          </a:p>
          <a:p>
            <a:pPr algn="r"/>
            <a:endParaRPr lang="en-US" sz="2000">
              <a:latin typeface="Arial" pitchFamily="34" charset="0"/>
            </a:endParaRPr>
          </a:p>
          <a:p>
            <a:pPr algn="r"/>
            <a:r>
              <a:rPr lang="ar-SA" sz="2000">
                <a:latin typeface="Arial" pitchFamily="34" charset="0"/>
              </a:rPr>
              <a:t>مساحت این پارک 13 هکتار است که ساخت آن 7 سال به طول انجامیده است.</a:t>
            </a:r>
            <a:r>
              <a:rPr lang="fa-IR" sz="2000">
                <a:latin typeface="Arial" pitchFamily="34" charset="0"/>
              </a:rPr>
              <a:t>از </a:t>
            </a:r>
            <a:r>
              <a:rPr lang="ar-SA" sz="2000">
                <a:latin typeface="Arial" pitchFamily="34" charset="0"/>
              </a:rPr>
              <a:t>1985</a:t>
            </a:r>
            <a:r>
              <a:rPr lang="fa-IR" sz="2000">
                <a:latin typeface="Arial" pitchFamily="34" charset="0"/>
              </a:rPr>
              <a:t> تا </a:t>
            </a:r>
            <a:r>
              <a:rPr lang="ar-SA" sz="2000"/>
              <a:t>1992</a:t>
            </a:r>
            <a:endParaRPr lang="en-US" sz="2000">
              <a:latin typeface="Arial" pitchFamily="34" charset="0"/>
            </a:endParaRPr>
          </a:p>
        </p:txBody>
      </p:sp>
      <p:pic>
        <p:nvPicPr>
          <p:cNvPr id="19461" name="Picture 5" descr="9-1-7_t0"/>
          <p:cNvPicPr>
            <a:picLocks noChangeAspect="1" noChangeArrowheads="1"/>
          </p:cNvPicPr>
          <p:nvPr/>
        </p:nvPicPr>
        <p:blipFill>
          <a:blip r:embed="rId2"/>
          <a:srcRect/>
          <a:stretch>
            <a:fillRect/>
          </a:stretch>
        </p:blipFill>
        <p:spPr bwMode="auto">
          <a:xfrm>
            <a:off x="457200" y="3276600"/>
            <a:ext cx="3810000" cy="2705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462" name="Picture 6" descr="9-1-6b_t"/>
          <p:cNvPicPr>
            <a:picLocks noChangeAspect="1" noChangeArrowheads="1"/>
          </p:cNvPicPr>
          <p:nvPr/>
        </p:nvPicPr>
        <p:blipFill>
          <a:blip r:embed="rId3"/>
          <a:srcRect/>
          <a:stretch>
            <a:fillRect/>
          </a:stretch>
        </p:blipFill>
        <p:spPr bwMode="auto">
          <a:xfrm>
            <a:off x="4724400" y="3276600"/>
            <a:ext cx="3810000"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2000"/>
                                        <p:tgtEl>
                                          <p:spTgt spid="19460"/>
                                        </p:tgtEl>
                                      </p:cBhvr>
                                    </p:animEffect>
                                  </p:childTnLst>
                                </p:cTn>
                              </p:par>
                            </p:childTnLst>
                          </p:cTn>
                        </p:par>
                        <p:par>
                          <p:cTn id="8" fill="hold">
                            <p:stCondLst>
                              <p:cond delay="2000"/>
                            </p:stCondLst>
                            <p:childTnLst>
                              <p:par>
                                <p:cTn id="9" presetID="50" presetClass="entr" presetSubtype="0" decel="100000" fill="hold" nodeType="afterEffect">
                                  <p:stCondLst>
                                    <p:cond delay="0"/>
                                  </p:stCondLst>
                                  <p:childTnLst>
                                    <p:set>
                                      <p:cBhvr>
                                        <p:cTn id="10" dur="1" fill="hold">
                                          <p:stCondLst>
                                            <p:cond delay="0"/>
                                          </p:stCondLst>
                                        </p:cTn>
                                        <p:tgtEl>
                                          <p:spTgt spid="19461"/>
                                        </p:tgtEl>
                                        <p:attrNameLst>
                                          <p:attrName>style.visibility</p:attrName>
                                        </p:attrNameLst>
                                      </p:cBhvr>
                                      <p:to>
                                        <p:strVal val="visible"/>
                                      </p:to>
                                    </p:set>
                                    <p:anim calcmode="lin" valueType="num">
                                      <p:cBhvr>
                                        <p:cTn id="11" dur="1000" fill="hold"/>
                                        <p:tgtEl>
                                          <p:spTgt spid="19461"/>
                                        </p:tgtEl>
                                        <p:attrNameLst>
                                          <p:attrName>ppt_w</p:attrName>
                                        </p:attrNameLst>
                                      </p:cBhvr>
                                      <p:tavLst>
                                        <p:tav tm="0">
                                          <p:val>
                                            <p:strVal val="#ppt_w+.3"/>
                                          </p:val>
                                        </p:tav>
                                        <p:tav tm="100000">
                                          <p:val>
                                            <p:strVal val="#ppt_w"/>
                                          </p:val>
                                        </p:tav>
                                      </p:tavLst>
                                    </p:anim>
                                    <p:anim calcmode="lin" valueType="num">
                                      <p:cBhvr>
                                        <p:cTn id="12" dur="1000" fill="hold"/>
                                        <p:tgtEl>
                                          <p:spTgt spid="19461"/>
                                        </p:tgtEl>
                                        <p:attrNameLst>
                                          <p:attrName>ppt_h</p:attrName>
                                        </p:attrNameLst>
                                      </p:cBhvr>
                                      <p:tavLst>
                                        <p:tav tm="0">
                                          <p:val>
                                            <p:strVal val="#ppt_h"/>
                                          </p:val>
                                        </p:tav>
                                        <p:tav tm="100000">
                                          <p:val>
                                            <p:strVal val="#ppt_h"/>
                                          </p:val>
                                        </p:tav>
                                      </p:tavLst>
                                    </p:anim>
                                    <p:animEffect transition="in" filter="fade">
                                      <p:cBhvr>
                                        <p:cTn id="13" dur="1000"/>
                                        <p:tgtEl>
                                          <p:spTgt spid="19461"/>
                                        </p:tgtEl>
                                      </p:cBhvr>
                                    </p:animEffect>
                                  </p:childTnLst>
                                </p:cTn>
                              </p:par>
                            </p:childTnLst>
                          </p:cTn>
                        </p:par>
                        <p:par>
                          <p:cTn id="14" fill="hold">
                            <p:stCondLst>
                              <p:cond delay="3000"/>
                            </p:stCondLst>
                            <p:childTnLst>
                              <p:par>
                                <p:cTn id="15" presetID="50" presetClass="entr" presetSubtype="0" decel="100000" fill="hold" nodeType="afterEffect">
                                  <p:stCondLst>
                                    <p:cond delay="0"/>
                                  </p:stCondLst>
                                  <p:childTnLst>
                                    <p:set>
                                      <p:cBhvr>
                                        <p:cTn id="16" dur="1" fill="hold">
                                          <p:stCondLst>
                                            <p:cond delay="0"/>
                                          </p:stCondLst>
                                        </p:cTn>
                                        <p:tgtEl>
                                          <p:spTgt spid="19462"/>
                                        </p:tgtEl>
                                        <p:attrNameLst>
                                          <p:attrName>style.visibility</p:attrName>
                                        </p:attrNameLst>
                                      </p:cBhvr>
                                      <p:to>
                                        <p:strVal val="visible"/>
                                      </p:to>
                                    </p:set>
                                    <p:anim calcmode="lin" valueType="num">
                                      <p:cBhvr>
                                        <p:cTn id="17" dur="1000" fill="hold"/>
                                        <p:tgtEl>
                                          <p:spTgt spid="19462"/>
                                        </p:tgtEl>
                                        <p:attrNameLst>
                                          <p:attrName>ppt_w</p:attrName>
                                        </p:attrNameLst>
                                      </p:cBhvr>
                                      <p:tavLst>
                                        <p:tav tm="0">
                                          <p:val>
                                            <p:strVal val="#ppt_w+.3"/>
                                          </p:val>
                                        </p:tav>
                                        <p:tav tm="100000">
                                          <p:val>
                                            <p:strVal val="#ppt_w"/>
                                          </p:val>
                                        </p:tav>
                                      </p:tavLst>
                                    </p:anim>
                                    <p:anim calcmode="lin" valueType="num">
                                      <p:cBhvr>
                                        <p:cTn id="18" dur="1000" fill="hold"/>
                                        <p:tgtEl>
                                          <p:spTgt spid="19462"/>
                                        </p:tgtEl>
                                        <p:attrNameLst>
                                          <p:attrName>ppt_h</p:attrName>
                                        </p:attrNameLst>
                                      </p:cBhvr>
                                      <p:tavLst>
                                        <p:tav tm="0">
                                          <p:val>
                                            <p:strVal val="#ppt_h"/>
                                          </p:val>
                                        </p:tav>
                                        <p:tav tm="100000">
                                          <p:val>
                                            <p:strVal val="#ppt_h"/>
                                          </p:val>
                                        </p:tav>
                                      </p:tavLst>
                                    </p:anim>
                                    <p:animEffect transition="in" filter="fade">
                                      <p:cBhvr>
                                        <p:cTn id="19" dur="10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r>
              <a:rPr lang="en-US"/>
              <a:t>Citroen Park           </a:t>
            </a:r>
            <a:r>
              <a:rPr lang="fa-IR"/>
              <a:t> پارک سیتروئن</a:t>
            </a:r>
            <a:endParaRPr lang="en-US"/>
          </a:p>
        </p:txBody>
      </p:sp>
      <p:pic>
        <p:nvPicPr>
          <p:cNvPr id="20484" name="Picture 4" descr="paris2k02"/>
          <p:cNvPicPr>
            <a:picLocks noChangeAspect="1" noChangeArrowheads="1"/>
          </p:cNvPicPr>
          <p:nvPr/>
        </p:nvPicPr>
        <p:blipFill>
          <a:blip r:embed="rId2"/>
          <a:srcRect/>
          <a:stretch>
            <a:fillRect/>
          </a:stretch>
        </p:blipFill>
        <p:spPr bwMode="auto">
          <a:xfrm>
            <a:off x="762000" y="1371600"/>
            <a:ext cx="7620000" cy="4860925"/>
          </a:xfrm>
          <a:prstGeom prst="rect">
            <a:avLst/>
          </a:prstGeom>
          <a:noFill/>
        </p:spPr>
      </p:pic>
      <p:sp>
        <p:nvSpPr>
          <p:cNvPr id="20485" name="Text Box 5"/>
          <p:cNvSpPr txBox="1">
            <a:spLocks noChangeArrowheads="1"/>
          </p:cNvSpPr>
          <p:nvPr/>
        </p:nvSpPr>
        <p:spPr bwMode="auto">
          <a:xfrm>
            <a:off x="2743200" y="6172200"/>
            <a:ext cx="3886200" cy="396875"/>
          </a:xfrm>
          <a:prstGeom prst="rect">
            <a:avLst/>
          </a:prstGeom>
          <a:noFill/>
          <a:ln w="9525">
            <a:noFill/>
            <a:miter lim="800000"/>
            <a:headEnd/>
            <a:tailEnd/>
          </a:ln>
          <a:effectLst/>
        </p:spPr>
        <p:txBody>
          <a:bodyPr>
            <a:spAutoFit/>
          </a:bodyPr>
          <a:lstStyle/>
          <a:p>
            <a:pPr>
              <a:spcBef>
                <a:spcPct val="50000"/>
              </a:spcBef>
            </a:pPr>
            <a:r>
              <a:rPr lang="ar-SA" sz="2000"/>
              <a:t>محل قرار گیری نسبت به ساحل رودخانه</a:t>
            </a:r>
            <a:endParaRPr lang="en-US" sz="2000"/>
          </a:p>
        </p:txBody>
      </p:sp>
      <p:sp>
        <p:nvSpPr>
          <p:cNvPr id="20486" name="Text Box 6"/>
          <p:cNvSpPr txBox="1">
            <a:spLocks noChangeArrowheads="1"/>
          </p:cNvSpPr>
          <p:nvPr/>
        </p:nvSpPr>
        <p:spPr bwMode="auto">
          <a:xfrm>
            <a:off x="5715000" y="2133600"/>
            <a:ext cx="1371600" cy="366713"/>
          </a:xfrm>
          <a:prstGeom prst="rect">
            <a:avLst/>
          </a:prstGeom>
          <a:noFill/>
          <a:ln w="9525">
            <a:noFill/>
            <a:miter lim="800000"/>
            <a:headEnd/>
            <a:tailEnd/>
          </a:ln>
          <a:effectLst/>
        </p:spPr>
        <p:txBody>
          <a:bodyPr>
            <a:spAutoFit/>
          </a:bodyPr>
          <a:lstStyle/>
          <a:p>
            <a:pPr>
              <a:spcBef>
                <a:spcPct val="50000"/>
              </a:spcBef>
            </a:pPr>
            <a:r>
              <a:rPr lang="fa-IR">
                <a:solidFill>
                  <a:schemeClr val="bg1"/>
                </a:solidFill>
              </a:rPr>
              <a:t>پارک سیتروئن</a:t>
            </a:r>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2000"/>
                                        <p:tgtEl>
                                          <p:spTgt spid="2048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0485"/>
                                        </p:tgtEl>
                                        <p:attrNameLst>
                                          <p:attrName>style.visibility</p:attrName>
                                        </p:attrNameLst>
                                      </p:cBhvr>
                                      <p:to>
                                        <p:strVal val="visible"/>
                                      </p:to>
                                    </p:set>
                                    <p:animEffect transition="in" filter="fade">
                                      <p:cBhvr>
                                        <p:cTn id="11" dur="2000"/>
                                        <p:tgtEl>
                                          <p:spTgt spid="20485"/>
                                        </p:tgtEl>
                                      </p:cBhvr>
                                    </p:animEffect>
                                  </p:childTnLst>
                                </p:cTn>
                              </p:par>
                            </p:childTnLst>
                          </p:cTn>
                        </p:par>
                        <p:par>
                          <p:cTn id="12" fill="hold">
                            <p:stCondLst>
                              <p:cond delay="4000"/>
                            </p:stCondLst>
                            <p:childTnLst>
                              <p:par>
                                <p:cTn id="13" presetID="51" presetClass="entr" presetSubtype="0" fill="hold" grpId="0" nodeType="afterEffect">
                                  <p:stCondLst>
                                    <p:cond delay="0"/>
                                  </p:stCondLst>
                                  <p:childTnLst>
                                    <p:set>
                                      <p:cBhvr>
                                        <p:cTn id="14" dur="1" fill="hold">
                                          <p:stCondLst>
                                            <p:cond delay="0"/>
                                          </p:stCondLst>
                                        </p:cTn>
                                        <p:tgtEl>
                                          <p:spTgt spid="20486"/>
                                        </p:tgtEl>
                                        <p:attrNameLst>
                                          <p:attrName>style.visibility</p:attrName>
                                        </p:attrNameLst>
                                      </p:cBhvr>
                                      <p:to>
                                        <p:strVal val="visible"/>
                                      </p:to>
                                    </p:set>
                                    <p:animEffect transition="in" filter="fade">
                                      <p:cBhvr>
                                        <p:cTn id="15" dur="770" decel="100000"/>
                                        <p:tgtEl>
                                          <p:spTgt spid="20486"/>
                                        </p:tgtEl>
                                      </p:cBhvr>
                                    </p:animEffect>
                                    <p:animScale>
                                      <p:cBhvr>
                                        <p:cTn id="16" dur="770" decel="100000"/>
                                        <p:tgtEl>
                                          <p:spTgt spid="20486"/>
                                        </p:tgtEl>
                                      </p:cBhvr>
                                      <p:from x="10000" y="10000"/>
                                      <p:to x="200000" y="450000"/>
                                    </p:animScale>
                                    <p:animScale>
                                      <p:cBhvr>
                                        <p:cTn id="17" dur="1230" accel="100000" fill="hold">
                                          <p:stCondLst>
                                            <p:cond delay="770"/>
                                          </p:stCondLst>
                                        </p:cTn>
                                        <p:tgtEl>
                                          <p:spTgt spid="20486"/>
                                        </p:tgtEl>
                                      </p:cBhvr>
                                      <p:from x="200000" y="450000"/>
                                      <p:to x="100000" y="100000"/>
                                    </p:animScale>
                                    <p:set>
                                      <p:cBhvr>
                                        <p:cTn id="18" dur="770" fill="hold"/>
                                        <p:tgtEl>
                                          <p:spTgt spid="20486"/>
                                        </p:tgtEl>
                                        <p:attrNameLst>
                                          <p:attrName>ppt_x</p:attrName>
                                        </p:attrNameLst>
                                      </p:cBhvr>
                                      <p:to>
                                        <p:strVal val="(0.5)"/>
                                      </p:to>
                                    </p:set>
                                    <p:anim from="(0.5)" to="(#ppt_x)" calcmode="lin" valueType="num">
                                      <p:cBhvr>
                                        <p:cTn id="19" dur="1230" accel="100000" fill="hold">
                                          <p:stCondLst>
                                            <p:cond delay="770"/>
                                          </p:stCondLst>
                                        </p:cTn>
                                        <p:tgtEl>
                                          <p:spTgt spid="20486"/>
                                        </p:tgtEl>
                                        <p:attrNameLst>
                                          <p:attrName>ppt_x</p:attrName>
                                        </p:attrNameLst>
                                      </p:cBhvr>
                                    </p:anim>
                                    <p:set>
                                      <p:cBhvr>
                                        <p:cTn id="20" dur="770" fill="hold"/>
                                        <p:tgtEl>
                                          <p:spTgt spid="20486"/>
                                        </p:tgtEl>
                                        <p:attrNameLst>
                                          <p:attrName>ppt_y</p:attrName>
                                        </p:attrNameLst>
                                      </p:cBhvr>
                                      <p:to>
                                        <p:strVal val="(#ppt_y+0.4)"/>
                                      </p:to>
                                    </p:set>
                                    <p:anim from="(#ppt_y+0.4)" to="(#ppt_y)" calcmode="lin" valueType="num">
                                      <p:cBhvr>
                                        <p:cTn id="21" dur="1230" accel="100000" fill="hold">
                                          <p:stCondLst>
                                            <p:cond delay="770"/>
                                          </p:stCondLst>
                                        </p:cTn>
                                        <p:tgtEl>
                                          <p:spTgt spid="2048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r>
              <a:rPr lang="en-US" sz="3600"/>
              <a:t>Citroen Park           </a:t>
            </a:r>
            <a:r>
              <a:rPr lang="fa-IR" sz="3600"/>
              <a:t> پارک سیتروئن</a:t>
            </a:r>
            <a:endParaRPr lang="en-US" sz="3600"/>
          </a:p>
        </p:txBody>
      </p:sp>
      <p:sp>
        <p:nvSpPr>
          <p:cNvPr id="21508" name="Text Box 4"/>
          <p:cNvSpPr txBox="1">
            <a:spLocks noChangeArrowheads="1"/>
          </p:cNvSpPr>
          <p:nvPr/>
        </p:nvSpPr>
        <p:spPr bwMode="auto">
          <a:xfrm>
            <a:off x="4648200" y="2133600"/>
            <a:ext cx="3962400" cy="3749675"/>
          </a:xfrm>
          <a:prstGeom prst="rect">
            <a:avLst/>
          </a:prstGeom>
          <a:noFill/>
          <a:ln w="9525">
            <a:noFill/>
            <a:miter lim="800000"/>
            <a:headEnd/>
            <a:tailEnd/>
          </a:ln>
          <a:effectLst/>
        </p:spPr>
        <p:txBody>
          <a:bodyPr>
            <a:spAutoFit/>
          </a:bodyPr>
          <a:lstStyle/>
          <a:p>
            <a:pPr algn="r"/>
            <a:r>
              <a:rPr lang="fa-IR" sz="2000"/>
              <a:t>م</a:t>
            </a:r>
            <a:r>
              <a:rPr lang="ar-SA" sz="2000"/>
              <a:t>قیاس پارک</a:t>
            </a:r>
            <a:endParaRPr lang="en-US" sz="2000"/>
          </a:p>
          <a:p>
            <a:endParaRPr lang="en-US" sz="2000"/>
          </a:p>
          <a:p>
            <a:pPr algn="r"/>
            <a:r>
              <a:rPr lang="ar-SA" sz="2000"/>
              <a:t>این پارک یک پارک شهری است بطوریکه همه مردم آن را می شناسند، محل قرارگیری آن بسیار خوانا است و دسترسی</a:t>
            </a:r>
            <a:r>
              <a:rPr lang="fa-IR" sz="2000"/>
              <a:t> به آن</a:t>
            </a:r>
            <a:r>
              <a:rPr lang="ar-SA" sz="2000"/>
              <a:t> نیز آسان است، درضمن این پارک جایگزین کارخانه ای شده است که همه پاریسیها آن را می شناختند و وجود بیمارستان </a:t>
            </a:r>
            <a:r>
              <a:rPr lang="fa-IR" sz="2000"/>
              <a:t> که در شکل می بینید</a:t>
            </a:r>
            <a:r>
              <a:rPr lang="ar-SA" sz="2000"/>
              <a:t> در همجواری پارک نیز عاملی است که باعث شده است مردم از وجود این پارک در سطح شهر آگاه شوند و بتوانند رود سن را از زاویه این پارک تماشا کنند</a:t>
            </a:r>
            <a:endParaRPr lang="en-US" sz="2000"/>
          </a:p>
        </p:txBody>
      </p:sp>
      <p:pic>
        <p:nvPicPr>
          <p:cNvPr id="21509" name="Picture 5" descr="9-1-12_t"/>
          <p:cNvPicPr>
            <a:picLocks noChangeAspect="1" noChangeArrowheads="1"/>
          </p:cNvPicPr>
          <p:nvPr/>
        </p:nvPicPr>
        <p:blipFill>
          <a:blip r:embed="rId2"/>
          <a:srcRect/>
          <a:stretch>
            <a:fillRect/>
          </a:stretch>
        </p:blipFill>
        <p:spPr bwMode="auto">
          <a:xfrm>
            <a:off x="685800" y="2819400"/>
            <a:ext cx="3810000" cy="2714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fade">
                                      <p:cBhvr>
                                        <p:cTn id="7" dur="1000"/>
                                        <p:tgtEl>
                                          <p:spTgt spid="21508"/>
                                        </p:tgtEl>
                                      </p:cBhvr>
                                    </p:animEffect>
                                    <p:anim calcmode="lin" valueType="num">
                                      <p:cBhvr>
                                        <p:cTn id="8" dur="1000" fill="hold"/>
                                        <p:tgtEl>
                                          <p:spTgt spid="21508"/>
                                        </p:tgtEl>
                                        <p:attrNameLst>
                                          <p:attrName>ppt_x</p:attrName>
                                        </p:attrNameLst>
                                      </p:cBhvr>
                                      <p:tavLst>
                                        <p:tav tm="0">
                                          <p:val>
                                            <p:strVal val="#ppt_x"/>
                                          </p:val>
                                        </p:tav>
                                        <p:tav tm="100000">
                                          <p:val>
                                            <p:strVal val="#ppt_x"/>
                                          </p:val>
                                        </p:tav>
                                      </p:tavLst>
                                    </p:anim>
                                    <p:anim calcmode="lin" valueType="num">
                                      <p:cBhvr>
                                        <p:cTn id="9" dur="1000" fill="hold"/>
                                        <p:tgtEl>
                                          <p:spTgt spid="2150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1509"/>
                                        </p:tgtEl>
                                        <p:attrNameLst>
                                          <p:attrName>style.visibility</p:attrName>
                                        </p:attrNameLst>
                                      </p:cBhvr>
                                      <p:to>
                                        <p:strVal val="visible"/>
                                      </p:to>
                                    </p:set>
                                    <p:animEffect transition="in" filter="fade">
                                      <p:cBhvr>
                                        <p:cTn id="13" dur="1000"/>
                                        <p:tgtEl>
                                          <p:spTgt spid="21509"/>
                                        </p:tgtEl>
                                      </p:cBhvr>
                                    </p:animEffect>
                                    <p:anim calcmode="lin" valueType="num">
                                      <p:cBhvr>
                                        <p:cTn id="14" dur="1000" fill="hold"/>
                                        <p:tgtEl>
                                          <p:spTgt spid="21509"/>
                                        </p:tgtEl>
                                        <p:attrNameLst>
                                          <p:attrName>ppt_x</p:attrName>
                                        </p:attrNameLst>
                                      </p:cBhvr>
                                      <p:tavLst>
                                        <p:tav tm="0">
                                          <p:val>
                                            <p:strVal val="#ppt_x"/>
                                          </p:val>
                                        </p:tav>
                                        <p:tav tm="100000">
                                          <p:val>
                                            <p:strVal val="#ppt_x"/>
                                          </p:val>
                                        </p:tav>
                                      </p:tavLst>
                                    </p:anim>
                                    <p:anim calcmode="lin" valueType="num">
                                      <p:cBhvr>
                                        <p:cTn id="15" dur="1000" fill="hold"/>
                                        <p:tgtEl>
                                          <p:spTgt spid="215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r>
              <a:rPr lang="en-US" sz="3600"/>
              <a:t>Citroen Park           </a:t>
            </a:r>
            <a:r>
              <a:rPr lang="fa-IR" sz="3600"/>
              <a:t> پارک سیتروئن</a:t>
            </a:r>
            <a:endParaRPr lang="en-US" sz="3600"/>
          </a:p>
        </p:txBody>
      </p:sp>
      <p:sp>
        <p:nvSpPr>
          <p:cNvPr id="22532" name="Text Box 4"/>
          <p:cNvSpPr txBox="1">
            <a:spLocks noChangeArrowheads="1"/>
          </p:cNvSpPr>
          <p:nvPr/>
        </p:nvSpPr>
        <p:spPr bwMode="auto">
          <a:xfrm>
            <a:off x="6705600" y="1752600"/>
            <a:ext cx="1981200" cy="396875"/>
          </a:xfrm>
          <a:prstGeom prst="rect">
            <a:avLst/>
          </a:prstGeom>
          <a:noFill/>
          <a:ln w="9525">
            <a:noFill/>
            <a:miter lim="800000"/>
            <a:headEnd/>
            <a:tailEnd/>
          </a:ln>
          <a:effectLst/>
        </p:spPr>
        <p:txBody>
          <a:bodyPr>
            <a:spAutoFit/>
          </a:bodyPr>
          <a:lstStyle/>
          <a:p>
            <a:pPr algn="r">
              <a:spcBef>
                <a:spcPct val="50000"/>
              </a:spcBef>
            </a:pPr>
            <a:r>
              <a:rPr lang="fa-IR" sz="2000"/>
              <a:t>فلسفه طراحی پارک </a:t>
            </a:r>
          </a:p>
        </p:txBody>
      </p:sp>
      <p:pic>
        <p:nvPicPr>
          <p:cNvPr id="22533" name="Picture 5" descr="9-1-6a_t"/>
          <p:cNvPicPr>
            <a:picLocks noChangeAspect="1" noChangeArrowheads="1"/>
          </p:cNvPicPr>
          <p:nvPr/>
        </p:nvPicPr>
        <p:blipFill>
          <a:blip r:embed="rId2"/>
          <a:srcRect/>
          <a:stretch>
            <a:fillRect/>
          </a:stretch>
        </p:blipFill>
        <p:spPr bwMode="auto">
          <a:xfrm>
            <a:off x="533400" y="1447800"/>
            <a:ext cx="3810000"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534" name="Rectangle 6"/>
          <p:cNvSpPr>
            <a:spLocks noChangeArrowheads="1"/>
          </p:cNvSpPr>
          <p:nvPr/>
        </p:nvSpPr>
        <p:spPr bwMode="auto">
          <a:xfrm>
            <a:off x="2438400" y="5334000"/>
            <a:ext cx="1631950" cy="396875"/>
          </a:xfrm>
          <a:prstGeom prst="rect">
            <a:avLst/>
          </a:prstGeom>
          <a:noFill/>
          <a:ln w="9525">
            <a:noFill/>
            <a:miter lim="800000"/>
            <a:headEnd/>
            <a:tailEnd/>
          </a:ln>
          <a:effectLst/>
        </p:spPr>
        <p:txBody>
          <a:bodyPr wrap="none">
            <a:spAutoFit/>
          </a:bodyPr>
          <a:lstStyle/>
          <a:p>
            <a:r>
              <a:rPr lang="en-US" sz="2000"/>
              <a:t> </a:t>
            </a:r>
            <a:r>
              <a:rPr lang="ar-SA" sz="2000"/>
              <a:t>باغ لوکزامبورگ</a:t>
            </a:r>
            <a:endParaRPr lang="en-US" sz="2000"/>
          </a:p>
        </p:txBody>
      </p:sp>
      <p:pic>
        <p:nvPicPr>
          <p:cNvPr id="22536" name="Picture 8" descr="9-1-11_t"/>
          <p:cNvPicPr>
            <a:picLocks noChangeAspect="1" noChangeArrowheads="1"/>
          </p:cNvPicPr>
          <p:nvPr/>
        </p:nvPicPr>
        <p:blipFill>
          <a:blip r:embed="rId3"/>
          <a:srcRect/>
          <a:stretch>
            <a:fillRect/>
          </a:stretch>
        </p:blipFill>
        <p:spPr bwMode="auto">
          <a:xfrm>
            <a:off x="4724400" y="3505200"/>
            <a:ext cx="3810000" cy="2714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2000"/>
                                        <p:tgtEl>
                                          <p:spTgt spid="22532"/>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22536"/>
                                        </p:tgtEl>
                                        <p:attrNameLst>
                                          <p:attrName>style.visibility</p:attrName>
                                        </p:attrNameLst>
                                      </p:cBhvr>
                                      <p:to>
                                        <p:strVal val="visible"/>
                                      </p:to>
                                    </p:set>
                                    <p:animEffect transition="in" filter="checkerboard(across)">
                                      <p:cBhvr>
                                        <p:cTn id="11" dur="500"/>
                                        <p:tgtEl>
                                          <p:spTgt spid="22536"/>
                                        </p:tgtEl>
                                      </p:cBhvr>
                                    </p:animEffect>
                                  </p:childTnLst>
                                </p:cTn>
                              </p:par>
                            </p:childTnLst>
                          </p:cTn>
                        </p:par>
                        <p:par>
                          <p:cTn id="12" fill="hold">
                            <p:stCondLst>
                              <p:cond delay="2500"/>
                            </p:stCondLst>
                            <p:childTnLst>
                              <p:par>
                                <p:cTn id="13" presetID="5" presetClass="entr" presetSubtype="10" fill="hold" nodeType="afterEffect">
                                  <p:stCondLst>
                                    <p:cond delay="0"/>
                                  </p:stCondLst>
                                  <p:childTnLst>
                                    <p:set>
                                      <p:cBhvr>
                                        <p:cTn id="14" dur="1" fill="hold">
                                          <p:stCondLst>
                                            <p:cond delay="0"/>
                                          </p:stCondLst>
                                        </p:cTn>
                                        <p:tgtEl>
                                          <p:spTgt spid="22533"/>
                                        </p:tgtEl>
                                        <p:attrNameLst>
                                          <p:attrName>style.visibility</p:attrName>
                                        </p:attrNameLst>
                                      </p:cBhvr>
                                      <p:to>
                                        <p:strVal val="visible"/>
                                      </p:to>
                                    </p:set>
                                    <p:animEffect transition="in" filter="checkerboard(across)">
                                      <p:cBhvr>
                                        <p:cTn id="15" dur="500"/>
                                        <p:tgtEl>
                                          <p:spTgt spid="22533"/>
                                        </p:tgtEl>
                                      </p:cBhvr>
                                    </p:animEffect>
                                  </p:childTnLst>
                                </p:cTn>
                              </p:par>
                            </p:childTnLst>
                          </p:cTn>
                        </p:par>
                        <p:par>
                          <p:cTn id="16" fill="hold">
                            <p:stCondLst>
                              <p:cond delay="3000"/>
                            </p:stCondLst>
                            <p:childTnLst>
                              <p:par>
                                <p:cTn id="17" presetID="5" presetClass="entr" presetSubtype="10" fill="hold" grpId="0" nodeType="afterEffect">
                                  <p:stCondLst>
                                    <p:cond delay="0"/>
                                  </p:stCondLst>
                                  <p:childTnLst>
                                    <p:set>
                                      <p:cBhvr>
                                        <p:cTn id="18" dur="1" fill="hold">
                                          <p:stCondLst>
                                            <p:cond delay="0"/>
                                          </p:stCondLst>
                                        </p:cTn>
                                        <p:tgtEl>
                                          <p:spTgt spid="22534"/>
                                        </p:tgtEl>
                                        <p:attrNameLst>
                                          <p:attrName>style.visibility</p:attrName>
                                        </p:attrNameLst>
                                      </p:cBhvr>
                                      <p:to>
                                        <p:strVal val="visible"/>
                                      </p:to>
                                    </p:set>
                                    <p:animEffect transition="in" filter="checkerboard(across)">
                                      <p:cBhvr>
                                        <p:cTn id="19"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34" grpId="0"/>
    </p:bld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پارک سیتروئن@Memar_Market</Template>
  <TotalTime>0</TotalTime>
  <Words>912</Words>
  <Application>Microsoft Office PowerPoint</Application>
  <PresentationFormat>On-screen Show (4:3)</PresentationFormat>
  <Paragraphs>106</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Tahoma</vt:lpstr>
      <vt:lpstr>Wingdings</vt:lpstr>
      <vt:lpstr>Compass</vt:lpstr>
      <vt:lpstr>به نام خدا</vt:lpstr>
      <vt:lpstr>PowerPoint Presentation</vt:lpstr>
      <vt:lpstr>Citroen Park            پارک سیتروئن</vt:lpstr>
      <vt:lpstr>Citroen Park            پارک سیتروئن</vt:lpstr>
      <vt:lpstr>Citroen Park            پارک سیتروئن</vt:lpstr>
      <vt:lpstr>Citroen Park            پارک سیتروئن</vt:lpstr>
      <vt:lpstr>Citroen Park            پارک سیتروئن</vt:lpstr>
      <vt:lpstr>Citroen Park            پارک سیتروئن</vt:lpstr>
      <vt:lpstr>Citroen Park            پارک سیتروئن</vt:lpstr>
      <vt:lpstr>Citroen Park            پارک سیتروئن</vt:lpstr>
      <vt:lpstr>Citroen Park            پارک سیتروئن</vt:lpstr>
      <vt:lpstr>Citroen Park            پارک سیتروئن</vt:lpstr>
      <vt:lpstr>Citroen Park            پارک سیتروئن</vt:lpstr>
      <vt:lpstr>Citroen Park            پارک سیتروئن</vt:lpstr>
      <vt:lpstr>Citroen Park            پارک سیتروئن</vt:lpstr>
      <vt:lpstr>Citroen Park            پارک سیتروئن</vt:lpstr>
      <vt:lpstr>Citroen Park            پارک سیتروئن</vt:lpstr>
      <vt:lpstr>Citroen Park            پارک سیتروئن</vt:lpstr>
      <vt:lpstr>Citroen Park            پارک سیتروئن</vt:lpstr>
      <vt:lpstr>Citroen Park            پارک سیتروئن</vt:lpstr>
      <vt:lpstr>Citroen Park            پارک سیتروئن</vt:lpstr>
      <vt:lpstr>Citroen Park            پارک سیتروئن</vt:lpstr>
      <vt:lpstr>Citroen Park            پارک سیتروئن</vt:lpstr>
      <vt:lpstr>Citroen Park            پارک سیتروئن</vt:lpstr>
      <vt:lpstr>Citroen Park            پارک سیتروئن</vt:lpstr>
      <vt:lpstr>به روایت تصویر  پارک سیتروئن</vt:lpstr>
      <vt:lpstr>Citroen Park            پارک سیتروئن</vt:lpstr>
      <vt:lpstr>Citroen Park            پارک سیتروئن</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omid arzi</dc:creator>
  <cp:lastModifiedBy>omid arzi</cp:lastModifiedBy>
  <cp:revision>1</cp:revision>
  <dcterms:created xsi:type="dcterms:W3CDTF">2022-01-25T19:04:03Z</dcterms:created>
  <dcterms:modified xsi:type="dcterms:W3CDTF">2022-01-25T19:04:33Z</dcterms:modified>
</cp:coreProperties>
</file>