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 id="2147483744" r:id="rId3"/>
  </p:sldMasterIdLst>
  <p:notesMasterIdLst>
    <p:notesMasterId r:id="rId60"/>
  </p:notesMasterIdLst>
  <p:sldIdLst>
    <p:sldId id="395" r:id="rId4"/>
    <p:sldId id="396" r:id="rId5"/>
    <p:sldId id="298" r:id="rId6"/>
    <p:sldId id="424" r:id="rId7"/>
    <p:sldId id="426" r:id="rId8"/>
    <p:sldId id="301" r:id="rId9"/>
    <p:sldId id="423" r:id="rId10"/>
    <p:sldId id="428" r:id="rId11"/>
    <p:sldId id="303" r:id="rId12"/>
    <p:sldId id="315" r:id="rId13"/>
    <p:sldId id="397" r:id="rId14"/>
    <p:sldId id="408" r:id="rId15"/>
    <p:sldId id="409" r:id="rId16"/>
    <p:sldId id="429" r:id="rId17"/>
    <p:sldId id="430" r:id="rId18"/>
    <p:sldId id="304" r:id="rId19"/>
    <p:sldId id="410" r:id="rId20"/>
    <p:sldId id="327" r:id="rId21"/>
    <p:sldId id="412" r:id="rId22"/>
    <p:sldId id="411" r:id="rId23"/>
    <p:sldId id="328" r:id="rId24"/>
    <p:sldId id="330" r:id="rId25"/>
    <p:sldId id="331" r:id="rId26"/>
    <p:sldId id="413" r:id="rId27"/>
    <p:sldId id="416" r:id="rId28"/>
    <p:sldId id="417" r:id="rId29"/>
    <p:sldId id="333" r:id="rId30"/>
    <p:sldId id="414" r:id="rId31"/>
    <p:sldId id="334" r:id="rId32"/>
    <p:sldId id="415" r:id="rId33"/>
    <p:sldId id="427" r:id="rId34"/>
    <p:sldId id="420" r:id="rId35"/>
    <p:sldId id="335" r:id="rId36"/>
    <p:sldId id="425" r:id="rId37"/>
    <p:sldId id="336" r:id="rId38"/>
    <p:sldId id="418" r:id="rId39"/>
    <p:sldId id="338" r:id="rId40"/>
    <p:sldId id="341" r:id="rId41"/>
    <p:sldId id="340" r:id="rId42"/>
    <p:sldId id="344" r:id="rId43"/>
    <p:sldId id="343" r:id="rId44"/>
    <p:sldId id="347" r:id="rId45"/>
    <p:sldId id="349" r:id="rId46"/>
    <p:sldId id="350" r:id="rId47"/>
    <p:sldId id="419" r:id="rId48"/>
    <p:sldId id="351" r:id="rId49"/>
    <p:sldId id="352" r:id="rId50"/>
    <p:sldId id="353" r:id="rId51"/>
    <p:sldId id="354" r:id="rId52"/>
    <p:sldId id="355" r:id="rId53"/>
    <p:sldId id="421" r:id="rId54"/>
    <p:sldId id="356" r:id="rId55"/>
    <p:sldId id="357" r:id="rId56"/>
    <p:sldId id="358" r:id="rId57"/>
    <p:sldId id="422" r:id="rId58"/>
    <p:sldId id="361" r:id="rId59"/>
  </p:sldIdLst>
  <p:sldSz cx="9144000" cy="6858000" type="screen4x3"/>
  <p:notesSz cx="6858000" cy="9144000"/>
  <p:defaultTextStyle>
    <a:defPPr>
      <a:defRPr lang="en-US"/>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C54"/>
    <a:srgbClr val="EB722F"/>
    <a:srgbClr val="F6881A"/>
    <a:srgbClr val="7C460A"/>
    <a:srgbClr val="65B6F9"/>
    <a:srgbClr val="F8A552"/>
    <a:srgbClr val="CDDF68"/>
    <a:srgbClr val="D6E58B"/>
    <a:srgbClr val="F47D24"/>
    <a:srgbClr val="DDEE78"/>
  </p:clrMru>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2" d="100"/>
          <a:sy n="42" d="100"/>
        </p:scale>
        <p:origin x="-750" y="34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0" fontAlgn="auto">
              <a:spcBef>
                <a:spcPts val="0"/>
              </a:spcBef>
              <a:spcAft>
                <a:spcPts val="0"/>
              </a:spcAft>
              <a:defRPr sz="1200">
                <a:latin typeface="+mn-lt"/>
                <a:cs typeface="+mn-cs"/>
              </a:defRPr>
            </a:lvl1pPr>
          </a:lstStyle>
          <a:p>
            <a:pPr>
              <a:defRPr/>
            </a:pPr>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rtl="0" fontAlgn="auto">
              <a:spcBef>
                <a:spcPts val="0"/>
              </a:spcBef>
              <a:spcAft>
                <a:spcPts val="0"/>
              </a:spcAft>
              <a:defRPr sz="1200">
                <a:latin typeface="+mn-lt"/>
                <a:cs typeface="+mn-cs"/>
              </a:defRPr>
            </a:lvl1pPr>
          </a:lstStyle>
          <a:p>
            <a:pPr>
              <a:defRPr/>
            </a:pPr>
            <a:fld id="{AF7565A8-1468-41A6-8075-4A0E4B68CC2B}" type="datetimeFigureOut">
              <a:rPr lang="fa-IR"/>
              <a:pPr>
                <a:defRPr/>
              </a:pPr>
              <a:t>1432/07/22</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fa-I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0" fontAlgn="auto">
              <a:spcBef>
                <a:spcPts val="0"/>
              </a:spcBef>
              <a:spcAft>
                <a:spcPts val="0"/>
              </a:spcAft>
              <a:defRPr sz="1200">
                <a:latin typeface="+mn-lt"/>
                <a:cs typeface="+mn-cs"/>
              </a:defRPr>
            </a:lvl1pPr>
          </a:lstStyle>
          <a:p>
            <a:pPr>
              <a:defRPr/>
            </a:pPr>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0" fontAlgn="auto">
              <a:spcBef>
                <a:spcPts val="0"/>
              </a:spcBef>
              <a:spcAft>
                <a:spcPts val="0"/>
              </a:spcAft>
              <a:defRPr sz="1200">
                <a:latin typeface="+mn-lt"/>
                <a:cs typeface="+mn-cs"/>
              </a:defRPr>
            </a:lvl1pPr>
          </a:lstStyle>
          <a:p>
            <a:pPr>
              <a:defRPr/>
            </a:pPr>
            <a:fld id="{FEE05CC3-29F7-4178-B7CE-D87A08620AB5}" type="slidenum">
              <a:rPr lang="fa-IR"/>
              <a:pPr>
                <a:defRPr/>
              </a:pPr>
              <a:t>‹#›</a:t>
            </a:fld>
            <a:endParaRPr lang="fa-IR"/>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F8B2980E-1BCB-4C89-90F7-A2B9A6255EEA}" type="slidenum">
              <a:rPr lang="fa-IR" smtClean="0"/>
              <a:pPr/>
              <a:t>29</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auto">
              <a:spcBef>
                <a:spcPts val="0"/>
              </a:spcBef>
              <a:spcAft>
                <a:spcPts val="0"/>
              </a:spcAft>
              <a:defRPr/>
            </a:pPr>
            <a:endParaRPr lang="en-US"/>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smtClean="0"/>
              <a:t>Click to edit Master title style</a:t>
            </a:r>
            <a:endParaRPr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9"/>
          <p:cNvSpPr>
            <a:spLocks noGrp="1"/>
          </p:cNvSpPr>
          <p:nvPr>
            <p:ph type="dt" sz="half" idx="10"/>
          </p:nvPr>
        </p:nvSpPr>
        <p:spPr>
          <a:xfrm>
            <a:off x="5562600" y="6508750"/>
            <a:ext cx="3001963" cy="274638"/>
          </a:xfrm>
        </p:spPr>
        <p:txBody>
          <a:bodyPr vert="horz" rtlCol="0"/>
          <a:lstStyle>
            <a:lvl1pPr>
              <a:defRPr/>
            </a:lvl1pPr>
            <a:extLst/>
          </a:lstStyle>
          <a:p>
            <a:pPr>
              <a:defRPr/>
            </a:pPr>
            <a:fld id="{09B73C48-B6CF-4A79-A508-0B7B773115D7}" type="datetimeFigureOut">
              <a:rPr lang="en-US"/>
              <a:pPr>
                <a:defRPr/>
              </a:pPr>
              <a:t>6/23/2011</a:t>
            </a:fld>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5975E6CA-6071-4F4E-8A22-34216CDF3DDC}"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cSld>
  <p:clrMapOvr>
    <a:masterClrMapping/>
  </p:clrMapOvr>
  <p:transition spd="slow">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en-US"/>
          </a:p>
        </p:txBody>
      </p:sp>
      <p:sp>
        <p:nvSpPr>
          <p:cNvPr id="5" name="Date Placeholder 13"/>
          <p:cNvSpPr>
            <a:spLocks noGrp="1"/>
          </p:cNvSpPr>
          <p:nvPr>
            <p:ph type="dt" sz="half" idx="11"/>
          </p:nvPr>
        </p:nvSpPr>
        <p:spPr/>
        <p:txBody>
          <a:bodyPr/>
          <a:lstStyle>
            <a:lvl1pPr>
              <a:defRPr/>
            </a:lvl1pPr>
          </a:lstStyle>
          <a:p>
            <a:pPr>
              <a:defRPr/>
            </a:pPr>
            <a:fld id="{FF24F315-10CD-426C-B41F-3EB62D451E21}" type="datetimeFigureOut">
              <a:rPr lang="en-US"/>
              <a:pPr>
                <a:defRPr/>
              </a:pPr>
              <a:t>6/23/2011</a:t>
            </a:fld>
            <a:endParaRPr lang="en-US"/>
          </a:p>
        </p:txBody>
      </p:sp>
      <p:sp>
        <p:nvSpPr>
          <p:cNvPr id="6" name="Slide Number Placeholder 22"/>
          <p:cNvSpPr>
            <a:spLocks noGrp="1"/>
          </p:cNvSpPr>
          <p:nvPr>
            <p:ph type="sldNum" sz="quarter" idx="12"/>
          </p:nvPr>
        </p:nvSpPr>
        <p:spPr/>
        <p:txBody>
          <a:bodyPr/>
          <a:lstStyle>
            <a:lvl1pPr>
              <a:defRPr/>
            </a:lvl1pPr>
          </a:lstStyle>
          <a:p>
            <a:pPr>
              <a:defRPr/>
            </a:pPr>
            <a:fld id="{B63806C5-A307-457E-8F5A-FF0515D7B532}" type="slidenum">
              <a:rPr lang="en-US"/>
              <a:pPr>
                <a:defRPr/>
              </a:pPr>
              <a:t>‹#›</a:t>
            </a:fld>
            <a:endParaRPr lang="en-US"/>
          </a:p>
        </p:txBody>
      </p:sp>
    </p:spTree>
  </p:cSld>
  <p:clrMapOvr>
    <a:masterClrMapping/>
  </p:clrMapOvr>
  <p:transition spd="slow">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en-US"/>
          </a:p>
        </p:txBody>
      </p:sp>
      <p:sp>
        <p:nvSpPr>
          <p:cNvPr id="5" name="Date Placeholder 13"/>
          <p:cNvSpPr>
            <a:spLocks noGrp="1"/>
          </p:cNvSpPr>
          <p:nvPr>
            <p:ph type="dt" sz="half" idx="11"/>
          </p:nvPr>
        </p:nvSpPr>
        <p:spPr/>
        <p:txBody>
          <a:bodyPr/>
          <a:lstStyle>
            <a:lvl1pPr>
              <a:defRPr/>
            </a:lvl1pPr>
          </a:lstStyle>
          <a:p>
            <a:pPr>
              <a:defRPr/>
            </a:pPr>
            <a:fld id="{244A77D7-969D-4138-ACF6-F64228622F50}" type="datetimeFigureOut">
              <a:rPr lang="en-US"/>
              <a:pPr>
                <a:defRPr/>
              </a:pPr>
              <a:t>6/23/2011</a:t>
            </a:fld>
            <a:endParaRPr lang="en-US"/>
          </a:p>
        </p:txBody>
      </p:sp>
      <p:sp>
        <p:nvSpPr>
          <p:cNvPr id="6" name="Slide Number Placeholder 22"/>
          <p:cNvSpPr>
            <a:spLocks noGrp="1"/>
          </p:cNvSpPr>
          <p:nvPr>
            <p:ph type="sldNum" sz="quarter" idx="12"/>
          </p:nvPr>
        </p:nvSpPr>
        <p:spPr/>
        <p:txBody>
          <a:bodyPr/>
          <a:lstStyle>
            <a:lvl1pPr>
              <a:defRPr/>
            </a:lvl1pPr>
          </a:lstStyle>
          <a:p>
            <a:pPr>
              <a:defRPr/>
            </a:pPr>
            <a:fld id="{C82A0E00-C76D-4902-8657-2159AB0D227B}" type="slidenum">
              <a:rPr lang="en-US"/>
              <a:pPr>
                <a:defRPr/>
              </a:pPr>
              <a:t>‹#›</a:t>
            </a:fld>
            <a:endParaRPr lang="en-US"/>
          </a:p>
        </p:txBody>
      </p:sp>
    </p:spTree>
  </p:cSld>
  <p:clrMapOvr>
    <a:masterClrMapping/>
  </p:clrMapOvr>
  <p:transition spd="slow">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fld id="{59AA0995-AA46-466A-B666-834DD2C2B227}" type="datetimeFigureOut">
              <a:rPr lang="en-US" smtClean="0"/>
              <a:pPr>
                <a:defRPr/>
              </a:pPr>
              <a:t>6/23/2011</a:t>
            </a:fld>
            <a:endParaRPr lang="en-US"/>
          </a:p>
        </p:txBody>
      </p:sp>
      <p:sp>
        <p:nvSpPr>
          <p:cNvPr id="17" name="Footer Placeholder 16"/>
          <p:cNvSpPr>
            <a:spLocks noGrp="1"/>
          </p:cNvSpPr>
          <p:nvPr>
            <p:ph type="ftr" sz="quarter" idx="11"/>
          </p:nvPr>
        </p:nvSpPr>
        <p:spPr/>
        <p:txBody>
          <a:bodyPr/>
          <a:lstStyle/>
          <a:p>
            <a:pPr>
              <a:defRPr/>
            </a:pPr>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a:defRPr/>
            </a:pPr>
            <a:fld id="{D6045858-9B6F-4DAF-B929-0D931ED18AEF}" type="slidenum">
              <a:rPr lang="en-US" smtClean="0"/>
              <a:pPr>
                <a:defRPr/>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9D6299F2-BAF8-4B89-B17B-D6E6FB99F7CF}" type="datetimeFigureOut">
              <a:rPr lang="en-US" smtClean="0"/>
              <a:pPr>
                <a:defRPr/>
              </a:pPr>
              <a:t>6/23/2011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4361688" y="1026372"/>
            <a:ext cx="457200" cy="441325"/>
          </a:xfrm>
        </p:spPr>
        <p:txBody>
          <a:bodyPr/>
          <a:lstStyle/>
          <a:p>
            <a:pPr>
              <a:defRPr/>
            </a:pPr>
            <a:fld id="{093FD3B8-2B41-45E9-9FAD-B2835BADD695}" type="slidenum">
              <a:rPr lang="en-US" smtClean="0"/>
              <a:pPr>
                <a:defRPr/>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pPr>
              <a:defRPr/>
            </a:pPr>
            <a:endParaRPr lang="en-US"/>
          </a:p>
        </p:txBody>
      </p:sp>
      <p:sp>
        <p:nvSpPr>
          <p:cNvPr id="4" name="Date Placeholder 3"/>
          <p:cNvSpPr>
            <a:spLocks noGrp="1"/>
          </p:cNvSpPr>
          <p:nvPr>
            <p:ph type="dt" sz="half" idx="10"/>
          </p:nvPr>
        </p:nvSpPr>
        <p:spPr/>
        <p:txBody>
          <a:bodyPr/>
          <a:lstStyle/>
          <a:p>
            <a:pPr>
              <a:defRPr/>
            </a:pPr>
            <a:fld id="{27EE3A5A-3AB5-4D87-8D87-1E0D4A124A6D}" type="datetimeFigureOut">
              <a:rPr lang="en-US" smtClean="0"/>
              <a:pPr>
                <a:defRPr/>
              </a:pPr>
              <a:t>6/23/2011</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a:defRPr/>
            </a:pPr>
            <a:fld id="{BBE2DC05-813D-4BA9-AD34-7E134F2D3CED}" type="slidenum">
              <a:rPr lang="en-US" smtClean="0"/>
              <a:pPr>
                <a:defRPr/>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pPr>
              <a:defRPr/>
            </a:pPr>
            <a:fld id="{EC08FDC8-138B-4B87-BB6D-28118A37074A}" type="datetimeFigureOut">
              <a:rPr lang="en-US" smtClean="0"/>
              <a:pPr>
                <a:defRPr/>
              </a:pPr>
              <a:t>6/23/2011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F4358CB-8C88-4ABB-8CE9-5515BF762A55}" type="slidenum">
              <a:rPr lang="en-US" smtClean="0"/>
              <a:pPr>
                <a:defRPr/>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fld id="{6ACA080A-F7AF-44D4-A9ED-A19D1DB16BA4}" type="datetimeFigureOut">
              <a:rPr lang="en-US" smtClean="0"/>
              <a:pPr>
                <a:defRPr/>
              </a:pPr>
              <a:t>6/23/2011</a:t>
            </a:fld>
            <a:endParaRPr lang="en-US"/>
          </a:p>
        </p:txBody>
      </p:sp>
      <p:sp>
        <p:nvSpPr>
          <p:cNvPr id="8" name="Footer Placeholder 7"/>
          <p:cNvSpPr>
            <a:spLocks noGrp="1"/>
          </p:cNvSpPr>
          <p:nvPr>
            <p:ph type="ftr" sz="quarter" idx="11"/>
          </p:nvPr>
        </p:nvSpPr>
        <p:spPr>
          <a:xfrm>
            <a:off x="304800" y="6409944"/>
            <a:ext cx="3581400" cy="365760"/>
          </a:xfrm>
        </p:spPr>
        <p:txBody>
          <a:bodyPr/>
          <a:lstStyle/>
          <a:p>
            <a:pPr>
              <a:defRPr/>
            </a:pPr>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defRPr/>
            </a:pPr>
            <a:fld id="{09221231-00ED-4023-8748-DEBC9427496E}" type="slidenum">
              <a:rPr lang="en-US" smtClean="0"/>
              <a:pPr>
                <a:defRPr/>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5ECB18B2-9C9C-405B-9E57-1AB80DFE2E62}" type="datetimeFigureOut">
              <a:rPr lang="en-US" smtClean="0"/>
              <a:pPr>
                <a:defRPr/>
              </a:pPr>
              <a:t>6/23/2011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a:xfrm>
            <a:off x="4343400" y="1036020"/>
            <a:ext cx="457200" cy="441325"/>
          </a:xfrm>
        </p:spPr>
        <p:txBody>
          <a:bodyPr/>
          <a:lstStyle/>
          <a:p>
            <a:pPr>
              <a:defRPr/>
            </a:pPr>
            <a:fld id="{920DF2F1-A705-4164-84BA-48CAC17ED2A2}" type="slidenum">
              <a:rPr lang="en-US" smtClean="0"/>
              <a:pPr>
                <a:defRPr/>
              </a:pPr>
              <a:t>‹#›</a:t>
            </a:fld>
            <a:endParaRPr lang="en-US"/>
          </a:p>
        </p:txBody>
      </p:sp>
    </p:spTree>
  </p:cSld>
  <p:clrMapOvr>
    <a:masterClrMapping/>
  </p:clrMapOvr>
  <p:transition spd="slow">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a:defRPr/>
            </a:pPr>
            <a:fld id="{09420FF9-B474-499B-95B2-90732E03FE02}" type="datetimeFigureOut">
              <a:rPr lang="en-US" smtClean="0"/>
              <a:pPr>
                <a:defRPr/>
              </a:pPr>
              <a:t>6/23/2011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pPr>
              <a:defRPr/>
            </a:pPr>
            <a:fld id="{A5F7857B-23F2-42EB-9F57-7C20F745D324}" type="slidenum">
              <a:rPr lang="en-US" smtClean="0"/>
              <a:pPr>
                <a:defRPr/>
              </a:pPr>
              <a:t>‹#›</a:t>
            </a:fld>
            <a:endParaRPr lang="en-US"/>
          </a:p>
        </p:txBody>
      </p:sp>
    </p:spTree>
  </p:cSld>
  <p:clrMapOvr>
    <a:masterClrMapping/>
  </p:clrMapOvr>
  <p:transition spd="slow">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pPr>
              <a:defRPr/>
            </a:pPr>
            <a:fld id="{35196470-4915-4581-8393-F747671C7F20}" type="slidenum">
              <a:rPr lang="en-US" smtClean="0"/>
              <a:pPr>
                <a:defRPr/>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a:defRPr/>
            </a:pPr>
            <a:fld id="{1644D173-8862-4260-BC19-6935E836A265}" type="datetimeFigureOut">
              <a:rPr lang="en-US" smtClean="0"/>
              <a:pPr>
                <a:defRPr/>
              </a:pPr>
              <a:t>6/23/2011</a:t>
            </a:fld>
            <a:endParaRPr lang="en-US"/>
          </a:p>
        </p:txBody>
      </p:sp>
      <p:sp>
        <p:nvSpPr>
          <p:cNvPr id="6" name="Footer Placeholder 5"/>
          <p:cNvSpPr>
            <a:spLocks noGrp="1"/>
          </p:cNvSpPr>
          <p:nvPr>
            <p:ph type="ftr" sz="quarter" idx="11"/>
          </p:nvPr>
        </p:nvSpPr>
        <p:spPr>
          <a:xfrm>
            <a:off x="301752" y="6410848"/>
            <a:ext cx="3383280" cy="365760"/>
          </a:xfrm>
        </p:spPr>
        <p:txBody>
          <a:body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auto">
              <a:spcBef>
                <a:spcPts val="0"/>
              </a:spcBef>
              <a:spcAft>
                <a:spcPts val="0"/>
              </a:spcAft>
              <a:defRPr/>
            </a:pPr>
            <a:endParaRPr lang="en-US"/>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extLst/>
          </a:lstStyle>
          <a:p>
            <a:pPr>
              <a:defRPr/>
            </a:pPr>
            <a:fld id="{C1A5F602-7695-4A57-A878-6DB71C054256}" type="datetimeFigureOut">
              <a:rPr lang="en-US"/>
              <a:pPr>
                <a:defRPr/>
              </a:pPr>
              <a:t>6/23/2011</a:t>
            </a:fld>
            <a:endParaRPr lang="en-US"/>
          </a:p>
        </p:txBody>
      </p:sp>
      <p:sp>
        <p:nvSpPr>
          <p:cNvPr id="6" name="Footer Placeholder 4"/>
          <p:cNvSpPr>
            <a:spLocks noGrp="1"/>
          </p:cNvSpPr>
          <p:nvPr>
            <p:ph type="ftr" sz="quarter" idx="11"/>
          </p:nvPr>
        </p:nvSpPr>
        <p:spPr/>
        <p:txBody>
          <a:bodyPr/>
          <a:lstStyle>
            <a:lvl1pPr>
              <a:defRPr/>
            </a:lvl1pPr>
            <a:extLst/>
          </a:lstStyle>
          <a:p>
            <a:pPr>
              <a:defRPr/>
            </a:pPr>
            <a:endParaRPr lang="en-US"/>
          </a:p>
        </p:txBody>
      </p:sp>
      <p:sp>
        <p:nvSpPr>
          <p:cNvPr id="7" name="Slide Number Placeholder 5"/>
          <p:cNvSpPr>
            <a:spLocks noGrp="1"/>
          </p:cNvSpPr>
          <p:nvPr>
            <p:ph type="sldNum" sz="quarter" idx="12"/>
          </p:nvPr>
        </p:nvSpPr>
        <p:spPr/>
        <p:txBody>
          <a:bodyPr/>
          <a:lstStyle>
            <a:lvl1pPr>
              <a:defRPr/>
            </a:lvl1pPr>
            <a:extLst/>
          </a:lstStyle>
          <a:p>
            <a:pPr>
              <a:defRPr/>
            </a:pPr>
            <a:fld id="{22910841-9F5A-4114-85FC-208AB44BF24B}" type="slidenum">
              <a:rPr lang="en-US"/>
              <a:pPr>
                <a:defRPr/>
              </a:pPr>
              <a:t>‹#›</a:t>
            </a:fld>
            <a:endParaRPr lang="en-US"/>
          </a:p>
        </p:txBody>
      </p:sp>
    </p:spTree>
  </p:cSld>
  <p:clrMapOvr>
    <a:masterClrMapping/>
  </p:clrMapOvr>
  <p:transition spd="slow">
    <p:newsfla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pPr>
              <a:defRPr/>
            </a:pPr>
            <a:fld id="{1EAE367E-4DF5-4319-9477-15620856E134}" type="slidenum">
              <a:rPr lang="en-US" smtClean="0"/>
              <a:pPr>
                <a:defRPr/>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a:defRPr/>
            </a:pPr>
            <a:fld id="{F6A18078-644B-41E1-99E8-089035B1B0ED}" type="datetimeFigureOut">
              <a:rPr lang="en-US" smtClean="0"/>
              <a:pPr>
                <a:defRPr/>
              </a:pPr>
              <a:t>6/23/2011</a:t>
            </a:fld>
            <a:endParaRPr lang="en-US"/>
          </a:p>
        </p:txBody>
      </p:sp>
      <p:sp>
        <p:nvSpPr>
          <p:cNvPr id="6" name="Footer Placeholder 5"/>
          <p:cNvSpPr>
            <a:spLocks noGrp="1"/>
          </p:cNvSpPr>
          <p:nvPr>
            <p:ph type="ftr" sz="quarter" idx="11"/>
          </p:nvPr>
        </p:nvSpPr>
        <p:spPr>
          <a:xfrm>
            <a:off x="301752" y="6410848"/>
            <a:ext cx="3584448" cy="365760"/>
          </a:xfrm>
        </p:spPr>
        <p:txBody>
          <a:bodyPr/>
          <a:lstStyle/>
          <a:p>
            <a:pPr>
              <a:defRPr/>
            </a:pPr>
            <a:endParaRPr lang="en-US"/>
          </a:p>
        </p:txBody>
      </p:sp>
    </p:spTree>
  </p:cSld>
  <p:clrMapOvr>
    <a:masterClrMapping/>
  </p:clrMapOvr>
  <p:transition spd="slow">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4F39262-4CAB-4672-A5CD-C196CD4AA84F}" type="datetimeFigureOut">
              <a:rPr lang="en-US" smtClean="0"/>
              <a:pPr>
                <a:defRPr/>
              </a:pPr>
              <a:t>6/23/2011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8C19CF0-CE78-4977-963D-7D895BBFBED6}"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pPr>
              <a:defRPr/>
            </a:pPr>
            <a:fld id="{5283C9ED-56E4-4A7D-9CA2-8BEF2958DBA2}" type="slidenum">
              <a:rPr lang="en-US" smtClean="0"/>
              <a:pPr>
                <a:defRPr/>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24C6B062-C566-4BB8-B65E-F38FFED77B5B}" type="datetimeFigureOut">
              <a:rPr lang="en-US" smtClean="0"/>
              <a:pPr>
                <a:defRPr/>
              </a:pPr>
              <a:t>6/23/2011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spd="slow">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59AA0995-AA46-466A-B666-834DD2C2B227}" type="datetimeFigureOut">
              <a:rPr lang="en-US" smtClean="0"/>
              <a:pPr>
                <a:defRPr/>
              </a:pPr>
              <a:t>6/23/2011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6045858-9B6F-4DAF-B929-0D931ED18AEF}"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D6299F2-BAF8-4B89-B17B-D6E6FB99F7CF}" type="datetimeFigureOut">
              <a:rPr lang="en-US" smtClean="0"/>
              <a:pPr>
                <a:defRPr/>
              </a:pPr>
              <a:t>6/23/2011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93FD3B8-2B41-45E9-9FAD-B2835BADD695}"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7EE3A5A-3AB5-4D87-8D87-1E0D4A124A6D}" type="datetimeFigureOut">
              <a:rPr lang="en-US" smtClean="0"/>
              <a:pPr>
                <a:defRPr/>
              </a:pPr>
              <a:t>6/23/2011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BE2DC05-813D-4BA9-AD34-7E134F2D3CED}"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EC08FDC8-138B-4B87-BB6D-28118A37074A}" type="datetimeFigureOut">
              <a:rPr lang="en-US" smtClean="0"/>
              <a:pPr>
                <a:defRPr/>
              </a:pPr>
              <a:t>6/23/2011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F4358CB-8C88-4ABB-8CE9-5515BF762A55}"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6ACA080A-F7AF-44D4-A9ED-A19D1DB16BA4}" type="datetimeFigureOut">
              <a:rPr lang="en-US" smtClean="0"/>
              <a:pPr>
                <a:defRPr/>
              </a:pPr>
              <a:t>6/23/2011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9221231-00ED-4023-8748-DEBC9427496E}"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5ECB18B2-9C9C-405B-9E57-1AB80DFE2E62}" type="datetimeFigureOut">
              <a:rPr lang="en-US" smtClean="0"/>
              <a:pPr>
                <a:defRPr/>
              </a:pPr>
              <a:t>6/23/2011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20DF2F1-A705-4164-84BA-48CAC17ED2A2}"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9420FF9-B474-499B-95B2-90732E03FE02}" type="datetimeFigureOut">
              <a:rPr lang="en-US" smtClean="0"/>
              <a:pPr>
                <a:defRPr/>
              </a:pPr>
              <a:t>6/23/2011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5F7857B-23F2-42EB-9F57-7C20F745D324}"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auto">
              <a:spcBef>
                <a:spcPts val="0"/>
              </a:spcBef>
              <a:spcAft>
                <a:spcPts val="0"/>
              </a:spcAft>
              <a:defRPr/>
            </a:pPr>
            <a:endParaRPr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en-US" smtClean="0"/>
              <a:t>Click to edit Master title style</a:t>
            </a:r>
            <a:endParaRPr lang="en-US"/>
          </a:p>
        </p:txBody>
      </p:sp>
      <p:sp>
        <p:nvSpPr>
          <p:cNvPr id="3" name="Text Placeholder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5" name="Date Placeholder 7"/>
          <p:cNvSpPr>
            <a:spLocks noGrp="1"/>
          </p:cNvSpPr>
          <p:nvPr>
            <p:ph type="dt" sz="half" idx="10"/>
          </p:nvPr>
        </p:nvSpPr>
        <p:spPr>
          <a:xfrm>
            <a:off x="5562600" y="6513513"/>
            <a:ext cx="3001963" cy="274637"/>
          </a:xfrm>
        </p:spPr>
        <p:txBody>
          <a:bodyPr vert="horz" rtlCol="0"/>
          <a:lstStyle>
            <a:lvl1pPr>
              <a:defRPr/>
            </a:lvl1pPr>
            <a:extLst/>
          </a:lstStyle>
          <a:p>
            <a:pPr>
              <a:defRPr/>
            </a:pPr>
            <a:fld id="{5A62C980-D965-4C25-B16B-D5BF9AEACB0A}" type="datetimeFigureOut">
              <a:rPr lang="en-US"/>
              <a:pPr>
                <a:defRPr/>
              </a:pPr>
              <a:t>6/23/2011</a:t>
            </a:fld>
            <a:endParaRPr lang="en-US"/>
          </a:p>
        </p:txBody>
      </p:sp>
      <p:sp>
        <p:nvSpPr>
          <p:cNvPr id="6" name="Slide Number Placeholder 8"/>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A0E2CB7E-8D0E-463E-B0DB-26F572F32DAD}" type="slidenum">
              <a:rPr lang="en-US"/>
              <a:pPr>
                <a:defRPr/>
              </a:pPr>
              <a:t>‹#›</a:t>
            </a:fld>
            <a:endParaRPr lang="en-US"/>
          </a:p>
        </p:txBody>
      </p:sp>
      <p:sp>
        <p:nvSpPr>
          <p:cNvPr id="7" name="Footer Placeholder 9"/>
          <p:cNvSpPr>
            <a:spLocks noGrp="1"/>
          </p:cNvSpPr>
          <p:nvPr>
            <p:ph type="ftr" sz="quarter" idx="12"/>
          </p:nvPr>
        </p:nvSpPr>
        <p:spPr>
          <a:xfrm>
            <a:off x="1600200" y="6513513"/>
            <a:ext cx="3906838" cy="274637"/>
          </a:xfrm>
        </p:spPr>
        <p:txBody>
          <a:bodyPr vert="horz" rtlCol="0"/>
          <a:lstStyle>
            <a:lvl1pPr>
              <a:defRPr/>
            </a:lvl1pPr>
            <a:extLst/>
          </a:lstStyle>
          <a:p>
            <a:pPr>
              <a:defRPr/>
            </a:pPr>
            <a:endParaRPr lang="en-US"/>
          </a:p>
        </p:txBody>
      </p:sp>
    </p:spTree>
  </p:cSld>
  <p:clrMapOvr>
    <a:overrideClrMapping bg1="dk1" tx1="lt1" bg2="dk2" tx2="lt2" accent1="accent1" accent2="accent2" accent3="accent3" accent4="accent4" accent5="accent5" accent6="accent6" hlink="hlink" folHlink="folHlink"/>
  </p:clrMapOvr>
  <p:transition spd="slow">
    <p:newsfla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644D173-8862-4260-BC19-6935E836A265}" type="datetimeFigureOut">
              <a:rPr lang="en-US" smtClean="0"/>
              <a:pPr>
                <a:defRPr/>
              </a:pPr>
              <a:t>6/23/2011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5196470-4915-4581-8393-F747671C7F20}"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6A18078-644B-41E1-99E8-089035B1B0ED}" type="datetimeFigureOut">
              <a:rPr lang="en-US" smtClean="0"/>
              <a:pPr>
                <a:defRPr/>
              </a:pPr>
              <a:t>6/23/2011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EAE367E-4DF5-4319-9477-15620856E134}"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4F39262-4CAB-4672-A5CD-C196CD4AA84F}" type="datetimeFigureOut">
              <a:rPr lang="en-US" smtClean="0"/>
              <a:pPr>
                <a:defRPr/>
              </a:pPr>
              <a:t>6/23/2011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8C19CF0-CE78-4977-963D-7D895BBFBED6}"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4C6B062-C566-4BB8-B65E-F38FFED77B5B}" type="datetimeFigureOut">
              <a:rPr lang="en-US" smtClean="0"/>
              <a:pPr>
                <a:defRPr/>
              </a:pPr>
              <a:t>6/23/2011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83C9ED-56E4-4A7D-9CA2-8BEF2958DBA2}" type="slidenum">
              <a:rPr lang="en-US" smtClean="0"/>
              <a:pPr>
                <a:defRPr/>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auto">
              <a:spcBef>
                <a:spcPts val="0"/>
              </a:spcBef>
              <a:spcAft>
                <a:spcPts val="0"/>
              </a:spcAft>
              <a:defRPr/>
            </a:pPr>
            <a:endParaRPr lang="en-US"/>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extLst/>
          </a:lstStyle>
          <a:p>
            <a:pPr>
              <a:defRPr/>
            </a:pPr>
            <a:fld id="{916E30A3-A6A5-4979-A1DE-7618C61D5391}" type="datetimeFigureOut">
              <a:rPr lang="en-US"/>
              <a:pPr>
                <a:defRPr/>
              </a:pPr>
              <a:t>6/23/2011</a:t>
            </a:fld>
            <a:endParaRPr lang="en-US"/>
          </a:p>
        </p:txBody>
      </p:sp>
      <p:sp>
        <p:nvSpPr>
          <p:cNvPr id="7" name="Footer Placeholder 5"/>
          <p:cNvSpPr>
            <a:spLocks noGrp="1"/>
          </p:cNvSpPr>
          <p:nvPr>
            <p:ph type="ftr" sz="quarter" idx="11"/>
          </p:nvPr>
        </p:nvSpPr>
        <p:spPr/>
        <p:txBody>
          <a:bodyPr/>
          <a:lstStyle>
            <a:lvl1pPr>
              <a:defRPr/>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a:lvl1pPr>
            <a:extLst/>
          </a:lstStyle>
          <a:p>
            <a:pPr>
              <a:defRPr/>
            </a:pPr>
            <a:fld id="{7A397928-427B-489A-9D07-028914A8E947}" type="slidenum">
              <a:rPr lang="en-US"/>
              <a:pPr>
                <a:defRPr/>
              </a:pPr>
              <a:t>‹#›</a:t>
            </a:fld>
            <a:endParaRPr lang="en-US"/>
          </a:p>
        </p:txBody>
      </p:sp>
    </p:spTree>
  </p:cSld>
  <p:clrMapOvr>
    <a:masterClrMapping/>
  </p:clrMapOvr>
  <p:transition spd="slow">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rtl="0" fontAlgn="auto">
              <a:spcBef>
                <a:spcPts val="0"/>
              </a:spcBef>
              <a:spcAft>
                <a:spcPts val="0"/>
              </a:spcAft>
              <a:defRPr/>
            </a:pPr>
            <a:endParaRPr lang="en-US"/>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rtl="0" fontAlgn="auto">
              <a:spcBef>
                <a:spcPts val="0"/>
              </a:spcBef>
              <a:spcAft>
                <a:spcPts val="0"/>
              </a:spcAft>
              <a:defRPr/>
            </a:pPr>
            <a:endParaRPr lang="en-US"/>
          </a:p>
        </p:txBody>
      </p:sp>
      <p:sp>
        <p:nvSpPr>
          <p:cNvPr id="2" name="Title 1"/>
          <p:cNvSpPr>
            <a:spLocks noGrp="1"/>
          </p:cNvSpPr>
          <p:nvPr>
            <p:ph type="title"/>
          </p:nvPr>
        </p:nvSpPr>
        <p:spPr>
          <a:xfrm>
            <a:off x="457200" y="251948"/>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extLst/>
          </a:lstStyle>
          <a:p>
            <a:pPr>
              <a:defRPr/>
            </a:pPr>
            <a:fld id="{050E2FA1-9D19-47F5-A656-F0D6554573D5}" type="datetimeFigureOut">
              <a:rPr lang="en-US"/>
              <a:pPr>
                <a:defRPr/>
              </a:pPr>
              <a:t>6/23/2011</a:t>
            </a:fld>
            <a:endParaRPr lang="en-US"/>
          </a:p>
        </p:txBody>
      </p:sp>
      <p:sp>
        <p:nvSpPr>
          <p:cNvPr id="10" name="Footer Placeholder 7"/>
          <p:cNvSpPr>
            <a:spLocks noGrp="1"/>
          </p:cNvSpPr>
          <p:nvPr>
            <p:ph type="ftr" sz="quarter" idx="11"/>
          </p:nvPr>
        </p:nvSpPr>
        <p:spPr/>
        <p:txBody>
          <a:bodyPr/>
          <a:lstStyle>
            <a:lvl1pPr>
              <a:defRPr/>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a:lvl1pPr>
            <a:extLst/>
          </a:lstStyle>
          <a:p>
            <a:pPr>
              <a:defRPr/>
            </a:pPr>
            <a:fld id="{B261FC0F-3F00-4C44-B332-01D42DE7024D}" type="slidenum">
              <a:rPr lang="en-US"/>
              <a:pPr>
                <a:defRPr/>
              </a:pPr>
              <a:t>‹#›</a:t>
            </a:fld>
            <a:endParaRPr lang="en-US"/>
          </a:p>
        </p:txBody>
      </p:sp>
    </p:spTree>
  </p:cSld>
  <p:clrMapOvr>
    <a:masterClrMapping/>
  </p:clrMapOvr>
  <p:transition spd="slow">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auto">
              <a:spcBef>
                <a:spcPts val="0"/>
              </a:spcBef>
              <a:spcAft>
                <a:spcPts val="0"/>
              </a:spcAft>
              <a:defRPr/>
            </a:pPr>
            <a:endParaRPr lang="en-US"/>
          </a:p>
        </p:txBody>
      </p:sp>
      <p:sp>
        <p:nvSpPr>
          <p:cNvPr id="2" name="Title 1"/>
          <p:cNvSpPr>
            <a:spLocks noGrp="1"/>
          </p:cNvSpPr>
          <p:nvPr>
            <p:ph type="title"/>
          </p:nvPr>
        </p:nvSpPr>
        <p:spPr>
          <a:xfrm>
            <a:off x="457200" y="253218"/>
            <a:ext cx="8229600" cy="1143000"/>
          </a:xfrm>
        </p:spPr>
        <p:txBody>
          <a:bodyPr/>
          <a:lstStyle>
            <a:extLst/>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extLst/>
          </a:lstStyle>
          <a:p>
            <a:pPr>
              <a:defRPr/>
            </a:pPr>
            <a:fld id="{9004D447-ABA1-4FBE-A21C-17D3DC85562F}" type="datetimeFigureOut">
              <a:rPr lang="en-US"/>
              <a:pPr>
                <a:defRPr/>
              </a:pPr>
              <a:t>6/23/2011</a:t>
            </a:fld>
            <a:endParaRPr lang="en-US"/>
          </a:p>
        </p:txBody>
      </p:sp>
      <p:sp>
        <p:nvSpPr>
          <p:cNvPr id="5" name="Footer Placeholder 3"/>
          <p:cNvSpPr>
            <a:spLocks noGrp="1"/>
          </p:cNvSpPr>
          <p:nvPr>
            <p:ph type="ftr" sz="quarter" idx="11"/>
          </p:nvPr>
        </p:nvSpPr>
        <p:spPr/>
        <p:txBody>
          <a:bodyPr/>
          <a:lstStyle>
            <a:lvl1pPr>
              <a:defRPr/>
            </a:lvl1pPr>
            <a:extLst/>
          </a:lstStyle>
          <a:p>
            <a:pPr>
              <a:defRPr/>
            </a:pPr>
            <a:endParaRPr lang="en-US"/>
          </a:p>
        </p:txBody>
      </p:sp>
      <p:sp>
        <p:nvSpPr>
          <p:cNvPr id="6" name="Slide Number Placeholder 4"/>
          <p:cNvSpPr>
            <a:spLocks noGrp="1"/>
          </p:cNvSpPr>
          <p:nvPr>
            <p:ph type="sldNum" sz="quarter" idx="12"/>
          </p:nvPr>
        </p:nvSpPr>
        <p:spPr/>
        <p:txBody>
          <a:bodyPr/>
          <a:lstStyle>
            <a:lvl1pPr>
              <a:defRPr/>
            </a:lvl1pPr>
            <a:extLst/>
          </a:lstStyle>
          <a:p>
            <a:pPr>
              <a:defRPr/>
            </a:pPr>
            <a:fld id="{7EBA8C42-D466-4955-AD8B-08618BAC02B9}" type="slidenum">
              <a:rPr lang="en-US"/>
              <a:pPr>
                <a:defRPr/>
              </a:pPr>
              <a:t>‹#›</a:t>
            </a:fld>
            <a:endParaRPr lang="en-US"/>
          </a:p>
        </p:txBody>
      </p:sp>
    </p:spTree>
  </p:cSld>
  <p:clrMapOvr>
    <a:masterClrMapping/>
  </p:clrMapOvr>
  <p:transition spd="slow">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en-US"/>
          </a:p>
        </p:txBody>
      </p:sp>
      <p:sp>
        <p:nvSpPr>
          <p:cNvPr id="3" name="Date Placeholder 13"/>
          <p:cNvSpPr>
            <a:spLocks noGrp="1"/>
          </p:cNvSpPr>
          <p:nvPr>
            <p:ph type="dt" sz="half" idx="11"/>
          </p:nvPr>
        </p:nvSpPr>
        <p:spPr/>
        <p:txBody>
          <a:bodyPr/>
          <a:lstStyle>
            <a:lvl1pPr>
              <a:defRPr/>
            </a:lvl1pPr>
          </a:lstStyle>
          <a:p>
            <a:pPr>
              <a:defRPr/>
            </a:pPr>
            <a:fld id="{9874C966-0E20-41D1-AB89-98CBE465FD6C}" type="datetimeFigureOut">
              <a:rPr lang="en-US"/>
              <a:pPr>
                <a:defRPr/>
              </a:pPr>
              <a:t>6/23/2011</a:t>
            </a:fld>
            <a:endParaRPr lang="en-US"/>
          </a:p>
        </p:txBody>
      </p:sp>
      <p:sp>
        <p:nvSpPr>
          <p:cNvPr id="4" name="Slide Number Placeholder 22"/>
          <p:cNvSpPr>
            <a:spLocks noGrp="1"/>
          </p:cNvSpPr>
          <p:nvPr>
            <p:ph type="sldNum" sz="quarter" idx="12"/>
          </p:nvPr>
        </p:nvSpPr>
        <p:spPr/>
        <p:txBody>
          <a:bodyPr/>
          <a:lstStyle>
            <a:lvl1pPr>
              <a:defRPr/>
            </a:lvl1pPr>
          </a:lstStyle>
          <a:p>
            <a:pPr>
              <a:defRPr/>
            </a:pPr>
            <a:fld id="{9937F39B-A0FA-46C8-9F6A-A4301CCB264C}" type="slidenum">
              <a:rPr lang="en-US"/>
              <a:pPr>
                <a:defRPr/>
              </a:pPr>
              <a:t>‹#›</a:t>
            </a:fld>
            <a:endParaRPr lang="en-US"/>
          </a:p>
        </p:txBody>
      </p:sp>
    </p:spTree>
  </p:cSld>
  <p:clrMapOvr>
    <a:masterClrMapping/>
  </p:clrMapOvr>
  <p:transition spd="slow">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auto">
              <a:spcBef>
                <a:spcPts val="0"/>
              </a:spcBef>
              <a:spcAft>
                <a:spcPts val="0"/>
              </a:spcAft>
              <a:defRPr/>
            </a:pPr>
            <a:endParaRPr lang="en-US"/>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smtClean="0"/>
              <a:t>Click to edit Master title style</a:t>
            </a:r>
            <a:endParaRPr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8"/>
          <p:cNvSpPr>
            <a:spLocks noGrp="1"/>
          </p:cNvSpPr>
          <p:nvPr>
            <p:ph type="dt" sz="half" idx="10"/>
          </p:nvPr>
        </p:nvSpPr>
        <p:spPr>
          <a:xfrm>
            <a:off x="5562600" y="6513513"/>
            <a:ext cx="3001963" cy="274637"/>
          </a:xfrm>
        </p:spPr>
        <p:txBody>
          <a:bodyPr vert="horz" rtlCol="0"/>
          <a:lstStyle>
            <a:lvl1pPr>
              <a:defRPr/>
            </a:lvl1pPr>
            <a:extLst/>
          </a:lstStyle>
          <a:p>
            <a:pPr>
              <a:defRPr/>
            </a:pPr>
            <a:fld id="{9913F0BF-EADE-425D-9DB7-15C66736114F}" type="datetimeFigureOut">
              <a:rPr lang="en-US"/>
              <a:pPr>
                <a:defRPr/>
              </a:pPr>
              <a:t>6/23/2011</a:t>
            </a:fld>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21836453-469D-4FE0-B08A-BE870C43EDD4}"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vl1pPr>
            <a:extLst/>
          </a:lstStyle>
          <a:p>
            <a:pPr>
              <a:defRPr/>
            </a:pPr>
            <a:endParaRPr lang="en-US"/>
          </a:p>
        </p:txBody>
      </p:sp>
    </p:spTree>
  </p:cSld>
  <p:clrMapOvr>
    <a:overrideClrMapping bg1="dk1" tx1="lt1" bg2="dk2" tx2="lt2" accent1="accent1" accent2="accent2" accent3="accent3" accent4="accent4" accent5="accent5" accent6="accent6" hlink="hlink" folHlink="folHlink"/>
  </p:clrMapOvr>
  <p:transition spd="slow">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smtClean="0"/>
              <a:t>Click to edit Master title style</a:t>
            </a:r>
            <a:endParaRPr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6C0D080A-0D14-4DA5-955F-E4A4BAA1F73C}" type="datetimeFigureOut">
              <a:rPr lang="en-US"/>
              <a:pPr>
                <a:defRPr/>
              </a:pPr>
              <a:t>6/23/2011</a:t>
            </a:fld>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580854DF-D80F-4FE9-9B25-DFBCAF06E835}"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cSld>
  <p:clrMapOvr>
    <a:masterClrMapping/>
  </p:clrMapOvr>
  <p:transition spd="slow">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0" fontAlgn="auto">
              <a:spcBef>
                <a:spcPts val="0"/>
              </a:spcBef>
              <a:spcAft>
                <a:spcPts val="0"/>
              </a:spcAft>
              <a:defRPr/>
            </a:pPr>
            <a:endParaRPr lang="en-US"/>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rtl="0" eaLnBrk="1" fontAlgn="auto" latinLnBrk="0" hangingPunct="1">
              <a:spcBef>
                <a:spcPts val="0"/>
              </a:spcBef>
              <a:spcAft>
                <a:spcPts val="0"/>
              </a:spcAft>
              <a:defRPr kumimoji="0" sz="1300">
                <a:solidFill>
                  <a:schemeClr val="bg2">
                    <a:tint val="60000"/>
                    <a:satMod val="155000"/>
                  </a:schemeClr>
                </a:solidFill>
                <a:latin typeface="+mn-lt"/>
                <a:cs typeface="+mn-cs"/>
              </a:defRPr>
            </a:lvl1pPr>
            <a:extLst/>
          </a:lstStyle>
          <a:p>
            <a:pPr>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rtl="0" eaLnBrk="1" fontAlgn="auto" latinLnBrk="0" hangingPunct="1">
              <a:spcBef>
                <a:spcPts val="0"/>
              </a:spcBef>
              <a:spcAft>
                <a:spcPts val="0"/>
              </a:spcAft>
              <a:defRPr kumimoji="0" sz="1300">
                <a:solidFill>
                  <a:schemeClr val="bg2">
                    <a:tint val="60000"/>
                    <a:satMod val="155000"/>
                  </a:schemeClr>
                </a:solidFill>
                <a:latin typeface="+mn-lt"/>
                <a:cs typeface="+mn-cs"/>
              </a:defRPr>
            </a:lvl1pPr>
            <a:extLst/>
          </a:lstStyle>
          <a:p>
            <a:pPr>
              <a:defRPr/>
            </a:pPr>
            <a:fld id="{85BB1898-8523-4D67-9B69-EA0F30EC1277}" type="datetimeFigureOut">
              <a:rPr lang="en-US"/>
              <a:pPr>
                <a:defRPr/>
              </a:pPr>
              <a:t>6/23/2011</a:t>
            </a:fld>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rtl="0" eaLnBrk="1" fontAlgn="auto" latinLnBrk="0" hangingPunct="1">
              <a:spcBef>
                <a:spcPts val="0"/>
              </a:spcBef>
              <a:spcAft>
                <a:spcPts val="0"/>
              </a:spcAft>
              <a:defRPr kumimoji="0" sz="1600">
                <a:solidFill>
                  <a:schemeClr val="tx2">
                    <a:shade val="90000"/>
                  </a:schemeClr>
                </a:solidFill>
                <a:effectLst/>
                <a:latin typeface="+mn-lt"/>
                <a:cs typeface="+mn-cs"/>
              </a:defRPr>
            </a:lvl1pPr>
            <a:extLst/>
          </a:lstStyle>
          <a:p>
            <a:pPr>
              <a:defRPr/>
            </a:pPr>
            <a:fld id="{B1BA6540-A707-4CDE-95C2-1E76019747C7}" type="slidenum">
              <a:rPr lang="en-US"/>
              <a:pPr>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en-US" smtClean="0"/>
              <a:t>Click to edit Master title style</a:t>
            </a:r>
            <a:endParaRPr lang="en-US"/>
          </a:p>
        </p:txBody>
      </p:sp>
      <p:sp>
        <p:nvSpPr>
          <p:cNvPr id="2057" name="Text Placeholder 12"/>
          <p:cNvSpPr>
            <a:spLocks noGrp="1"/>
          </p:cNvSpPr>
          <p:nvPr>
            <p:ph type="body" idx="1"/>
          </p:nvPr>
        </p:nvSpPr>
        <p:spPr bwMode="auto">
          <a:xfrm>
            <a:off x="4572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21" r:id="rId7"/>
    <p:sldLayoutId id="2147483730" r:id="rId8"/>
    <p:sldLayoutId id="2147483731" r:id="rId9"/>
    <p:sldLayoutId id="2147483722" r:id="rId10"/>
    <p:sldLayoutId id="2147483723" r:id="rId11"/>
  </p:sldLayoutIdLst>
  <p:transition spd="slow">
    <p:newsflash/>
  </p:transition>
  <p:txStyles>
    <p:titleStyle>
      <a:lvl1pPr marL="53975" indent="-53975" algn="r" rtl="1"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1" eaLnBrk="0" fontAlgn="base" hangingPunct="0">
        <a:spcBef>
          <a:spcPct val="0"/>
        </a:spcBef>
        <a:spcAft>
          <a:spcPct val="0"/>
        </a:spcAft>
        <a:defRPr sz="4600">
          <a:solidFill>
            <a:srgbClr val="E7EACB"/>
          </a:solidFill>
          <a:latin typeface="Rockwell" pitchFamily="18" charset="0"/>
        </a:defRPr>
      </a:lvl2pPr>
      <a:lvl3pPr marL="53975" indent="-53975" algn="r" rtl="1" eaLnBrk="0" fontAlgn="base" hangingPunct="0">
        <a:spcBef>
          <a:spcPct val="0"/>
        </a:spcBef>
        <a:spcAft>
          <a:spcPct val="0"/>
        </a:spcAft>
        <a:defRPr sz="4600">
          <a:solidFill>
            <a:srgbClr val="E7EACB"/>
          </a:solidFill>
          <a:latin typeface="Rockwell" pitchFamily="18" charset="0"/>
        </a:defRPr>
      </a:lvl3pPr>
      <a:lvl4pPr marL="53975" indent="-53975" algn="r" rtl="1" eaLnBrk="0" fontAlgn="base" hangingPunct="0">
        <a:spcBef>
          <a:spcPct val="0"/>
        </a:spcBef>
        <a:spcAft>
          <a:spcPct val="0"/>
        </a:spcAft>
        <a:defRPr sz="4600">
          <a:solidFill>
            <a:srgbClr val="E7EACB"/>
          </a:solidFill>
          <a:latin typeface="Rockwell" pitchFamily="18" charset="0"/>
        </a:defRPr>
      </a:lvl4pPr>
      <a:lvl5pPr marL="53975" indent="-53975" algn="r" rtl="1" eaLnBrk="0" fontAlgn="base" hangingPunct="0">
        <a:spcBef>
          <a:spcPct val="0"/>
        </a:spcBef>
        <a:spcAft>
          <a:spcPct val="0"/>
        </a:spcAft>
        <a:defRPr sz="4600">
          <a:solidFill>
            <a:srgbClr val="E7EACB"/>
          </a:solidFill>
          <a:latin typeface="Rockwell" pitchFamily="18" charset="0"/>
        </a:defRPr>
      </a:lvl5pPr>
      <a:lvl6pPr marL="511175" indent="-53975" algn="r" rtl="1" fontAlgn="base">
        <a:spcBef>
          <a:spcPct val="0"/>
        </a:spcBef>
        <a:spcAft>
          <a:spcPct val="0"/>
        </a:spcAft>
        <a:defRPr sz="4600">
          <a:solidFill>
            <a:srgbClr val="E7EACB"/>
          </a:solidFill>
          <a:latin typeface="Rockwell" pitchFamily="18" charset="0"/>
        </a:defRPr>
      </a:lvl6pPr>
      <a:lvl7pPr marL="968375" indent="-53975" algn="r" rtl="1" fontAlgn="base">
        <a:spcBef>
          <a:spcPct val="0"/>
        </a:spcBef>
        <a:spcAft>
          <a:spcPct val="0"/>
        </a:spcAft>
        <a:defRPr sz="4600">
          <a:solidFill>
            <a:srgbClr val="E7EACB"/>
          </a:solidFill>
          <a:latin typeface="Rockwell" pitchFamily="18" charset="0"/>
        </a:defRPr>
      </a:lvl7pPr>
      <a:lvl8pPr marL="1425575" indent="-53975" algn="r" rtl="1" fontAlgn="base">
        <a:spcBef>
          <a:spcPct val="0"/>
        </a:spcBef>
        <a:spcAft>
          <a:spcPct val="0"/>
        </a:spcAft>
        <a:defRPr sz="4600">
          <a:solidFill>
            <a:srgbClr val="E7EACB"/>
          </a:solidFill>
          <a:latin typeface="Rockwell" pitchFamily="18" charset="0"/>
        </a:defRPr>
      </a:lvl8pPr>
      <a:lvl9pPr marL="1882775" indent="-53975" algn="r" rtl="1" fontAlgn="base">
        <a:spcBef>
          <a:spcPct val="0"/>
        </a:spcBef>
        <a:spcAft>
          <a:spcPct val="0"/>
        </a:spcAft>
        <a:defRPr sz="4600">
          <a:solidFill>
            <a:srgbClr val="E7EACB"/>
          </a:solidFill>
          <a:latin typeface="Rockwell" pitchFamily="18" charset="0"/>
        </a:defRPr>
      </a:lvl9pPr>
      <a:extLst/>
    </p:titleStyle>
    <p:bodyStyle>
      <a:lvl1pPr marL="292100" indent="-292100" algn="r" rtl="1"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r" rtl="1"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r" rtl="1" eaLnBrk="0" fontAlgn="base" hangingPunct="0">
        <a:spcBef>
          <a:spcPts val="400"/>
        </a:spcBef>
        <a:spcAft>
          <a:spcPct val="0"/>
        </a:spcAft>
        <a:buClr>
          <a:srgbClr val="A8CDD7"/>
        </a:buClr>
        <a:buSzPct val="100000"/>
        <a:buFont typeface="Wingdings 2" pitchFamily="18" charset="2"/>
        <a:buChar char=""/>
        <a:defRPr sz="2300" kern="1200">
          <a:solidFill>
            <a:schemeClr val="tx1"/>
          </a:solidFill>
          <a:latin typeface="+mn-lt"/>
          <a:ea typeface="+mn-ea"/>
          <a:cs typeface="+mn-cs"/>
        </a:defRPr>
      </a:lvl3pPr>
      <a:lvl4pPr marL="1004888" indent="-182563" algn="r" rtl="1" eaLnBrk="0" fontAlgn="base" hangingPunct="0">
        <a:spcBef>
          <a:spcPts val="400"/>
        </a:spcBef>
        <a:spcAft>
          <a:spcPct val="0"/>
        </a:spcAft>
        <a:buClr>
          <a:srgbClr val="A8CDD7"/>
        </a:buClr>
        <a:buSzPct val="100000"/>
        <a:buFont typeface="Wingdings 2" pitchFamily="18" charset="2"/>
        <a:buChar char=""/>
        <a:defRPr sz="2000" kern="1200">
          <a:solidFill>
            <a:schemeClr val="tx1"/>
          </a:solidFill>
          <a:latin typeface="+mn-lt"/>
          <a:ea typeface="+mn-ea"/>
          <a:cs typeface="+mn-cs"/>
        </a:defRPr>
      </a:lvl4pPr>
      <a:lvl5pPr marL="1187450" indent="-182563" algn="r" rtl="1" eaLnBrk="0" fontAlgn="base" hangingPunct="0">
        <a:spcBef>
          <a:spcPts val="400"/>
        </a:spcBef>
        <a:spcAft>
          <a:spcPct val="0"/>
        </a:spcAft>
        <a:buClr>
          <a:srgbClr val="A8CDD7"/>
        </a:buClr>
        <a:buSzPct val="100000"/>
        <a:buFont typeface="Wingdings 2" pitchFamily="18" charset="2"/>
        <a:buChar char=""/>
        <a:defRPr sz="1900" kern="1200">
          <a:solidFill>
            <a:schemeClr val="tx1"/>
          </a:solidFill>
          <a:latin typeface="+mn-lt"/>
          <a:ea typeface="+mn-ea"/>
          <a:cs typeface="+mn-cs"/>
        </a:defRPr>
      </a:lvl5pPr>
      <a:lvl6pPr marL="1371600" indent="-173736" algn="r" rtl="1"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r" rtl="1"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r" rtl="1"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r" rtl="1"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defRPr/>
            </a:pPr>
            <a:fld id="{73314408-D3A1-446A-87BB-DA1E87138BAB}" type="datetimeFigureOut">
              <a:rPr lang="en-US" smtClean="0"/>
              <a:pPr>
                <a:defRPr/>
              </a:pPr>
              <a:t>6/23/2011</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defRPr/>
            </a:pPr>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defRPr/>
            </a:pPr>
            <a:fld id="{FB05355D-2320-4C77-AC1C-5639C86A6F29}" type="slidenum">
              <a:rPr lang="en-US" smtClean="0"/>
              <a:pPr>
                <a:defRPr/>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newsflash/>
  </p:transition>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5BB1898-8523-4D67-9B69-EA0F30EC1277}" type="datetimeFigureOut">
              <a:rPr lang="en-US" smtClean="0"/>
              <a:pPr>
                <a:defRPr/>
              </a:pPr>
              <a:t>6/23/2011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1BA6540-A707-4CDE-95C2-1E76019747C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newsflash/>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13.xml"/><Relationship Id="rId1" Type="http://schemas.openxmlformats.org/officeDocument/2006/relationships/audio" Target="file:///D:\behzisty\LSE%20work%20shop%20appendix\&#1605;&#1608;&#1587;&#1740;&#1602;&#1740;%20&#1705;&#1575;&#1585;&#1711;&#1575;&#1607;\light\08.mp3"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7.xml"/><Relationship Id="rId1" Type="http://schemas.openxmlformats.org/officeDocument/2006/relationships/audio" Target="file:///D:\behzisty\LSE%20work%20shop%20appendix\&#1605;&#1608;&#1587;&#1740;&#1602;&#1740;%20&#1705;&#1575;&#1585;&#1711;&#1575;&#1607;\light\02.MP3" TargetMode="Externa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video" Target="file:///D:\behzisty\LSE%20work%20shop%20appendix\ghoran.mp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3.xml"/><Relationship Id="rId1" Type="http://schemas.openxmlformats.org/officeDocument/2006/relationships/audio" Target="file:///H:\asl%20shabake\shabake\edit%20film\namayeshgah\CAHITB_5\SELVI_22.MP3" TargetMode="Externa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slideLayout" Target="../slideLayouts/slideLayout13.xml"/><Relationship Id="rId1" Type="http://schemas.openxmlformats.org/officeDocument/2006/relationships/audio" Target="file:///D:\behzisty\LSE%20work%20shop%20appendix\&#1605;&#1608;&#1587;&#1740;&#1602;&#1740;%20&#1705;&#1575;&#1585;&#1711;&#1575;&#1607;\light\02.MP3" TargetMode="Externa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besmellah__18_.jpg"/>
          <p:cNvPicPr>
            <a:picLocks noChangeAspect="1"/>
          </p:cNvPicPr>
          <p:nvPr/>
        </p:nvPicPr>
        <p:blipFill>
          <a:blip r:embed="rId2" cstate="print"/>
          <a:stretch>
            <a:fillRect/>
          </a:stretch>
        </p:blipFill>
        <p:spPr>
          <a:xfrm>
            <a:off x="1" y="0"/>
            <a:ext cx="9144000" cy="6858000"/>
          </a:xfrm>
          <a:prstGeom prst="rect">
            <a:avLst/>
          </a:prstGeom>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7D24"/>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76201"/>
            <a:ext cx="8229600" cy="1447800"/>
          </a:xfrm>
        </p:spPr>
        <p:txBody>
          <a:bodyPr>
            <a:normAutofit/>
          </a:bodyPr>
          <a:lstStyle/>
          <a:p>
            <a:pPr algn="ctr">
              <a:buNone/>
            </a:pPr>
            <a:r>
              <a:rPr lang="fa-IR" sz="7200" b="1" dirty="0" smtClean="0">
                <a:solidFill>
                  <a:schemeClr val="tx1">
                    <a:lumMod val="85000"/>
                    <a:lumOff val="15000"/>
                  </a:schemeClr>
                </a:solidFill>
                <a:cs typeface="B Majid Shadow" pitchFamily="2" charset="-78"/>
              </a:rPr>
              <a:t>مهارت خود آگاهي</a:t>
            </a:r>
            <a:endParaRPr lang="en-US" sz="7200" b="1" dirty="0" smtClean="0">
              <a:solidFill>
                <a:schemeClr val="tx1">
                  <a:lumMod val="85000"/>
                  <a:lumOff val="15000"/>
                </a:schemeClr>
              </a:solidFill>
              <a:cs typeface="B Majid Shadow" pitchFamily="2" charset="-78"/>
            </a:endParaRPr>
          </a:p>
          <a:p>
            <a:endParaRPr lang="fa-IR" sz="7200" dirty="0">
              <a:solidFill>
                <a:schemeClr val="tx1">
                  <a:lumMod val="85000"/>
                  <a:lumOff val="15000"/>
                </a:schemeClr>
              </a:solidFill>
            </a:endParaRPr>
          </a:p>
        </p:txBody>
      </p:sp>
      <p:sp>
        <p:nvSpPr>
          <p:cNvPr id="4" name="Rectangle 7"/>
          <p:cNvSpPr txBox="1">
            <a:spLocks noChangeArrowheads="1"/>
          </p:cNvSpPr>
          <p:nvPr/>
        </p:nvSpPr>
        <p:spPr>
          <a:xfrm>
            <a:off x="-609600" y="990600"/>
            <a:ext cx="7620000" cy="1447800"/>
          </a:xfrm>
          <a:prstGeom prst="rect">
            <a:avLst/>
          </a:prstGeom>
        </p:spPr>
        <p:txBody>
          <a:bodyPr vert="horz">
            <a:normAutofit/>
          </a:bodyPr>
          <a:lstStyle/>
          <a:p>
            <a:pPr marL="274320" marR="0" lvl="0" indent="-274320" algn="ctr" defTabSz="914400" eaLnBrk="1" fontAlgn="auto" latinLnBrk="0" hangingPunct="1">
              <a:lnSpc>
                <a:spcPct val="90000"/>
              </a:lnSpc>
              <a:spcBef>
                <a:spcPct val="20000"/>
              </a:spcBef>
              <a:spcAft>
                <a:spcPts val="0"/>
              </a:spcAft>
              <a:buClr>
                <a:schemeClr val="accent1"/>
              </a:buClr>
              <a:buSzPct val="85000"/>
              <a:tabLst/>
              <a:defRPr/>
            </a:pPr>
            <a:r>
              <a:rPr kumimoji="0" lang="fa-IR" sz="4000" b="0" i="1" u="none" strike="noStrike" kern="1200" cap="none" spc="0" normalizeH="0" baseline="0" noProof="0" dirty="0" smtClean="0">
                <a:ln>
                  <a:noFill/>
                </a:ln>
                <a:solidFill>
                  <a:schemeClr val="bg1"/>
                </a:solidFill>
                <a:effectLst/>
                <a:uLnTx/>
                <a:uFillTx/>
                <a:latin typeface="Monotype Corsiva" pitchFamily="66" charset="0"/>
                <a:cs typeface="B Nazanin" pitchFamily="2" charset="-78"/>
              </a:rPr>
              <a:t/>
            </a:r>
            <a:br>
              <a:rPr kumimoji="0" lang="fa-IR" sz="4000" b="0" i="1" u="none" strike="noStrike" kern="1200" cap="none" spc="0" normalizeH="0" baseline="0" noProof="0" dirty="0" smtClean="0">
                <a:ln>
                  <a:noFill/>
                </a:ln>
                <a:solidFill>
                  <a:schemeClr val="bg1"/>
                </a:solidFill>
                <a:effectLst/>
                <a:uLnTx/>
                <a:uFillTx/>
                <a:latin typeface="Monotype Corsiva" pitchFamily="66" charset="0"/>
                <a:cs typeface="B Nazanin" pitchFamily="2" charset="-78"/>
              </a:rPr>
            </a:br>
            <a:r>
              <a:rPr kumimoji="0" lang="fa-IR" sz="4000" b="1" i="0" u="none" strike="noStrike" kern="1200" cap="none" spc="0" normalizeH="0" baseline="0" noProof="0" dirty="0" smtClean="0">
                <a:ln>
                  <a:noFill/>
                </a:ln>
                <a:solidFill>
                  <a:schemeClr val="bg1"/>
                </a:solidFill>
                <a:effectLst/>
                <a:uLnTx/>
                <a:uFillTx/>
                <a:latin typeface="Monotype Corsiva" pitchFamily="66" charset="0"/>
                <a:cs typeface="B Nazanin" pitchFamily="2" charset="-78"/>
              </a:rPr>
              <a:t>دلم می خواست دنیا را </a:t>
            </a:r>
            <a:r>
              <a:rPr kumimoji="0" lang="fa-IR" sz="40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onotype Corsiva" pitchFamily="66" charset="0"/>
                <a:cs typeface="B Nazanin" pitchFamily="2" charset="-78"/>
              </a:rPr>
              <a:t>عوض</a:t>
            </a:r>
            <a:r>
              <a:rPr kumimoji="0" lang="fa-IR"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onotype Corsiva" pitchFamily="66" charset="0"/>
                <a:cs typeface="B Nazanin" pitchFamily="2" charset="-78"/>
              </a:rPr>
              <a:t> </a:t>
            </a:r>
            <a:r>
              <a:rPr kumimoji="0" lang="fa-IR" sz="4000" b="1" i="0" u="none" strike="noStrike" kern="1200" cap="none" spc="0" normalizeH="0" baseline="0" noProof="0" dirty="0" smtClean="0">
                <a:ln>
                  <a:noFill/>
                </a:ln>
                <a:solidFill>
                  <a:schemeClr val="bg1"/>
                </a:solidFill>
                <a:effectLst/>
                <a:uLnTx/>
                <a:uFillTx/>
                <a:latin typeface="Monotype Corsiva" pitchFamily="66" charset="0"/>
                <a:cs typeface="B Nazanin" pitchFamily="2" charset="-78"/>
              </a:rPr>
              <a:t>کنم</a:t>
            </a:r>
            <a:endParaRPr kumimoji="0" lang="en-US" sz="4000" b="1" i="0" u="none" strike="noStrike" kern="1200" cap="none" spc="0" normalizeH="0" baseline="0" noProof="0" dirty="0">
              <a:ln>
                <a:noFill/>
              </a:ln>
              <a:solidFill>
                <a:schemeClr val="bg1"/>
              </a:solidFill>
              <a:effectLst/>
              <a:uLnTx/>
              <a:uFillTx/>
              <a:latin typeface="Monotype Corsiva" pitchFamily="66" charset="0"/>
              <a:cs typeface="B Nazanin" pitchFamily="2" charset="-78"/>
            </a:endParaRPr>
          </a:p>
        </p:txBody>
      </p:sp>
      <p:sp>
        <p:nvSpPr>
          <p:cNvPr id="5" name="Rectangle 5"/>
          <p:cNvSpPr txBox="1">
            <a:spLocks noChangeArrowheads="1"/>
          </p:cNvSpPr>
          <p:nvPr/>
        </p:nvSpPr>
        <p:spPr>
          <a:xfrm>
            <a:off x="1037772" y="381000"/>
            <a:ext cx="7772400" cy="1736725"/>
          </a:xfrm>
          <a:prstGeom prst="rect">
            <a:avLst/>
          </a:prstGeom>
        </p:spPr>
        <p:txBody>
          <a:bodyPr vert="horz" anchor="b">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fa-IR" sz="4000" b="1" dirty="0" smtClean="0">
                <a:solidFill>
                  <a:schemeClr val="bg1"/>
                </a:solidFill>
                <a:latin typeface="Monotype Corsiva" pitchFamily="66" charset="0"/>
                <a:cs typeface="B Nazanin" pitchFamily="2" charset="-78"/>
              </a:rPr>
              <a:t>وقتی</a:t>
            </a:r>
            <a:r>
              <a:rPr kumimoji="0" lang="fa-IR" sz="4000" b="0" i="1" strike="noStrike" kern="1200" cap="none" spc="0" normalizeH="0" baseline="0" noProof="0" dirty="0" smtClean="0">
                <a:ln>
                  <a:noFill/>
                </a:ln>
                <a:solidFill>
                  <a:schemeClr val="tx1">
                    <a:lumMod val="95000"/>
                    <a:lumOff val="5000"/>
                  </a:schemeClr>
                </a:solidFill>
                <a:effectLst>
                  <a:outerShdw blurRad="38100" dist="38100" dir="2700000" algn="tl">
                    <a:srgbClr val="000000">
                      <a:alpha val="43137"/>
                    </a:srgbClr>
                  </a:outerShdw>
                </a:effectLst>
                <a:uLnTx/>
                <a:uFillTx/>
                <a:latin typeface="Monotype Corsiva" pitchFamily="66" charset="0"/>
                <a:ea typeface="+mj-ea"/>
                <a:cs typeface="B Nazanin" pitchFamily="2" charset="-78"/>
              </a:rPr>
              <a:t> </a:t>
            </a:r>
            <a:r>
              <a:rPr lang="fa-IR" sz="4000" b="1" dirty="0" smtClean="0">
                <a:solidFill>
                  <a:schemeClr val="bg1"/>
                </a:solidFill>
                <a:latin typeface="Monotype Corsiva" pitchFamily="66" charset="0"/>
                <a:cs typeface="B Nazanin" pitchFamily="2" charset="-78"/>
              </a:rPr>
              <a:t>بچه</a:t>
            </a:r>
            <a:r>
              <a:rPr kumimoji="0" lang="fa-IR" sz="4000" b="0" i="1" strike="noStrike" kern="1200" cap="none" spc="0" normalizeH="0" baseline="0" noProof="0" dirty="0" smtClean="0">
                <a:ln>
                  <a:noFill/>
                </a:ln>
                <a:solidFill>
                  <a:schemeClr val="tx1">
                    <a:lumMod val="95000"/>
                    <a:lumOff val="5000"/>
                  </a:schemeClr>
                </a:solidFill>
                <a:effectLst>
                  <a:outerShdw blurRad="38100" dist="38100" dir="2700000" algn="tl">
                    <a:srgbClr val="000000">
                      <a:alpha val="43137"/>
                    </a:srgbClr>
                  </a:outerShdw>
                </a:effectLst>
                <a:uLnTx/>
                <a:uFillTx/>
                <a:latin typeface="Monotype Corsiva" pitchFamily="66" charset="0"/>
                <a:ea typeface="+mj-ea"/>
                <a:cs typeface="B Nazanin" pitchFamily="2" charset="-78"/>
              </a:rPr>
              <a:t> </a:t>
            </a:r>
            <a:r>
              <a:rPr lang="fa-IR" sz="4000" b="1" dirty="0" smtClean="0">
                <a:solidFill>
                  <a:schemeClr val="bg1"/>
                </a:solidFill>
                <a:latin typeface="Monotype Corsiva" pitchFamily="66" charset="0"/>
                <a:cs typeface="B Nazanin" pitchFamily="2" charset="-78"/>
              </a:rPr>
              <a:t>بودم :</a:t>
            </a:r>
            <a:endParaRPr lang="en-US" sz="4000" b="1" dirty="0">
              <a:solidFill>
                <a:schemeClr val="bg1"/>
              </a:solidFill>
              <a:latin typeface="Monotype Corsiva" pitchFamily="66" charset="0"/>
              <a:cs typeface="B Nazanin" pitchFamily="2" charset="-78"/>
            </a:endParaRPr>
          </a:p>
        </p:txBody>
      </p:sp>
      <p:sp>
        <p:nvSpPr>
          <p:cNvPr id="6" name="Rectangle 3"/>
          <p:cNvSpPr txBox="1">
            <a:spLocks noChangeArrowheads="1"/>
          </p:cNvSpPr>
          <p:nvPr/>
        </p:nvSpPr>
        <p:spPr>
          <a:xfrm>
            <a:off x="-228600" y="2362200"/>
            <a:ext cx="8763000" cy="1447800"/>
          </a:xfrm>
          <a:prstGeom prst="rect">
            <a:avLst/>
          </a:prstGeom>
        </p:spPr>
        <p:txBody>
          <a:bodyPr vert="horz">
            <a:normAutofit/>
          </a:bodyPr>
          <a:lstStyle/>
          <a:p>
            <a:pPr marL="274320" marR="0" lvl="0" indent="-274320" algn="r" defTabSz="914400" eaLnBrk="1" fontAlgn="auto" latinLnBrk="0" hangingPunct="1">
              <a:lnSpc>
                <a:spcPct val="90000"/>
              </a:lnSpc>
              <a:spcBef>
                <a:spcPct val="20000"/>
              </a:spcBef>
              <a:spcAft>
                <a:spcPts val="0"/>
              </a:spcAft>
              <a:buClr>
                <a:schemeClr val="accent1"/>
              </a:buClr>
              <a:buSzPct val="85000"/>
              <a:tabLst/>
              <a:defRPr/>
            </a:pPr>
            <a:r>
              <a:rPr kumimoji="0" lang="fa-IR" sz="4000" b="0" i="1" u="none" strike="noStrike" kern="1200" cap="none" spc="0" normalizeH="0" baseline="0" noProof="0" dirty="0" smtClean="0">
                <a:ln>
                  <a:noFill/>
                </a:ln>
                <a:solidFill>
                  <a:schemeClr val="tx1"/>
                </a:solidFill>
                <a:effectLst/>
                <a:uLnTx/>
                <a:uFillTx/>
                <a:latin typeface="Monotype Corsiva" pitchFamily="66" charset="0"/>
                <a:ea typeface="+mn-ea"/>
                <a:cs typeface="+mn-cs"/>
              </a:rPr>
              <a:t/>
            </a:r>
            <a:br>
              <a:rPr kumimoji="0" lang="fa-IR" sz="4000" b="0" i="1" u="none" strike="noStrike" kern="1200" cap="none" spc="0" normalizeH="0" baseline="0" noProof="0" dirty="0" smtClean="0">
                <a:ln>
                  <a:noFill/>
                </a:ln>
                <a:solidFill>
                  <a:schemeClr val="tx1"/>
                </a:solidFill>
                <a:effectLst/>
                <a:uLnTx/>
                <a:uFillTx/>
                <a:latin typeface="Monotype Corsiva" pitchFamily="66" charset="0"/>
                <a:ea typeface="+mn-ea"/>
                <a:cs typeface="+mn-cs"/>
              </a:rPr>
            </a:br>
            <a:r>
              <a:rPr lang="fa-IR" sz="4000" b="1" dirty="0">
                <a:solidFill>
                  <a:schemeClr val="bg1"/>
                </a:solidFill>
                <a:latin typeface="Monotype Corsiva" pitchFamily="66" charset="0"/>
                <a:cs typeface="B Nazanin" pitchFamily="2" charset="-78"/>
              </a:rPr>
              <a:t>دنیا بزرگ است </a:t>
            </a:r>
            <a:r>
              <a:rPr lang="fa-IR" sz="4000" b="1" dirty="0" smtClean="0">
                <a:solidFill>
                  <a:schemeClr val="bg1"/>
                </a:solidFill>
                <a:latin typeface="Monotype Corsiva" pitchFamily="66" charset="0"/>
                <a:cs typeface="B Nazanin" pitchFamily="2" charset="-78"/>
              </a:rPr>
              <a:t>، </a:t>
            </a:r>
            <a:r>
              <a:rPr lang="fa-IR" sz="4000" b="1" dirty="0">
                <a:solidFill>
                  <a:schemeClr val="bg1"/>
                </a:solidFill>
                <a:latin typeface="Monotype Corsiva" pitchFamily="66" charset="0"/>
                <a:cs typeface="B Nazanin" pitchFamily="2" charset="-78"/>
              </a:rPr>
              <a:t>کشورم را </a:t>
            </a:r>
            <a:r>
              <a:rPr lang="fa-IR" sz="4000" b="1" dirty="0">
                <a:solidFill>
                  <a:srgbClr val="C00000"/>
                </a:solidFill>
                <a:effectLst>
                  <a:outerShdw blurRad="38100" dist="38100" dir="2700000" algn="tl">
                    <a:srgbClr val="000000">
                      <a:alpha val="43137"/>
                    </a:srgbClr>
                  </a:outerShdw>
                </a:effectLst>
                <a:latin typeface="Monotype Corsiva" pitchFamily="66" charset="0"/>
                <a:cs typeface="B Nazanin" pitchFamily="2" charset="-78"/>
              </a:rPr>
              <a:t>تغییر</a:t>
            </a:r>
            <a:r>
              <a:rPr lang="fa-IR" sz="4000" b="1" dirty="0">
                <a:solidFill>
                  <a:schemeClr val="bg1"/>
                </a:solidFill>
                <a:effectLst>
                  <a:outerShdw blurRad="38100" dist="38100" dir="2700000" algn="tl">
                    <a:srgbClr val="000000">
                      <a:alpha val="43137"/>
                    </a:srgbClr>
                  </a:outerShdw>
                </a:effectLst>
                <a:latin typeface="Monotype Corsiva" pitchFamily="66" charset="0"/>
                <a:cs typeface="B Nazanin" pitchFamily="2" charset="-78"/>
              </a:rPr>
              <a:t> </a:t>
            </a:r>
            <a:r>
              <a:rPr lang="fa-IR" sz="4000" b="1" dirty="0">
                <a:solidFill>
                  <a:schemeClr val="bg1"/>
                </a:solidFill>
                <a:latin typeface="Monotype Corsiva" pitchFamily="66" charset="0"/>
                <a:cs typeface="B Nazanin" pitchFamily="2" charset="-78"/>
              </a:rPr>
              <a:t>می دهم</a:t>
            </a:r>
            <a:endParaRPr lang="en-US" sz="4000" b="1" dirty="0">
              <a:solidFill>
                <a:schemeClr val="bg1"/>
              </a:solidFill>
              <a:latin typeface="Monotype Corsiva" pitchFamily="66" charset="0"/>
              <a:cs typeface="B Nazanin" pitchFamily="2" charset="-78"/>
            </a:endParaRPr>
          </a:p>
        </p:txBody>
      </p:sp>
      <p:sp>
        <p:nvSpPr>
          <p:cNvPr id="7" name="Rectangle 2"/>
          <p:cNvSpPr txBox="1">
            <a:spLocks noChangeArrowheads="1"/>
          </p:cNvSpPr>
          <p:nvPr/>
        </p:nvSpPr>
        <p:spPr>
          <a:xfrm>
            <a:off x="990600" y="2057400"/>
            <a:ext cx="7772400" cy="842253"/>
          </a:xfrm>
          <a:prstGeom prst="rect">
            <a:avLst/>
          </a:prstGeom>
        </p:spPr>
        <p:txBody>
          <a:bodyPr vert="horz" anchor="b">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fa-IR" sz="4000" b="1" i="1" dirty="0">
                <a:solidFill>
                  <a:schemeClr val="bg1"/>
                </a:solidFill>
                <a:latin typeface="Monotype Corsiva" pitchFamily="66" charset="0"/>
                <a:cs typeface="B Nazanin" pitchFamily="2" charset="-78"/>
              </a:rPr>
              <a:t>بزرگتر که شدم گفتم :</a:t>
            </a:r>
            <a:endParaRPr lang="en-US" sz="4000" b="1" i="1" dirty="0">
              <a:solidFill>
                <a:schemeClr val="bg1"/>
              </a:solidFill>
              <a:latin typeface="Monotype Corsiva" pitchFamily="66" charset="0"/>
              <a:cs typeface="B Nazanin" pitchFamily="2" charset="-78"/>
            </a:endParaRPr>
          </a:p>
        </p:txBody>
      </p:sp>
      <p:sp>
        <p:nvSpPr>
          <p:cNvPr id="8" name="Rectangle 3"/>
          <p:cNvSpPr txBox="1">
            <a:spLocks noChangeArrowheads="1"/>
          </p:cNvSpPr>
          <p:nvPr/>
        </p:nvSpPr>
        <p:spPr>
          <a:xfrm>
            <a:off x="228600" y="4466772"/>
            <a:ext cx="8610600" cy="685800"/>
          </a:xfrm>
          <a:prstGeom prst="rect">
            <a:avLst/>
          </a:prstGeom>
        </p:spPr>
        <p:txBody>
          <a:bodyPr vert="horz">
            <a:normAutofit lnSpcReduction="10000"/>
          </a:bodyPr>
          <a:lstStyle/>
          <a:p>
            <a:pPr marL="274320" marR="0" lvl="0" indent="-274320" algn="r" defTabSz="914400" eaLnBrk="1" fontAlgn="auto" latinLnBrk="0" hangingPunct="1">
              <a:lnSpc>
                <a:spcPct val="100000"/>
              </a:lnSpc>
              <a:spcBef>
                <a:spcPct val="20000"/>
              </a:spcBef>
              <a:spcAft>
                <a:spcPts val="0"/>
              </a:spcAft>
              <a:buClr>
                <a:schemeClr val="accent1"/>
              </a:buClr>
              <a:buSzPct val="85000"/>
              <a:tabLst/>
              <a:defRPr/>
            </a:pPr>
            <a:r>
              <a:rPr lang="fa-IR" sz="4000" b="1" dirty="0">
                <a:solidFill>
                  <a:schemeClr val="bg1"/>
                </a:solidFill>
                <a:latin typeface="Monotype Corsiva" pitchFamily="66" charset="0"/>
                <a:cs typeface="B Nazanin" pitchFamily="2" charset="-78"/>
              </a:rPr>
              <a:t>کشور خیلی بزرگ </a:t>
            </a:r>
            <a:r>
              <a:rPr lang="fa-IR" sz="4000" b="1" dirty="0" smtClean="0">
                <a:solidFill>
                  <a:schemeClr val="bg1"/>
                </a:solidFill>
                <a:latin typeface="Monotype Corsiva" pitchFamily="66" charset="0"/>
                <a:cs typeface="B Nazanin" pitchFamily="2" charset="-78"/>
              </a:rPr>
              <a:t>است </a:t>
            </a:r>
            <a:r>
              <a:rPr lang="fa-IR" sz="4000" b="1" dirty="0">
                <a:solidFill>
                  <a:schemeClr val="bg1"/>
                </a:solidFill>
                <a:latin typeface="Monotype Corsiva" pitchFamily="66" charset="0"/>
                <a:cs typeface="B Nazanin" pitchFamily="2" charset="-78"/>
              </a:rPr>
              <a:t>بهتر است شهرم را </a:t>
            </a:r>
            <a:r>
              <a:rPr lang="fa-IR" sz="4000" b="1" dirty="0">
                <a:solidFill>
                  <a:srgbClr val="C00000"/>
                </a:solidFill>
                <a:effectLst>
                  <a:outerShdw blurRad="38100" dist="38100" dir="2700000" algn="tl">
                    <a:srgbClr val="000000">
                      <a:alpha val="43137"/>
                    </a:srgbClr>
                  </a:outerShdw>
                </a:effectLst>
                <a:latin typeface="Monotype Corsiva" pitchFamily="66" charset="0"/>
                <a:cs typeface="B Nazanin" pitchFamily="2" charset="-78"/>
              </a:rPr>
              <a:t>دگرگون</a:t>
            </a:r>
            <a:r>
              <a:rPr lang="fa-IR" sz="4000" b="1" dirty="0">
                <a:solidFill>
                  <a:schemeClr val="bg1"/>
                </a:solidFill>
                <a:effectLst>
                  <a:outerShdw blurRad="38100" dist="38100" dir="2700000" algn="tl">
                    <a:srgbClr val="000000">
                      <a:alpha val="43137"/>
                    </a:srgbClr>
                  </a:outerShdw>
                </a:effectLst>
                <a:latin typeface="Monotype Corsiva" pitchFamily="66" charset="0"/>
                <a:cs typeface="B Nazanin" pitchFamily="2" charset="-78"/>
              </a:rPr>
              <a:t> </a:t>
            </a:r>
            <a:r>
              <a:rPr lang="fa-IR" sz="4000" b="1" dirty="0">
                <a:solidFill>
                  <a:schemeClr val="bg1"/>
                </a:solidFill>
                <a:latin typeface="Monotype Corsiva" pitchFamily="66" charset="0"/>
                <a:cs typeface="B Nazanin" pitchFamily="2" charset="-78"/>
              </a:rPr>
              <a:t>سازم</a:t>
            </a:r>
            <a:endParaRPr lang="en-US" sz="4000" b="1" dirty="0">
              <a:solidFill>
                <a:schemeClr val="bg1"/>
              </a:solidFill>
              <a:latin typeface="Monotype Corsiva" pitchFamily="66" charset="0"/>
              <a:cs typeface="B Nazanin" pitchFamily="2" charset="-78"/>
            </a:endParaRPr>
          </a:p>
        </p:txBody>
      </p:sp>
      <p:sp>
        <p:nvSpPr>
          <p:cNvPr id="9" name="Rectangle 2"/>
          <p:cNvSpPr txBox="1">
            <a:spLocks noChangeArrowheads="1"/>
          </p:cNvSpPr>
          <p:nvPr/>
        </p:nvSpPr>
        <p:spPr>
          <a:xfrm>
            <a:off x="3429000" y="3352800"/>
            <a:ext cx="7772400" cy="898525"/>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a-IR" sz="4000" i="1" dirty="0">
                <a:solidFill>
                  <a:schemeClr val="tx1">
                    <a:lumMod val="95000"/>
                    <a:lumOff val="5000"/>
                  </a:schemeClr>
                </a:solidFill>
                <a:effectLst>
                  <a:outerShdw blurRad="38100" dist="38100" dir="2700000" algn="tl">
                    <a:srgbClr val="000000">
                      <a:alpha val="43137"/>
                    </a:srgbClr>
                  </a:outerShdw>
                </a:effectLst>
                <a:latin typeface="Monotype Corsiva" pitchFamily="66" charset="0"/>
                <a:ea typeface="+mj-ea"/>
                <a:cs typeface="B Nazanin" pitchFamily="2" charset="-78"/>
              </a:rPr>
              <a:t/>
            </a:r>
            <a:br>
              <a:rPr lang="fa-IR" sz="4000" i="1" dirty="0">
                <a:solidFill>
                  <a:schemeClr val="tx1">
                    <a:lumMod val="95000"/>
                    <a:lumOff val="5000"/>
                  </a:schemeClr>
                </a:solidFill>
                <a:effectLst>
                  <a:outerShdw blurRad="38100" dist="38100" dir="2700000" algn="tl">
                    <a:srgbClr val="000000">
                      <a:alpha val="43137"/>
                    </a:srgbClr>
                  </a:outerShdw>
                </a:effectLst>
                <a:latin typeface="Monotype Corsiva" pitchFamily="66" charset="0"/>
                <a:ea typeface="+mj-ea"/>
                <a:cs typeface="B Nazanin" pitchFamily="2" charset="-78"/>
              </a:rPr>
            </a:br>
            <a:r>
              <a:rPr lang="fa-IR" sz="4000" i="1" dirty="0">
                <a:solidFill>
                  <a:schemeClr val="tx1">
                    <a:lumMod val="95000"/>
                    <a:lumOff val="5000"/>
                  </a:schemeClr>
                </a:solidFill>
                <a:effectLst>
                  <a:outerShdw blurRad="38100" dist="38100" dir="2700000" algn="tl">
                    <a:srgbClr val="000000">
                      <a:alpha val="43137"/>
                    </a:srgbClr>
                  </a:outerShdw>
                </a:effectLst>
                <a:latin typeface="Monotype Corsiva" pitchFamily="66" charset="0"/>
                <a:ea typeface="+mj-ea"/>
                <a:cs typeface="B Nazanin" pitchFamily="2" charset="-78"/>
              </a:rPr>
              <a:t/>
            </a:r>
            <a:br>
              <a:rPr lang="fa-IR" sz="4000" i="1" dirty="0">
                <a:solidFill>
                  <a:schemeClr val="tx1">
                    <a:lumMod val="95000"/>
                    <a:lumOff val="5000"/>
                  </a:schemeClr>
                </a:solidFill>
                <a:effectLst>
                  <a:outerShdw blurRad="38100" dist="38100" dir="2700000" algn="tl">
                    <a:srgbClr val="000000">
                      <a:alpha val="43137"/>
                    </a:srgbClr>
                  </a:outerShdw>
                </a:effectLst>
                <a:latin typeface="Monotype Corsiva" pitchFamily="66" charset="0"/>
                <a:ea typeface="+mj-ea"/>
                <a:cs typeface="B Nazanin" pitchFamily="2" charset="-78"/>
              </a:rPr>
            </a:br>
            <a:r>
              <a:rPr lang="fa-IR" sz="4000" i="1" dirty="0">
                <a:solidFill>
                  <a:schemeClr val="tx1">
                    <a:lumMod val="95000"/>
                    <a:lumOff val="5000"/>
                  </a:schemeClr>
                </a:solidFill>
                <a:effectLst>
                  <a:outerShdw blurRad="38100" dist="38100" dir="2700000" algn="tl">
                    <a:srgbClr val="000000">
                      <a:alpha val="43137"/>
                    </a:srgbClr>
                  </a:outerShdw>
                </a:effectLst>
                <a:latin typeface="Monotype Corsiva" pitchFamily="66" charset="0"/>
                <a:ea typeface="+mj-ea"/>
                <a:cs typeface="B Nazanin" pitchFamily="2" charset="-78"/>
              </a:rPr>
              <a:t> </a:t>
            </a:r>
            <a:r>
              <a:rPr lang="fa-IR" sz="4000" b="1" i="1" dirty="0">
                <a:solidFill>
                  <a:schemeClr val="bg1"/>
                </a:solidFill>
                <a:latin typeface="Monotype Corsiva" pitchFamily="66" charset="0"/>
                <a:cs typeface="B Nazanin" pitchFamily="2" charset="-78"/>
              </a:rPr>
              <a:t>در </a:t>
            </a:r>
            <a:r>
              <a:rPr lang="fa-IR" sz="4000" b="1" i="1" dirty="0" smtClean="0">
                <a:solidFill>
                  <a:schemeClr val="bg1"/>
                </a:solidFill>
                <a:latin typeface="Monotype Corsiva" pitchFamily="66" charset="0"/>
                <a:cs typeface="B Nazanin" pitchFamily="2" charset="-78"/>
              </a:rPr>
              <a:t>نوجوانی</a:t>
            </a:r>
            <a:r>
              <a:rPr lang="fa-IR" sz="4000" b="1" i="1" dirty="0">
                <a:solidFill>
                  <a:schemeClr val="bg1"/>
                </a:solidFill>
                <a:latin typeface="Monotype Corsiva" pitchFamily="66" charset="0"/>
                <a:cs typeface="B Nazanin" pitchFamily="2" charset="-78"/>
              </a:rPr>
              <a:t> گفتم :</a:t>
            </a:r>
            <a:endParaRPr lang="en-US" sz="4000" b="1" i="1" dirty="0">
              <a:solidFill>
                <a:schemeClr val="bg1"/>
              </a:solidFill>
              <a:latin typeface="Monotype Corsiva" pitchFamily="66" charset="0"/>
              <a:cs typeface="B Nazanin" pitchFamily="2" charset="-78"/>
            </a:endParaRPr>
          </a:p>
        </p:txBody>
      </p:sp>
      <p:sp>
        <p:nvSpPr>
          <p:cNvPr id="10" name="Rectangle 7"/>
          <p:cNvSpPr txBox="1">
            <a:spLocks noChangeArrowheads="1"/>
          </p:cNvSpPr>
          <p:nvPr/>
        </p:nvSpPr>
        <p:spPr>
          <a:xfrm>
            <a:off x="152400" y="5823858"/>
            <a:ext cx="8534400" cy="1752600"/>
          </a:xfrm>
          <a:prstGeom prst="rect">
            <a:avLst/>
          </a:prstGeom>
        </p:spPr>
        <p:txBody>
          <a:bodyPr vert="horz">
            <a:normAutofit/>
          </a:bodyPr>
          <a:lstStyle/>
          <a:p>
            <a:r>
              <a:rPr lang="fa-IR" sz="3600" b="1" dirty="0" smtClean="0">
                <a:solidFill>
                  <a:schemeClr val="bg1"/>
                </a:solidFill>
                <a:latin typeface="Monotype Corsiva" pitchFamily="66" charset="0"/>
                <a:cs typeface="B Nazanin" pitchFamily="2" charset="-78"/>
              </a:rPr>
              <a:t>شهر خیلی بزرگ است محله ی خود را </a:t>
            </a:r>
            <a:r>
              <a:rPr lang="fa-IR" sz="3600" b="1" dirty="0" smtClean="0">
                <a:solidFill>
                  <a:srgbClr val="C00000"/>
                </a:solidFill>
                <a:effectLst>
                  <a:outerShdw blurRad="38100" dist="38100" dir="2700000" algn="tl">
                    <a:srgbClr val="000000">
                      <a:alpha val="43137"/>
                    </a:srgbClr>
                  </a:outerShdw>
                </a:effectLst>
                <a:latin typeface="Monotype Corsiva" pitchFamily="66" charset="0"/>
                <a:cs typeface="B Nazanin" pitchFamily="2" charset="-78"/>
              </a:rPr>
              <a:t>تغییر</a:t>
            </a:r>
            <a:r>
              <a:rPr lang="fa-IR" sz="3600" b="1" dirty="0" smtClean="0">
                <a:solidFill>
                  <a:schemeClr val="bg1"/>
                </a:solidFill>
                <a:effectLst>
                  <a:outerShdw blurRad="38100" dist="38100" dir="2700000" algn="tl">
                    <a:srgbClr val="000000">
                      <a:alpha val="43137"/>
                    </a:srgbClr>
                  </a:outerShdw>
                </a:effectLst>
                <a:latin typeface="Monotype Corsiva" pitchFamily="66" charset="0"/>
                <a:cs typeface="B Nazanin" pitchFamily="2" charset="-78"/>
              </a:rPr>
              <a:t> </a:t>
            </a:r>
            <a:r>
              <a:rPr lang="fa-IR" sz="3600" b="1" dirty="0" smtClean="0">
                <a:solidFill>
                  <a:schemeClr val="bg1"/>
                </a:solidFill>
                <a:latin typeface="Monotype Corsiva" pitchFamily="66" charset="0"/>
                <a:cs typeface="B Nazanin" pitchFamily="2" charset="-78"/>
              </a:rPr>
              <a:t>می دهم</a:t>
            </a:r>
            <a:endParaRPr lang="en-US" sz="3600" b="1" dirty="0">
              <a:solidFill>
                <a:schemeClr val="bg1"/>
              </a:solidFill>
              <a:latin typeface="Monotype Corsiva" pitchFamily="66" charset="0"/>
              <a:cs typeface="B Nazanin" pitchFamily="2" charset="-78"/>
            </a:endParaRPr>
          </a:p>
        </p:txBody>
      </p:sp>
      <p:sp>
        <p:nvSpPr>
          <p:cNvPr id="11" name="Rectangle 5"/>
          <p:cNvSpPr txBox="1">
            <a:spLocks noChangeArrowheads="1"/>
          </p:cNvSpPr>
          <p:nvPr/>
        </p:nvSpPr>
        <p:spPr>
          <a:xfrm>
            <a:off x="1117374" y="4878616"/>
            <a:ext cx="7772400" cy="901700"/>
          </a:xfrm>
          <a:prstGeom prst="rect">
            <a:avLst/>
          </a:prstGeom>
        </p:spPr>
        <p:txBody>
          <a:bodyPr vert="horz" anchor="b">
            <a:noAutofit/>
          </a:bodyPr>
          <a:lstStyle/>
          <a:p>
            <a:pPr lvl="0" rtl="0" fontAlgn="auto">
              <a:spcAft>
                <a:spcPts val="0"/>
              </a:spcAft>
            </a:pPr>
            <a:r>
              <a:rPr lang="fa-IR" sz="4000" i="1" dirty="0" smtClean="0">
                <a:solidFill>
                  <a:schemeClr val="tx1">
                    <a:lumMod val="95000"/>
                    <a:lumOff val="5000"/>
                  </a:schemeClr>
                </a:solidFill>
                <a:effectLst>
                  <a:outerShdw blurRad="38100" dist="38100" dir="2700000" algn="tl">
                    <a:srgbClr val="000000">
                      <a:alpha val="43137"/>
                    </a:srgbClr>
                  </a:outerShdw>
                </a:effectLst>
                <a:latin typeface="Monotype Corsiva" pitchFamily="66" charset="0"/>
                <a:ea typeface="+mj-ea"/>
                <a:cs typeface="B Nazanin" pitchFamily="2" charset="-78"/>
              </a:rPr>
              <a:t/>
            </a:r>
            <a:br>
              <a:rPr lang="fa-IR" sz="4000" i="1" dirty="0" smtClean="0">
                <a:solidFill>
                  <a:schemeClr val="tx1">
                    <a:lumMod val="95000"/>
                    <a:lumOff val="5000"/>
                  </a:schemeClr>
                </a:solidFill>
                <a:effectLst>
                  <a:outerShdw blurRad="38100" dist="38100" dir="2700000" algn="tl">
                    <a:srgbClr val="000000">
                      <a:alpha val="43137"/>
                    </a:srgbClr>
                  </a:outerShdw>
                </a:effectLst>
                <a:latin typeface="Monotype Corsiva" pitchFamily="66" charset="0"/>
                <a:ea typeface="+mj-ea"/>
                <a:cs typeface="B Nazanin" pitchFamily="2" charset="-78"/>
              </a:rPr>
            </a:br>
            <a:r>
              <a:rPr lang="fa-IR" sz="4000" i="1" dirty="0" smtClean="0">
                <a:solidFill>
                  <a:schemeClr val="tx1">
                    <a:lumMod val="95000"/>
                    <a:lumOff val="5000"/>
                  </a:schemeClr>
                </a:solidFill>
                <a:effectLst>
                  <a:outerShdw blurRad="38100" dist="38100" dir="2700000" algn="tl">
                    <a:srgbClr val="000000">
                      <a:alpha val="43137"/>
                    </a:srgbClr>
                  </a:outerShdw>
                </a:effectLst>
                <a:latin typeface="Monotype Corsiva" pitchFamily="66" charset="0"/>
                <a:ea typeface="+mj-ea"/>
                <a:cs typeface="B Nazanin" pitchFamily="2" charset="-78"/>
              </a:rPr>
              <a:t> </a:t>
            </a:r>
            <a:br>
              <a:rPr lang="fa-IR" sz="4000" i="1" dirty="0" smtClean="0">
                <a:solidFill>
                  <a:schemeClr val="tx1">
                    <a:lumMod val="95000"/>
                    <a:lumOff val="5000"/>
                  </a:schemeClr>
                </a:solidFill>
                <a:effectLst>
                  <a:outerShdw blurRad="38100" dist="38100" dir="2700000" algn="tl">
                    <a:srgbClr val="000000">
                      <a:alpha val="43137"/>
                    </a:srgbClr>
                  </a:outerShdw>
                </a:effectLst>
                <a:latin typeface="Monotype Corsiva" pitchFamily="66" charset="0"/>
                <a:ea typeface="+mj-ea"/>
                <a:cs typeface="B Nazanin" pitchFamily="2" charset="-78"/>
              </a:rPr>
            </a:br>
            <a:r>
              <a:rPr lang="fa-IR" sz="4000" i="1" dirty="0" smtClean="0">
                <a:solidFill>
                  <a:schemeClr val="tx1">
                    <a:lumMod val="95000"/>
                    <a:lumOff val="5000"/>
                  </a:schemeClr>
                </a:solidFill>
                <a:effectLst>
                  <a:outerShdw blurRad="38100" dist="38100" dir="2700000" algn="tl">
                    <a:srgbClr val="000000">
                      <a:alpha val="43137"/>
                    </a:srgbClr>
                  </a:outerShdw>
                </a:effectLst>
                <a:latin typeface="Monotype Corsiva" pitchFamily="66" charset="0"/>
                <a:ea typeface="+mj-ea"/>
                <a:cs typeface="B Nazanin" pitchFamily="2" charset="-78"/>
              </a:rPr>
              <a:t> </a:t>
            </a:r>
            <a:r>
              <a:rPr lang="fa-IR" sz="4000" b="1" i="1" dirty="0" smtClean="0">
                <a:solidFill>
                  <a:schemeClr val="bg1"/>
                </a:solidFill>
                <a:latin typeface="Monotype Corsiva" pitchFamily="66" charset="0"/>
                <a:cs typeface="B Nazanin" pitchFamily="2" charset="-78"/>
              </a:rPr>
              <a:t>جوان که شدم گفتم:</a:t>
            </a:r>
            <a:endParaRPr lang="en-US" sz="4000" b="1" i="1" dirty="0">
              <a:solidFill>
                <a:schemeClr val="bg1"/>
              </a:solidFill>
              <a:latin typeface="Monotype Corsiva" pitchFamily="66" charset="0"/>
              <a:cs typeface="B Nazanin" pitchFamily="2" charset="-78"/>
            </a:endParaRPr>
          </a:p>
        </p:txBody>
      </p:sp>
    </p:spTree>
  </p:cSld>
  <p:clrMapOvr>
    <a:masterClrMapping/>
  </p:clrMapOvr>
  <p:transition spd="slow">
    <p:newsfla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7D24"/>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76201"/>
            <a:ext cx="8229600" cy="1447800"/>
          </a:xfrm>
        </p:spPr>
        <p:txBody>
          <a:bodyPr>
            <a:normAutofit/>
          </a:bodyPr>
          <a:lstStyle/>
          <a:p>
            <a:pPr algn="ctr">
              <a:buNone/>
            </a:pPr>
            <a:r>
              <a:rPr lang="fa-IR" sz="7200" b="1" dirty="0" smtClean="0">
                <a:solidFill>
                  <a:schemeClr val="tx1">
                    <a:lumMod val="85000"/>
                    <a:lumOff val="15000"/>
                  </a:schemeClr>
                </a:solidFill>
                <a:cs typeface="B Majid Shadow" pitchFamily="2" charset="-78"/>
              </a:rPr>
              <a:t>مهارت خود آگاهي</a:t>
            </a:r>
            <a:endParaRPr lang="en-US" sz="7200" b="1" dirty="0" smtClean="0">
              <a:solidFill>
                <a:schemeClr val="tx1">
                  <a:lumMod val="85000"/>
                  <a:lumOff val="15000"/>
                </a:schemeClr>
              </a:solidFill>
              <a:cs typeface="B Majid Shadow" pitchFamily="2" charset="-78"/>
            </a:endParaRPr>
          </a:p>
          <a:p>
            <a:endParaRPr lang="fa-IR" sz="3600" b="1" dirty="0">
              <a:solidFill>
                <a:schemeClr val="bg1"/>
              </a:solidFill>
              <a:latin typeface="Monotype Corsiva" pitchFamily="66" charset="0"/>
              <a:cs typeface="B Nazanin" pitchFamily="2" charset="-78"/>
            </a:endParaRPr>
          </a:p>
        </p:txBody>
      </p:sp>
      <p:sp>
        <p:nvSpPr>
          <p:cNvPr id="6" name="Rectangle 3"/>
          <p:cNvSpPr txBox="1">
            <a:spLocks noChangeArrowheads="1"/>
          </p:cNvSpPr>
          <p:nvPr/>
        </p:nvSpPr>
        <p:spPr>
          <a:xfrm>
            <a:off x="381000" y="2895600"/>
            <a:ext cx="8763000" cy="838200"/>
          </a:xfrm>
          <a:prstGeom prst="rect">
            <a:avLst/>
          </a:prstGeom>
        </p:spPr>
        <p:txBody>
          <a:bodyPr vert="horz">
            <a:normAutofit/>
          </a:bodyPr>
          <a:lstStyle/>
          <a:p>
            <a:pPr algn="ctr">
              <a:lnSpc>
                <a:spcPct val="90000"/>
              </a:lnSpc>
            </a:pPr>
            <a:r>
              <a:rPr lang="fa-IR" sz="3600" b="1" dirty="0" smtClean="0">
                <a:solidFill>
                  <a:schemeClr val="bg1"/>
                </a:solidFill>
                <a:latin typeface="Monotype Corsiva" pitchFamily="66" charset="0"/>
                <a:cs typeface="B Nazanin" pitchFamily="2" charset="-78"/>
              </a:rPr>
              <a:t>از </a:t>
            </a:r>
            <a:r>
              <a:rPr lang="fa-IR" sz="3600" b="1" dirty="0">
                <a:solidFill>
                  <a:schemeClr val="bg1"/>
                </a:solidFill>
                <a:latin typeface="Monotype Corsiva" pitchFamily="66" charset="0"/>
                <a:cs typeface="B Nazanin" pitchFamily="2" charset="-78"/>
              </a:rPr>
              <a:t>خانواده ام شروع می کنم</a:t>
            </a:r>
            <a:endParaRPr lang="en-US" sz="3600" b="1" dirty="0">
              <a:solidFill>
                <a:schemeClr val="bg1"/>
              </a:solidFill>
              <a:latin typeface="Monotype Corsiva" pitchFamily="66" charset="0"/>
              <a:cs typeface="B Nazanin" pitchFamily="2" charset="-78"/>
            </a:endParaRPr>
          </a:p>
        </p:txBody>
      </p:sp>
      <p:sp>
        <p:nvSpPr>
          <p:cNvPr id="7" name="Rectangle 2"/>
          <p:cNvSpPr txBox="1">
            <a:spLocks noChangeArrowheads="1"/>
          </p:cNvSpPr>
          <p:nvPr/>
        </p:nvSpPr>
        <p:spPr>
          <a:xfrm>
            <a:off x="873125" y="1752600"/>
            <a:ext cx="7772400" cy="898525"/>
          </a:xfrm>
          <a:prstGeom prst="rect">
            <a:avLst/>
          </a:prstGeom>
        </p:spPr>
        <p:txBody>
          <a:bodyPr vert="horz" anchor="b">
            <a:normAutofit/>
          </a:bodyPr>
          <a:lstStyle/>
          <a:p>
            <a:pPr lvl="0" rtl="0" fontAlgn="auto">
              <a:spcAft>
                <a:spcPts val="0"/>
              </a:spcAft>
            </a:pPr>
            <a:r>
              <a:rPr lang="fa-IR" sz="3600" b="1" i="1" dirty="0">
                <a:solidFill>
                  <a:schemeClr val="bg1"/>
                </a:solidFill>
                <a:latin typeface="Monotype Corsiva" pitchFamily="66" charset="0"/>
                <a:cs typeface="B Nazanin" pitchFamily="2" charset="-78"/>
              </a:rPr>
              <a:t>به میانسالی که </a:t>
            </a:r>
            <a:r>
              <a:rPr lang="fa-IR" sz="3600" b="1" i="1" dirty="0" smtClean="0">
                <a:solidFill>
                  <a:schemeClr val="bg1"/>
                </a:solidFill>
                <a:latin typeface="Monotype Corsiva" pitchFamily="66" charset="0"/>
                <a:cs typeface="B Nazanin" pitchFamily="2" charset="-78"/>
              </a:rPr>
              <a:t>رسیدم گفتم </a:t>
            </a:r>
            <a:r>
              <a:rPr lang="fa-IR" sz="3600" b="1" i="1" dirty="0">
                <a:solidFill>
                  <a:schemeClr val="bg1"/>
                </a:solidFill>
                <a:latin typeface="Monotype Corsiva" pitchFamily="66" charset="0"/>
                <a:cs typeface="B Nazanin" pitchFamily="2" charset="-78"/>
              </a:rPr>
              <a:t>:</a:t>
            </a:r>
            <a:endParaRPr lang="en-US" sz="3600" b="1" i="1" dirty="0">
              <a:solidFill>
                <a:schemeClr val="bg1"/>
              </a:solidFill>
              <a:latin typeface="Monotype Corsiva" pitchFamily="66" charset="0"/>
              <a:cs typeface="B Nazanin" pitchFamily="2" charset="-78"/>
            </a:endParaRPr>
          </a:p>
        </p:txBody>
      </p:sp>
      <p:sp>
        <p:nvSpPr>
          <p:cNvPr id="8" name="Rectangle 3"/>
          <p:cNvSpPr txBox="1">
            <a:spLocks noChangeArrowheads="1"/>
          </p:cNvSpPr>
          <p:nvPr/>
        </p:nvSpPr>
        <p:spPr>
          <a:xfrm>
            <a:off x="228600" y="4114800"/>
            <a:ext cx="8610600" cy="1905000"/>
          </a:xfrm>
          <a:prstGeom prst="rect">
            <a:avLst/>
          </a:prstGeom>
        </p:spPr>
        <p:txBody>
          <a:bodyPr vert="horz">
            <a:noAutofit/>
          </a:bodyPr>
          <a:lstStyle/>
          <a:p>
            <a:pPr algn="ctr">
              <a:lnSpc>
                <a:spcPct val="150000"/>
              </a:lnSpc>
            </a:pPr>
            <a:r>
              <a:rPr lang="fa-IR" sz="3200" b="1" dirty="0">
                <a:solidFill>
                  <a:schemeClr val="bg1"/>
                </a:solidFill>
                <a:latin typeface="Monotype Corsiva" pitchFamily="66" charset="0"/>
                <a:cs typeface="B Nazanin" pitchFamily="2" charset="-78"/>
              </a:rPr>
              <a:t>می بینم که </a:t>
            </a:r>
            <a:r>
              <a:rPr lang="fa-IR" sz="3200" b="1" dirty="0">
                <a:solidFill>
                  <a:srgbClr val="C00000"/>
                </a:solidFill>
                <a:effectLst>
                  <a:outerShdw blurRad="38100" dist="38100" dir="2700000" algn="tl">
                    <a:srgbClr val="000000">
                      <a:alpha val="43137"/>
                    </a:srgbClr>
                  </a:outerShdw>
                </a:effectLst>
                <a:latin typeface="Monotype Corsiva" pitchFamily="66" charset="0"/>
                <a:cs typeface="B Nazanin" pitchFamily="2" charset="-78"/>
              </a:rPr>
              <a:t>باید از خودم شروع می کردم</a:t>
            </a:r>
            <a:r>
              <a:rPr lang="fa-IR" sz="3200" b="1" dirty="0">
                <a:solidFill>
                  <a:schemeClr val="bg1"/>
                </a:solidFill>
                <a:latin typeface="Monotype Corsiva" pitchFamily="66" charset="0"/>
                <a:cs typeface="B Nazanin" pitchFamily="2" charset="-78"/>
              </a:rPr>
              <a:t>، </a:t>
            </a:r>
          </a:p>
          <a:p>
            <a:pPr algn="ctr">
              <a:lnSpc>
                <a:spcPct val="150000"/>
              </a:lnSpc>
            </a:pPr>
            <a:r>
              <a:rPr lang="fa-IR" sz="3200" b="1" dirty="0">
                <a:solidFill>
                  <a:schemeClr val="bg1"/>
                </a:solidFill>
                <a:latin typeface="Monotype Corsiva" pitchFamily="66" charset="0"/>
                <a:cs typeface="B Nazanin" pitchFamily="2" charset="-78"/>
              </a:rPr>
              <a:t>اگر تغییر را از خودم آغاز کرده </a:t>
            </a:r>
            <a:r>
              <a:rPr lang="fa-IR" sz="3200" b="1" dirty="0" smtClean="0">
                <a:solidFill>
                  <a:schemeClr val="bg1"/>
                </a:solidFill>
                <a:latin typeface="Monotype Corsiva" pitchFamily="66" charset="0"/>
                <a:cs typeface="B Nazanin" pitchFamily="2" charset="-78"/>
              </a:rPr>
              <a:t>بودم:خانواده </a:t>
            </a:r>
            <a:r>
              <a:rPr lang="fa-IR" sz="3200" b="1" dirty="0">
                <a:solidFill>
                  <a:schemeClr val="bg1"/>
                </a:solidFill>
                <a:latin typeface="Monotype Corsiva" pitchFamily="66" charset="0"/>
                <a:cs typeface="B Nazanin" pitchFamily="2" charset="-78"/>
              </a:rPr>
              <a:t>ام ، محله ام، شهرم، کشورم، و جهان را به قدر توانم تغییر می دادم.</a:t>
            </a:r>
            <a:endParaRPr lang="en-US" sz="3200" b="1" dirty="0">
              <a:solidFill>
                <a:schemeClr val="bg1"/>
              </a:solidFill>
              <a:latin typeface="Monotype Corsiva" pitchFamily="66" charset="0"/>
              <a:cs typeface="B Nazanin" pitchFamily="2" charset="-78"/>
            </a:endParaRPr>
          </a:p>
        </p:txBody>
      </p:sp>
      <p:sp>
        <p:nvSpPr>
          <p:cNvPr id="9" name="Rectangle 2"/>
          <p:cNvSpPr txBox="1">
            <a:spLocks noChangeArrowheads="1"/>
          </p:cNvSpPr>
          <p:nvPr/>
        </p:nvSpPr>
        <p:spPr>
          <a:xfrm>
            <a:off x="2743200" y="3368675"/>
            <a:ext cx="7772400" cy="974725"/>
          </a:xfrm>
          <a:prstGeom prst="rect">
            <a:avLst/>
          </a:prstGeom>
        </p:spPr>
        <p:txBody>
          <a:bodyPr vert="horz" anchor="b">
            <a:noAutofit/>
          </a:bodyPr>
          <a:lstStyle/>
          <a:p>
            <a:pPr lvl="0" algn="ctr" rtl="0" fontAlgn="auto">
              <a:spcAft>
                <a:spcPts val="0"/>
              </a:spcAft>
            </a:pPr>
            <a:r>
              <a:rPr lang="fa-IR" sz="3600" b="1" i="1" dirty="0">
                <a:solidFill>
                  <a:schemeClr val="bg1"/>
                </a:solidFill>
                <a:latin typeface="Monotype Corsiva" pitchFamily="66" charset="0"/>
                <a:cs typeface="B Nazanin" pitchFamily="2" charset="-78"/>
              </a:rPr>
              <a:t>در این لحظه آخر عمر:</a:t>
            </a:r>
            <a:endParaRPr lang="en-US" sz="3600" b="1" i="1" dirty="0">
              <a:solidFill>
                <a:schemeClr val="bg1"/>
              </a:solidFill>
              <a:latin typeface="Monotype Corsiva" pitchFamily="66" charset="0"/>
              <a:cs typeface="B Nazanin" pitchFamily="2" charset="-78"/>
            </a:endParaRPr>
          </a:p>
        </p:txBody>
      </p:sp>
    </p:spTree>
  </p:cSld>
  <p:clrMapOvr>
    <a:masterClrMapping/>
  </p:clrMapOvr>
  <p:transition spd="slow">
    <p:newsfla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11000">
              <a:srgbClr val="FFFF00">
                <a:alpha val="34000"/>
              </a:srgbClr>
            </a:gs>
            <a:gs pos="64999">
              <a:srgbClr val="F0EBD5"/>
            </a:gs>
            <a:gs pos="100000">
              <a:srgbClr val="D1C39F"/>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1" name="Oval Callout 10"/>
          <p:cNvSpPr/>
          <p:nvPr/>
        </p:nvSpPr>
        <p:spPr>
          <a:xfrm>
            <a:off x="5029200" y="0"/>
            <a:ext cx="3657600" cy="1524000"/>
          </a:xfrm>
          <a:prstGeom prst="wedgeEllipseCallout">
            <a:avLst>
              <a:gd name="adj1" fmla="val -52756"/>
              <a:gd name="adj2" fmla="val 186192"/>
            </a:avLst>
          </a:prstGeom>
          <a:noFill/>
          <a:ln>
            <a:solidFill>
              <a:schemeClr val="accent2">
                <a:lumMod val="75000"/>
              </a:schemeClr>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0" name="Picture 9" descr="0036.gif"/>
          <p:cNvPicPr>
            <a:picLocks noChangeAspect="1"/>
          </p:cNvPicPr>
          <p:nvPr/>
        </p:nvPicPr>
        <p:blipFill>
          <a:blip r:embed="rId3" cstate="print"/>
          <a:stretch>
            <a:fillRect/>
          </a:stretch>
        </p:blipFill>
        <p:spPr>
          <a:xfrm>
            <a:off x="3733800" y="3699934"/>
            <a:ext cx="1981200" cy="3081866"/>
          </a:xfrm>
          <a:prstGeom prst="rect">
            <a:avLst/>
          </a:prstGeom>
        </p:spPr>
      </p:pic>
      <p:sp>
        <p:nvSpPr>
          <p:cNvPr id="2" name="Title 1"/>
          <p:cNvSpPr>
            <a:spLocks noGrp="1"/>
          </p:cNvSpPr>
          <p:nvPr>
            <p:ph type="title"/>
          </p:nvPr>
        </p:nvSpPr>
        <p:spPr>
          <a:xfrm>
            <a:off x="5105400" y="304800"/>
            <a:ext cx="3657600" cy="758952"/>
          </a:xfrm>
        </p:spPr>
        <p:txBody>
          <a:bodyPr>
            <a:normAutofit/>
          </a:bodyPr>
          <a:lstStyle/>
          <a:p>
            <a:r>
              <a:rPr lang="fa-IR" sz="3600" dirty="0" smtClean="0">
                <a:solidFill>
                  <a:srgbClr val="FF0000"/>
                </a:solidFill>
                <a:cs typeface="B Titr" pitchFamily="2" charset="-78"/>
              </a:rPr>
              <a:t> نامه ای به خود ...</a:t>
            </a:r>
            <a:endParaRPr lang="en-US" sz="3600" dirty="0">
              <a:solidFill>
                <a:srgbClr val="FF0000"/>
              </a:solidFill>
              <a:cs typeface="B Titr" pitchFamily="2" charset="-78"/>
            </a:endParaRPr>
          </a:p>
        </p:txBody>
      </p:sp>
      <p:sp>
        <p:nvSpPr>
          <p:cNvPr id="4" name="Cloud Callout 3"/>
          <p:cNvSpPr/>
          <p:nvPr/>
        </p:nvSpPr>
        <p:spPr>
          <a:xfrm>
            <a:off x="6934200" y="2057400"/>
            <a:ext cx="1828800" cy="1752600"/>
          </a:xfrm>
          <a:prstGeom prst="cloudCallout">
            <a:avLst>
              <a:gd name="adj1" fmla="val -151261"/>
              <a:gd name="adj2" fmla="val 47249"/>
            </a:avLst>
          </a:prstGeom>
          <a:scene3d>
            <a:camera prst="orthographicFront"/>
            <a:lightRig rig="threePt" dir="t"/>
          </a:scene3d>
          <a:sp3d>
            <a:bevelT w="114300" prst="artDeco"/>
          </a:sp3d>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5" name="Cloud Callout 4"/>
          <p:cNvSpPr/>
          <p:nvPr/>
        </p:nvSpPr>
        <p:spPr>
          <a:xfrm>
            <a:off x="304800" y="2667000"/>
            <a:ext cx="2514600" cy="1600200"/>
          </a:xfrm>
          <a:prstGeom prst="cloudCallout">
            <a:avLst>
              <a:gd name="adj1" fmla="val 118469"/>
              <a:gd name="adj2" fmla="val 25576"/>
            </a:avLst>
          </a:prstGeom>
          <a:scene3d>
            <a:camera prst="orthographicFront"/>
            <a:lightRig rig="threePt" dir="t"/>
          </a:scene3d>
          <a:sp3d>
            <a:bevelT w="152400" h="50800" prst="softRound"/>
          </a:sp3d>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dirty="0"/>
          </a:p>
        </p:txBody>
      </p:sp>
      <p:sp>
        <p:nvSpPr>
          <p:cNvPr id="6" name="Cloud Callout 5"/>
          <p:cNvSpPr/>
          <p:nvPr/>
        </p:nvSpPr>
        <p:spPr>
          <a:xfrm>
            <a:off x="1752600" y="1143000"/>
            <a:ext cx="3124200" cy="1676400"/>
          </a:xfrm>
          <a:prstGeom prst="cloudCallout">
            <a:avLst>
              <a:gd name="adj1" fmla="val 43775"/>
              <a:gd name="adj2" fmla="val 100918"/>
            </a:avLst>
          </a:prstGeom>
          <a:scene3d>
            <a:camera prst="orthographicFront"/>
            <a:lightRig rig="threePt" dir="t"/>
          </a:scene3d>
          <a:sp3d>
            <a:bevelT w="152400" h="50800" prst="softRound"/>
          </a:sp3d>
        </p:spPr>
        <p:style>
          <a:lnRef idx="2">
            <a:schemeClr val="accent6"/>
          </a:lnRef>
          <a:fillRef idx="1001">
            <a:schemeClr val="lt1"/>
          </a:fillRef>
          <a:effectRef idx="0">
            <a:schemeClr val="accent6"/>
          </a:effectRef>
          <a:fontRef idx="minor">
            <a:schemeClr val="dk1"/>
          </a:fontRef>
        </p:style>
        <p:txBody>
          <a:bodyPr rtlCol="0" anchor="ctr"/>
          <a:lstStyle/>
          <a:p>
            <a:pPr algn="ctr">
              <a:lnSpc>
                <a:spcPct val="150000"/>
              </a:lnSpc>
            </a:pPr>
            <a:r>
              <a:rPr lang="fa-IR" sz="2200" b="1" dirty="0">
                <a:solidFill>
                  <a:schemeClr val="accent6">
                    <a:lumMod val="50000"/>
                  </a:schemeClr>
                </a:solidFill>
                <a:latin typeface="Arial" pitchFamily="34" charset="0"/>
                <a:cs typeface="B Titr" pitchFamily="2" charset="-78"/>
              </a:rPr>
              <a:t>چقدر </a:t>
            </a:r>
            <a:r>
              <a:rPr lang="fa-IR" sz="2200" b="1" dirty="0" smtClean="0">
                <a:solidFill>
                  <a:schemeClr val="accent6">
                    <a:lumMod val="50000"/>
                  </a:schemeClr>
                </a:solidFill>
                <a:latin typeface="Arial" pitchFamily="34" charset="0"/>
                <a:cs typeface="B Titr" pitchFamily="2" charset="-78"/>
              </a:rPr>
              <a:t>نظردیگران </a:t>
            </a:r>
            <a:r>
              <a:rPr lang="fa-IR" sz="2200" b="1" dirty="0">
                <a:solidFill>
                  <a:schemeClr val="accent6">
                    <a:lumMod val="50000"/>
                  </a:schemeClr>
                </a:solidFill>
                <a:latin typeface="Arial" pitchFamily="34" charset="0"/>
                <a:cs typeface="B Titr" pitchFamily="2" charset="-78"/>
              </a:rPr>
              <a:t>برایم </a:t>
            </a:r>
            <a:r>
              <a:rPr lang="fa-IR" sz="2200" b="1" dirty="0" smtClean="0">
                <a:solidFill>
                  <a:schemeClr val="accent6">
                    <a:lumMod val="50000"/>
                  </a:schemeClr>
                </a:solidFill>
                <a:latin typeface="Arial" pitchFamily="34" charset="0"/>
                <a:cs typeface="B Titr" pitchFamily="2" charset="-78"/>
              </a:rPr>
              <a:t>اهمیت دارد</a:t>
            </a:r>
            <a:r>
              <a:rPr lang="fa-IR" sz="2200" b="1" dirty="0">
                <a:solidFill>
                  <a:schemeClr val="accent6">
                    <a:lumMod val="50000"/>
                  </a:schemeClr>
                </a:solidFill>
                <a:latin typeface="Arial" pitchFamily="34" charset="0"/>
                <a:cs typeface="B Titr" pitchFamily="2" charset="-78"/>
              </a:rPr>
              <a:t>؟</a:t>
            </a:r>
            <a:endParaRPr lang="en-US" sz="2200" b="1" dirty="0">
              <a:solidFill>
                <a:schemeClr val="accent6">
                  <a:lumMod val="50000"/>
                </a:schemeClr>
              </a:solidFill>
              <a:latin typeface="Arial" pitchFamily="34" charset="0"/>
              <a:cs typeface="B Titr" pitchFamily="2" charset="-78"/>
            </a:endParaRPr>
          </a:p>
        </p:txBody>
      </p:sp>
      <p:sp>
        <p:nvSpPr>
          <p:cNvPr id="8" name="TextBox 7"/>
          <p:cNvSpPr txBox="1"/>
          <p:nvPr/>
        </p:nvSpPr>
        <p:spPr>
          <a:xfrm>
            <a:off x="7086600" y="2152471"/>
            <a:ext cx="1422184" cy="1200329"/>
          </a:xfrm>
          <a:prstGeom prst="rect">
            <a:avLst/>
          </a:prstGeom>
          <a:noFill/>
        </p:spPr>
        <p:txBody>
          <a:bodyPr wrap="none" rtlCol="0">
            <a:spAutoFit/>
          </a:bodyPr>
          <a:lstStyle/>
          <a:p>
            <a:pPr algn="ctr"/>
            <a:r>
              <a:rPr lang="fa-IR" sz="3600" b="1" dirty="0" smtClean="0">
                <a:solidFill>
                  <a:schemeClr val="accent6">
                    <a:lumMod val="50000"/>
                  </a:schemeClr>
                </a:solidFill>
                <a:cs typeface="B Titr" pitchFamily="2" charset="-78"/>
              </a:rPr>
              <a:t>من</a:t>
            </a:r>
          </a:p>
          <a:p>
            <a:pPr algn="ctr"/>
            <a:r>
              <a:rPr lang="fa-IR" sz="3600" b="1" dirty="0" smtClean="0">
                <a:solidFill>
                  <a:schemeClr val="accent6">
                    <a:lumMod val="50000"/>
                  </a:schemeClr>
                </a:solidFill>
                <a:cs typeface="B Titr" pitchFamily="2" charset="-78"/>
              </a:rPr>
              <a:t> کیستم؟</a:t>
            </a:r>
            <a:endParaRPr lang="en-US" sz="3600" b="1" dirty="0">
              <a:solidFill>
                <a:schemeClr val="accent6">
                  <a:lumMod val="50000"/>
                </a:schemeClr>
              </a:solidFill>
              <a:cs typeface="B Titr" pitchFamily="2" charset="-78"/>
            </a:endParaRPr>
          </a:p>
        </p:txBody>
      </p:sp>
      <p:sp>
        <p:nvSpPr>
          <p:cNvPr id="9" name="TextBox 8"/>
          <p:cNvSpPr txBox="1"/>
          <p:nvPr/>
        </p:nvSpPr>
        <p:spPr>
          <a:xfrm>
            <a:off x="592279" y="3008293"/>
            <a:ext cx="1922321" cy="954107"/>
          </a:xfrm>
          <a:prstGeom prst="rect">
            <a:avLst/>
          </a:prstGeom>
          <a:noFill/>
        </p:spPr>
        <p:txBody>
          <a:bodyPr wrap="none" rtlCol="0">
            <a:spAutoFit/>
          </a:bodyPr>
          <a:lstStyle/>
          <a:p>
            <a:pPr algn="ctr"/>
            <a:r>
              <a:rPr lang="fa-IR" sz="2800" b="1" dirty="0">
                <a:solidFill>
                  <a:schemeClr val="accent6">
                    <a:lumMod val="50000"/>
                  </a:schemeClr>
                </a:solidFill>
                <a:cs typeface="B Titr" pitchFamily="2" charset="-78"/>
              </a:rPr>
              <a:t>چه </a:t>
            </a:r>
            <a:r>
              <a:rPr lang="fa-IR" sz="2800" b="1" dirty="0" smtClean="0">
                <a:solidFill>
                  <a:schemeClr val="accent6">
                    <a:lumMod val="50000"/>
                  </a:schemeClr>
                </a:solidFill>
                <a:cs typeface="B Titr" pitchFamily="2" charset="-78"/>
              </a:rPr>
              <a:t>ویژگیهایی</a:t>
            </a:r>
          </a:p>
          <a:p>
            <a:pPr algn="ctr"/>
            <a:r>
              <a:rPr lang="fa-IR" sz="2800" b="1" dirty="0" smtClean="0">
                <a:solidFill>
                  <a:schemeClr val="accent6">
                    <a:lumMod val="50000"/>
                  </a:schemeClr>
                </a:solidFill>
                <a:cs typeface="B Titr" pitchFamily="2" charset="-78"/>
              </a:rPr>
              <a:t> </a:t>
            </a:r>
            <a:r>
              <a:rPr lang="fa-IR" sz="2800" b="1" dirty="0">
                <a:solidFill>
                  <a:schemeClr val="accent6">
                    <a:lumMod val="50000"/>
                  </a:schemeClr>
                </a:solidFill>
                <a:cs typeface="B Titr" pitchFamily="2" charset="-78"/>
              </a:rPr>
              <a:t>دارم؟</a:t>
            </a:r>
            <a:endParaRPr lang="en-US" sz="2800" b="1" dirty="0">
              <a:solidFill>
                <a:schemeClr val="accent6">
                  <a:lumMod val="50000"/>
                </a:schemeClr>
              </a:solidFill>
              <a:cs typeface="B Titr" pitchFamily="2" charset="-78"/>
            </a:endParaRPr>
          </a:p>
        </p:txBody>
      </p:sp>
      <p:pic>
        <p:nvPicPr>
          <p:cNvPr id="12" name="08.mp3">
            <a:hlinkClick r:id="" action="ppaction://media"/>
          </p:cNvPr>
          <p:cNvPicPr>
            <a:picLocks noRot="1" noChangeAspect="1"/>
          </p:cNvPicPr>
          <p:nvPr>
            <a:audioFile r:link="rId1"/>
          </p:nvPr>
        </p:nvPicPr>
        <p:blipFill>
          <a:blip r:embed="rId4" cstate="print"/>
          <a:stretch>
            <a:fillRect/>
          </a:stretch>
        </p:blipFill>
        <p:spPr>
          <a:xfrm>
            <a:off x="304800" y="6324600"/>
            <a:ext cx="304800" cy="304800"/>
          </a:xfrm>
          <a:prstGeom prst="rect">
            <a:avLst/>
          </a:prstGeom>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edge">
                                      <p:cBhvr>
                                        <p:cTn id="11" dur="2000"/>
                                        <p:tgtEl>
                                          <p:spTgt spid="2"/>
                                        </p:tgtEl>
                                      </p:cBhvr>
                                    </p:animEffect>
                                  </p:childTnLst>
                                </p:cTn>
                              </p:par>
                            </p:childTnLst>
                          </p:cTn>
                        </p:par>
                        <p:par>
                          <p:cTn id="12" fill="hold">
                            <p:stCondLst>
                              <p:cond delay="4000"/>
                            </p:stCondLst>
                            <p:childTnLst>
                              <p:par>
                                <p:cTn id="13" presetID="2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edge">
                                      <p:cBhvr>
                                        <p:cTn id="15" dur="2000"/>
                                        <p:tgtEl>
                                          <p:spTgt spid="11"/>
                                        </p:tgtEl>
                                      </p:cBhvr>
                                    </p:animEffect>
                                  </p:childTnLst>
                                </p:cTn>
                              </p:par>
                            </p:childTnLst>
                          </p:cTn>
                        </p:par>
                        <p:par>
                          <p:cTn id="16" fill="hold">
                            <p:stCondLst>
                              <p:cond delay="7000"/>
                            </p:stCondLst>
                            <p:childTnLst>
                              <p:par>
                                <p:cTn id="17" presetID="53"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7500"/>
                            </p:stCondLst>
                            <p:childTnLst>
                              <p:par>
                                <p:cTn id="23" presetID="53"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8000"/>
                            </p:stCondLst>
                            <p:childTnLst>
                              <p:par>
                                <p:cTn id="29" presetID="31" presetClass="entr" presetSubtype="0" fill="hold" grpId="0" nodeType="afterEffect">
                                  <p:stCondLst>
                                    <p:cond delay="0"/>
                                  </p:stCondLst>
                                  <p:iterate type="lt">
                                    <p:tmPct val="5000"/>
                                  </p:iterate>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par>
                          <p:cTn id="35" fill="hold">
                            <p:stCondLst>
                              <p:cond delay="10350"/>
                            </p:stCondLst>
                            <p:childTnLst>
                              <p:par>
                                <p:cTn id="36" presetID="31" presetClass="entr" presetSubtype="0" fill="hold" grpId="0" nodeType="afterEffect">
                                  <p:stCondLst>
                                    <p:cond delay="0"/>
                                  </p:stCondLst>
                                  <p:iterate type="lt">
                                    <p:tmPct val="5000"/>
                                  </p:iterate>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fltVal val="0"/>
                                          </p:val>
                                        </p:tav>
                                        <p:tav tm="100000">
                                          <p:val>
                                            <p:strVal val="#ppt_w"/>
                                          </p:val>
                                        </p:tav>
                                      </p:tavLst>
                                    </p:anim>
                                    <p:anim calcmode="lin" valueType="num">
                                      <p:cBhvr>
                                        <p:cTn id="39" dur="1000" fill="hold"/>
                                        <p:tgtEl>
                                          <p:spTgt spid="5"/>
                                        </p:tgtEl>
                                        <p:attrNameLst>
                                          <p:attrName>ppt_h</p:attrName>
                                        </p:attrNameLst>
                                      </p:cBhvr>
                                      <p:tavLst>
                                        <p:tav tm="0">
                                          <p:val>
                                            <p:fltVal val="0"/>
                                          </p:val>
                                        </p:tav>
                                        <p:tav tm="100000">
                                          <p:val>
                                            <p:strVal val="#ppt_h"/>
                                          </p:val>
                                        </p:tav>
                                      </p:tavLst>
                                    </p:anim>
                                    <p:anim calcmode="lin" valueType="num">
                                      <p:cBhvr>
                                        <p:cTn id="40" dur="1000" fill="hold"/>
                                        <p:tgtEl>
                                          <p:spTgt spid="5"/>
                                        </p:tgtEl>
                                        <p:attrNameLst>
                                          <p:attrName>style.rotation</p:attrName>
                                        </p:attrNameLst>
                                      </p:cBhvr>
                                      <p:tavLst>
                                        <p:tav tm="0">
                                          <p:val>
                                            <p:fltVal val="90"/>
                                          </p:val>
                                        </p:tav>
                                        <p:tav tm="100000">
                                          <p:val>
                                            <p:fltVal val="0"/>
                                          </p:val>
                                        </p:tav>
                                      </p:tavLst>
                                    </p:anim>
                                    <p:animEffect transition="in" filter="fade">
                                      <p:cBhvr>
                                        <p:cTn id="41" dur="1000"/>
                                        <p:tgtEl>
                                          <p:spTgt spid="5"/>
                                        </p:tgtEl>
                                      </p:cBhvr>
                                    </p:animEffect>
                                  </p:childTnLst>
                                </p:cTn>
                              </p:par>
                            </p:childTnLst>
                          </p:cTn>
                        </p:par>
                        <p:par>
                          <p:cTn id="42" fill="hold">
                            <p:stCondLst>
                              <p:cond delay="11350"/>
                            </p:stCondLst>
                            <p:childTnLst>
                              <p:par>
                                <p:cTn id="43" presetID="29"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ppt_x</p:attrName>
                                        </p:attrNameLst>
                                      </p:cBhvr>
                                      <p:tavLst>
                                        <p:tav tm="0">
                                          <p:val>
                                            <p:strVal val="#ppt_x-.2"/>
                                          </p:val>
                                        </p:tav>
                                        <p:tav tm="100000">
                                          <p:val>
                                            <p:strVal val="#ppt_x"/>
                                          </p:val>
                                        </p:tav>
                                      </p:tavLst>
                                    </p:anim>
                                    <p:anim calcmode="lin" valueType="num">
                                      <p:cBhvr>
                                        <p:cTn id="46"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7" dur="1000"/>
                                        <p:tgtEl>
                                          <p:spTgt spid="9"/>
                                        </p:tgtEl>
                                      </p:cBhvr>
                                    </p:animEffect>
                                  </p:childTnLst>
                                </p:cTn>
                              </p:par>
                            </p:childTnLst>
                          </p:cTn>
                        </p:par>
                        <p:par>
                          <p:cTn id="48" fill="hold">
                            <p:stCondLst>
                              <p:cond delay="12350"/>
                            </p:stCondLst>
                            <p:childTnLst>
                              <p:par>
                                <p:cTn id="49" presetID="1" presetClass="mediacall" presetSubtype="0" fill="hold" nodeType="afterEffect">
                                  <p:stCondLst>
                                    <p:cond delay="0"/>
                                  </p:stCondLst>
                                  <p:childTnLst>
                                    <p:cmd type="call" cmd="playFrom(0.0)">
                                      <p:cBhvr>
                                        <p:cTn id="50" dur="27662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51"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1" grpId="0" animBg="1"/>
      <p:bldP spid="2" grpId="0"/>
      <p:bldP spid="4" grpId="0" animBg="1"/>
      <p:bldP spid="5" grpId="0" animBg="1"/>
      <p:bldP spid="6" grpId="0" animBg="1"/>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3048"/>
            <a:ext cx="8534400" cy="758952"/>
          </a:xfrm>
        </p:spPr>
        <p:txBody>
          <a:bodyPr/>
          <a:lstStyle/>
          <a:p>
            <a:r>
              <a:rPr lang="fa-IR" dirty="0" smtClean="0">
                <a:solidFill>
                  <a:srgbClr val="FF0000"/>
                </a:solidFill>
                <a:cs typeface="B Titr" pitchFamily="2" charset="-78"/>
              </a:rPr>
              <a:t>طی یک عبارت کوتاه خودآگاهی را تعریف کنید</a:t>
            </a:r>
            <a:endParaRPr lang="en-US" dirty="0">
              <a:solidFill>
                <a:srgbClr val="FF0000"/>
              </a:solidFill>
              <a:cs typeface="B Titr" pitchFamily="2" charset="-78"/>
            </a:endParaRPr>
          </a:p>
        </p:txBody>
      </p:sp>
      <p:pic>
        <p:nvPicPr>
          <p:cNvPr id="7" name="Picture 6" descr="DSC06673.JPG"/>
          <p:cNvPicPr>
            <a:picLocks noChangeAspect="1"/>
          </p:cNvPicPr>
          <p:nvPr/>
        </p:nvPicPr>
        <p:blipFill>
          <a:blip r:embed="rId3" cstate="print"/>
          <a:stretch>
            <a:fillRect/>
          </a:stretch>
        </p:blipFill>
        <p:spPr>
          <a:xfrm rot="20041278">
            <a:off x="323575" y="4209129"/>
            <a:ext cx="2844800" cy="2133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DSC06671.JPG"/>
          <p:cNvPicPr>
            <a:picLocks noChangeAspect="1"/>
          </p:cNvPicPr>
          <p:nvPr/>
        </p:nvPicPr>
        <p:blipFill>
          <a:blip r:embed="rId4" cstate="print"/>
          <a:stretch>
            <a:fillRect/>
          </a:stretch>
        </p:blipFill>
        <p:spPr>
          <a:xfrm rot="12294208">
            <a:off x="3291593" y="2637829"/>
            <a:ext cx="2870200" cy="2152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DSC06699.JPG"/>
          <p:cNvPicPr>
            <a:picLocks noChangeAspect="1"/>
          </p:cNvPicPr>
          <p:nvPr/>
        </p:nvPicPr>
        <p:blipFill>
          <a:blip r:embed="rId5" cstate="print"/>
          <a:srcRect/>
          <a:stretch>
            <a:fillRect/>
          </a:stretch>
        </p:blipFill>
        <p:spPr>
          <a:xfrm>
            <a:off x="2514600" y="3048000"/>
            <a:ext cx="4318000" cy="381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02.MP3">
            <a:hlinkClick r:id="" action="ppaction://media"/>
          </p:cNvPr>
          <p:cNvPicPr>
            <a:picLocks noRot="1" noChangeAspect="1"/>
          </p:cNvPicPr>
          <p:nvPr>
            <a:audioFile r:link="rId1"/>
          </p:nvPr>
        </p:nvPicPr>
        <p:blipFill>
          <a:blip r:embed="rId6" cstate="print"/>
          <a:stretch>
            <a:fillRect/>
          </a:stretch>
        </p:blipFill>
        <p:spPr>
          <a:xfrm>
            <a:off x="8686800" y="152400"/>
            <a:ext cx="304800" cy="304800"/>
          </a:xfrm>
          <a:prstGeom prst="rect">
            <a:avLst/>
          </a:prstGeom>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ppt_x</p:attrName>
                                        </p:attrNameLst>
                                      </p:cBhvr>
                                      <p:tavLst>
                                        <p:tav tm="0">
                                          <p:val>
                                            <p:strVal val="#ppt_x-.2"/>
                                          </p:val>
                                        </p:tav>
                                        <p:tav tm="100000">
                                          <p:val>
                                            <p:strVal val="#ppt_x"/>
                                          </p:val>
                                        </p:tav>
                                      </p:tavLst>
                                    </p:anim>
                                    <p:anim calcmode="lin" valueType="num">
                                      <p:cBhvr>
                                        <p:cTn id="8" dur="2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2000"/>
                                        <p:tgtEl>
                                          <p:spTgt spid="4"/>
                                        </p:tgtEl>
                                      </p:cBhvr>
                                    </p:animEffect>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1" fill="hold"/>
                                        <p:tgtEl>
                                          <p:spTgt spid="11"/>
                                        </p:tgtEl>
                                      </p:cBhvr>
                                    </p:cmd>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4000"/>
                            </p:stCondLst>
                            <p:childTnLst>
                              <p:par>
                                <p:cTn id="17" presetID="43" presetClass="path" presetSubtype="0" accel="50000" decel="50000" fill="hold" nodeType="afterEffect">
                                  <p:stCondLst>
                                    <p:cond delay="4000"/>
                                  </p:stCondLst>
                                  <p:childTnLst>
                                    <p:animMotion origin="layout" path="M 0.09149 0.09158 L 0.19149 0.09158 C 0.23559 0.09158 0.29149 0.02682 0.29149 -0.02498 L 0.29149 -0.14154 " pathEditMode="relative" rAng="0" ptsTypes="FfFF">
                                      <p:cBhvr>
                                        <p:cTn id="18" dur="2000" fill="hold"/>
                                        <p:tgtEl>
                                          <p:spTgt spid="8"/>
                                        </p:tgtEl>
                                        <p:attrNameLst>
                                          <p:attrName>ppt_x</p:attrName>
                                          <p:attrName>ppt_y</p:attrName>
                                        </p:attrNameLst>
                                      </p:cBhvr>
                                      <p:rCtr x="100" y="-117"/>
                                    </p:animMotion>
                                  </p:childTnLst>
                                </p:cTn>
                              </p:par>
                            </p:childTnLst>
                          </p:cTn>
                        </p:par>
                        <p:par>
                          <p:cTn id="19" fill="hold">
                            <p:stCondLst>
                              <p:cond delay="10000"/>
                            </p:stCondLst>
                            <p:childTnLst>
                              <p:par>
                                <p:cTn id="20" presetID="29" presetClass="entr" presetSubtype="0" fill="hold" nodeType="afterEffect">
                                  <p:stCondLst>
                                    <p:cond delay="400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childTnLst>
                          </p:cTn>
                        </p:par>
                        <p:par>
                          <p:cTn id="25" fill="hold">
                            <p:stCondLst>
                              <p:cond delay="15000"/>
                            </p:stCondLst>
                            <p:childTnLst>
                              <p:par>
                                <p:cTn id="26" presetID="42" presetClass="path" presetSubtype="0" accel="50000" decel="50000" fill="hold" nodeType="afterEffect">
                                  <p:stCondLst>
                                    <p:cond delay="4000"/>
                                  </p:stCondLst>
                                  <p:childTnLst>
                                    <p:animMotion origin="layout" path="M -2.22222E-6 -1.3876E-6 L 0.0007 -0.35777 " pathEditMode="relative" rAng="0" ptsTypes="AA">
                                      <p:cBhvr>
                                        <p:cTn id="27" dur="2000" fill="hold"/>
                                        <p:tgtEl>
                                          <p:spTgt spid="7"/>
                                        </p:tgtEl>
                                        <p:attrNameLst>
                                          <p:attrName>ppt_x</p:attrName>
                                          <p:attrName>ppt_y</p:attrName>
                                        </p:attrNameLst>
                                      </p:cBhvr>
                                      <p:rCtr x="0" y="-179"/>
                                    </p:animMotion>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ppt_x</p:attrName>
                                        </p:attrNameLst>
                                      </p:cBhvr>
                                      <p:tavLst>
                                        <p:tav tm="0">
                                          <p:val>
                                            <p:strVal val="#ppt_x-.2"/>
                                          </p:val>
                                        </p:tav>
                                        <p:tav tm="100000">
                                          <p:val>
                                            <p:strVal val="#ppt_x"/>
                                          </p:val>
                                        </p:tav>
                                      </p:tavLst>
                                    </p:anim>
                                    <p:anim calcmode="lin" valueType="num">
                                      <p:cBhvr>
                                        <p:cTn id="3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5" repeatCount="indefinite"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28600"/>
            <a:ext cx="6400800" cy="1143000"/>
          </a:xfrm>
        </p:spPr>
        <p:txBody>
          <a:bodyPr/>
          <a:lstStyle/>
          <a:p>
            <a:r>
              <a:rPr lang="fa-IR" b="1" dirty="0" smtClean="0">
                <a:cs typeface="Traffic" pitchFamily="2" charset="-78"/>
              </a:rPr>
              <a:t>افراد خود آگاه:</a:t>
            </a:r>
            <a:endParaRPr lang="fa-IR" dirty="0"/>
          </a:p>
        </p:txBody>
      </p:sp>
      <p:sp>
        <p:nvSpPr>
          <p:cNvPr id="3" name="Content Placeholder 2"/>
          <p:cNvSpPr>
            <a:spLocks noGrp="1"/>
          </p:cNvSpPr>
          <p:nvPr>
            <p:ph idx="1"/>
          </p:nvPr>
        </p:nvSpPr>
        <p:spPr>
          <a:xfrm>
            <a:off x="1676400" y="1295400"/>
            <a:ext cx="7239000" cy="5257800"/>
          </a:xfrm>
        </p:spPr>
        <p:txBody>
          <a:bodyPr>
            <a:normAutofit/>
          </a:bodyPr>
          <a:lstStyle/>
          <a:p>
            <a:pPr marL="609600" indent="-609600" algn="justLow" rtl="1">
              <a:lnSpc>
                <a:spcPct val="90000"/>
              </a:lnSpc>
              <a:buFont typeface="Wingdings" pitchFamily="2" charset="2"/>
              <a:buAutoNum type="arabicPeriod"/>
            </a:pPr>
            <a:r>
              <a:rPr lang="fa-IR" dirty="0" smtClean="0">
                <a:solidFill>
                  <a:srgbClr val="FF0000"/>
                </a:solidFill>
                <a:cs typeface="Traffic" pitchFamily="2" charset="-78"/>
              </a:rPr>
              <a:t>خصوصيات مثبت و توانايي و استعدادهاي خود را مي شناسند و به آنها افتخارمي كنند.</a:t>
            </a:r>
          </a:p>
          <a:p>
            <a:pPr marL="609600" indent="-609600" algn="justLow" rtl="1">
              <a:lnSpc>
                <a:spcPct val="90000"/>
              </a:lnSpc>
              <a:buFont typeface="Wingdings" pitchFamily="2" charset="2"/>
              <a:buAutoNum type="arabicPeriod"/>
            </a:pPr>
            <a:r>
              <a:rPr lang="fa-IR" dirty="0" smtClean="0">
                <a:cs typeface="Traffic" pitchFamily="2" charset="-78"/>
              </a:rPr>
              <a:t>خصوصيات منفي و نقاط ضعف خود را مي شناسند ، مي پذيرند و در جهت اصلاح آنها تلاش مي كنند.</a:t>
            </a:r>
          </a:p>
          <a:p>
            <a:pPr marL="609600" indent="-609600" algn="justLow" rtl="1">
              <a:lnSpc>
                <a:spcPct val="90000"/>
              </a:lnSpc>
              <a:buFont typeface="Wingdings" pitchFamily="2" charset="2"/>
              <a:buAutoNum type="arabicPeriod"/>
            </a:pPr>
            <a:r>
              <a:rPr lang="fa-IR" dirty="0" smtClean="0">
                <a:solidFill>
                  <a:srgbClr val="FF0000"/>
                </a:solidFill>
                <a:cs typeface="Traffic" pitchFamily="2" charset="-78"/>
              </a:rPr>
              <a:t>موفقيتها و شكستهاي خود را مي شناسند، به موفقيت هايشان افتخار مي كنند و از شكست هايشان درس مي گيرند.</a:t>
            </a:r>
          </a:p>
          <a:p>
            <a:pPr marL="609600" indent="-609600" algn="justLow" rtl="1">
              <a:lnSpc>
                <a:spcPct val="90000"/>
              </a:lnSpc>
              <a:buFont typeface="Wingdings" pitchFamily="2" charset="2"/>
              <a:buAutoNum type="arabicPeriod"/>
            </a:pPr>
            <a:r>
              <a:rPr lang="fa-IR" dirty="0" smtClean="0">
                <a:cs typeface="Traffic" pitchFamily="2" charset="-78"/>
              </a:rPr>
              <a:t>امکانات و محدوديت های محيطی خود را می شناسد. </a:t>
            </a:r>
          </a:p>
          <a:p>
            <a:pPr marL="609600" indent="-609600" algn="justLow" rtl="1">
              <a:lnSpc>
                <a:spcPct val="90000"/>
              </a:lnSpc>
              <a:buFont typeface="Wingdings" pitchFamily="2" charset="2"/>
              <a:buAutoNum type="arabicPeriod"/>
            </a:pPr>
            <a:r>
              <a:rPr lang="fa-IR" dirty="0" smtClean="0">
                <a:solidFill>
                  <a:srgbClr val="FF0000"/>
                </a:solidFill>
                <a:cs typeface="Traffic" pitchFamily="2" charset="-78"/>
              </a:rPr>
              <a:t>آرزوها، اهداف، نيازها، ترس ها و انزجارهای خود را می شناسند.</a:t>
            </a:r>
          </a:p>
          <a:p>
            <a:pPr marL="609600" indent="-609600" algn="justLow" rtl="1">
              <a:lnSpc>
                <a:spcPct val="90000"/>
              </a:lnSpc>
              <a:buFont typeface="Wingdings" pitchFamily="2" charset="2"/>
              <a:buAutoNum type="arabicPeriod"/>
            </a:pPr>
            <a:r>
              <a:rPr lang="fa-IR" dirty="0" smtClean="0">
                <a:cs typeface="Traffic" pitchFamily="2" charset="-78"/>
              </a:rPr>
              <a:t>به افکار، احساسات و رفتار جاری خود آگاهی دارند.</a:t>
            </a:r>
            <a:endParaRPr lang="en-US" dirty="0" smtClean="0">
              <a:cs typeface="Traffic" pitchFamily="2" charset="-78"/>
            </a:endParaRPr>
          </a:p>
        </p:txBody>
      </p:sp>
      <p:pic>
        <p:nvPicPr>
          <p:cNvPr id="1026" name="Picture 2" descr="C:\Documents and Settings\IPSECo\My Documents\My Pictures\rlh28.jpg"/>
          <p:cNvPicPr>
            <a:picLocks noChangeAspect="1" noChangeArrowheads="1"/>
          </p:cNvPicPr>
          <p:nvPr/>
        </p:nvPicPr>
        <p:blipFill>
          <a:blip r:embed="rId2" cstate="print"/>
          <a:srcRect/>
          <a:stretch>
            <a:fillRect/>
          </a:stretch>
        </p:blipFill>
        <p:spPr bwMode="auto">
          <a:xfrm>
            <a:off x="0" y="0"/>
            <a:ext cx="1714500" cy="2286000"/>
          </a:xfrm>
          <a:prstGeom prst="rect">
            <a:avLst/>
          </a:prstGeom>
          <a:noFill/>
        </p:spPr>
      </p:pic>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04800"/>
            <a:ext cx="6096000" cy="1143000"/>
          </a:xfrm>
        </p:spPr>
        <p:txBody>
          <a:bodyPr>
            <a:normAutofit fontScale="90000"/>
          </a:bodyPr>
          <a:lstStyle/>
          <a:p>
            <a:pPr rtl="1"/>
            <a:r>
              <a:rPr lang="fa-IR" b="1" dirty="0" smtClean="0">
                <a:cs typeface="B Titr" pitchFamily="2" charset="-78"/>
              </a:rPr>
              <a:t>حيطه هاي ويژگي هاي انسان</a:t>
            </a:r>
            <a:br>
              <a:rPr lang="fa-IR" b="1" dirty="0" smtClean="0">
                <a:cs typeface="B Titr" pitchFamily="2" charset="-78"/>
              </a:rPr>
            </a:br>
            <a:r>
              <a:rPr lang="fa-IR" sz="3600" dirty="0" smtClean="0">
                <a:cs typeface="B Titr" pitchFamily="2" charset="-78"/>
              </a:rPr>
              <a:t>(ابعاد خودآگاهی)</a:t>
            </a:r>
            <a:endParaRPr lang="fa-IR" dirty="0">
              <a:cs typeface="B Titr" pitchFamily="2" charset="-78"/>
            </a:endParaRPr>
          </a:p>
        </p:txBody>
      </p:sp>
      <p:sp>
        <p:nvSpPr>
          <p:cNvPr id="3" name="Content Placeholder 2"/>
          <p:cNvSpPr>
            <a:spLocks noGrp="1"/>
          </p:cNvSpPr>
          <p:nvPr>
            <p:ph idx="1"/>
          </p:nvPr>
        </p:nvSpPr>
        <p:spPr>
          <a:xfrm>
            <a:off x="2743200" y="1371600"/>
            <a:ext cx="6248400" cy="5181600"/>
          </a:xfrm>
        </p:spPr>
        <p:txBody>
          <a:bodyPr>
            <a:normAutofit/>
          </a:bodyPr>
          <a:lstStyle/>
          <a:p>
            <a:pPr marL="609600" indent="-609600" algn="r" rtl="1">
              <a:buFontTx/>
              <a:buAutoNum type="arabicPeriod"/>
            </a:pPr>
            <a:r>
              <a:rPr lang="fa-IR" dirty="0" smtClean="0">
                <a:solidFill>
                  <a:srgbClr val="FF0000"/>
                </a:solidFill>
                <a:cs typeface="2  Elham" pitchFamily="2" charset="-78"/>
              </a:rPr>
              <a:t>جسمانی</a:t>
            </a:r>
            <a:r>
              <a:rPr lang="fa-IR" dirty="0" smtClean="0">
                <a:cs typeface="2  Elham" pitchFamily="2" charset="-78"/>
              </a:rPr>
              <a:t> </a:t>
            </a:r>
            <a:r>
              <a:rPr lang="fa-IR" dirty="0" smtClean="0">
                <a:cs typeface="B Mitra" pitchFamily="2" charset="-78"/>
              </a:rPr>
              <a:t>(ظاهری و داخلی)</a:t>
            </a:r>
          </a:p>
          <a:p>
            <a:pPr marL="609600" indent="-609600" algn="r" rtl="1">
              <a:buFontTx/>
              <a:buAutoNum type="arabicPeriod"/>
            </a:pPr>
            <a:r>
              <a:rPr lang="fa-IR" dirty="0" smtClean="0">
                <a:solidFill>
                  <a:srgbClr val="FF0000"/>
                </a:solidFill>
                <a:cs typeface="2  Elham" pitchFamily="2" charset="-78"/>
              </a:rPr>
              <a:t>روانی</a:t>
            </a:r>
          </a:p>
          <a:p>
            <a:pPr marL="1009650" lvl="1" indent="-609600" algn="r" rtl="1">
              <a:buFont typeface="Wingdings" pitchFamily="2" charset="2"/>
              <a:buChar char="ü"/>
            </a:pPr>
            <a:r>
              <a:rPr lang="fa-IR" sz="2400" b="1" dirty="0" smtClean="0">
                <a:cs typeface="B Mitra" pitchFamily="2" charset="-78"/>
              </a:rPr>
              <a:t>شناختها</a:t>
            </a:r>
            <a:r>
              <a:rPr lang="fa-IR" dirty="0" smtClean="0">
                <a:cs typeface="B Mitra" pitchFamily="2" charset="-78"/>
              </a:rPr>
              <a:t> (باورها، ارزشها، نگرش ها، خودپنداره، توانایی های ذهنی و ....)</a:t>
            </a:r>
          </a:p>
          <a:p>
            <a:pPr marL="1009650" lvl="1" indent="-609600" algn="r" rtl="1">
              <a:buFont typeface="Wingdings" pitchFamily="2" charset="2"/>
              <a:buChar char="ü"/>
            </a:pPr>
            <a:r>
              <a:rPr lang="fa-IR" b="1" dirty="0" smtClean="0">
                <a:cs typeface="B Mitra" pitchFamily="2" charset="-78"/>
              </a:rPr>
              <a:t>احساسات و هیجانات</a:t>
            </a:r>
          </a:p>
          <a:p>
            <a:pPr marL="1009650" lvl="1" indent="-609600" algn="r" rtl="1">
              <a:buFont typeface="Wingdings" pitchFamily="2" charset="2"/>
              <a:buChar char="ü"/>
            </a:pPr>
            <a:r>
              <a:rPr lang="fa-IR" b="1" dirty="0" smtClean="0">
                <a:cs typeface="B Mitra" pitchFamily="2" charset="-78"/>
              </a:rPr>
              <a:t>رفتار </a:t>
            </a:r>
            <a:r>
              <a:rPr lang="fa-IR" dirty="0" smtClean="0">
                <a:cs typeface="B Mitra" pitchFamily="2" charset="-78"/>
              </a:rPr>
              <a:t>(ویژگی ها، عادت ها و خصلت ها)</a:t>
            </a:r>
          </a:p>
          <a:p>
            <a:pPr marL="609600" indent="-609600" algn="r" rtl="1">
              <a:buFontTx/>
              <a:buAutoNum type="arabicPeriod"/>
            </a:pPr>
            <a:r>
              <a:rPr lang="fa-IR" dirty="0" smtClean="0">
                <a:solidFill>
                  <a:srgbClr val="FF0000"/>
                </a:solidFill>
                <a:cs typeface="2  Elham" pitchFamily="2" charset="-78"/>
              </a:rPr>
              <a:t>اجتماعی</a:t>
            </a:r>
            <a:r>
              <a:rPr lang="fa-IR" dirty="0" smtClean="0">
                <a:cs typeface="2  Elham" pitchFamily="2" charset="-78"/>
              </a:rPr>
              <a:t> </a:t>
            </a:r>
            <a:r>
              <a:rPr lang="fa-IR" dirty="0" smtClean="0">
                <a:cs typeface="B Mitra" pitchFamily="2" charset="-78"/>
              </a:rPr>
              <a:t>(نقش ها، حریم شخصی، فشار گروه، مهارتهای اجتماعی و....)</a:t>
            </a:r>
          </a:p>
          <a:p>
            <a:pPr marL="609600" indent="-609600" algn="r" rtl="1">
              <a:buFontTx/>
              <a:buAutoNum type="arabicPeriod"/>
            </a:pPr>
            <a:r>
              <a:rPr lang="fa-IR" dirty="0" smtClean="0">
                <a:solidFill>
                  <a:srgbClr val="FF0000"/>
                </a:solidFill>
                <a:cs typeface="2  Elham" pitchFamily="2" charset="-78"/>
              </a:rPr>
              <a:t>معنوی</a:t>
            </a:r>
            <a:endParaRPr lang="en-US" dirty="0" smtClean="0">
              <a:solidFill>
                <a:srgbClr val="FF0000"/>
              </a:solidFill>
              <a:cs typeface="2  Elham" pitchFamily="2" charset="-78"/>
            </a:endParaRPr>
          </a:p>
        </p:txBody>
      </p:sp>
      <p:pic>
        <p:nvPicPr>
          <p:cNvPr id="3075" name="Picture 3" descr="C:\Documents and Settings\IPSECo\My Documents\My Pictures\Bluebrain.jpg"/>
          <p:cNvPicPr>
            <a:picLocks noChangeAspect="1" noChangeArrowheads="1"/>
          </p:cNvPicPr>
          <p:nvPr/>
        </p:nvPicPr>
        <p:blipFill>
          <a:blip r:embed="rId2" cstate="print"/>
          <a:srcRect/>
          <a:stretch>
            <a:fillRect/>
          </a:stretch>
        </p:blipFill>
        <p:spPr bwMode="auto">
          <a:xfrm>
            <a:off x="0" y="0"/>
            <a:ext cx="2634056" cy="3352800"/>
          </a:xfrm>
          <a:prstGeom prst="rect">
            <a:avLst/>
          </a:prstGeom>
          <a:noFill/>
        </p:spPr>
      </p:pic>
      <p:pic>
        <p:nvPicPr>
          <p:cNvPr id="3077" name="Picture 5" descr="C:\Documents and Settings\IPSECo\My Documents\My Pictures\nlp.jpg"/>
          <p:cNvPicPr>
            <a:picLocks noChangeAspect="1" noChangeArrowheads="1"/>
          </p:cNvPicPr>
          <p:nvPr/>
        </p:nvPicPr>
        <p:blipFill>
          <a:blip r:embed="rId3" cstate="print"/>
          <a:srcRect/>
          <a:stretch>
            <a:fillRect/>
          </a:stretch>
        </p:blipFill>
        <p:spPr bwMode="auto">
          <a:xfrm>
            <a:off x="0" y="3657600"/>
            <a:ext cx="2628900" cy="3200400"/>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1" end="1"/>
                                            </p:txEl>
                                          </p:spTgt>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4" dur="500"/>
                                        <p:tgtEl>
                                          <p:spTgt spid="3">
                                            <p:txEl>
                                              <p:pRg st="2" end="2"/>
                                            </p:txEl>
                                          </p:spTgt>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9"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30" dur="500"/>
                                        <p:tgtEl>
                                          <p:spTgt spid="3">
                                            <p:txEl>
                                              <p:pRg st="3" end="3"/>
                                            </p:txEl>
                                          </p:spTgt>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5" dur="500" fill="hold"/>
                                        <p:tgtEl>
                                          <p:spTgt spid="3">
                                            <p:txEl>
                                              <p:pRg st="4" end="4"/>
                                            </p:txEl>
                                          </p:spTgt>
                                        </p:tgtEl>
                                        <p:attrNameLst>
                                          <p:attrName>style.rotation</p:attrName>
                                        </p:attrNameLst>
                                      </p:cBhvr>
                                      <p:tavLst>
                                        <p:tav tm="0">
                                          <p:val>
                                            <p:fltVal val="360"/>
                                          </p:val>
                                        </p:tav>
                                        <p:tav tm="100000">
                                          <p:val>
                                            <p:fltVal val="0"/>
                                          </p:val>
                                        </p:tav>
                                      </p:tavLst>
                                    </p:anim>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3" dur="500" fill="hold"/>
                                        <p:tgtEl>
                                          <p:spTgt spid="3">
                                            <p:txEl>
                                              <p:pRg st="5" end="5"/>
                                            </p:txEl>
                                          </p:spTgt>
                                        </p:tgtEl>
                                        <p:attrNameLst>
                                          <p:attrName>style.rotation</p:attrName>
                                        </p:attrNameLst>
                                      </p:cBhvr>
                                      <p:tavLst>
                                        <p:tav tm="0">
                                          <p:val>
                                            <p:fltVal val="360"/>
                                          </p:val>
                                        </p:tav>
                                        <p:tav tm="100000">
                                          <p:val>
                                            <p:fltVal val="0"/>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1" dur="500" fill="hold"/>
                                        <p:tgtEl>
                                          <p:spTgt spid="3">
                                            <p:txEl>
                                              <p:pRg st="6" end="6"/>
                                            </p:txEl>
                                          </p:spTgt>
                                        </p:tgtEl>
                                        <p:attrNameLst>
                                          <p:attrName>style.rotation</p:attrName>
                                        </p:attrNameLst>
                                      </p:cBhvr>
                                      <p:tavLst>
                                        <p:tav tm="0">
                                          <p:val>
                                            <p:fltVal val="360"/>
                                          </p:val>
                                        </p:tav>
                                        <p:tav tm="100000">
                                          <p:val>
                                            <p:fltVal val="0"/>
                                          </p:val>
                                        </p:tav>
                                      </p:tavLst>
                                    </p:anim>
                                    <p:animEffect transition="in" filter="fade">
                                      <p:cBhvr>
                                        <p:cTn id="5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0" name="Picture 29" descr="1248979105_28_bc3da4fdc2.jpg"/>
          <p:cNvPicPr>
            <a:picLocks noChangeAspect="1"/>
          </p:cNvPicPr>
          <p:nvPr/>
        </p:nvPicPr>
        <p:blipFill>
          <a:blip r:embed="rId2" cstate="print"/>
          <a:stretch>
            <a:fillRect/>
          </a:stretch>
        </p:blipFill>
        <p:spPr>
          <a:xfrm>
            <a:off x="1371600" y="304800"/>
            <a:ext cx="1714500" cy="2000250"/>
          </a:xfrm>
          <a:prstGeom prst="rect">
            <a:avLst/>
          </a:prstGeom>
        </p:spPr>
      </p:pic>
      <p:grpSp>
        <p:nvGrpSpPr>
          <p:cNvPr id="25" name="Group 24"/>
          <p:cNvGrpSpPr/>
          <p:nvPr/>
        </p:nvGrpSpPr>
        <p:grpSpPr>
          <a:xfrm>
            <a:off x="3581400" y="5257800"/>
            <a:ext cx="1981200" cy="838200"/>
            <a:chOff x="3581400" y="5257800"/>
            <a:chExt cx="1981200" cy="838200"/>
          </a:xfrm>
        </p:grpSpPr>
        <p:sp>
          <p:nvSpPr>
            <p:cNvPr id="7" name="Line Callout 1 6"/>
            <p:cNvSpPr/>
            <p:nvPr/>
          </p:nvSpPr>
          <p:spPr>
            <a:xfrm>
              <a:off x="3581400" y="5257800"/>
              <a:ext cx="1981200" cy="838200"/>
            </a:xfrm>
            <a:prstGeom prst="borderCallout1">
              <a:avLst>
                <a:gd name="adj1" fmla="val 1966"/>
                <a:gd name="adj2" fmla="val 49891"/>
                <a:gd name="adj3" fmla="val -46373"/>
                <a:gd name="adj4" fmla="val 492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86200" y="5257800"/>
              <a:ext cx="1244250" cy="830997"/>
            </a:xfrm>
            <a:prstGeom prst="rect">
              <a:avLst/>
            </a:prstGeom>
            <a:noFill/>
          </p:spPr>
          <p:txBody>
            <a:bodyPr wrap="none" rtlCol="0">
              <a:spAutoFit/>
            </a:bodyPr>
            <a:lstStyle/>
            <a:p>
              <a:pPr algn="ctr"/>
              <a:r>
                <a:rPr lang="fa-IR" sz="2400" b="1" dirty="0">
                  <a:cs typeface="B Nazanin" pitchFamily="2" charset="-78"/>
                </a:rPr>
                <a:t>نقاط</a:t>
              </a:r>
              <a:r>
                <a:rPr lang="fa-IR" dirty="0" smtClean="0"/>
                <a:t> </a:t>
              </a:r>
              <a:r>
                <a:rPr lang="fa-IR" sz="2400" b="1" dirty="0">
                  <a:cs typeface="B Nazanin" pitchFamily="2" charset="-78"/>
                </a:rPr>
                <a:t>قوت </a:t>
              </a:r>
              <a:endParaRPr lang="fa-IR" sz="2400" b="1" dirty="0" smtClean="0">
                <a:cs typeface="B Nazanin" pitchFamily="2" charset="-78"/>
              </a:endParaRPr>
            </a:p>
            <a:p>
              <a:pPr algn="ctr"/>
              <a:r>
                <a:rPr lang="fa-IR" sz="2400" b="1" dirty="0" smtClean="0">
                  <a:cs typeface="B Nazanin" pitchFamily="2" charset="-78"/>
                </a:rPr>
                <a:t>و </a:t>
              </a:r>
              <a:r>
                <a:rPr lang="fa-IR" sz="2400" b="1" dirty="0">
                  <a:cs typeface="B Nazanin" pitchFamily="2" charset="-78"/>
                </a:rPr>
                <a:t>ضعف</a:t>
              </a:r>
              <a:endParaRPr lang="en-US" sz="2400" b="1" dirty="0">
                <a:cs typeface="B Nazanin" pitchFamily="2" charset="-78"/>
              </a:endParaRPr>
            </a:p>
          </p:txBody>
        </p:sp>
      </p:grpSp>
      <p:sp>
        <p:nvSpPr>
          <p:cNvPr id="12" name="Rectangle 11"/>
          <p:cNvSpPr/>
          <p:nvPr/>
        </p:nvSpPr>
        <p:spPr>
          <a:xfrm>
            <a:off x="6477000" y="5405735"/>
            <a:ext cx="2228494" cy="400110"/>
          </a:xfrm>
          <a:prstGeom prst="rect">
            <a:avLst/>
          </a:prstGeom>
        </p:spPr>
        <p:txBody>
          <a:bodyPr wrap="none">
            <a:spAutoFit/>
          </a:bodyPr>
          <a:lstStyle/>
          <a:p>
            <a:r>
              <a:rPr lang="fa-IR" sz="2000" b="1" dirty="0">
                <a:cs typeface="B Nazanin" pitchFamily="2" charset="-78"/>
              </a:rPr>
              <a:t>پيشرفت ها و ناكامي ها </a:t>
            </a:r>
            <a:endParaRPr lang="en-US" sz="2000" b="1" dirty="0">
              <a:cs typeface="B Nazanin" pitchFamily="2" charset="-78"/>
            </a:endParaRPr>
          </a:p>
        </p:txBody>
      </p:sp>
      <p:grpSp>
        <p:nvGrpSpPr>
          <p:cNvPr id="28" name="Group 27"/>
          <p:cNvGrpSpPr/>
          <p:nvPr/>
        </p:nvGrpSpPr>
        <p:grpSpPr>
          <a:xfrm>
            <a:off x="429064" y="2971800"/>
            <a:ext cx="2438400" cy="914400"/>
            <a:chOff x="429064" y="2971800"/>
            <a:chExt cx="2438400" cy="914400"/>
          </a:xfrm>
        </p:grpSpPr>
        <p:sp>
          <p:nvSpPr>
            <p:cNvPr id="13" name="Line Callout 1 12"/>
            <p:cNvSpPr/>
            <p:nvPr/>
          </p:nvSpPr>
          <p:spPr>
            <a:xfrm>
              <a:off x="429064" y="2971800"/>
              <a:ext cx="2438400" cy="914400"/>
            </a:xfrm>
            <a:prstGeom prst="borderCallout1">
              <a:avLst>
                <a:gd name="adj1" fmla="val 100008"/>
                <a:gd name="adj2" fmla="val 98309"/>
                <a:gd name="adj3" fmla="val 131252"/>
                <a:gd name="adj4" fmla="val 1391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9600" y="3200400"/>
              <a:ext cx="1955985" cy="461665"/>
            </a:xfrm>
            <a:prstGeom prst="rect">
              <a:avLst/>
            </a:prstGeom>
          </p:spPr>
          <p:txBody>
            <a:bodyPr wrap="none">
              <a:spAutoFit/>
            </a:bodyPr>
            <a:lstStyle/>
            <a:p>
              <a:r>
                <a:rPr lang="fa-IR" sz="2400" b="1" dirty="0" smtClean="0">
                  <a:cs typeface="B Nazanin" pitchFamily="2" charset="-78"/>
                </a:rPr>
                <a:t>گفتگوهای درونی</a:t>
              </a:r>
              <a:endParaRPr lang="en-US" sz="2400" b="1" dirty="0">
                <a:cs typeface="B Nazanin" pitchFamily="2" charset="-78"/>
              </a:endParaRPr>
            </a:p>
          </p:txBody>
        </p:sp>
      </p:grpSp>
      <p:grpSp>
        <p:nvGrpSpPr>
          <p:cNvPr id="27" name="Group 26"/>
          <p:cNvGrpSpPr/>
          <p:nvPr/>
        </p:nvGrpSpPr>
        <p:grpSpPr>
          <a:xfrm>
            <a:off x="1219200" y="4101297"/>
            <a:ext cx="1600200" cy="1004101"/>
            <a:chOff x="1219200" y="4103474"/>
            <a:chExt cx="1600200" cy="842323"/>
          </a:xfrm>
        </p:grpSpPr>
        <p:sp>
          <p:nvSpPr>
            <p:cNvPr id="8" name="Rectangle 7"/>
            <p:cNvSpPr/>
            <p:nvPr/>
          </p:nvSpPr>
          <p:spPr>
            <a:xfrm>
              <a:off x="1219200" y="4114800"/>
              <a:ext cx="1523999" cy="830997"/>
            </a:xfrm>
            <a:prstGeom prst="rect">
              <a:avLst/>
            </a:prstGeom>
          </p:spPr>
          <p:txBody>
            <a:bodyPr wrap="square">
              <a:spAutoFit/>
            </a:bodyPr>
            <a:lstStyle/>
            <a:p>
              <a:pPr algn="ctr"/>
              <a:r>
                <a:rPr lang="fa-IR" sz="2400" b="1" dirty="0" smtClean="0">
                  <a:cs typeface="B Nazanin" pitchFamily="2" charset="-78"/>
                </a:rPr>
                <a:t>ویژگیهای جسمانی</a:t>
              </a:r>
              <a:endParaRPr lang="en-US" sz="2400" b="1" dirty="0">
                <a:cs typeface="B Nazanin" pitchFamily="2" charset="-78"/>
              </a:endParaRPr>
            </a:p>
          </p:txBody>
        </p:sp>
        <p:sp>
          <p:nvSpPr>
            <p:cNvPr id="17" name="Line Callout 1 16"/>
            <p:cNvSpPr/>
            <p:nvPr/>
          </p:nvSpPr>
          <p:spPr>
            <a:xfrm>
              <a:off x="1219200" y="4103474"/>
              <a:ext cx="1600200" cy="754797"/>
            </a:xfrm>
            <a:prstGeom prst="borderCallout1">
              <a:avLst>
                <a:gd name="adj1" fmla="val 50265"/>
                <a:gd name="adj2" fmla="val 101962"/>
                <a:gd name="adj3" fmla="val 52764"/>
                <a:gd name="adj4" fmla="val 1551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263034" y="5181600"/>
            <a:ext cx="2480166" cy="914400"/>
            <a:chOff x="263034" y="5181600"/>
            <a:chExt cx="2480166" cy="914400"/>
          </a:xfrm>
        </p:grpSpPr>
        <p:sp>
          <p:nvSpPr>
            <p:cNvPr id="9" name="Line Callout 1 8"/>
            <p:cNvSpPr/>
            <p:nvPr/>
          </p:nvSpPr>
          <p:spPr>
            <a:xfrm>
              <a:off x="381000" y="5181600"/>
              <a:ext cx="2362200" cy="914400"/>
            </a:xfrm>
            <a:prstGeom prst="borderCallout1">
              <a:avLst>
                <a:gd name="adj1" fmla="val 3085"/>
                <a:gd name="adj2" fmla="val 100374"/>
                <a:gd name="adj3" fmla="val -33365"/>
                <a:gd name="adj4" fmla="val 14187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3034" y="5257800"/>
              <a:ext cx="2480166" cy="830997"/>
            </a:xfrm>
            <a:prstGeom prst="rect">
              <a:avLst/>
            </a:prstGeom>
          </p:spPr>
          <p:txBody>
            <a:bodyPr wrap="none">
              <a:spAutoFit/>
            </a:bodyPr>
            <a:lstStyle/>
            <a:p>
              <a:pPr algn="ctr"/>
              <a:r>
                <a:rPr lang="fa-IR" sz="2300" b="1" dirty="0">
                  <a:cs typeface="B Nazanin" pitchFamily="2" charset="-78"/>
                </a:rPr>
                <a:t>چگونگی عملکرد </a:t>
              </a:r>
            </a:p>
            <a:p>
              <a:pPr algn="ctr"/>
              <a:r>
                <a:rPr lang="fa-IR" sz="2300" b="1" dirty="0">
                  <a:cs typeface="B Nazanin" pitchFamily="2" charset="-78"/>
                </a:rPr>
                <a:t>و نقش خود در گروهها</a:t>
              </a:r>
              <a:endParaRPr lang="en-US" sz="2300" b="1" dirty="0">
                <a:cs typeface="B Nazanin" pitchFamily="2" charset="-78"/>
              </a:endParaRPr>
            </a:p>
          </p:txBody>
        </p:sp>
      </p:grpSp>
      <p:sp>
        <p:nvSpPr>
          <p:cNvPr id="19" name="Subtitle 18"/>
          <p:cNvSpPr>
            <a:spLocks noGrp="1"/>
          </p:cNvSpPr>
          <p:nvPr>
            <p:ph type="subTitle" idx="1"/>
          </p:nvPr>
        </p:nvSpPr>
        <p:spPr>
          <a:xfrm>
            <a:off x="2819400" y="4191000"/>
            <a:ext cx="3352800" cy="990600"/>
          </a:xfrm>
        </p:spPr>
        <p:txBody>
          <a:bodyPr>
            <a:noAutofit/>
          </a:bodyPr>
          <a:lstStyle/>
          <a:p>
            <a:r>
              <a:rPr lang="fa-IR" sz="3600" spc="0" dirty="0" smtClean="0">
                <a:solidFill>
                  <a:srgbClr val="FF0000"/>
                </a:solidFill>
                <a:cs typeface="B Titr" pitchFamily="2" charset="-78"/>
              </a:rPr>
              <a:t>آگاهی بر</a:t>
            </a:r>
          </a:p>
        </p:txBody>
      </p:sp>
      <p:sp>
        <p:nvSpPr>
          <p:cNvPr id="20" name="Line Callout 1 19"/>
          <p:cNvSpPr/>
          <p:nvPr/>
        </p:nvSpPr>
        <p:spPr>
          <a:xfrm flipH="1">
            <a:off x="6400800" y="5181600"/>
            <a:ext cx="2362200" cy="914400"/>
          </a:xfrm>
          <a:prstGeom prst="borderCallout1">
            <a:avLst>
              <a:gd name="adj1" fmla="val 3085"/>
              <a:gd name="adj2" fmla="val 100374"/>
              <a:gd name="adj3" fmla="val -42596"/>
              <a:gd name="adj4" fmla="val 1460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6248400" y="2971800"/>
            <a:ext cx="2438400" cy="914400"/>
            <a:chOff x="6248400" y="2971800"/>
            <a:chExt cx="2438400" cy="914400"/>
          </a:xfrm>
        </p:grpSpPr>
        <p:sp>
          <p:nvSpPr>
            <p:cNvPr id="16" name="Rectangle 15"/>
            <p:cNvSpPr/>
            <p:nvPr/>
          </p:nvSpPr>
          <p:spPr>
            <a:xfrm>
              <a:off x="6424527" y="3200400"/>
              <a:ext cx="2109873" cy="461665"/>
            </a:xfrm>
            <a:prstGeom prst="rect">
              <a:avLst/>
            </a:prstGeom>
          </p:spPr>
          <p:txBody>
            <a:bodyPr wrap="none">
              <a:spAutoFit/>
            </a:bodyPr>
            <a:lstStyle/>
            <a:p>
              <a:r>
                <a:rPr lang="fa-IR" sz="2400" b="1" dirty="0" smtClean="0">
                  <a:cs typeface="B Nazanin" pitchFamily="2" charset="-78"/>
                </a:rPr>
                <a:t>خودارزیابی صحیح</a:t>
              </a:r>
              <a:endParaRPr lang="en-US" sz="2400" b="1" dirty="0">
                <a:cs typeface="B Nazanin" pitchFamily="2" charset="-78"/>
              </a:endParaRPr>
            </a:p>
          </p:txBody>
        </p:sp>
        <p:sp>
          <p:nvSpPr>
            <p:cNvPr id="21" name="Line Callout 1 20"/>
            <p:cNvSpPr/>
            <p:nvPr/>
          </p:nvSpPr>
          <p:spPr>
            <a:xfrm flipH="1">
              <a:off x="6248400" y="2971800"/>
              <a:ext cx="2438400" cy="914400"/>
            </a:xfrm>
            <a:prstGeom prst="borderCallout1">
              <a:avLst>
                <a:gd name="adj1" fmla="val 100008"/>
                <a:gd name="adj2" fmla="val 98309"/>
                <a:gd name="adj3" fmla="val 131252"/>
                <a:gd name="adj4" fmla="val 1391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338668" y="4114800"/>
            <a:ext cx="1600200" cy="858128"/>
            <a:chOff x="6338668" y="4114800"/>
            <a:chExt cx="1600200" cy="858128"/>
          </a:xfrm>
        </p:grpSpPr>
        <p:sp>
          <p:nvSpPr>
            <p:cNvPr id="6" name="Rectangle 5"/>
            <p:cNvSpPr/>
            <p:nvPr/>
          </p:nvSpPr>
          <p:spPr>
            <a:xfrm>
              <a:off x="6477000" y="4114800"/>
              <a:ext cx="1245854" cy="830997"/>
            </a:xfrm>
            <a:prstGeom prst="rect">
              <a:avLst/>
            </a:prstGeom>
          </p:spPr>
          <p:txBody>
            <a:bodyPr wrap="none">
              <a:spAutoFit/>
            </a:bodyPr>
            <a:lstStyle/>
            <a:p>
              <a:pPr algn="ctr"/>
              <a:r>
                <a:rPr lang="fa-IR" sz="2400" b="1" dirty="0" smtClean="0">
                  <a:cs typeface="B Nazanin" pitchFamily="2" charset="-78"/>
                </a:rPr>
                <a:t>ویژگیهای </a:t>
              </a:r>
            </a:p>
            <a:p>
              <a:pPr algn="ctr"/>
              <a:r>
                <a:rPr lang="fa-IR" sz="2400" b="1" dirty="0" smtClean="0">
                  <a:cs typeface="B Nazanin" pitchFamily="2" charset="-78"/>
                </a:rPr>
                <a:t>رفتاری</a:t>
              </a:r>
              <a:endParaRPr lang="en-US" sz="2400" b="1" dirty="0">
                <a:cs typeface="B Nazanin" pitchFamily="2" charset="-78"/>
              </a:endParaRPr>
            </a:p>
          </p:txBody>
        </p:sp>
        <p:sp>
          <p:nvSpPr>
            <p:cNvPr id="22" name="Line Callout 1 21"/>
            <p:cNvSpPr/>
            <p:nvPr/>
          </p:nvSpPr>
          <p:spPr>
            <a:xfrm flipH="1">
              <a:off x="6338668" y="4120660"/>
              <a:ext cx="1600200" cy="852268"/>
            </a:xfrm>
            <a:prstGeom prst="borderCallout1">
              <a:avLst>
                <a:gd name="adj1" fmla="val 50265"/>
                <a:gd name="adj2" fmla="val 101962"/>
                <a:gd name="adj3" fmla="val 44071"/>
                <a:gd name="adj4" fmla="val 15690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Subtitle 18"/>
          <p:cNvSpPr txBox="1">
            <a:spLocks/>
          </p:cNvSpPr>
          <p:nvPr/>
        </p:nvSpPr>
        <p:spPr>
          <a:xfrm>
            <a:off x="2438400" y="1219200"/>
            <a:ext cx="4191000" cy="990600"/>
          </a:xfrm>
          <a:prstGeom prst="rect">
            <a:avLst/>
          </a:prstGeom>
        </p:spPr>
        <p:txBody>
          <a:bodyPr vert="horz">
            <a:noAutofit/>
          </a:bodyPr>
          <a:lstStyle/>
          <a:p>
            <a:pPr marL="0" marR="0" lvl="0"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fa-IR" sz="4000" b="1" i="0" u="none" strike="noStrike" kern="1200" cap="all" spc="0" normalizeH="0" baseline="0" noProof="0" dirty="0" smtClean="0">
                <a:ln>
                  <a:noFill/>
                </a:ln>
                <a:solidFill>
                  <a:srgbClr val="FF0000"/>
                </a:solidFill>
                <a:effectLst/>
                <a:uLnTx/>
                <a:uFillTx/>
                <a:latin typeface="+mn-lt"/>
                <a:cs typeface="B Titr" pitchFamily="2" charset="-78"/>
              </a:rPr>
              <a:t>اجزاء خودآگاهي</a:t>
            </a:r>
            <a:endParaRPr kumimoji="0" lang="en-US" sz="4000" b="1" i="0" u="none" strike="noStrike" kern="1200" cap="all" spc="0" normalizeH="0" baseline="0" noProof="0" dirty="0">
              <a:ln>
                <a:noFill/>
              </a:ln>
              <a:solidFill>
                <a:schemeClr val="tx1"/>
              </a:solidFill>
              <a:effectLst/>
              <a:uLnTx/>
              <a:uFillTx/>
              <a:cs typeface="B Titr" pitchFamily="2" charset="-78"/>
            </a:endParaRPr>
          </a:p>
        </p:txBody>
      </p:sp>
      <p:pic>
        <p:nvPicPr>
          <p:cNvPr id="29" name="Picture 28" descr="DSC06677.JPG"/>
          <p:cNvPicPr>
            <a:picLocks noChangeAspect="1"/>
          </p:cNvPicPr>
          <p:nvPr/>
        </p:nvPicPr>
        <p:blipFill>
          <a:blip r:embed="rId3" cstate="print"/>
          <a:stretch>
            <a:fillRect/>
          </a:stretch>
        </p:blipFill>
        <p:spPr>
          <a:xfrm>
            <a:off x="6705600" y="228600"/>
            <a:ext cx="2438400" cy="1828800"/>
          </a:xfrm>
          <a:prstGeom prst="rect">
            <a:avLst/>
          </a:prstGeom>
        </p:spPr>
      </p:pic>
      <p:grpSp>
        <p:nvGrpSpPr>
          <p:cNvPr id="37" name="Group 36"/>
          <p:cNvGrpSpPr/>
          <p:nvPr/>
        </p:nvGrpSpPr>
        <p:grpSpPr>
          <a:xfrm>
            <a:off x="3531275" y="2971800"/>
            <a:ext cx="2031325" cy="838200"/>
            <a:chOff x="3531275" y="2971800"/>
            <a:chExt cx="2031325" cy="838200"/>
          </a:xfrm>
        </p:grpSpPr>
        <p:sp>
          <p:nvSpPr>
            <p:cNvPr id="34" name="Line Callout 1 33"/>
            <p:cNvSpPr/>
            <p:nvPr/>
          </p:nvSpPr>
          <p:spPr>
            <a:xfrm flipV="1">
              <a:off x="3581400" y="2971800"/>
              <a:ext cx="1981200" cy="838200"/>
            </a:xfrm>
            <a:prstGeom prst="borderCallout1">
              <a:avLst>
                <a:gd name="adj1" fmla="val 1966"/>
                <a:gd name="adj2" fmla="val 49891"/>
                <a:gd name="adj3" fmla="val -46373"/>
                <a:gd name="adj4" fmla="val 492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531275" y="3119735"/>
              <a:ext cx="2031325" cy="461665"/>
            </a:xfrm>
            <a:prstGeom prst="rect">
              <a:avLst/>
            </a:prstGeom>
            <a:noFill/>
          </p:spPr>
          <p:txBody>
            <a:bodyPr wrap="none" rtlCol="0">
              <a:spAutoFit/>
            </a:bodyPr>
            <a:lstStyle/>
            <a:p>
              <a:pPr algn="ctr"/>
              <a:r>
                <a:rPr lang="fa-IR" sz="2400" b="1" dirty="0" smtClean="0">
                  <a:cs typeface="B Nazanin" pitchFamily="2" charset="-78"/>
                </a:rPr>
                <a:t>ویژگیهای هیجانی</a:t>
              </a:r>
              <a:endParaRPr lang="en-US" sz="2400" b="1" dirty="0">
                <a:cs typeface="B Nazanin" pitchFamily="2" charset="-78"/>
              </a:endParaRPr>
            </a:p>
          </p:txBody>
        </p:sp>
      </p:gr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p:cTn id="7" dur="1000" fill="hold"/>
                                        <p:tgtEl>
                                          <p:spTgt spid="31">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
                                            <p:txEl>
                                              <p:pRg st="0" end="0"/>
                                            </p:txEl>
                                          </p:spTgt>
                                        </p:tgtEl>
                                      </p:cBhvr>
                                    </p:animEffect>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2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 calcmode="lin" valueType="num">
                                      <p:cBhvr>
                                        <p:cTn id="18" dur="1000" fill="hold"/>
                                        <p:tgtEl>
                                          <p:spTgt spid="19">
                                            <p:txEl>
                                              <p:pRg st="0" end="0"/>
                                            </p:txEl>
                                          </p:spTgt>
                                        </p:tgtEl>
                                        <p:attrNameLst>
                                          <p:attrName>ppt_x</p:attrName>
                                        </p:attrNameLst>
                                      </p:cBhvr>
                                      <p:tavLst>
                                        <p:tav tm="0">
                                          <p:val>
                                            <p:strVal val="#ppt_x-.2"/>
                                          </p:val>
                                        </p:tav>
                                        <p:tav tm="100000">
                                          <p:val>
                                            <p:strVal val="#ppt_x"/>
                                          </p:val>
                                        </p:tav>
                                      </p:tavLst>
                                    </p:anim>
                                    <p:anim calcmode="lin" valueType="num">
                                      <p:cBhvr>
                                        <p:cTn id="19" dur="1000" fill="hold"/>
                                        <p:tgtEl>
                                          <p:spTgt spid="1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000" fill="hold"/>
                                        <p:tgtEl>
                                          <p:spTgt spid="27"/>
                                        </p:tgtEl>
                                        <p:attrNameLst>
                                          <p:attrName>ppt_x</p:attrName>
                                        </p:attrNameLst>
                                      </p:cBhvr>
                                      <p:tavLst>
                                        <p:tav tm="0">
                                          <p:val>
                                            <p:strVal val="#ppt_x-.2"/>
                                          </p:val>
                                        </p:tav>
                                        <p:tav tm="100000">
                                          <p:val>
                                            <p:strVal val="#ppt_x"/>
                                          </p:val>
                                        </p:tav>
                                      </p:tavLst>
                                    </p:anim>
                                    <p:anim calcmode="lin" valueType="num">
                                      <p:cBhvr>
                                        <p:cTn id="26"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ppt_x</p:attrName>
                                        </p:attrNameLst>
                                      </p:cBhvr>
                                      <p:tavLst>
                                        <p:tav tm="0">
                                          <p:val>
                                            <p:strVal val="#ppt_x-.2"/>
                                          </p:val>
                                        </p:tav>
                                        <p:tav tm="100000">
                                          <p:val>
                                            <p:strVal val="#ppt_x"/>
                                          </p:val>
                                        </p:tav>
                                      </p:tavLst>
                                    </p:anim>
                                    <p:anim calcmode="lin" valueType="num">
                                      <p:cBhvr>
                                        <p:cTn id="33"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ppt_x</p:attrName>
                                        </p:attrNameLst>
                                      </p:cBhvr>
                                      <p:tavLst>
                                        <p:tav tm="0">
                                          <p:val>
                                            <p:strVal val="#ppt_x-.2"/>
                                          </p:val>
                                        </p:tav>
                                        <p:tav tm="100000">
                                          <p:val>
                                            <p:strVal val="#ppt_x"/>
                                          </p:val>
                                        </p:tav>
                                      </p:tavLst>
                                    </p:anim>
                                    <p:anim calcmode="lin" valueType="num">
                                      <p:cBhvr>
                                        <p:cTn id="5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0"/>
                                        </p:tgtEl>
                                      </p:cBhvr>
                                    </p:animEffect>
                                  </p:childTnLst>
                                </p:cTn>
                              </p:par>
                              <p:par>
                                <p:cTn id="55" presetID="29"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ppt_x</p:attrName>
                                        </p:attrNameLst>
                                      </p:cBhvr>
                                      <p:tavLst>
                                        <p:tav tm="0">
                                          <p:val>
                                            <p:strVal val="#ppt_x-.2"/>
                                          </p:val>
                                        </p:tav>
                                        <p:tav tm="100000">
                                          <p:val>
                                            <p:strVal val="#ppt_x"/>
                                          </p:val>
                                        </p:tav>
                                      </p:tavLst>
                                    </p:anim>
                                    <p:anim calcmode="lin" valueType="num">
                                      <p:cBhvr>
                                        <p:cTn id="5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1000" fill="hold"/>
                                        <p:tgtEl>
                                          <p:spTgt spid="28"/>
                                        </p:tgtEl>
                                        <p:attrNameLst>
                                          <p:attrName>ppt_x</p:attrName>
                                        </p:attrNameLst>
                                      </p:cBhvr>
                                      <p:tavLst>
                                        <p:tav tm="0">
                                          <p:val>
                                            <p:strVal val="#ppt_x-.2"/>
                                          </p:val>
                                        </p:tav>
                                        <p:tav tm="100000">
                                          <p:val>
                                            <p:strVal val="#ppt_x"/>
                                          </p:val>
                                        </p:tav>
                                      </p:tavLst>
                                    </p:anim>
                                    <p:anim calcmode="lin" valueType="num">
                                      <p:cBhvr>
                                        <p:cTn id="65"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66" dur="10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9"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1000" fill="hold"/>
                                        <p:tgtEl>
                                          <p:spTgt spid="26"/>
                                        </p:tgtEl>
                                        <p:attrNameLst>
                                          <p:attrName>ppt_x</p:attrName>
                                        </p:attrNameLst>
                                      </p:cBhvr>
                                      <p:tavLst>
                                        <p:tav tm="0">
                                          <p:val>
                                            <p:strVal val="#ppt_x-.2"/>
                                          </p:val>
                                        </p:tav>
                                        <p:tav tm="100000">
                                          <p:val>
                                            <p:strVal val="#ppt_x"/>
                                          </p:val>
                                        </p:tav>
                                      </p:tavLst>
                                    </p:anim>
                                    <p:anim calcmode="lin" valueType="num">
                                      <p:cBhvr>
                                        <p:cTn id="72"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73" dur="10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strips(downLeft)">
                                      <p:cBhvr>
                                        <p:cTn id="7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build="p"/>
      <p:bldP spid="20" grpId="0" animBg="1"/>
      <p:bldP spid="3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07075.JPG"/>
          <p:cNvPicPr>
            <a:picLocks noChangeAspect="1"/>
          </p:cNvPicPr>
          <p:nvPr/>
        </p:nvPicPr>
        <p:blipFill>
          <a:blip r:embed="rId2" cstate="print">
            <a:clrChange>
              <a:clrFrom>
                <a:srgbClr val="888785"/>
              </a:clrFrom>
              <a:clrTo>
                <a:srgbClr val="888785">
                  <a:alpha val="0"/>
                </a:srgbClr>
              </a:clrTo>
            </a:clrChange>
            <a:lum contrast="40000"/>
          </a:blip>
          <a:srcRect l="35000" t="61341" r="38453" b="13333"/>
          <a:stretch>
            <a:fillRect/>
          </a:stretch>
        </p:blipFill>
        <p:spPr>
          <a:xfrm rot="2063824">
            <a:off x="4495966" y="2485297"/>
            <a:ext cx="4033145" cy="28857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itle 3"/>
          <p:cNvSpPr>
            <a:spLocks noGrp="1"/>
          </p:cNvSpPr>
          <p:nvPr>
            <p:ph type="title"/>
          </p:nvPr>
        </p:nvSpPr>
        <p:spPr>
          <a:xfrm>
            <a:off x="304800" y="0"/>
            <a:ext cx="8534400" cy="1295400"/>
          </a:xfrm>
        </p:spPr>
        <p:txBody>
          <a:bodyPr>
            <a:normAutofit fontScale="90000"/>
          </a:bodyPr>
          <a:lstStyle/>
          <a:p>
            <a:pPr rtl="1">
              <a:lnSpc>
                <a:spcPct val="150000"/>
              </a:lnSpc>
            </a:pPr>
            <a:r>
              <a:rPr lang="fa-IR" sz="3000" dirty="0" smtClean="0">
                <a:solidFill>
                  <a:srgbClr val="FF0000"/>
                </a:solidFill>
                <a:cs typeface="B Titr" pitchFamily="2" charset="-78"/>
              </a:rPr>
              <a:t>تصور کنید در مقابل آینه ای ایستاده اید به دقت نگاه کنید </a:t>
            </a:r>
            <a:br>
              <a:rPr lang="fa-IR" sz="3000" dirty="0" smtClean="0">
                <a:solidFill>
                  <a:srgbClr val="FF0000"/>
                </a:solidFill>
                <a:cs typeface="B Titr" pitchFamily="2" charset="-78"/>
              </a:rPr>
            </a:br>
            <a:r>
              <a:rPr lang="fa-IR" sz="3000" dirty="0" smtClean="0">
                <a:solidFill>
                  <a:srgbClr val="FF0000"/>
                </a:solidFill>
                <a:cs typeface="B Titr" pitchFamily="2" charset="-78"/>
              </a:rPr>
              <a:t>و خصوصیات جسمانی خود را توصیف کنید</a:t>
            </a:r>
            <a:endParaRPr lang="en-US" sz="3000" dirty="0">
              <a:solidFill>
                <a:srgbClr val="FF0000"/>
              </a:solidFill>
              <a:cs typeface="B Titr" pitchFamily="2" charset="-78"/>
            </a:endParaRPr>
          </a:p>
        </p:txBody>
      </p:sp>
      <p:pic>
        <p:nvPicPr>
          <p:cNvPr id="5" name="Picture 4" descr="DSC06677.JPG"/>
          <p:cNvPicPr>
            <a:picLocks noChangeAspect="1"/>
          </p:cNvPicPr>
          <p:nvPr/>
        </p:nvPicPr>
        <p:blipFill>
          <a:blip r:embed="rId3" cstate="print"/>
          <a:srcRect/>
          <a:stretch>
            <a:fillRect/>
          </a:stretch>
        </p:blipFill>
        <p:spPr>
          <a:xfrm rot="2366745">
            <a:off x="533697" y="2440027"/>
            <a:ext cx="3721030" cy="3005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fltVal val="0"/>
                                          </p:val>
                                        </p:tav>
                                        <p:tav tm="100000">
                                          <p:val>
                                            <p:strVal val="#ppt_w"/>
                                          </p:val>
                                        </p:tav>
                                      </p:tavLst>
                                    </p:anim>
                                    <p:anim calcmode="lin" valueType="num">
                                      <p:cBhvr>
                                        <p:cTn id="12" dur="2000" fill="hold"/>
                                        <p:tgtEl>
                                          <p:spTgt spid="5"/>
                                        </p:tgtEl>
                                        <p:attrNameLst>
                                          <p:attrName>ppt_h</p:attrName>
                                        </p:attrNameLst>
                                      </p:cBhvr>
                                      <p:tavLst>
                                        <p:tav tm="0">
                                          <p:val>
                                            <p:fltVal val="0"/>
                                          </p:val>
                                        </p:tav>
                                        <p:tav tm="100000">
                                          <p:val>
                                            <p:strVal val="#ppt_h"/>
                                          </p:val>
                                        </p:tav>
                                      </p:tavLst>
                                    </p:anim>
                                    <p:anim calcmode="lin" valueType="num">
                                      <p:cBhvr>
                                        <p:cTn id="13" dur="2000" fill="hold"/>
                                        <p:tgtEl>
                                          <p:spTgt spid="5"/>
                                        </p:tgtEl>
                                        <p:attrNameLst>
                                          <p:attrName>style.rotation</p:attrName>
                                        </p:attrNameLst>
                                      </p:cBhvr>
                                      <p:tavLst>
                                        <p:tav tm="0">
                                          <p:val>
                                            <p:fltVal val="90"/>
                                          </p:val>
                                        </p:tav>
                                        <p:tav tm="100000">
                                          <p:val>
                                            <p:fltVal val="0"/>
                                          </p:val>
                                        </p:tav>
                                      </p:tavLst>
                                    </p:anim>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28600" y="228600"/>
            <a:ext cx="8610600" cy="838200"/>
          </a:xfrm>
        </p:spPr>
        <p:txBody>
          <a:bodyPr>
            <a:normAutofit/>
          </a:bodyPr>
          <a:lstStyle/>
          <a:p>
            <a:pPr marL="0" indent="0" algn="just" rtl="1">
              <a:buNone/>
            </a:pPr>
            <a:r>
              <a:rPr lang="fa-IR" sz="3200" b="1" dirty="0" smtClean="0">
                <a:solidFill>
                  <a:srgbClr val="C00000"/>
                </a:solidFill>
                <a:cs typeface="B Titr" pitchFamily="2" charset="-78"/>
              </a:rPr>
              <a:t>ماجرای خانم احمدی . . . </a:t>
            </a:r>
          </a:p>
        </p:txBody>
      </p:sp>
      <p:sp>
        <p:nvSpPr>
          <p:cNvPr id="4" name="TextBox 3"/>
          <p:cNvSpPr txBox="1"/>
          <p:nvPr/>
        </p:nvSpPr>
        <p:spPr>
          <a:xfrm>
            <a:off x="228600" y="985421"/>
            <a:ext cx="8686800" cy="5262979"/>
          </a:xfrm>
          <a:prstGeom prst="rect">
            <a:avLst/>
          </a:prstGeom>
          <a:noFill/>
        </p:spPr>
        <p:txBody>
          <a:bodyPr wrap="square" rtlCol="0">
            <a:spAutoFit/>
          </a:bodyPr>
          <a:lstStyle/>
          <a:p>
            <a:pPr algn="just"/>
            <a:r>
              <a:rPr lang="ar-SA" sz="2800" spc="-150" dirty="0" smtClean="0">
                <a:solidFill>
                  <a:schemeClr val="tx2">
                    <a:lumMod val="50000"/>
                  </a:schemeClr>
                </a:solidFill>
                <a:cs typeface="B Nazanin" pitchFamily="2" charset="-78"/>
              </a:rPr>
              <a:t>مانند هرروز ديگر امروز خانم احمدي قبل از اينكه به اداره برود دخترش را به مهد رساند. سوگل دختر شيرين زباني است و هرروز قبل از آنكه به مهد برود حسابي مادرش را مي‌خنداند. خانم احمدي همچنان كه لبخندي بر لب داشت وارد اداره شد. در حالي كه مشغول كارتزني بود آقاي بهرامي را ديد آقاي بهرامي هميشه اخبار دست اولي از قراردادها و مصوبات سازمان داشت. خانم احمدي هنوز پس از گذشت 4 ماه از سال حقوقي دريافت نكرده و قراردادش تنظيم نشده بود. آقاي بهرامي به او گفت كه در قرارداد جديد بازهم يك سري از مزايا را از دست داده و هنوز هم سازمان هيچ تعهدي در برابر استخدام او ندارد. همچنان كه خانم احمدي از پله‌ها بالا مي‌رفت احساس ياس و نااميدي بر قلبش چنگ مي‌زد. نگراني و اضطراب باز به سراغش آمده بود. سال‌ها را از دست مي‌داد و فرصت ديگري برايش نمي‌ماند و اگر روزي سازمان عذرش را مي‌خواست؟ .... تازه وارد اتاقش شده بود كه همكار شاد و شلوغش سارا با </a:t>
            </a:r>
            <a:r>
              <a:rPr lang="en-US" sz="2800" spc="-150" dirty="0" smtClean="0">
                <a:solidFill>
                  <a:schemeClr val="tx2">
                    <a:lumMod val="50000"/>
                  </a:schemeClr>
                </a:solidFill>
                <a:cs typeface="B Nazanin" pitchFamily="2" charset="-78"/>
              </a:rPr>
              <a:t>sms</a:t>
            </a:r>
            <a:r>
              <a:rPr lang="fa-IR" sz="2800" spc="-150" dirty="0" smtClean="0">
                <a:solidFill>
                  <a:schemeClr val="tx2">
                    <a:lumMod val="50000"/>
                  </a:schemeClr>
                </a:solidFill>
                <a:cs typeface="B Nazanin" pitchFamily="2" charset="-78"/>
              </a:rPr>
              <a:t> ها و جوك‌هاي جديدش آنقدر او را خنداند كه خانم احمدي براي لحظاتي همه چيز را از ياد برد. مشغول كارهاي روزمره شده بود كه آقاي رييس احضارش كرد. </a:t>
            </a:r>
            <a:endParaRPr lang="en-US" sz="2800" spc="-150" dirty="0" smtClean="0">
              <a:solidFill>
                <a:schemeClr val="tx2">
                  <a:lumMod val="50000"/>
                </a:schemeClr>
              </a:solidFill>
              <a:cs typeface="B Nazanin" pitchFamily="2" charset="-78"/>
            </a:endParaRPr>
          </a:p>
        </p:txBody>
      </p:sp>
    </p:spTree>
  </p:cSld>
  <p:clrMapOvr>
    <a:masterClrMapping/>
  </p:clrMapOvr>
  <p:transition spd="slow">
    <p:newsfla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28600" y="228600"/>
            <a:ext cx="8610600" cy="838200"/>
          </a:xfrm>
        </p:spPr>
        <p:txBody>
          <a:bodyPr>
            <a:normAutofit/>
          </a:bodyPr>
          <a:lstStyle/>
          <a:p>
            <a:pPr marL="0" indent="0" algn="just" rtl="1">
              <a:buNone/>
            </a:pPr>
            <a:r>
              <a:rPr lang="fa-IR" sz="3200" b="1" dirty="0" smtClean="0">
                <a:solidFill>
                  <a:srgbClr val="C00000"/>
                </a:solidFill>
                <a:cs typeface="B Titr" pitchFamily="2" charset="-78"/>
              </a:rPr>
              <a:t>ادامه . . .</a:t>
            </a:r>
          </a:p>
        </p:txBody>
      </p:sp>
      <p:sp>
        <p:nvSpPr>
          <p:cNvPr id="4" name="TextBox 3"/>
          <p:cNvSpPr txBox="1"/>
          <p:nvPr/>
        </p:nvSpPr>
        <p:spPr>
          <a:xfrm>
            <a:off x="228600" y="838200"/>
            <a:ext cx="8686800" cy="5693866"/>
          </a:xfrm>
          <a:prstGeom prst="rect">
            <a:avLst/>
          </a:prstGeom>
          <a:noFill/>
        </p:spPr>
        <p:txBody>
          <a:bodyPr wrap="square" rtlCol="0">
            <a:spAutoFit/>
          </a:bodyPr>
          <a:lstStyle/>
          <a:p>
            <a:pPr algn="just"/>
            <a:r>
              <a:rPr lang="fa-IR" sz="2800" spc="-150" dirty="0" smtClean="0">
                <a:solidFill>
                  <a:schemeClr val="tx2">
                    <a:lumMod val="50000"/>
                  </a:schemeClr>
                </a:solidFill>
                <a:cs typeface="B Nazanin" pitchFamily="2" charset="-78"/>
              </a:rPr>
              <a:t>گزارش كارگاه دو روز قبل را مي‌خواست. خانم احمدي در حالي كه گزارش جلسه را مي‌داد به حالت چهره رييس هم نگاه مي‌كرد. او هر لحظه عصباني‌تر مي‌شد. ناگهان با صداي فرياد بلند آقاي رييس به خود آمد. رييس از عملكرد او راضي نبود. خانم احمدي فقط چهره او را مي‌ديد، دهانش را كه باز و بسته مي‌شد، رنگش كه هر لحظه از سرخي به كبودي مي‌گراييد و چشمهايش كه از حدقه بيرون آمده بود، صداي رييس را نمي‌شنيد. دستهايش عرق كرده بود، حالت تهوع داشت، چشمهايش سياهي مي‌رفت، احساس مي‌كرد كه قلبش مي‌خواهد از دهانش بيرون بزند، نمي‌توانست چيزي بگويد. فقط آهسته گفت كه سعي خواهم كرد ديگر تكرار نشود. تا آخر وقت اداري حال خانم احمدي خوب نبود. بغض سنگيني گلويش را مي‌فشرد، احساس خفگي مي‌كرد؛ با افكار مختلفي دست و پنجه نرم مي‌كرد. وقتي به دنبال سوگل رفت، با خنده‌هاي او بار ديگر احساس آرامش كرد. حالا خانم احمدي فقط به يك چيز فكر مي‌كرد. آيا ارزش آن را داشت كه هرروز سلامت روان خود را در محيط پر تنش اداره به خطر بيندازد؟ آيا بهتر نبود در خانه مي‌ماند؟ پس زحمات ساليان تحصيل و كارش چه؟ نياز مالي‌اي كه داشت؟ و دغدغه آينده ..............</a:t>
            </a:r>
            <a:endParaRPr lang="en-US" sz="2800" spc="-150" dirty="0" smtClean="0">
              <a:solidFill>
                <a:schemeClr val="tx2">
                  <a:lumMod val="50000"/>
                </a:schemeClr>
              </a:solidFill>
              <a:cs typeface="B Nazanin" pitchFamily="2" charset="-78"/>
            </a:endParaRPr>
          </a:p>
        </p:txBody>
      </p:sp>
    </p:spTree>
  </p:cSld>
  <p:clrMapOvr>
    <a:masterClrMapping/>
  </p:clrMapOvr>
  <p:transition spd="slow">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ghoran.mpg">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5830.JPG"/>
          <p:cNvPicPr>
            <a:picLocks noChangeAspect="1"/>
          </p:cNvPicPr>
          <p:nvPr/>
        </p:nvPicPr>
        <p:blipFill>
          <a:blip r:embed="rId2" cstate="print">
            <a:lum contrast="30000"/>
          </a:blip>
          <a:srcRect l="2267" r="2539" b="30618"/>
          <a:stretch>
            <a:fillRect/>
          </a:stretch>
        </p:blipFill>
        <p:spPr>
          <a:xfrm>
            <a:off x="1" y="48547"/>
            <a:ext cx="6400800" cy="6764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txBox="1">
            <a:spLocks/>
          </p:cNvSpPr>
          <p:nvPr/>
        </p:nvSpPr>
        <p:spPr>
          <a:xfrm rot="19623196">
            <a:off x="236313" y="978537"/>
            <a:ext cx="5089978" cy="1253287"/>
          </a:xfrm>
          <a:prstGeom prst="rect">
            <a:avLst/>
          </a:prstGeom>
        </p:spPr>
        <p:txBody>
          <a:bodyPr vert="horz" anchor="b">
            <a:normAutofit/>
            <a:scene3d>
              <a:camera prst="obliqueTopRight"/>
              <a:lightRig rig="threePt" dir="t"/>
            </a:scene3d>
            <a:sp3d extrusionH="57150">
              <a:bevelT w="38100" h="38100" prst="relaxedInset"/>
            </a:sp3d>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fa-IR" sz="2300" b="1" i="0" u="none" strike="noStrike" kern="1200" cap="none" spc="0" normalizeH="0" baseline="0" noProof="0" dirty="0" smtClean="0">
                <a:ln>
                  <a:noFill/>
                </a:ln>
                <a:solidFill>
                  <a:srgbClr val="FF0000"/>
                </a:solidFill>
                <a:uLnTx/>
                <a:uFillTx/>
                <a:latin typeface="+mj-lt"/>
                <a:ea typeface="+mj-ea"/>
                <a:cs typeface="B Titr" pitchFamily="2" charset="-78"/>
              </a:rPr>
              <a:t>به نظر</a:t>
            </a:r>
            <a:r>
              <a:rPr kumimoji="0" lang="fa-IR" sz="2300" b="1" i="0" u="none" strike="noStrike" kern="1200" cap="none" spc="0" normalizeH="0" noProof="0" dirty="0" smtClean="0">
                <a:ln>
                  <a:noFill/>
                </a:ln>
                <a:solidFill>
                  <a:srgbClr val="FF0000"/>
                </a:solidFill>
                <a:uLnTx/>
                <a:uFillTx/>
                <a:latin typeface="+mj-lt"/>
                <a:ea typeface="+mj-ea"/>
                <a:cs typeface="B Titr" pitchFamily="2" charset="-78"/>
              </a:rPr>
              <a:t> شما </a:t>
            </a:r>
            <a:r>
              <a:rPr kumimoji="0" lang="fa-IR" sz="2300" b="1" i="0" u="none" strike="noStrike" kern="1200" cap="none" spc="0" normalizeH="0" baseline="0" noProof="0" dirty="0" smtClean="0">
                <a:ln>
                  <a:noFill/>
                </a:ln>
                <a:solidFill>
                  <a:srgbClr val="FF0000"/>
                </a:solidFill>
                <a:uLnTx/>
                <a:uFillTx/>
                <a:latin typeface="+mj-lt"/>
                <a:ea typeface="+mj-ea"/>
                <a:cs typeface="B Titr" pitchFamily="2" charset="-78"/>
              </a:rPr>
              <a:t>خانم احمدی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fa-IR" sz="2300" b="1" i="0" u="none" strike="noStrike" kern="1200" cap="none" spc="0" normalizeH="0" baseline="0" noProof="0" dirty="0" smtClean="0">
                <a:ln>
                  <a:noFill/>
                </a:ln>
                <a:solidFill>
                  <a:srgbClr val="FF0000"/>
                </a:solidFill>
                <a:uLnTx/>
                <a:uFillTx/>
                <a:latin typeface="+mj-lt"/>
                <a:ea typeface="+mj-ea"/>
                <a:cs typeface="B Titr" pitchFamily="2" charset="-78"/>
              </a:rPr>
              <a:t>چه احساساتی را تجربه کرد؟</a:t>
            </a:r>
          </a:p>
        </p:txBody>
      </p:sp>
      <p:sp>
        <p:nvSpPr>
          <p:cNvPr id="5" name="Title 1"/>
          <p:cNvSpPr txBox="1">
            <a:spLocks/>
          </p:cNvSpPr>
          <p:nvPr/>
        </p:nvSpPr>
        <p:spPr>
          <a:xfrm rot="19623196">
            <a:off x="5073597" y="2733490"/>
            <a:ext cx="3417311" cy="1253287"/>
          </a:xfrm>
          <a:prstGeom prst="rect">
            <a:avLst/>
          </a:prstGeom>
        </p:spPr>
        <p:txBody>
          <a:bodyPr vert="horz" anchor="b">
            <a:norm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fa-IR" sz="2300" b="1" dirty="0" smtClean="0">
                <a:solidFill>
                  <a:srgbClr val="FF0000"/>
                </a:solidFill>
                <a:latin typeface="+mj-lt"/>
                <a:ea typeface="+mj-ea"/>
                <a:cs typeface="B Titr" pitchFamily="2" charset="-78"/>
              </a:rPr>
              <a:t>چه اتفاقاتی باعث شد خانم احمدی این احساسات را تجربه کند؟</a:t>
            </a:r>
          </a:p>
        </p:txBody>
      </p:sp>
      <p:sp>
        <p:nvSpPr>
          <p:cNvPr id="6" name="Title 1"/>
          <p:cNvSpPr txBox="1">
            <a:spLocks/>
          </p:cNvSpPr>
          <p:nvPr/>
        </p:nvSpPr>
        <p:spPr>
          <a:xfrm rot="19623196">
            <a:off x="385515" y="4283976"/>
            <a:ext cx="3234497" cy="1253287"/>
          </a:xfrm>
          <a:prstGeom prst="rect">
            <a:avLst/>
          </a:prstGeom>
        </p:spPr>
        <p:txBody>
          <a:bodyPr vert="horz" anchor="b">
            <a:normAutofit/>
            <a:scene3d>
              <a:camera prst="obliqueTopRight"/>
              <a:lightRig rig="threePt" dir="t"/>
            </a:scene3d>
            <a:sp3d extrusionH="57150">
              <a:bevelT w="38100" h="38100" prst="angle"/>
            </a:sp3d>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fa-IR" sz="2300" b="1" dirty="0" smtClean="0">
                <a:solidFill>
                  <a:srgbClr val="FF0000"/>
                </a:solidFill>
                <a:latin typeface="+mj-lt"/>
                <a:ea typeface="+mj-ea"/>
                <a:cs typeface="B Titr" pitchFamily="2" charset="-78"/>
              </a:rPr>
              <a:t>از این فعالیت چه چیزهایی متوجه شدیم؟</a:t>
            </a: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4" presetClass="path" presetSubtype="0" accel="50000" decel="50000" fill="hold" grpId="0" nodeType="clickEffect">
                                  <p:stCondLst>
                                    <p:cond delay="0"/>
                                  </p:stCondLst>
                                  <p:childTnLst>
                                    <p:animMotion origin="layout" path="M 3.33333E-6 2.77457E-6 L 0.52916 -0.04509 " pathEditMode="relative" rAng="0" ptsTypes="AA">
                                      <p:cBhvr>
                                        <p:cTn id="27" dur="2000" fill="hold"/>
                                        <p:tgtEl>
                                          <p:spTgt spid="2"/>
                                        </p:tgtEl>
                                        <p:attrNameLst>
                                          <p:attrName>ppt_x</p:attrName>
                                          <p:attrName>ppt_y</p:attrName>
                                        </p:attrNameLst>
                                      </p:cBhvr>
                                      <p:rCtr x="265" y="-23"/>
                                    </p:animMotion>
                                  </p:childTnLst>
                                </p:cTn>
                              </p:par>
                              <p:par>
                                <p:cTn id="28" presetID="64" presetClass="path" presetSubtype="0" accel="50000" decel="50000" fill="hold" grpId="0" nodeType="withEffect">
                                  <p:stCondLst>
                                    <p:cond delay="0"/>
                                  </p:stCondLst>
                                  <p:childTnLst>
                                    <p:animMotion origin="layout" path="M 3.05556E-6 2.94798E-6 L 0.11024 -0.02474 " pathEditMode="relative" rAng="0" ptsTypes="AA">
                                      <p:cBhvr>
                                        <p:cTn id="29" dur="2000" fill="hold"/>
                                        <p:tgtEl>
                                          <p:spTgt spid="5"/>
                                        </p:tgtEl>
                                        <p:attrNameLst>
                                          <p:attrName>ppt_x</p:attrName>
                                          <p:attrName>ppt_y</p:attrName>
                                        </p:attrNameLst>
                                      </p:cBhvr>
                                      <p:rCtr x="55" y="-12"/>
                                    </p:animMotion>
                                  </p:childTnLst>
                                </p:cTn>
                              </p:par>
                              <p:par>
                                <p:cTn id="30" presetID="64" presetClass="path" presetSubtype="0" accel="50000" decel="50000" fill="hold" grpId="0" nodeType="withEffect">
                                  <p:stCondLst>
                                    <p:cond delay="0"/>
                                  </p:stCondLst>
                                  <p:childTnLst>
                                    <p:animMotion origin="layout" path="M -3.61111E-6 -4.50867E-6 L 0.63941 0.00625 " pathEditMode="relative" rAng="0" ptsTypes="AA">
                                      <p:cBhvr>
                                        <p:cTn id="31" dur="2000" fill="hold"/>
                                        <p:tgtEl>
                                          <p:spTgt spid="6"/>
                                        </p:tgtEl>
                                        <p:attrNameLst>
                                          <p:attrName>ppt_x</p:attrName>
                                          <p:attrName>ppt_y</p:attrName>
                                        </p:attrNameLst>
                                      </p:cBhvr>
                                      <p:rCtr x="320" y="3"/>
                                    </p:animMotion>
                                  </p:childTnLst>
                                </p:cTn>
                              </p:par>
                            </p:childTnLst>
                          </p:cTn>
                        </p:par>
                        <p:par>
                          <p:cTn id="32" fill="hold">
                            <p:stCondLst>
                              <p:cond delay="2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4"/>
                                        </p:tgtEl>
                                        <p:attrNameLst>
                                          <p:attrName>style.visibility</p:attrName>
                                        </p:attrNameLst>
                                      </p:cBhvr>
                                      <p:to>
                                        <p:strVal val="visible"/>
                                      </p:to>
                                    </p:set>
                                    <p:anim calcmode="lin" valueType="num">
                                      <p:cBhvr>
                                        <p:cTn id="35" dur="3000" fill="hold"/>
                                        <p:tgtEl>
                                          <p:spTgt spid="4"/>
                                        </p:tgtEl>
                                        <p:attrNameLst>
                                          <p:attrName>ppt_w</p:attrName>
                                        </p:attrNameLst>
                                      </p:cBhvr>
                                      <p:tavLst>
                                        <p:tav tm="0">
                                          <p:val>
                                            <p:fltVal val="0"/>
                                          </p:val>
                                        </p:tav>
                                        <p:tav tm="100000">
                                          <p:val>
                                            <p:strVal val="#ppt_w"/>
                                          </p:val>
                                        </p:tav>
                                      </p:tavLst>
                                    </p:anim>
                                    <p:anim calcmode="lin" valueType="num">
                                      <p:cBhvr>
                                        <p:cTn id="36" dur="3000" fill="hold"/>
                                        <p:tgtEl>
                                          <p:spTgt spid="4"/>
                                        </p:tgtEl>
                                        <p:attrNameLst>
                                          <p:attrName>ppt_h</p:attrName>
                                        </p:attrNameLst>
                                      </p:cBhvr>
                                      <p:tavLst>
                                        <p:tav tm="0">
                                          <p:val>
                                            <p:fltVal val="0"/>
                                          </p:val>
                                        </p:tav>
                                        <p:tav tm="100000">
                                          <p:val>
                                            <p:strVal val="#ppt_h"/>
                                          </p:val>
                                        </p:tav>
                                      </p:tavLst>
                                    </p:anim>
                                    <p:anim calcmode="lin" valueType="num">
                                      <p:cBhvr>
                                        <p:cTn id="37" dur="3000" fill="hold"/>
                                        <p:tgtEl>
                                          <p:spTgt spid="4"/>
                                        </p:tgtEl>
                                        <p:attrNameLst>
                                          <p:attrName>style.rotation</p:attrName>
                                        </p:attrNameLst>
                                      </p:cBhvr>
                                      <p:tavLst>
                                        <p:tav tm="0">
                                          <p:val>
                                            <p:fltVal val="90"/>
                                          </p:val>
                                        </p:tav>
                                        <p:tav tm="100000">
                                          <p:val>
                                            <p:fltVal val="0"/>
                                          </p:val>
                                        </p:tav>
                                      </p:tavLst>
                                    </p:anim>
                                    <p:animEffect transition="in" filter="fade">
                                      <p:cBhvr>
                                        <p:cTn id="38"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3352800"/>
            <a:ext cx="8534400" cy="758952"/>
          </a:xfrm>
        </p:spPr>
        <p:txBody>
          <a:bodyPr>
            <a:normAutofit/>
          </a:bodyPr>
          <a:lstStyle/>
          <a:p>
            <a:pPr lvl="0" rtl="1"/>
            <a:r>
              <a:rPr lang="ar-SA" dirty="0" smtClean="0">
                <a:solidFill>
                  <a:srgbClr val="FF0000"/>
                </a:solidFill>
                <a:cs typeface="B Titr" pitchFamily="2" charset="-78"/>
              </a:rPr>
              <a:t>شما از ديروز صبح تا حالا با چه احساساتي درگير بوده‌ايد؟</a:t>
            </a:r>
            <a:endParaRPr lang="en-US" dirty="0">
              <a:solidFill>
                <a:srgbClr val="FF0000"/>
              </a:solidFill>
              <a:cs typeface="B Titr" pitchFamily="2" charset="-78"/>
            </a:endParaRPr>
          </a:p>
        </p:txBody>
      </p:sp>
      <p:pic>
        <p:nvPicPr>
          <p:cNvPr id="9" name="Content Placeholder 8" descr="DSC06685.JPG"/>
          <p:cNvPicPr>
            <a:picLocks noGrp="1" noChangeAspect="1"/>
          </p:cNvPicPr>
          <p:nvPr>
            <p:ph sz="half" idx="1"/>
          </p:nvPr>
        </p:nvPicPr>
        <p:blipFill>
          <a:blip r:embed="rId2" cstate="print">
            <a:lum contrast="20000"/>
          </a:blip>
          <a:srcRect/>
          <a:stretch>
            <a:fillRect/>
          </a:stretch>
        </p:blipFill>
        <p:spPr>
          <a:xfrm rot="10800000">
            <a:off x="146048" y="3657599"/>
            <a:ext cx="4425953" cy="3059907"/>
          </a:xfrm>
          <a:prstGeom prst="rect">
            <a:avLst/>
          </a:prstGeom>
          <a:ln>
            <a:noFill/>
          </a:ln>
          <a:effectLst>
            <a:outerShdw blurRad="292100" dist="139700" dir="2700000" algn="tl" rotWithShape="0">
              <a:srgbClr val="333333">
                <a:alpha val="65000"/>
              </a:srgbClr>
            </a:outerShdw>
          </a:effectLst>
        </p:spPr>
      </p:pic>
      <p:pic>
        <p:nvPicPr>
          <p:cNvPr id="8" name="Content Placeholder 7" descr="DSC06684.JPG"/>
          <p:cNvPicPr>
            <a:picLocks noGrp="1" noChangeAspect="1"/>
          </p:cNvPicPr>
          <p:nvPr>
            <p:ph sz="half" idx="2"/>
          </p:nvPr>
        </p:nvPicPr>
        <p:blipFill>
          <a:blip r:embed="rId3" cstate="print"/>
          <a:srcRect/>
          <a:stretch>
            <a:fillRect/>
          </a:stretch>
        </p:blipFill>
        <p:spPr>
          <a:xfrm rot="10800000">
            <a:off x="4596141" y="1295400"/>
            <a:ext cx="4395459" cy="321230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4800600" y="4800600"/>
            <a:ext cx="4038600" cy="1384995"/>
          </a:xfrm>
          <a:prstGeom prst="rect">
            <a:avLst/>
          </a:prstGeom>
        </p:spPr>
        <p:txBody>
          <a:bodyPr wrap="square">
            <a:spAutoFit/>
          </a:bodyPr>
          <a:lstStyle/>
          <a:p>
            <a:pPr algn="just"/>
            <a:r>
              <a:rPr lang="ar-SA" sz="2800" b="1" dirty="0" smtClean="0">
                <a:solidFill>
                  <a:srgbClr val="C00000"/>
                </a:solidFill>
                <a:cs typeface="B Nazanin" pitchFamily="2" charset="-78"/>
              </a:rPr>
              <a:t>توجه</a:t>
            </a:r>
            <a:r>
              <a:rPr lang="ar-SA" sz="2800" b="1" dirty="0" smtClean="0">
                <a:solidFill>
                  <a:schemeClr val="accent6">
                    <a:lumMod val="50000"/>
                  </a:schemeClr>
                </a:solidFill>
                <a:cs typeface="B Nazanin" pitchFamily="2" charset="-78"/>
              </a:rPr>
              <a:t> و </a:t>
            </a:r>
            <a:r>
              <a:rPr lang="ar-SA" sz="2800" b="1" dirty="0" smtClean="0">
                <a:solidFill>
                  <a:srgbClr val="C00000"/>
                </a:solidFill>
                <a:cs typeface="B Nazanin" pitchFamily="2" charset="-78"/>
              </a:rPr>
              <a:t>تمركز</a:t>
            </a:r>
            <a:r>
              <a:rPr lang="ar-SA" sz="2800" b="1" dirty="0" smtClean="0">
                <a:solidFill>
                  <a:schemeClr val="accent6">
                    <a:lumMod val="50000"/>
                  </a:schemeClr>
                </a:solidFill>
                <a:cs typeface="B Nazanin" pitchFamily="2" charset="-78"/>
              </a:rPr>
              <a:t> بر روي </a:t>
            </a:r>
            <a:r>
              <a:rPr lang="ar-SA" sz="2800" b="1" spc="100" dirty="0" smtClean="0">
                <a:solidFill>
                  <a:srgbClr val="C00000"/>
                </a:solidFill>
                <a:cs typeface="B Nazanin" pitchFamily="2" charset="-78"/>
              </a:rPr>
              <a:t>هيجانا</a:t>
            </a:r>
            <a:r>
              <a:rPr lang="ar-SA" sz="2800" b="1" spc="500" dirty="0" smtClean="0">
                <a:solidFill>
                  <a:srgbClr val="C00000"/>
                </a:solidFill>
                <a:cs typeface="B Nazanin" pitchFamily="2" charset="-78"/>
              </a:rPr>
              <a:t>ت</a:t>
            </a:r>
            <a:r>
              <a:rPr lang="ar-SA" sz="2800" b="1" spc="100" dirty="0" smtClean="0">
                <a:solidFill>
                  <a:schemeClr val="accent6">
                    <a:lumMod val="50000"/>
                  </a:schemeClr>
                </a:solidFill>
                <a:cs typeface="B Nazanin" pitchFamily="2" charset="-78"/>
              </a:rPr>
              <a:t>ي</a:t>
            </a:r>
            <a:r>
              <a:rPr lang="ar-SA" sz="2800" b="1" dirty="0" smtClean="0">
                <a:solidFill>
                  <a:schemeClr val="accent6">
                    <a:lumMod val="50000"/>
                  </a:schemeClr>
                </a:solidFill>
                <a:cs typeface="B Nazanin" pitchFamily="2" charset="-78"/>
              </a:rPr>
              <a:t> كه تجربه مي‌شوند و شناسايي آنها بسيار </a:t>
            </a:r>
            <a:r>
              <a:rPr lang="ar-SA" sz="2800" b="1" dirty="0" smtClean="0">
                <a:solidFill>
                  <a:srgbClr val="C00000"/>
                </a:solidFill>
                <a:cs typeface="B Nazanin" pitchFamily="2" charset="-78"/>
              </a:rPr>
              <a:t>مهم</a:t>
            </a:r>
            <a:r>
              <a:rPr lang="ar-SA" sz="2800" b="1" dirty="0" smtClean="0">
                <a:solidFill>
                  <a:schemeClr val="accent6">
                    <a:lumMod val="50000"/>
                  </a:schemeClr>
                </a:solidFill>
                <a:cs typeface="B Nazanin" pitchFamily="2" charset="-78"/>
              </a:rPr>
              <a:t> است</a:t>
            </a:r>
            <a:endParaRPr lang="fa-IR" sz="2800" b="1" dirty="0" smtClean="0">
              <a:solidFill>
                <a:schemeClr val="accent6">
                  <a:lumMod val="50000"/>
                </a:schemeClr>
              </a:solidFill>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64" presetClass="path" presetSubtype="0" accel="50000" decel="50000" fill="hold" grpId="0" nodeType="afterEffect">
                                  <p:stCondLst>
                                    <p:cond delay="8000"/>
                                  </p:stCondLst>
                                  <p:childTnLst>
                                    <p:animMotion origin="layout" path="M 3.33333E-6 -3.81503E-6 L 3.33333E-6 -0.45479 " pathEditMode="relative" rAng="0" ptsTypes="AA">
                                      <p:cBhvr>
                                        <p:cTn id="12" dur="2000" fill="hold"/>
                                        <p:tgtEl>
                                          <p:spTgt spid="6"/>
                                        </p:tgtEl>
                                        <p:attrNameLst>
                                          <p:attrName>ppt_x</p:attrName>
                                          <p:attrName>ppt_y</p:attrName>
                                        </p:attrNameLst>
                                      </p:cBhvr>
                                      <p:rCtr x="0" y="-228"/>
                                    </p:animMotion>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anim calcmode="lin" valueType="num">
                                      <p:cBhvr>
                                        <p:cTn id="18" dur="2000" fill="hold"/>
                                        <p:tgtEl>
                                          <p:spTgt spid="8"/>
                                        </p:tgtEl>
                                        <p:attrNameLst>
                                          <p:attrName>style.rotation</p:attrName>
                                        </p:attrNameLst>
                                      </p:cBhvr>
                                      <p:tavLst>
                                        <p:tav tm="0">
                                          <p:val>
                                            <p:fltVal val="720"/>
                                          </p:val>
                                        </p:tav>
                                        <p:tav tm="100000">
                                          <p:val>
                                            <p:fltVal val="0"/>
                                          </p:val>
                                        </p:tav>
                                      </p:tavLst>
                                    </p:anim>
                                    <p:anim calcmode="lin" valueType="num">
                                      <p:cBhvr>
                                        <p:cTn id="19" dur="2000" fill="hold"/>
                                        <p:tgtEl>
                                          <p:spTgt spid="8"/>
                                        </p:tgtEl>
                                        <p:attrNameLst>
                                          <p:attrName>ppt_h</p:attrName>
                                        </p:attrNameLst>
                                      </p:cBhvr>
                                      <p:tavLst>
                                        <p:tav tm="0">
                                          <p:val>
                                            <p:fltVal val="0"/>
                                          </p:val>
                                        </p:tav>
                                        <p:tav tm="100000">
                                          <p:val>
                                            <p:strVal val="#ppt_h"/>
                                          </p:val>
                                        </p:tav>
                                      </p:tavLst>
                                    </p:anim>
                                    <p:anim calcmode="lin" valueType="num">
                                      <p:cBhvr>
                                        <p:cTn id="20" dur="2000" fill="hold"/>
                                        <p:tgtEl>
                                          <p:spTgt spid="8"/>
                                        </p:tgtEl>
                                        <p:attrNameLst>
                                          <p:attrName>ppt_w</p:attrName>
                                        </p:attrNameLst>
                                      </p:cBhvr>
                                      <p:tavLst>
                                        <p:tav tm="0">
                                          <p:val>
                                            <p:fltVal val="0"/>
                                          </p:val>
                                        </p:tav>
                                        <p:tav tm="100000">
                                          <p:val>
                                            <p:strVal val="#ppt_w"/>
                                          </p:val>
                                        </p:tav>
                                      </p:tavLst>
                                    </p:anim>
                                  </p:childTnLst>
                                </p:cTn>
                              </p:par>
                            </p:childTnLst>
                          </p:cTn>
                        </p:par>
                        <p:par>
                          <p:cTn id="21" fill="hold">
                            <p:stCondLst>
                              <p:cond delay="2000"/>
                            </p:stCondLst>
                            <p:childTnLst>
                              <p:par>
                                <p:cTn id="22" presetID="35"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style.rotation</p:attrName>
                                        </p:attrNameLst>
                                      </p:cBhvr>
                                      <p:tavLst>
                                        <p:tav tm="0">
                                          <p:val>
                                            <p:fltVal val="720"/>
                                          </p:val>
                                        </p:tav>
                                        <p:tav tm="100000">
                                          <p:val>
                                            <p:fltVal val="0"/>
                                          </p:val>
                                        </p:tav>
                                      </p:tavLst>
                                    </p:anim>
                                    <p:anim calcmode="lin" valueType="num">
                                      <p:cBhvr>
                                        <p:cTn id="26" dur="2000" fill="hold"/>
                                        <p:tgtEl>
                                          <p:spTgt spid="9"/>
                                        </p:tgtEl>
                                        <p:attrNameLst>
                                          <p:attrName>ppt_h</p:attrName>
                                        </p:attrNameLst>
                                      </p:cBhvr>
                                      <p:tavLst>
                                        <p:tav tm="0">
                                          <p:val>
                                            <p:fltVal val="0"/>
                                          </p:val>
                                        </p:tav>
                                        <p:tav tm="100000">
                                          <p:val>
                                            <p:strVal val="#ppt_h"/>
                                          </p:val>
                                        </p:tav>
                                      </p:tavLst>
                                    </p:anim>
                                    <p:anim calcmode="lin" valueType="num">
                                      <p:cBhvr>
                                        <p:cTn id="27" dur="2000" fill="hold"/>
                                        <p:tgtEl>
                                          <p:spTgt spid="9"/>
                                        </p:tgtEl>
                                        <p:attrNameLst>
                                          <p:attrName>ppt_w</p:attrName>
                                        </p:attrNameLst>
                                      </p:cBhvr>
                                      <p:tavLst>
                                        <p:tav tm="0">
                                          <p:val>
                                            <p:fltVal val="0"/>
                                          </p:val>
                                        </p:tav>
                                        <p:tav tm="100000">
                                          <p:val>
                                            <p:strVal val="#ppt_w"/>
                                          </p:val>
                                        </p:tav>
                                      </p:tavLst>
                                    </p:anim>
                                  </p:childTnLst>
                                </p:cTn>
                              </p:par>
                            </p:childTnLst>
                          </p:cTn>
                        </p:par>
                        <p:par>
                          <p:cTn id="28" fill="hold">
                            <p:stCondLst>
                              <p:cond delay="4000"/>
                            </p:stCondLst>
                            <p:childTnLst>
                              <p:par>
                                <p:cTn id="29" presetID="31" presetClass="entr" presetSubtype="0" fill="hold" grpId="0" nodeType="afterEffect">
                                  <p:stCondLst>
                                    <p:cond delay="0"/>
                                  </p:stCondLst>
                                  <p:iterate type="lt">
                                    <p:tmPct val="5000"/>
                                  </p:iterate>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990600" y="1262062"/>
            <a:ext cx="7239000" cy="5214938"/>
          </a:xfrm>
        </p:spPr>
        <p:txBody>
          <a:bodyPr>
            <a:noAutofit/>
          </a:bodyPr>
          <a:lstStyle/>
          <a:p>
            <a:pPr algn="just" rtl="1">
              <a:lnSpc>
                <a:spcPct val="150000"/>
              </a:lnSpc>
              <a:buNone/>
            </a:pPr>
            <a:r>
              <a:rPr lang="ar-SA" sz="3000" dirty="0" smtClean="0">
                <a:solidFill>
                  <a:schemeClr val="accent4">
                    <a:lumMod val="50000"/>
                  </a:schemeClr>
                </a:solidFill>
                <a:cs typeface="B Nazanin" pitchFamily="2" charset="-78"/>
                <a:sym typeface="Wingdings 2"/>
              </a:rPr>
              <a:t></a:t>
            </a:r>
            <a:r>
              <a:rPr lang="fa-IR" sz="3000" dirty="0" smtClean="0">
                <a:solidFill>
                  <a:schemeClr val="accent4">
                    <a:lumMod val="50000"/>
                  </a:schemeClr>
                </a:solidFill>
                <a:cs typeface="B Nazanin" pitchFamily="2" charset="-78"/>
                <a:sym typeface="Wingdings 2"/>
              </a:rPr>
              <a:t> </a:t>
            </a:r>
            <a:r>
              <a:rPr lang="ar-SA" sz="3000" dirty="0" smtClean="0">
                <a:solidFill>
                  <a:schemeClr val="accent4">
                    <a:lumMod val="50000"/>
                  </a:schemeClr>
                </a:solidFill>
                <a:cs typeface="B Nazanin" pitchFamily="2" charset="-78"/>
              </a:rPr>
              <a:t>هر روز به موقع در محل کارش حاضر مي‌شود.</a:t>
            </a:r>
            <a:endParaRPr lang="fa-IR" sz="3000" dirty="0" smtClean="0">
              <a:solidFill>
                <a:schemeClr val="accent4">
                  <a:lumMod val="50000"/>
                </a:schemeClr>
              </a:solidFill>
              <a:cs typeface="B Nazanin" pitchFamily="2" charset="-78"/>
            </a:endParaRPr>
          </a:p>
          <a:p>
            <a:pPr marL="0" indent="0" algn="just" rtl="1">
              <a:lnSpc>
                <a:spcPct val="150000"/>
              </a:lnSpc>
              <a:buNone/>
            </a:pPr>
            <a:r>
              <a:rPr lang="ar-SA" sz="3000" dirty="0" smtClean="0">
                <a:solidFill>
                  <a:schemeClr val="accent4">
                    <a:lumMod val="50000"/>
                  </a:schemeClr>
                </a:solidFill>
                <a:cs typeface="B Nazanin" pitchFamily="2" charset="-78"/>
                <a:sym typeface="Wingdings 2"/>
              </a:rPr>
              <a:t></a:t>
            </a:r>
            <a:r>
              <a:rPr lang="fa-IR" sz="3000" dirty="0" smtClean="0">
                <a:solidFill>
                  <a:schemeClr val="accent4">
                    <a:lumMod val="50000"/>
                  </a:schemeClr>
                </a:solidFill>
                <a:cs typeface="B Nazanin" pitchFamily="2" charset="-78"/>
                <a:sym typeface="Wingdings 2"/>
              </a:rPr>
              <a:t> </a:t>
            </a:r>
            <a:r>
              <a:rPr lang="ar-SA" sz="3000" dirty="0" smtClean="0">
                <a:solidFill>
                  <a:schemeClr val="accent4">
                    <a:lumMod val="50000"/>
                  </a:schemeClr>
                </a:solidFill>
                <a:cs typeface="B Nazanin" pitchFamily="2" charset="-78"/>
              </a:rPr>
              <a:t>کارهاي محوله را به موقع انجام مي‌دهد. </a:t>
            </a:r>
            <a:endParaRPr lang="fa-IR" sz="3000" dirty="0" smtClean="0">
              <a:solidFill>
                <a:schemeClr val="accent4">
                  <a:lumMod val="50000"/>
                </a:schemeClr>
              </a:solidFill>
              <a:cs typeface="B Nazanin" pitchFamily="2" charset="-78"/>
            </a:endParaRPr>
          </a:p>
          <a:p>
            <a:pPr marL="0" indent="0" algn="just" rtl="1">
              <a:lnSpc>
                <a:spcPct val="150000"/>
              </a:lnSpc>
              <a:buNone/>
            </a:pPr>
            <a:r>
              <a:rPr lang="ar-SA" sz="3000" dirty="0" smtClean="0">
                <a:solidFill>
                  <a:schemeClr val="accent4">
                    <a:lumMod val="50000"/>
                  </a:schemeClr>
                </a:solidFill>
                <a:cs typeface="B Nazanin" pitchFamily="2" charset="-78"/>
                <a:sym typeface="Wingdings 2"/>
              </a:rPr>
              <a:t></a:t>
            </a:r>
            <a:r>
              <a:rPr lang="fa-IR" sz="3000" dirty="0" smtClean="0">
                <a:solidFill>
                  <a:schemeClr val="accent4">
                    <a:lumMod val="50000"/>
                  </a:schemeClr>
                </a:solidFill>
                <a:cs typeface="B Nazanin" pitchFamily="2" charset="-78"/>
                <a:sym typeface="Wingdings 2"/>
              </a:rPr>
              <a:t> </a:t>
            </a:r>
            <a:r>
              <a:rPr lang="ar-SA" sz="3000" spc="-60" dirty="0" smtClean="0">
                <a:solidFill>
                  <a:schemeClr val="accent4">
                    <a:lumMod val="50000"/>
                  </a:schemeClr>
                </a:solidFill>
                <a:cs typeface="B Nazanin" pitchFamily="2" charset="-78"/>
              </a:rPr>
              <a:t>در کامپيوترش همه اطلاعات را بطور منظم طبقه‌بندي کرده و هر وقت در حين مراحل اجرايي، اطلاعاتي مفقود شود او به راحتي از فايل‌هاي مربوطه داخل کامپيوتر آنها را پيدا مي‌کند و ...</a:t>
            </a:r>
            <a:endParaRPr lang="fa-IR" sz="3000" spc="-60" dirty="0" smtClean="0">
              <a:solidFill>
                <a:schemeClr val="accent4">
                  <a:lumMod val="50000"/>
                </a:schemeClr>
              </a:solidFill>
              <a:cs typeface="B Nazanin" pitchFamily="2" charset="-78"/>
            </a:endParaRPr>
          </a:p>
          <a:p>
            <a:pPr marL="60325" indent="-60325" algn="ctr" rtl="1">
              <a:lnSpc>
                <a:spcPct val="150000"/>
              </a:lnSpc>
              <a:buNone/>
            </a:pPr>
            <a:r>
              <a:rPr lang="fa-IR" sz="3000" dirty="0" smtClean="0">
                <a:solidFill>
                  <a:schemeClr val="accent1">
                    <a:lumMod val="75000"/>
                  </a:schemeClr>
                </a:solidFill>
                <a:cs typeface="B Nazanin" pitchFamily="2" charset="-78"/>
              </a:rPr>
              <a:t>*</a:t>
            </a:r>
            <a:r>
              <a:rPr lang="ar-SA" sz="3000" dirty="0" smtClean="0">
                <a:solidFill>
                  <a:schemeClr val="accent4">
                    <a:lumMod val="50000"/>
                  </a:schemeClr>
                </a:solidFill>
                <a:cs typeface="B Nazanin" pitchFamily="2" charset="-78"/>
              </a:rPr>
              <a:t> مجموعه اين ويژگي‌هاي رفتاري باعث شده که او خود را کارمندي</a:t>
            </a:r>
            <a:r>
              <a:rPr lang="fa-IR" sz="3000" b="1" dirty="0" smtClean="0">
                <a:solidFill>
                  <a:schemeClr val="accent4">
                    <a:lumMod val="50000"/>
                  </a:schemeClr>
                </a:solidFill>
                <a:cs typeface="B Nazanin" pitchFamily="2" charset="-78"/>
              </a:rPr>
              <a:t> </a:t>
            </a:r>
            <a:r>
              <a:rPr lang="fa-IR" sz="700" b="1" dirty="0" smtClean="0">
                <a:solidFill>
                  <a:schemeClr val="accent4">
                    <a:lumMod val="50000"/>
                  </a:schemeClr>
                </a:solidFill>
                <a:cs typeface="B Nazanin" pitchFamily="2" charset="-78"/>
              </a:rPr>
              <a:t>................................................................................................    </a:t>
            </a:r>
            <a:r>
              <a:rPr lang="ar-SA" sz="3000" dirty="0" smtClean="0">
                <a:solidFill>
                  <a:schemeClr val="accent4">
                    <a:lumMod val="50000"/>
                  </a:schemeClr>
                </a:solidFill>
                <a:cs typeface="B Nazanin" pitchFamily="2" charset="-78"/>
              </a:rPr>
              <a:t>بداند.</a:t>
            </a:r>
            <a:endParaRPr lang="en-US" sz="3000" dirty="0" smtClean="0">
              <a:solidFill>
                <a:schemeClr val="accent4">
                  <a:lumMod val="50000"/>
                </a:schemeClr>
              </a:solidFill>
              <a:cs typeface="B Nazanin" pitchFamily="2" charset="-78"/>
            </a:endParaRPr>
          </a:p>
          <a:p>
            <a:pPr>
              <a:lnSpc>
                <a:spcPct val="150000"/>
              </a:lnSpc>
              <a:buNone/>
            </a:pPr>
            <a:endParaRPr lang="fa-IR" sz="3000" dirty="0">
              <a:solidFill>
                <a:schemeClr val="accent4">
                  <a:lumMod val="50000"/>
                </a:schemeClr>
              </a:solidFill>
              <a:cs typeface="B Nazanin" pitchFamily="2" charset="-78"/>
            </a:endParaRPr>
          </a:p>
        </p:txBody>
      </p:sp>
      <p:sp>
        <p:nvSpPr>
          <p:cNvPr id="6" name="TextBox 5"/>
          <p:cNvSpPr txBox="1"/>
          <p:nvPr/>
        </p:nvSpPr>
        <p:spPr>
          <a:xfrm>
            <a:off x="6497209" y="457200"/>
            <a:ext cx="2435347" cy="1200329"/>
          </a:xfrm>
          <a:prstGeom prst="rect">
            <a:avLst/>
          </a:prstGeom>
          <a:noFill/>
        </p:spPr>
        <p:txBody>
          <a:bodyPr wrap="none" rtlCol="0">
            <a:spAutoFit/>
          </a:bodyPr>
          <a:lstStyle/>
          <a:p>
            <a:r>
              <a:rPr lang="ar-SA" sz="3600" b="1" dirty="0" smtClean="0">
                <a:solidFill>
                  <a:schemeClr val="accent1">
                    <a:lumMod val="75000"/>
                  </a:schemeClr>
                </a:solidFill>
                <a:cs typeface="B Nazanin" pitchFamily="2" charset="-78"/>
              </a:rPr>
              <a:t>خانم احمدي</a:t>
            </a:r>
            <a:r>
              <a:rPr lang="fa-IR" sz="3600" b="1" dirty="0" smtClean="0">
                <a:solidFill>
                  <a:schemeClr val="accent1">
                    <a:lumMod val="75000"/>
                  </a:schemeClr>
                </a:solidFill>
                <a:cs typeface="B Nazanin" pitchFamily="2" charset="-78"/>
              </a:rPr>
              <a:t> ،</a:t>
            </a:r>
            <a:r>
              <a:rPr lang="ar-SA" sz="3600" b="1" dirty="0" smtClean="0">
                <a:solidFill>
                  <a:schemeClr val="accent1">
                    <a:lumMod val="75000"/>
                  </a:schemeClr>
                </a:solidFill>
                <a:cs typeface="B Nazanin" pitchFamily="2" charset="-78"/>
              </a:rPr>
              <a:t> </a:t>
            </a:r>
            <a:endParaRPr lang="fa-IR" sz="3600" b="1" dirty="0" smtClean="0">
              <a:solidFill>
                <a:schemeClr val="accent1">
                  <a:lumMod val="75000"/>
                </a:schemeClr>
              </a:solidFill>
              <a:cs typeface="B Nazanin" pitchFamily="2" charset="-78"/>
            </a:endParaRPr>
          </a:p>
          <a:p>
            <a:endParaRPr lang="en-US" sz="3600" dirty="0">
              <a:solidFill>
                <a:schemeClr val="accent1">
                  <a:lumMod val="75000"/>
                </a:schemeClr>
              </a:solidFill>
            </a:endParaRPr>
          </a:p>
        </p:txBody>
      </p:sp>
      <p:sp>
        <p:nvSpPr>
          <p:cNvPr id="7" name="TextBox 6"/>
          <p:cNvSpPr txBox="1"/>
          <p:nvPr/>
        </p:nvSpPr>
        <p:spPr>
          <a:xfrm>
            <a:off x="3725573" y="5791200"/>
            <a:ext cx="1303627" cy="1200329"/>
          </a:xfrm>
          <a:prstGeom prst="rect">
            <a:avLst/>
          </a:prstGeom>
          <a:noFill/>
        </p:spPr>
        <p:txBody>
          <a:bodyPr wrap="none" rtlCol="0">
            <a:spAutoFit/>
          </a:bodyPr>
          <a:lstStyle/>
          <a:p>
            <a:r>
              <a:rPr lang="fa-IR" sz="3600" b="1" dirty="0" smtClean="0">
                <a:solidFill>
                  <a:srgbClr val="FF0000"/>
                </a:solidFill>
                <a:cs typeface="B Titr" pitchFamily="2" charset="-78"/>
              </a:rPr>
              <a:t>منضبط</a:t>
            </a:r>
          </a:p>
          <a:p>
            <a:endParaRPr lang="en-US" sz="3600" dirty="0">
              <a:solidFill>
                <a:srgbClr val="FF0000"/>
              </a:solidFill>
              <a:cs typeface="B Titr" pitchFamily="2" charset="-78"/>
            </a:endParaRPr>
          </a:p>
        </p:txBody>
      </p:sp>
      <p:pic>
        <p:nvPicPr>
          <p:cNvPr id="8" name="Picture 7" descr="b6d474c47c9de749ae443212a153a1a8.jpg"/>
          <p:cNvPicPr>
            <a:picLocks noChangeAspect="1"/>
          </p:cNvPicPr>
          <p:nvPr/>
        </p:nvPicPr>
        <p:blipFill>
          <a:blip r:embed="rId2" cstate="print"/>
          <a:stretch>
            <a:fillRect/>
          </a:stretch>
        </p:blipFill>
        <p:spPr>
          <a:xfrm rot="18939663">
            <a:off x="228600" y="228600"/>
            <a:ext cx="2138516" cy="22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par>
                          <p:cTn id="10" fill="hold">
                            <p:stCondLst>
                              <p:cond delay="2000"/>
                            </p:stCondLst>
                            <p:childTnLst>
                              <p:par>
                                <p:cTn id="11" presetID="3" presetClass="entr" presetSubtype="1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par>
                          <p:cTn id="14" fill="hold">
                            <p:stCondLst>
                              <p:cond delay="2500"/>
                            </p:stCondLst>
                            <p:childTnLst>
                              <p:par>
                                <p:cTn id="15" presetID="3" presetClass="entr" presetSubtype="10"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par>
                          <p:cTn id="22" fill="hold">
                            <p:stCondLst>
                              <p:cond delay="5000"/>
                            </p:stCondLst>
                            <p:childTnLst>
                              <p:par>
                                <p:cTn id="23" presetID="3" presetClass="entr" presetSubtype="1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2000" fill="hold"/>
                                        <p:tgtEl>
                                          <p:spTgt spid="7"/>
                                        </p:tgtEl>
                                        <p:attrNameLst>
                                          <p:attrName>ppt_x</p:attrName>
                                        </p:attrNameLst>
                                      </p:cBhvr>
                                      <p:tavLst>
                                        <p:tav tm="0">
                                          <p:val>
                                            <p:strVal val="#ppt_x-.2"/>
                                          </p:val>
                                        </p:tav>
                                        <p:tav tm="100000">
                                          <p:val>
                                            <p:strVal val="#ppt_x"/>
                                          </p:val>
                                        </p:tav>
                                      </p:tavLst>
                                    </p:anim>
                                    <p:anim calcmode="lin" valueType="num">
                                      <p:cBhvr>
                                        <p:cTn id="31"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sz="quarter" idx="1"/>
          </p:nvPr>
        </p:nvSpPr>
        <p:spPr>
          <a:xfrm>
            <a:off x="304800" y="533400"/>
            <a:ext cx="8503920" cy="6096000"/>
          </a:xfrm>
        </p:spPr>
        <p:txBody>
          <a:bodyPr>
            <a:noAutofit/>
          </a:bodyPr>
          <a:lstStyle/>
          <a:p>
            <a:pPr algn="just" rtl="1">
              <a:lnSpc>
                <a:spcPct val="150000"/>
              </a:lnSpc>
              <a:buNone/>
            </a:pPr>
            <a:r>
              <a:rPr lang="ar-SA" sz="3200" b="1" spc="-60" dirty="0" smtClean="0">
                <a:solidFill>
                  <a:schemeClr val="accent6">
                    <a:lumMod val="50000"/>
                  </a:schemeClr>
                </a:solidFill>
                <a:effectLst>
                  <a:outerShdw blurRad="38100" dist="38100" dir="2700000" algn="tl">
                    <a:srgbClr val="000000">
                      <a:alpha val="43137"/>
                    </a:srgbClr>
                  </a:outerShdw>
                </a:effectLst>
                <a:cs typeface="B Nazanin" pitchFamily="2" charset="-78"/>
              </a:rPr>
              <a:t>آقاي طباطبايي،</a:t>
            </a:r>
            <a:endParaRPr lang="fa-IR" sz="3200" b="1" spc="-60" dirty="0" smtClean="0">
              <a:solidFill>
                <a:schemeClr val="accent6">
                  <a:lumMod val="50000"/>
                </a:schemeClr>
              </a:solidFill>
              <a:effectLst>
                <a:outerShdw blurRad="38100" dist="38100" dir="2700000" algn="tl">
                  <a:srgbClr val="000000">
                    <a:alpha val="43137"/>
                  </a:srgbClr>
                </a:outerShdw>
              </a:effectLst>
              <a:cs typeface="B Nazanin" pitchFamily="2" charset="-78"/>
            </a:endParaRPr>
          </a:p>
          <a:p>
            <a:pPr algn="just" rtl="1">
              <a:lnSpc>
                <a:spcPct val="150000"/>
              </a:lnSpc>
              <a:buNone/>
            </a:pPr>
            <a:r>
              <a:rPr lang="ar-SA" sz="2400" spc="-60" dirty="0" smtClean="0">
                <a:solidFill>
                  <a:schemeClr val="accent4">
                    <a:lumMod val="50000"/>
                  </a:schemeClr>
                </a:solidFill>
                <a:effectLst>
                  <a:outerShdw blurRad="38100" dist="38100" dir="2700000" algn="tl">
                    <a:srgbClr val="000000">
                      <a:alpha val="43137"/>
                    </a:srgbClr>
                  </a:outerShdw>
                </a:effectLst>
                <a:cs typeface="B Nazanin" pitchFamily="2" charset="-78"/>
              </a:rPr>
              <a:t> با اين که درآمد خوبي دارد، اما از اين که حساب بانکي‌اش پر از پول باشد، لذت مي‌برد. </a:t>
            </a:r>
            <a:endParaRPr lang="fa-IR" sz="2400" spc="-60" dirty="0" smtClean="0">
              <a:solidFill>
                <a:schemeClr val="accent4">
                  <a:lumMod val="50000"/>
                </a:schemeClr>
              </a:solidFill>
              <a:effectLst>
                <a:outerShdw blurRad="38100" dist="38100" dir="2700000" algn="tl">
                  <a:srgbClr val="000000">
                    <a:alpha val="43137"/>
                  </a:srgbClr>
                </a:outerShdw>
              </a:effectLst>
              <a:cs typeface="B Nazanin" pitchFamily="2" charset="-78"/>
            </a:endParaRPr>
          </a:p>
          <a:p>
            <a:pPr algn="just" rtl="1">
              <a:lnSpc>
                <a:spcPct val="150000"/>
              </a:lnSpc>
              <a:buNone/>
            </a:pPr>
            <a:r>
              <a:rPr lang="ar-SA" sz="2400" spc="-60" dirty="0" smtClean="0">
                <a:solidFill>
                  <a:schemeClr val="accent4">
                    <a:lumMod val="50000"/>
                  </a:schemeClr>
                </a:solidFill>
                <a:effectLst>
                  <a:outerShdw blurRad="38100" dist="38100" dir="2700000" algn="tl">
                    <a:srgbClr val="000000">
                      <a:alpha val="43137"/>
                    </a:srgbClr>
                  </a:outerShdw>
                </a:effectLst>
                <a:cs typeface="B Nazanin" pitchFamily="2" charset="-78"/>
              </a:rPr>
              <a:t>او خيلي کار مي‌کند، اما قسمت اعظم پول‌هايش را پس‌انداز مي‌كند،</a:t>
            </a:r>
            <a:endParaRPr lang="fa-IR" sz="2400" spc="-60" dirty="0" smtClean="0">
              <a:solidFill>
                <a:schemeClr val="accent4">
                  <a:lumMod val="50000"/>
                </a:schemeClr>
              </a:solidFill>
              <a:effectLst>
                <a:outerShdw blurRad="38100" dist="38100" dir="2700000" algn="tl">
                  <a:srgbClr val="000000">
                    <a:alpha val="43137"/>
                  </a:srgbClr>
                </a:outerShdw>
              </a:effectLst>
              <a:cs typeface="B Nazanin" pitchFamily="2" charset="-78"/>
            </a:endParaRPr>
          </a:p>
          <a:p>
            <a:pPr algn="just" rtl="1">
              <a:lnSpc>
                <a:spcPct val="150000"/>
              </a:lnSpc>
              <a:buNone/>
            </a:pPr>
            <a:r>
              <a:rPr lang="ar-SA" sz="2400" spc="-60" dirty="0" smtClean="0">
                <a:solidFill>
                  <a:schemeClr val="accent4">
                    <a:lumMod val="50000"/>
                  </a:schemeClr>
                </a:solidFill>
                <a:effectLst>
                  <a:outerShdw blurRad="38100" dist="38100" dir="2700000" algn="tl">
                    <a:srgbClr val="000000">
                      <a:alpha val="43137"/>
                    </a:srgbClr>
                  </a:outerShdw>
                </a:effectLst>
                <a:cs typeface="B Nazanin" pitchFamily="2" charset="-78"/>
              </a:rPr>
              <a:t> تا جايي که بتواند هديه‌اي براي کسي نمي‌خرد و اگر مجبور باشد اين قدر در سطح شهر مي‌گردد تا ارزان‌ترين چيز را انتخاب کند. </a:t>
            </a:r>
            <a:endParaRPr lang="fa-IR" sz="2400" spc="-60" dirty="0" smtClean="0">
              <a:solidFill>
                <a:schemeClr val="accent4">
                  <a:lumMod val="50000"/>
                </a:schemeClr>
              </a:solidFill>
              <a:effectLst>
                <a:outerShdw blurRad="38100" dist="38100" dir="2700000" algn="tl">
                  <a:srgbClr val="000000">
                    <a:alpha val="43137"/>
                  </a:srgbClr>
                </a:outerShdw>
              </a:effectLst>
              <a:cs typeface="B Nazanin" pitchFamily="2" charset="-78"/>
            </a:endParaRPr>
          </a:p>
          <a:p>
            <a:pPr algn="just" rtl="1">
              <a:lnSpc>
                <a:spcPct val="150000"/>
              </a:lnSpc>
              <a:buNone/>
            </a:pPr>
            <a:r>
              <a:rPr lang="ar-SA" sz="2400" spc="-60" dirty="0" smtClean="0">
                <a:solidFill>
                  <a:schemeClr val="accent4">
                    <a:lumMod val="50000"/>
                  </a:schemeClr>
                </a:solidFill>
                <a:effectLst>
                  <a:outerShdw blurRad="38100" dist="38100" dir="2700000" algn="tl">
                    <a:srgbClr val="000000">
                      <a:alpha val="43137"/>
                    </a:srgbClr>
                  </a:outerShdw>
                </a:effectLst>
                <a:cs typeface="B Nazanin" pitchFamily="2" charset="-78"/>
              </a:rPr>
              <a:t>او هرگز، تفريحاتي را که مستلزم پول خرج کردن است انتخاب نمي‌کند، بطوري که همسر و فرزندانش هميشه از اين مسأله ناراحت هستند.</a:t>
            </a:r>
            <a:endParaRPr lang="fa-IR" sz="2400" spc="-60" dirty="0" smtClean="0">
              <a:solidFill>
                <a:schemeClr val="accent4">
                  <a:lumMod val="50000"/>
                </a:schemeClr>
              </a:solidFill>
              <a:effectLst>
                <a:outerShdw blurRad="38100" dist="38100" dir="2700000" algn="tl">
                  <a:srgbClr val="000000">
                    <a:alpha val="43137"/>
                  </a:srgbClr>
                </a:outerShdw>
              </a:effectLst>
              <a:cs typeface="B Nazanin" pitchFamily="2" charset="-78"/>
            </a:endParaRPr>
          </a:p>
          <a:p>
            <a:pPr algn="just" rtl="1">
              <a:lnSpc>
                <a:spcPct val="150000"/>
              </a:lnSpc>
              <a:buNone/>
            </a:pPr>
            <a:r>
              <a:rPr lang="ar-SA" sz="2400" spc="-60" dirty="0" smtClean="0">
                <a:solidFill>
                  <a:schemeClr val="accent4">
                    <a:lumMod val="50000"/>
                  </a:schemeClr>
                </a:solidFill>
                <a:effectLst>
                  <a:outerShdw blurRad="38100" dist="38100" dir="2700000" algn="tl">
                    <a:srgbClr val="000000">
                      <a:alpha val="43137"/>
                    </a:srgbClr>
                  </a:outerShdw>
                </a:effectLst>
                <a:cs typeface="B Nazanin" pitchFamily="2" charset="-78"/>
              </a:rPr>
              <a:t> ساعت‌ها در صف اتوبوس معطل مي‌شود، اما تا جايي که ممکن است از تاکسي استفاده نمي‌کند.</a:t>
            </a:r>
            <a:endParaRPr lang="fa-IR" sz="2400" spc="-60" dirty="0" smtClean="0">
              <a:solidFill>
                <a:schemeClr val="accent4">
                  <a:lumMod val="50000"/>
                </a:schemeClr>
              </a:solidFill>
              <a:effectLst>
                <a:outerShdw blurRad="38100" dist="38100" dir="2700000" algn="tl">
                  <a:srgbClr val="000000">
                    <a:alpha val="43137"/>
                  </a:srgbClr>
                </a:outerShdw>
              </a:effectLst>
              <a:cs typeface="B Nazanin" pitchFamily="2" charset="-78"/>
            </a:endParaRPr>
          </a:p>
          <a:p>
            <a:pPr algn="just" rtl="1">
              <a:lnSpc>
                <a:spcPct val="150000"/>
              </a:lnSpc>
              <a:buNone/>
            </a:pPr>
            <a:r>
              <a:rPr lang="ar-SA" sz="2400" spc="-60" dirty="0" smtClean="0">
                <a:solidFill>
                  <a:schemeClr val="accent4">
                    <a:lumMod val="50000"/>
                  </a:schemeClr>
                </a:solidFill>
                <a:effectLst>
                  <a:outerShdw blurRad="38100" dist="38100" dir="2700000" algn="tl">
                    <a:srgbClr val="000000">
                      <a:alpha val="43137"/>
                    </a:srgbClr>
                  </a:outerShdw>
                </a:effectLst>
                <a:cs typeface="B Nazanin" pitchFamily="2" charset="-78"/>
              </a:rPr>
              <a:t> مجموعه اين ويژگي‌هاي رفتاري باعث شده که همسرش به او صفت </a:t>
            </a:r>
            <a:r>
              <a:rPr lang="fa-IR" sz="800" b="1" dirty="0" smtClean="0">
                <a:solidFill>
                  <a:schemeClr val="accent4">
                    <a:lumMod val="50000"/>
                  </a:schemeClr>
                </a:solidFill>
                <a:cs typeface="B Nazanin" pitchFamily="2" charset="-78"/>
              </a:rPr>
              <a:t>............................................................  </a:t>
            </a:r>
            <a:r>
              <a:rPr lang="ar-SA" sz="2400" spc="-60" dirty="0" smtClean="0">
                <a:solidFill>
                  <a:schemeClr val="accent4">
                    <a:lumMod val="50000"/>
                  </a:schemeClr>
                </a:solidFill>
                <a:effectLst>
                  <a:outerShdw blurRad="38100" dist="38100" dir="2700000" algn="tl">
                    <a:srgbClr val="000000">
                      <a:alpha val="43137"/>
                    </a:srgbClr>
                  </a:outerShdw>
                </a:effectLst>
                <a:cs typeface="B Nazanin" pitchFamily="2" charset="-78"/>
              </a:rPr>
              <a:t>را نسبت دهد. </a:t>
            </a:r>
            <a:endParaRPr lang="en-US" sz="2400" spc="-60" dirty="0" smtClean="0">
              <a:solidFill>
                <a:schemeClr val="accent4">
                  <a:lumMod val="50000"/>
                </a:schemeClr>
              </a:solidFill>
              <a:effectLst>
                <a:outerShdw blurRad="38100" dist="38100" dir="2700000" algn="tl">
                  <a:srgbClr val="000000">
                    <a:alpha val="43137"/>
                  </a:srgbClr>
                </a:outerShdw>
              </a:effectLst>
              <a:cs typeface="B Nazanin" pitchFamily="2" charset="-78"/>
            </a:endParaRPr>
          </a:p>
        </p:txBody>
      </p:sp>
      <p:sp>
        <p:nvSpPr>
          <p:cNvPr id="4" name="Rectangle 3"/>
          <p:cNvSpPr/>
          <p:nvPr/>
        </p:nvSpPr>
        <p:spPr>
          <a:xfrm>
            <a:off x="1571198" y="5562600"/>
            <a:ext cx="1324402" cy="646331"/>
          </a:xfrm>
          <a:prstGeom prst="rect">
            <a:avLst/>
          </a:prstGeom>
        </p:spPr>
        <p:txBody>
          <a:bodyPr wrap="none">
            <a:spAutoFit/>
          </a:bodyPr>
          <a:lstStyle/>
          <a:p>
            <a:r>
              <a:rPr lang="ar-SA" sz="3600" b="1" dirty="0" smtClean="0">
                <a:solidFill>
                  <a:srgbClr val="FF0000"/>
                </a:solidFill>
                <a:cs typeface="B Titr" pitchFamily="2" charset="-78"/>
              </a:rPr>
              <a:t>خسيس</a:t>
            </a:r>
            <a:endParaRPr lang="en-US" sz="3600" b="1" dirty="0" smtClean="0">
              <a:solidFill>
                <a:srgbClr val="FF0000"/>
              </a:solidFill>
              <a:cs typeface="B Titr"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000"/>
                                        <p:tgtEl>
                                          <p:spTgt spid="3">
                                            <p:txEl>
                                              <p:pRg st="3" end="3"/>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3000" fill="hold"/>
                                        <p:tgtEl>
                                          <p:spTgt spid="4"/>
                                        </p:tgtEl>
                                        <p:attrNameLst>
                                          <p:attrName>ppt_x</p:attrName>
                                        </p:attrNameLst>
                                      </p:cBhvr>
                                      <p:tavLst>
                                        <p:tav tm="0">
                                          <p:val>
                                            <p:strVal val="#ppt_x-.2"/>
                                          </p:val>
                                        </p:tav>
                                        <p:tav tm="100000">
                                          <p:val>
                                            <p:strVal val="#ppt_x"/>
                                          </p:val>
                                        </p:tav>
                                      </p:tavLst>
                                    </p:anim>
                                    <p:anim calcmode="lin" valueType="num">
                                      <p:cBhvr>
                                        <p:cTn id="37" dur="3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8"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sz="quarter" idx="1"/>
          </p:nvPr>
        </p:nvSpPr>
        <p:spPr>
          <a:xfrm>
            <a:off x="2590800" y="1524000"/>
            <a:ext cx="6324600" cy="685800"/>
          </a:xfrm>
        </p:spPr>
        <p:txBody>
          <a:bodyPr>
            <a:noAutofit/>
          </a:bodyPr>
          <a:lstStyle/>
          <a:p>
            <a:pPr algn="just" rtl="1">
              <a:lnSpc>
                <a:spcPct val="150000"/>
              </a:lnSpc>
              <a:buNone/>
            </a:pPr>
            <a:r>
              <a:rPr lang="fa-IR" sz="3200" spc="-60" dirty="0" smtClean="0">
                <a:solidFill>
                  <a:srgbClr val="FF0000"/>
                </a:solidFill>
                <a:effectLst>
                  <a:outerShdw blurRad="38100" dist="38100" dir="2700000" algn="tl">
                    <a:srgbClr val="000000">
                      <a:alpha val="43137"/>
                    </a:srgbClr>
                  </a:outerShdw>
                </a:effectLst>
                <a:cs typeface="B Titr" pitchFamily="2" charset="-78"/>
              </a:rPr>
              <a:t>لیستی از خصلتهای خود تهیه کنید</a:t>
            </a:r>
          </a:p>
        </p:txBody>
      </p:sp>
      <p:sp>
        <p:nvSpPr>
          <p:cNvPr id="4" name="Title 1"/>
          <p:cNvSpPr txBox="1">
            <a:spLocks/>
          </p:cNvSpPr>
          <p:nvPr/>
        </p:nvSpPr>
        <p:spPr>
          <a:xfrm>
            <a:off x="4800600" y="457200"/>
            <a:ext cx="5105400" cy="758952"/>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4200" b="0" i="0" u="none" strike="noStrike" kern="1200" cap="none" spc="0" normalizeH="0" baseline="0" noProof="0" dirty="0" smtClean="0">
                <a:ln>
                  <a:noFill/>
                </a:ln>
                <a:solidFill>
                  <a:schemeClr val="tx1"/>
                </a:solidFill>
                <a:effectLst/>
                <a:uLnTx/>
                <a:uFillTx/>
                <a:latin typeface="+mj-lt"/>
                <a:ea typeface="+mj-ea"/>
                <a:cs typeface="B Titr" pitchFamily="2" charset="-78"/>
              </a:rPr>
              <a:t>شناخت </a:t>
            </a:r>
            <a:r>
              <a:rPr kumimoji="0" lang="fa-IR" sz="4200" b="0" i="0" u="none" strike="noStrike" kern="1200" cap="none" spc="0" normalizeH="0" baseline="0" noProof="0" dirty="0" smtClean="0">
                <a:ln>
                  <a:noFill/>
                </a:ln>
                <a:solidFill>
                  <a:srgbClr val="FF0000"/>
                </a:solidFill>
                <a:effectLst/>
                <a:uLnTx/>
                <a:uFillTx/>
                <a:latin typeface="+mj-lt"/>
                <a:ea typeface="+mj-ea"/>
                <a:cs typeface="B Titr" pitchFamily="2" charset="-78"/>
              </a:rPr>
              <a:t>خصلتها</a:t>
            </a:r>
            <a:endParaRPr kumimoji="0" lang="fa-IR" sz="4200" b="0" i="0" u="none" strike="noStrike" kern="1200" cap="none" spc="0" normalizeH="0" baseline="0" noProof="0" dirty="0">
              <a:ln>
                <a:noFill/>
              </a:ln>
              <a:solidFill>
                <a:srgbClr val="FF0000"/>
              </a:solidFill>
              <a:effectLst/>
              <a:uLnTx/>
              <a:uFillTx/>
              <a:latin typeface="+mj-lt"/>
              <a:ea typeface="+mj-ea"/>
              <a:cs typeface="B Titr" pitchFamily="2" charset="-78"/>
            </a:endParaRPr>
          </a:p>
        </p:txBody>
      </p:sp>
      <p:pic>
        <p:nvPicPr>
          <p:cNvPr id="7" name="Picture 6" descr="A0316626.jpg"/>
          <p:cNvPicPr>
            <a:picLocks noChangeAspect="1"/>
          </p:cNvPicPr>
          <p:nvPr/>
        </p:nvPicPr>
        <p:blipFill>
          <a:blip r:embed="rId2" cstate="print"/>
          <a:srcRect l="10330" r="6552"/>
          <a:stretch>
            <a:fillRect/>
          </a:stretch>
        </p:blipFill>
        <p:spPr>
          <a:xfrm rot="19315514">
            <a:off x="211891" y="573563"/>
            <a:ext cx="3135362" cy="2263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DSC06706.JPG"/>
          <p:cNvPicPr>
            <a:picLocks noChangeAspect="1"/>
          </p:cNvPicPr>
          <p:nvPr/>
        </p:nvPicPr>
        <p:blipFill>
          <a:blip r:embed="rId3" cstate="print"/>
          <a:srcRect/>
          <a:stretch>
            <a:fillRect/>
          </a:stretch>
        </p:blipFill>
        <p:spPr>
          <a:xfrm rot="10800000">
            <a:off x="2152074" y="2590800"/>
            <a:ext cx="5262416" cy="4038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1" presetClass="entr" presetSubtype="0" fill="hold" grpId="0" nodeType="afterEffect">
                                  <p:stCondLst>
                                    <p:cond delay="0"/>
                                  </p:stCondLst>
                                  <p:iterate type="lt">
                                    <p:tmPct val="5000"/>
                                  </p:iterate>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par>
                          <p:cTn id="16" fill="hold">
                            <p:stCondLst>
                              <p:cond delay="2700"/>
                            </p:stCondLst>
                            <p:childTnLst>
                              <p:par>
                                <p:cTn id="17" presetID="29"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ppt_x</p:attrName>
                                        </p:attrNameLst>
                                      </p:cBhvr>
                                      <p:tavLst>
                                        <p:tav tm="0">
                                          <p:val>
                                            <p:strVal val="#ppt_x-.2"/>
                                          </p:val>
                                        </p:tav>
                                        <p:tav tm="100000">
                                          <p:val>
                                            <p:strVal val="#ppt_x"/>
                                          </p:val>
                                        </p:tav>
                                      </p:tavLst>
                                    </p:anim>
                                    <p:anim calcmode="lin" valueType="num">
                                      <p:cBhvr>
                                        <p:cTn id="20"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DSC06778.JPG"/>
          <p:cNvPicPr>
            <a:picLocks noChangeAspect="1"/>
          </p:cNvPicPr>
          <p:nvPr/>
        </p:nvPicPr>
        <p:blipFill>
          <a:blip r:embed="rId2" cstate="print"/>
          <a:stretch>
            <a:fillRect/>
          </a:stretch>
        </p:blipFill>
        <p:spPr>
          <a:xfrm>
            <a:off x="194169" y="4771311"/>
            <a:ext cx="8797431" cy="1934289"/>
          </a:xfrm>
          <a:prstGeom prst="rect">
            <a:avLst/>
          </a:prstGeom>
          <a:ln w="88900" cap="sq" cmpd="thickThin">
            <a:solidFill>
              <a:srgbClr val="F8A552"/>
            </a:solidFill>
            <a:prstDash val="solid"/>
            <a:miter lim="800000"/>
          </a:ln>
          <a:effectLst>
            <a:innerShdw blurRad="76200">
              <a:srgbClr val="000000"/>
            </a:innerShdw>
          </a:effectLst>
        </p:spPr>
      </p:pic>
      <p:sp>
        <p:nvSpPr>
          <p:cNvPr id="5" name="Subtitle 2"/>
          <p:cNvSpPr txBox="1">
            <a:spLocks/>
          </p:cNvSpPr>
          <p:nvPr/>
        </p:nvSpPr>
        <p:spPr>
          <a:xfrm>
            <a:off x="533400" y="533400"/>
            <a:ext cx="7924800" cy="2057400"/>
          </a:xfrm>
          <a:prstGeom prst="rect">
            <a:avLst/>
          </a:prstGeom>
        </p:spPr>
        <p:txBody>
          <a:bodyPr vert="horz">
            <a:noAutofit/>
          </a:bodyPr>
          <a:lstStyle/>
          <a:p>
            <a:pPr marL="274320" marR="0" lvl="0" indent="-274320" algn="ctr" defTabSz="914400" rtl="1" eaLnBrk="1" fontAlgn="auto" latinLnBrk="0" hangingPunct="1">
              <a:lnSpc>
                <a:spcPct val="150000"/>
              </a:lnSpc>
              <a:spcBef>
                <a:spcPct val="20000"/>
              </a:spcBef>
              <a:spcAft>
                <a:spcPts val="0"/>
              </a:spcAft>
              <a:buClr>
                <a:schemeClr val="accent1"/>
              </a:buClr>
              <a:buSzPct val="85000"/>
              <a:buFont typeface="Wingdings 2"/>
              <a:buNone/>
              <a:tabLst/>
              <a:defRPr/>
            </a:pPr>
            <a:r>
              <a:rPr kumimoji="0" lang="fa-IR" sz="2800" b="1" u="sng" strike="noStrike" kern="1200" cap="none" spc="-60" normalizeH="0" baseline="0" noProof="0" dirty="0" smtClean="0">
                <a:ln>
                  <a:noFill/>
                </a:ln>
                <a:solidFill>
                  <a:srgbClr val="7C460A"/>
                </a:solidFill>
                <a:effectLst>
                  <a:outerShdw blurRad="38100" dist="38100" dir="2700000" algn="tl">
                    <a:srgbClr val="000000">
                      <a:alpha val="43137"/>
                    </a:srgbClr>
                  </a:outerShdw>
                </a:effectLst>
                <a:uLnTx/>
                <a:uFillTx/>
                <a:latin typeface="+mn-lt"/>
                <a:cs typeface="B Nazanin" pitchFamily="2" charset="-78"/>
              </a:rPr>
              <a:t>همه دور هم جمع شده و یک دایره تشکیل</a:t>
            </a:r>
            <a:r>
              <a:rPr kumimoji="0" lang="fa-IR" sz="2800" b="1" u="sng" strike="noStrike" kern="1200" cap="none" spc="-60" normalizeH="0" noProof="0" dirty="0" smtClean="0">
                <a:ln>
                  <a:noFill/>
                </a:ln>
                <a:solidFill>
                  <a:srgbClr val="7C460A"/>
                </a:solidFill>
                <a:effectLst>
                  <a:outerShdw blurRad="38100" dist="38100" dir="2700000" algn="tl">
                    <a:srgbClr val="000000">
                      <a:alpha val="43137"/>
                    </a:srgbClr>
                  </a:outerShdw>
                </a:effectLst>
                <a:uLnTx/>
                <a:uFillTx/>
                <a:latin typeface="+mn-lt"/>
                <a:cs typeface="B Nazanin" pitchFamily="2" charset="-78"/>
              </a:rPr>
              <a:t> دهید. اکنون لیستی از ویژگی ها برای شما بازگو می شود، افرادی که آن ویژگی را دارا هستند به مرکز دایره آمده و سپس بازگردند.</a:t>
            </a:r>
            <a:endParaRPr kumimoji="0" lang="fa-IR" sz="2800" b="1" u="sng" strike="noStrike" kern="1200" cap="none" spc="-60" normalizeH="0" baseline="0" noProof="0" dirty="0" smtClean="0">
              <a:ln>
                <a:noFill/>
              </a:ln>
              <a:solidFill>
                <a:srgbClr val="7C460A"/>
              </a:solidFill>
              <a:effectLst>
                <a:outerShdw blurRad="38100" dist="38100" dir="2700000" algn="tl">
                  <a:srgbClr val="000000">
                    <a:alpha val="43137"/>
                  </a:srgbClr>
                </a:outerShdw>
              </a:effectLst>
              <a:uLnTx/>
              <a:uFillTx/>
              <a:latin typeface="+mn-lt"/>
              <a:cs typeface="B Nazanin" pitchFamily="2" charset="-78"/>
            </a:endParaRPr>
          </a:p>
        </p:txBody>
      </p:sp>
      <p:sp>
        <p:nvSpPr>
          <p:cNvPr id="6" name="TextBox 5"/>
          <p:cNvSpPr txBox="1"/>
          <p:nvPr/>
        </p:nvSpPr>
        <p:spPr>
          <a:xfrm>
            <a:off x="2217415" y="3200400"/>
            <a:ext cx="4158190" cy="584775"/>
          </a:xfrm>
          <a:prstGeom prst="rect">
            <a:avLst/>
          </a:prstGeom>
          <a:noFill/>
        </p:spPr>
        <p:txBody>
          <a:bodyPr wrap="none" rtlCol="0">
            <a:spAutoFit/>
          </a:bodyPr>
          <a:lstStyle/>
          <a:p>
            <a:r>
              <a:rPr lang="fa-IR" sz="3200" b="1" spc="-60" dirty="0" smtClean="0">
                <a:solidFill>
                  <a:srgbClr val="C00000"/>
                </a:solidFill>
                <a:effectLst>
                  <a:outerShdw blurRad="38100" dist="38100" dir="2700000" algn="tl">
                    <a:srgbClr val="000000">
                      <a:alpha val="43137"/>
                    </a:srgbClr>
                  </a:outerShdw>
                </a:effectLst>
                <a:latin typeface="+mn-lt"/>
                <a:cs typeface="B Nazanin" pitchFamily="2" charset="-78"/>
              </a:rPr>
              <a:t>در این تمرین چه اتفاقی افتاد؟</a:t>
            </a:r>
            <a:endParaRPr lang="en-US" sz="3200" b="1" spc="-60" dirty="0" smtClean="0">
              <a:solidFill>
                <a:srgbClr val="C00000"/>
              </a:solidFill>
              <a:effectLst>
                <a:outerShdw blurRad="38100" dist="38100" dir="2700000" algn="tl">
                  <a:srgbClr val="000000">
                    <a:alpha val="43137"/>
                  </a:srgbClr>
                </a:outerShdw>
              </a:effectLst>
              <a:latin typeface="+mn-lt"/>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3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3000" fill="hold"/>
                                        <p:tgtEl>
                                          <p:spTgt spid="6"/>
                                        </p:tgtEl>
                                        <p:attrNameLst>
                                          <p:attrName>ppt_x</p:attrName>
                                        </p:attrNameLst>
                                      </p:cBhvr>
                                      <p:tavLst>
                                        <p:tav tm="0">
                                          <p:val>
                                            <p:strVal val="#ppt_x-.2"/>
                                          </p:val>
                                        </p:tav>
                                        <p:tav tm="100000">
                                          <p:val>
                                            <p:strVal val="#ppt_x"/>
                                          </p:val>
                                        </p:tav>
                                      </p:tavLst>
                                    </p:anim>
                                    <p:anim calcmode="lin" valueType="num">
                                      <p:cBhvr>
                                        <p:cTn id="17" dur="3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620000" cy="956322"/>
          </a:xfrm>
        </p:spPr>
        <p:txBody>
          <a:bodyPr>
            <a:noAutofit/>
          </a:bodyPr>
          <a:lstStyle/>
          <a:p>
            <a:r>
              <a:rPr lang="fa-IR" sz="2400" b="1" dirty="0" smtClean="0">
                <a:solidFill>
                  <a:srgbClr val="FF0000"/>
                </a:solidFill>
                <a:cs typeface="B Nazanin" pitchFamily="2" charset="-78"/>
              </a:rPr>
              <a:t>به گروههای چند نفره تقسیم شوید و هر گروه در خصوص ویژگیهای رفتاری یکی از خصلتهای زیر تبادل نظر کنید.</a:t>
            </a:r>
            <a:endParaRPr lang="en-US" sz="2400" b="1" dirty="0">
              <a:solidFill>
                <a:srgbClr val="FF0000"/>
              </a:solidFill>
              <a:cs typeface="B Nazanin" pitchFamily="2" charset="-78"/>
            </a:endParaRPr>
          </a:p>
        </p:txBody>
      </p:sp>
      <p:pic>
        <p:nvPicPr>
          <p:cNvPr id="4" name="Picture 3" descr="DSC05680.JPG"/>
          <p:cNvPicPr>
            <a:picLocks noChangeAspect="1"/>
          </p:cNvPicPr>
          <p:nvPr/>
        </p:nvPicPr>
        <p:blipFill>
          <a:blip r:embed="rId3" cstate="print"/>
          <a:srcRect/>
          <a:stretch>
            <a:fillRect/>
          </a:stretch>
        </p:blipFill>
        <p:spPr>
          <a:xfrm>
            <a:off x="381000" y="2387600"/>
            <a:ext cx="3124200" cy="416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ounded Rectangle 9"/>
          <p:cNvSpPr/>
          <p:nvPr/>
        </p:nvSpPr>
        <p:spPr>
          <a:xfrm rot="2140003">
            <a:off x="1869098" y="1752354"/>
            <a:ext cx="1600200" cy="914400"/>
          </a:xfrm>
          <a:prstGeom prst="roundRect">
            <a:avLst/>
          </a:prstGeom>
          <a:solidFill>
            <a:srgbClr val="EB722F"/>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cs typeface="B Nazanin" pitchFamily="2" charset="-78"/>
              </a:rPr>
              <a:t>تصمیم گیری ضعیف</a:t>
            </a:r>
            <a:endParaRPr lang="en-US" sz="2400" b="1" dirty="0" smtClean="0">
              <a:cs typeface="B Nazanin" pitchFamily="2" charset="-78"/>
            </a:endParaRPr>
          </a:p>
        </p:txBody>
      </p:sp>
      <p:sp>
        <p:nvSpPr>
          <p:cNvPr id="11" name="Rounded Rectangle 10"/>
          <p:cNvSpPr/>
          <p:nvPr/>
        </p:nvSpPr>
        <p:spPr>
          <a:xfrm rot="2140003">
            <a:off x="116497" y="1752353"/>
            <a:ext cx="1600200" cy="914400"/>
          </a:xfrm>
          <a:prstGeom prst="roundRect">
            <a:avLst/>
          </a:prstGeom>
          <a:solidFill>
            <a:srgbClr val="EB722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cs typeface="B Nazanin" pitchFamily="2" charset="-78"/>
              </a:rPr>
              <a:t>محافظه کار</a:t>
            </a:r>
            <a:endParaRPr lang="en-US" sz="2400" b="1" dirty="0" smtClean="0">
              <a:cs typeface="B Nazanin" pitchFamily="2" charset="-78"/>
            </a:endParaRPr>
          </a:p>
        </p:txBody>
      </p:sp>
      <p:pic>
        <p:nvPicPr>
          <p:cNvPr id="12" name="SELVI_22.MP3">
            <a:hlinkClick r:id="" action="ppaction://media"/>
          </p:cNvPr>
          <p:cNvPicPr>
            <a:picLocks noRot="1" noChangeAspect="1"/>
          </p:cNvPicPr>
          <p:nvPr>
            <a:audioFile r:link="rId1"/>
          </p:nvPr>
        </p:nvPicPr>
        <p:blipFill>
          <a:blip r:embed="rId4" cstate="print"/>
          <a:stretch>
            <a:fillRect/>
          </a:stretch>
        </p:blipFill>
        <p:spPr>
          <a:xfrm>
            <a:off x="8610600" y="1447800"/>
            <a:ext cx="304800" cy="304800"/>
          </a:xfrm>
          <a:prstGeom prst="rect">
            <a:avLst/>
          </a:prstGeom>
        </p:spPr>
      </p:pic>
      <p:pic>
        <p:nvPicPr>
          <p:cNvPr id="13" name="Picture 12" descr="DSC06824.JPG"/>
          <p:cNvPicPr>
            <a:picLocks noChangeAspect="1"/>
          </p:cNvPicPr>
          <p:nvPr/>
        </p:nvPicPr>
        <p:blipFill>
          <a:blip r:embed="rId5" cstate="print"/>
          <a:srcRect/>
          <a:stretch>
            <a:fillRect/>
          </a:stretch>
        </p:blipFill>
        <p:spPr>
          <a:xfrm rot="16200000">
            <a:off x="5478292" y="3116090"/>
            <a:ext cx="4011531" cy="2862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a:xfrm rot="2140003">
            <a:off x="5679099" y="1752353"/>
            <a:ext cx="1600200" cy="914400"/>
          </a:xfrm>
          <a:prstGeom prst="roundRect">
            <a:avLst/>
          </a:prstGeom>
          <a:solidFill>
            <a:srgbClr val="EB722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cs typeface="B Nazanin" pitchFamily="2" charset="-78"/>
              </a:rPr>
              <a:t>پرتوقعی</a:t>
            </a:r>
            <a:endParaRPr lang="en-US" sz="2400" b="1" dirty="0" smtClean="0">
              <a:cs typeface="B Nazanin" pitchFamily="2" charset="-78"/>
            </a:endParaRPr>
          </a:p>
        </p:txBody>
      </p:sp>
      <p:sp>
        <p:nvSpPr>
          <p:cNvPr id="8" name="Rounded Rectangle 7"/>
          <p:cNvSpPr/>
          <p:nvPr/>
        </p:nvSpPr>
        <p:spPr>
          <a:xfrm rot="2140003">
            <a:off x="7427302" y="1752354"/>
            <a:ext cx="1600200" cy="914400"/>
          </a:xfrm>
          <a:prstGeom prst="roundRect">
            <a:avLst/>
          </a:prstGeom>
          <a:solidFill>
            <a:srgbClr val="EB722F"/>
          </a:solidFill>
          <a:ln w="12700">
            <a:solidFill>
              <a:schemeClr val="accent6">
                <a:lumMod val="75000"/>
              </a:schemeClr>
            </a:solidFill>
            <a:prstDash val="dash"/>
          </a:ln>
        </p:spPr>
        <p:style>
          <a:lnRef idx="3">
            <a:schemeClr val="lt1"/>
          </a:lnRef>
          <a:fillRef idx="1">
            <a:schemeClr val="accent6"/>
          </a:fillRef>
          <a:effectRef idx="1">
            <a:schemeClr val="accent6"/>
          </a:effectRef>
          <a:fontRef idx="minor">
            <a:schemeClr val="lt1"/>
          </a:fontRef>
        </p:style>
        <p:txBody>
          <a:bodyPr rtlCol="0" anchor="ctr"/>
          <a:lstStyle/>
          <a:p>
            <a:pPr algn="ctr"/>
            <a:r>
              <a:rPr lang="fa-IR" sz="2400" b="1" dirty="0" smtClean="0">
                <a:cs typeface="B Nazanin" pitchFamily="2" charset="-78"/>
              </a:rPr>
              <a:t>پرخاشگر</a:t>
            </a:r>
            <a:endParaRPr lang="en-US" sz="2400" b="1" dirty="0">
              <a:cs typeface="B Nazanin" pitchFamily="2" charset="-78"/>
            </a:endParaRPr>
          </a:p>
        </p:txBody>
      </p:sp>
      <p:pic>
        <p:nvPicPr>
          <p:cNvPr id="6" name="Picture 5" descr="DSC06739.JPG"/>
          <p:cNvPicPr>
            <a:picLocks noChangeAspect="1"/>
          </p:cNvPicPr>
          <p:nvPr/>
        </p:nvPicPr>
        <p:blipFill>
          <a:blip r:embed="rId6" cstate="print"/>
          <a:stretch>
            <a:fillRect/>
          </a:stretch>
        </p:blipFill>
        <p:spPr>
          <a:xfrm>
            <a:off x="3490210" y="4648200"/>
            <a:ext cx="2540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4000"/>
                            </p:stCondLst>
                            <p:childTnLst>
                              <p:par>
                                <p:cTn id="11" presetID="35"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style.rotation</p:attrName>
                                        </p:attrNameLst>
                                      </p:cBhvr>
                                      <p:tavLst>
                                        <p:tav tm="0">
                                          <p:val>
                                            <p:fltVal val="720"/>
                                          </p:val>
                                        </p:tav>
                                        <p:tav tm="100000">
                                          <p:val>
                                            <p:fltVal val="0"/>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 calcmode="lin" valueType="num">
                                      <p:cBhvr>
                                        <p:cTn id="16" dur="2000" fill="hold"/>
                                        <p:tgtEl>
                                          <p:spTgt spid="8"/>
                                        </p:tgtEl>
                                        <p:attrNameLst>
                                          <p:attrName>ppt_w</p:attrName>
                                        </p:attrNameLst>
                                      </p:cBhvr>
                                      <p:tavLst>
                                        <p:tav tm="0">
                                          <p:val>
                                            <p:fltVal val="0"/>
                                          </p:val>
                                        </p:tav>
                                        <p:tav tm="100000">
                                          <p:val>
                                            <p:strVal val="#ppt_w"/>
                                          </p:val>
                                        </p:tav>
                                      </p:tavLst>
                                    </p:anim>
                                  </p:childTnLst>
                                </p:cTn>
                              </p:par>
                            </p:childTnLst>
                          </p:cTn>
                        </p:par>
                        <p:par>
                          <p:cTn id="17" fill="hold">
                            <p:stCondLst>
                              <p:cond delay="6000"/>
                            </p:stCondLst>
                            <p:childTnLst>
                              <p:par>
                                <p:cTn id="18" presetID="35"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anim calcmode="lin" valueType="num">
                                      <p:cBhvr>
                                        <p:cTn id="21" dur="2000" fill="hold"/>
                                        <p:tgtEl>
                                          <p:spTgt spid="9"/>
                                        </p:tgtEl>
                                        <p:attrNameLst>
                                          <p:attrName>style.rotation</p:attrName>
                                        </p:attrNameLst>
                                      </p:cBhvr>
                                      <p:tavLst>
                                        <p:tav tm="0">
                                          <p:val>
                                            <p:fltVal val="720"/>
                                          </p:val>
                                        </p:tav>
                                        <p:tav tm="100000">
                                          <p:val>
                                            <p:fltVal val="0"/>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 calcmode="lin" valueType="num">
                                      <p:cBhvr>
                                        <p:cTn id="23" dur="2000" fill="hold"/>
                                        <p:tgtEl>
                                          <p:spTgt spid="9"/>
                                        </p:tgtEl>
                                        <p:attrNameLst>
                                          <p:attrName>ppt_w</p:attrName>
                                        </p:attrNameLst>
                                      </p:cBhvr>
                                      <p:tavLst>
                                        <p:tav tm="0">
                                          <p:val>
                                            <p:fltVal val="0"/>
                                          </p:val>
                                        </p:tav>
                                        <p:tav tm="100000">
                                          <p:val>
                                            <p:strVal val="#ppt_w"/>
                                          </p:val>
                                        </p:tav>
                                      </p:tavLst>
                                    </p:anim>
                                  </p:childTnLst>
                                </p:cTn>
                              </p:par>
                            </p:childTnLst>
                          </p:cTn>
                        </p:par>
                        <p:par>
                          <p:cTn id="24" fill="hold">
                            <p:stCondLst>
                              <p:cond delay="8000"/>
                            </p:stCondLst>
                            <p:childTnLst>
                              <p:par>
                                <p:cTn id="25" presetID="35"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anim calcmode="lin" valueType="num">
                                      <p:cBhvr>
                                        <p:cTn id="28" dur="2000" fill="hold"/>
                                        <p:tgtEl>
                                          <p:spTgt spid="10"/>
                                        </p:tgtEl>
                                        <p:attrNameLst>
                                          <p:attrName>style.rotation</p:attrName>
                                        </p:attrNameLst>
                                      </p:cBhvr>
                                      <p:tavLst>
                                        <p:tav tm="0">
                                          <p:val>
                                            <p:fltVal val="720"/>
                                          </p:val>
                                        </p:tav>
                                        <p:tav tm="100000">
                                          <p:val>
                                            <p:fltVal val="0"/>
                                          </p:val>
                                        </p:tav>
                                      </p:tavLst>
                                    </p:anim>
                                    <p:anim calcmode="lin" valueType="num">
                                      <p:cBhvr>
                                        <p:cTn id="29" dur="2000" fill="hold"/>
                                        <p:tgtEl>
                                          <p:spTgt spid="10"/>
                                        </p:tgtEl>
                                        <p:attrNameLst>
                                          <p:attrName>ppt_h</p:attrName>
                                        </p:attrNameLst>
                                      </p:cBhvr>
                                      <p:tavLst>
                                        <p:tav tm="0">
                                          <p:val>
                                            <p:fltVal val="0"/>
                                          </p:val>
                                        </p:tav>
                                        <p:tav tm="100000">
                                          <p:val>
                                            <p:strVal val="#ppt_h"/>
                                          </p:val>
                                        </p:tav>
                                      </p:tavLst>
                                    </p:anim>
                                    <p:anim calcmode="lin" valueType="num">
                                      <p:cBhvr>
                                        <p:cTn id="30" dur="2000" fill="hold"/>
                                        <p:tgtEl>
                                          <p:spTgt spid="10"/>
                                        </p:tgtEl>
                                        <p:attrNameLst>
                                          <p:attrName>ppt_w</p:attrName>
                                        </p:attrNameLst>
                                      </p:cBhvr>
                                      <p:tavLst>
                                        <p:tav tm="0">
                                          <p:val>
                                            <p:fltVal val="0"/>
                                          </p:val>
                                        </p:tav>
                                        <p:tav tm="100000">
                                          <p:val>
                                            <p:strVal val="#ppt_w"/>
                                          </p:val>
                                        </p:tav>
                                      </p:tavLst>
                                    </p:anim>
                                  </p:childTnLst>
                                </p:cTn>
                              </p:par>
                            </p:childTnLst>
                          </p:cTn>
                        </p:par>
                        <p:par>
                          <p:cTn id="31" fill="hold">
                            <p:stCondLst>
                              <p:cond delay="10000"/>
                            </p:stCondLst>
                            <p:childTnLst>
                              <p:par>
                                <p:cTn id="32" presetID="35"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anim calcmode="lin" valueType="num">
                                      <p:cBhvr>
                                        <p:cTn id="35" dur="2000" fill="hold"/>
                                        <p:tgtEl>
                                          <p:spTgt spid="11"/>
                                        </p:tgtEl>
                                        <p:attrNameLst>
                                          <p:attrName>style.rotation</p:attrName>
                                        </p:attrNameLst>
                                      </p:cBhvr>
                                      <p:tavLst>
                                        <p:tav tm="0">
                                          <p:val>
                                            <p:fltVal val="720"/>
                                          </p:val>
                                        </p:tav>
                                        <p:tav tm="100000">
                                          <p:val>
                                            <p:fltVal val="0"/>
                                          </p:val>
                                        </p:tav>
                                      </p:tavLst>
                                    </p:anim>
                                    <p:anim calcmode="lin" valueType="num">
                                      <p:cBhvr>
                                        <p:cTn id="36" dur="2000" fill="hold"/>
                                        <p:tgtEl>
                                          <p:spTgt spid="11"/>
                                        </p:tgtEl>
                                        <p:attrNameLst>
                                          <p:attrName>ppt_h</p:attrName>
                                        </p:attrNameLst>
                                      </p:cBhvr>
                                      <p:tavLst>
                                        <p:tav tm="0">
                                          <p:val>
                                            <p:fltVal val="0"/>
                                          </p:val>
                                        </p:tav>
                                        <p:tav tm="100000">
                                          <p:val>
                                            <p:strVal val="#ppt_h"/>
                                          </p:val>
                                        </p:tav>
                                      </p:tavLst>
                                    </p:anim>
                                    <p:anim calcmode="lin" valueType="num">
                                      <p:cBhvr>
                                        <p:cTn id="37" dur="2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 fill="hold"/>
                                        <p:tgtEl>
                                          <p:spTgt spid="12"/>
                                        </p:tgtEl>
                                      </p:cBhvr>
                                    </p:cmd>
                                  </p:childTnLst>
                                </p:cTn>
                              </p:par>
                            </p:childTnLst>
                          </p:cTn>
                        </p:par>
                        <p:par>
                          <p:cTn id="42" fill="hold">
                            <p:stCondLst>
                              <p:cond delay="0"/>
                            </p:stCondLst>
                            <p:childTnLst>
                              <p:par>
                                <p:cTn id="43" presetID="15" presetClass="entr" presetSubtype="0" fill="hold" nodeType="afterEffect">
                                  <p:stCondLst>
                                    <p:cond delay="500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49" fill="hold">
                            <p:stCondLst>
                              <p:cond delay="6000"/>
                            </p:stCondLst>
                            <p:childTnLst>
                              <p:par>
                                <p:cTn id="50" presetID="31" presetClass="entr" presetSubtype="0" fill="hold" nodeType="afterEffect">
                                  <p:stCondLst>
                                    <p:cond delay="0"/>
                                  </p:stCondLst>
                                  <p:iterate type="lt">
                                    <p:tmPct val="5000"/>
                                  </p:iterate>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anim calcmode="lin" valueType="num">
                                      <p:cBhvr>
                                        <p:cTn id="54" dur="1000" fill="hold"/>
                                        <p:tgtEl>
                                          <p:spTgt spid="6"/>
                                        </p:tgtEl>
                                        <p:attrNameLst>
                                          <p:attrName>style.rotation</p:attrName>
                                        </p:attrNameLst>
                                      </p:cBhvr>
                                      <p:tavLst>
                                        <p:tav tm="0">
                                          <p:val>
                                            <p:fltVal val="90"/>
                                          </p:val>
                                        </p:tav>
                                        <p:tav tm="100000">
                                          <p:val>
                                            <p:fltVal val="0"/>
                                          </p:val>
                                        </p:tav>
                                      </p:tavLst>
                                    </p:anim>
                                    <p:animEffect transition="in" filter="fade">
                                      <p:cBhvr>
                                        <p:cTn id="55" dur="1000"/>
                                        <p:tgtEl>
                                          <p:spTgt spid="6"/>
                                        </p:tgtEl>
                                      </p:cBhvr>
                                    </p:animEffect>
                                  </p:childTnLst>
                                </p:cTn>
                              </p:par>
                            </p:childTnLst>
                          </p:cTn>
                        </p:par>
                        <p:par>
                          <p:cTn id="56" fill="hold">
                            <p:stCondLst>
                              <p:cond delay="7000"/>
                            </p:stCondLst>
                            <p:childTnLst>
                              <p:par>
                                <p:cTn id="57" presetID="52"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Scale>
                                      <p:cBhvr>
                                        <p:cTn id="59" dur="2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2000" decel="50000" fill="hold">
                                          <p:stCondLst>
                                            <p:cond delay="0"/>
                                          </p:stCondLst>
                                        </p:cTn>
                                        <p:tgtEl>
                                          <p:spTgt spid="13"/>
                                        </p:tgtEl>
                                        <p:attrNameLst>
                                          <p:attrName>ppt_x</p:attrName>
                                          <p:attrName>ppt_y</p:attrName>
                                        </p:attrNameLst>
                                      </p:cBhvr>
                                    </p:animMotion>
                                    <p:animEffect transition="in" filter="fade">
                                      <p:cBhvr>
                                        <p:cTn id="6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2"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2" grpId="0"/>
      <p:bldP spid="10" grpId="0" animBg="1"/>
      <p:bldP spid="11" grpId="0" animBg="1"/>
      <p:bldP spid="9"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3000">
              <a:srgbClr val="D4DEFF"/>
            </a:gs>
            <a:gs pos="83000">
              <a:srgbClr val="D4DEFF"/>
            </a:gs>
            <a:gs pos="100000">
              <a:srgbClr val="96AB94"/>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447800"/>
          </a:xfrm>
        </p:spPr>
        <p:txBody>
          <a:bodyPr>
            <a:noAutofit/>
          </a:bodyPr>
          <a:lstStyle/>
          <a:p>
            <a:r>
              <a:rPr lang="fa-IR" sz="3000" dirty="0" smtClean="0">
                <a:solidFill>
                  <a:schemeClr val="bg2">
                    <a:lumMod val="10000"/>
                  </a:schemeClr>
                </a:solidFill>
                <a:cs typeface="B Titr" pitchFamily="2" charset="-78"/>
              </a:rPr>
              <a:t>مریم دختر </a:t>
            </a:r>
            <a:r>
              <a:rPr lang="fa-IR" sz="3000" b="1" dirty="0" smtClean="0">
                <a:solidFill>
                  <a:srgbClr val="FF0000"/>
                </a:solidFill>
                <a:cs typeface="B Titr" pitchFamily="2" charset="-78"/>
              </a:rPr>
              <a:t>مسئولیت پذیری </a:t>
            </a:r>
            <a:r>
              <a:rPr lang="fa-IR" sz="3000" dirty="0" smtClean="0">
                <a:solidFill>
                  <a:schemeClr val="bg2">
                    <a:lumMod val="10000"/>
                  </a:schemeClr>
                </a:solidFill>
                <a:cs typeface="B Titr" pitchFamily="2" charset="-78"/>
              </a:rPr>
              <a:t>است او </a:t>
            </a:r>
            <a:r>
              <a:rPr lang="ar-SA" sz="3000" dirty="0" smtClean="0">
                <a:solidFill>
                  <a:schemeClr val="bg2">
                    <a:lumMod val="10000"/>
                  </a:schemeClr>
                </a:solidFill>
                <a:cs typeface="B Titr" pitchFamily="2" charset="-78"/>
              </a:rPr>
              <a:t>ويژگي‌هاي رفتاري مثبتي دارد كه بيانگر اين خصلت است</a:t>
            </a:r>
            <a:endParaRPr lang="fa-IR" sz="3000" dirty="0">
              <a:solidFill>
                <a:schemeClr val="bg2">
                  <a:lumMod val="10000"/>
                </a:schemeClr>
              </a:solidFill>
              <a:cs typeface="B Titr" pitchFamily="2" charset="-78"/>
            </a:endParaRPr>
          </a:p>
        </p:txBody>
      </p:sp>
      <p:sp>
        <p:nvSpPr>
          <p:cNvPr id="3" name="Subtitle 2"/>
          <p:cNvSpPr>
            <a:spLocks noGrp="1"/>
          </p:cNvSpPr>
          <p:nvPr>
            <p:ph sz="quarter" idx="1"/>
          </p:nvPr>
        </p:nvSpPr>
        <p:spPr>
          <a:xfrm>
            <a:off x="259080" y="1676400"/>
            <a:ext cx="8503920" cy="4572000"/>
          </a:xfrm>
        </p:spPr>
        <p:txBody>
          <a:bodyPr>
            <a:normAutofit/>
          </a:bodyPr>
          <a:lstStyle/>
          <a:p>
            <a:pPr algn="just" rtl="1">
              <a:buNone/>
            </a:pPr>
            <a:r>
              <a:rPr lang="fa-IR" b="1" dirty="0" smtClean="0">
                <a:cs typeface="B Nazanin" pitchFamily="2" charset="-78"/>
              </a:rPr>
              <a:t>هفته‌اي يكبار با همه دوستان صميمي‌اش تماس مي‌گيره،</a:t>
            </a:r>
          </a:p>
          <a:p>
            <a:pPr algn="just" rtl="1">
              <a:buNone/>
            </a:pPr>
            <a:r>
              <a:rPr lang="fa-IR" b="1" dirty="0" smtClean="0">
                <a:cs typeface="B Nazanin" pitchFamily="2" charset="-78"/>
              </a:rPr>
              <a:t> همه را دوست داره، </a:t>
            </a:r>
          </a:p>
          <a:p>
            <a:pPr algn="just" rtl="1">
              <a:buNone/>
            </a:pPr>
            <a:r>
              <a:rPr lang="fa-IR" b="1" dirty="0" smtClean="0">
                <a:cs typeface="B Nazanin" pitchFamily="2" charset="-78"/>
              </a:rPr>
              <a:t>هفته‌اي دوبار به پدر و مادرش سر مي‌زنه</a:t>
            </a:r>
          </a:p>
          <a:p>
            <a:pPr algn="just" rtl="1">
              <a:buNone/>
            </a:pPr>
            <a:r>
              <a:rPr lang="fa-IR" b="1" dirty="0" smtClean="0">
                <a:cs typeface="B Nazanin" pitchFamily="2" charset="-78"/>
              </a:rPr>
              <a:t> و هركاري دارن انجام مي‌ده،</a:t>
            </a:r>
          </a:p>
          <a:p>
            <a:pPr algn="just" rtl="1">
              <a:buNone/>
            </a:pPr>
            <a:r>
              <a:rPr lang="fa-IR" b="1" dirty="0" smtClean="0">
                <a:cs typeface="B Nazanin" pitchFamily="2" charset="-78"/>
              </a:rPr>
              <a:t> وقتی متوجه می</a:t>
            </a:r>
            <a:r>
              <a:rPr lang="ar-SA" b="1" dirty="0" smtClean="0">
                <a:cs typeface="B Nazanin" pitchFamily="2" charset="-78"/>
              </a:rPr>
              <a:t>‌</a:t>
            </a:r>
            <a:r>
              <a:rPr lang="fa-IR" b="1" dirty="0" smtClean="0">
                <a:cs typeface="B Nazanin" pitchFamily="2" charset="-78"/>
              </a:rPr>
              <a:t>شه کسی گرفتاری داره کمک می</a:t>
            </a:r>
            <a:r>
              <a:rPr lang="ar-SA" b="1" dirty="0" smtClean="0">
                <a:cs typeface="B Nazanin" pitchFamily="2" charset="-78"/>
              </a:rPr>
              <a:t>‌</a:t>
            </a:r>
            <a:r>
              <a:rPr lang="fa-IR" b="1" dirty="0" smtClean="0">
                <a:cs typeface="B Nazanin" pitchFamily="2" charset="-78"/>
              </a:rPr>
              <a:t>کنه، </a:t>
            </a:r>
          </a:p>
          <a:p>
            <a:pPr algn="just" rtl="1">
              <a:buNone/>
            </a:pPr>
            <a:r>
              <a:rPr lang="fa-IR" b="1" dirty="0" smtClean="0">
                <a:cs typeface="B Nazanin" pitchFamily="2" charset="-78"/>
              </a:rPr>
              <a:t>وقتی مراسمی در خانواده و آشنایان هست هرکاری بتونه می</a:t>
            </a:r>
            <a:r>
              <a:rPr lang="ar-SA" b="1" dirty="0" smtClean="0">
                <a:cs typeface="B Nazanin" pitchFamily="2" charset="-78"/>
              </a:rPr>
              <a:t>‌</a:t>
            </a:r>
            <a:r>
              <a:rPr lang="fa-IR" b="1" dirty="0" smtClean="0">
                <a:cs typeface="B Nazanin" pitchFamily="2" charset="-78"/>
              </a:rPr>
              <a:t>کنه،</a:t>
            </a:r>
          </a:p>
          <a:p>
            <a:pPr algn="just" rtl="1">
              <a:buNone/>
            </a:pPr>
            <a:r>
              <a:rPr lang="fa-IR" b="1" dirty="0" smtClean="0">
                <a:cs typeface="B Nazanin" pitchFamily="2" charset="-78"/>
              </a:rPr>
              <a:t> در قبال اطرافیانش مثل خواهر و خواهرزاده، عمه و خاله و دايي و فرزندانشون احساس مسئولیت می</a:t>
            </a:r>
            <a:r>
              <a:rPr lang="ar-SA" b="1" dirty="0" smtClean="0">
                <a:cs typeface="B Nazanin" pitchFamily="2" charset="-78"/>
              </a:rPr>
              <a:t>‌</a:t>
            </a:r>
            <a:r>
              <a:rPr lang="fa-IR" b="1" dirty="0" smtClean="0">
                <a:cs typeface="B Nazanin" pitchFamily="2" charset="-78"/>
              </a:rPr>
              <a:t>کنه</a:t>
            </a:r>
          </a:p>
          <a:p>
            <a:pPr algn="just" rtl="1">
              <a:buNone/>
            </a:pPr>
            <a:r>
              <a:rPr lang="fa-IR" b="1" dirty="0" smtClean="0">
                <a:cs typeface="B Nazanin" pitchFamily="2" charset="-78"/>
              </a:rPr>
              <a:t> و می</a:t>
            </a:r>
            <a:r>
              <a:rPr lang="ar-SA" b="1" dirty="0" smtClean="0">
                <a:cs typeface="B Nazanin" pitchFamily="2" charset="-78"/>
              </a:rPr>
              <a:t>‌</a:t>
            </a:r>
            <a:r>
              <a:rPr lang="fa-IR" b="1" dirty="0" smtClean="0">
                <a:cs typeface="B Nazanin" pitchFamily="2" charset="-78"/>
              </a:rPr>
              <a:t>خواد تو همه كارها به آنها كمك كند.</a:t>
            </a:r>
            <a:endParaRPr lang="fa-IR" dirty="0">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29"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
                                            <p:txEl>
                                              <p:pRg st="0" end="0"/>
                                            </p:txEl>
                                          </p:spTgt>
                                        </p:tgtEl>
                                      </p:cBhvr>
                                    </p:animEffect>
                                  </p:childTnLst>
                                </p:cTn>
                              </p:par>
                            </p:childTnLst>
                          </p:cTn>
                        </p:par>
                        <p:par>
                          <p:cTn id="14" fill="hold">
                            <p:stCondLst>
                              <p:cond delay="3000"/>
                            </p:stCondLst>
                            <p:childTnLst>
                              <p:par>
                                <p:cTn id="15" presetID="29" presetClass="entr" presetSubtype="0"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
                                            <p:txEl>
                                              <p:pRg st="1" end="1"/>
                                            </p:txEl>
                                          </p:spTgt>
                                        </p:tgtEl>
                                      </p:cBhvr>
                                    </p:animEffect>
                                  </p:childTnLst>
                                </p:cTn>
                              </p:par>
                            </p:childTnLst>
                          </p:cTn>
                        </p:par>
                        <p:par>
                          <p:cTn id="20" fill="hold">
                            <p:stCondLst>
                              <p:cond delay="4000"/>
                            </p:stCondLst>
                            <p:childTnLst>
                              <p:par>
                                <p:cTn id="21" presetID="29"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
                                            <p:txEl>
                                              <p:pRg st="2" end="2"/>
                                            </p:txEl>
                                          </p:spTgt>
                                        </p:tgtEl>
                                      </p:cBhvr>
                                    </p:animEffect>
                                  </p:childTnLst>
                                </p:cTn>
                              </p:par>
                            </p:childTnLst>
                          </p:cTn>
                        </p:par>
                        <p:par>
                          <p:cTn id="26" fill="hold">
                            <p:stCondLst>
                              <p:cond delay="5000"/>
                            </p:stCondLst>
                            <p:childTnLst>
                              <p:par>
                                <p:cTn id="27" presetID="29"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
                                            <p:txEl>
                                              <p:pRg st="3" end="3"/>
                                            </p:txEl>
                                          </p:spTgt>
                                        </p:tgtEl>
                                      </p:cBhvr>
                                    </p:animEffect>
                                  </p:childTnLst>
                                </p:cTn>
                              </p:par>
                            </p:childTnLst>
                          </p:cTn>
                        </p:par>
                        <p:par>
                          <p:cTn id="32" fill="hold">
                            <p:stCondLst>
                              <p:cond delay="6000"/>
                            </p:stCondLst>
                            <p:childTnLst>
                              <p:par>
                                <p:cTn id="33" presetID="29" presetClass="entr" presetSubtype="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4" end="4"/>
                                            </p:txEl>
                                          </p:spTgt>
                                        </p:tgtEl>
                                      </p:cBhvr>
                                    </p:animEffect>
                                  </p:childTnLst>
                                </p:cTn>
                              </p:par>
                            </p:childTnLst>
                          </p:cTn>
                        </p:par>
                        <p:par>
                          <p:cTn id="38" fill="hold">
                            <p:stCondLst>
                              <p:cond delay="7000"/>
                            </p:stCondLst>
                            <p:childTnLst>
                              <p:par>
                                <p:cTn id="39" presetID="29" presetClass="entr" presetSubtype="0" fill="hold"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3" dur="1000"/>
                                        <p:tgtEl>
                                          <p:spTgt spid="3">
                                            <p:txEl>
                                              <p:pRg st="5" end="5"/>
                                            </p:txEl>
                                          </p:spTgt>
                                        </p:tgtEl>
                                      </p:cBhvr>
                                    </p:animEffect>
                                  </p:childTnLst>
                                </p:cTn>
                              </p:par>
                            </p:childTnLst>
                          </p:cTn>
                        </p:par>
                        <p:par>
                          <p:cTn id="44" fill="hold">
                            <p:stCondLst>
                              <p:cond delay="8000"/>
                            </p:stCondLst>
                            <p:childTnLst>
                              <p:par>
                                <p:cTn id="45" presetID="29" presetClass="entr" presetSubtype="0" fill="hold" nodeType="after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
                                            <p:txEl>
                                              <p:pRg st="6" end="6"/>
                                            </p:txEl>
                                          </p:spTgt>
                                        </p:tgtEl>
                                      </p:cBhvr>
                                    </p:animEffect>
                                  </p:childTnLst>
                                </p:cTn>
                              </p:par>
                            </p:childTnLst>
                          </p:cTn>
                        </p:par>
                        <p:par>
                          <p:cTn id="50" fill="hold">
                            <p:stCondLst>
                              <p:cond delay="9000"/>
                            </p:stCondLst>
                            <p:childTnLst>
                              <p:par>
                                <p:cTn id="51" presetID="29" presetClass="entr" presetSubtype="0" fill="hold" nodeType="after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p:cTn id="53"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5"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a:spLocks noGrp="1"/>
          </p:cNvSpPr>
          <p:nvPr>
            <p:ph sz="quarter" idx="1"/>
          </p:nvPr>
        </p:nvSpPr>
        <p:spPr>
          <a:xfrm>
            <a:off x="4267200" y="228600"/>
            <a:ext cx="4876800" cy="914400"/>
          </a:xfrm>
        </p:spPr>
        <p:txBody>
          <a:bodyPr>
            <a:noAutofit/>
          </a:bodyPr>
          <a:lstStyle/>
          <a:p>
            <a:pPr algn="ctr" rtl="1">
              <a:lnSpc>
                <a:spcPct val="150000"/>
              </a:lnSpc>
              <a:buNone/>
            </a:pPr>
            <a:r>
              <a:rPr lang="fa-IR" sz="3200" spc="-60" dirty="0" smtClean="0">
                <a:effectLst>
                  <a:outerShdw blurRad="38100" dist="38100" dir="2700000" algn="tl">
                    <a:srgbClr val="000000">
                      <a:alpha val="43137"/>
                    </a:srgbClr>
                  </a:outerShdw>
                </a:effectLst>
                <a:cs typeface="B Titr" pitchFamily="2" charset="-78"/>
              </a:rPr>
              <a:t>شناخت </a:t>
            </a:r>
            <a:r>
              <a:rPr lang="fa-IR" sz="3200" spc="-60" dirty="0" smtClean="0">
                <a:solidFill>
                  <a:srgbClr val="C00000"/>
                </a:solidFill>
                <a:effectLst>
                  <a:outerShdw blurRad="38100" dist="38100" dir="2700000" algn="tl">
                    <a:srgbClr val="000000">
                      <a:alpha val="43137"/>
                    </a:srgbClr>
                  </a:outerShdw>
                </a:effectLst>
                <a:cs typeface="B Titr" pitchFamily="2" charset="-78"/>
              </a:rPr>
              <a:t>ویژگیهای رفتاری</a:t>
            </a:r>
          </a:p>
        </p:txBody>
      </p:sp>
      <p:pic>
        <p:nvPicPr>
          <p:cNvPr id="12" name="Picture 11" descr="DSC07120.JPG"/>
          <p:cNvPicPr>
            <a:picLocks noChangeAspect="1"/>
          </p:cNvPicPr>
          <p:nvPr/>
        </p:nvPicPr>
        <p:blipFill>
          <a:blip r:embed="rId2" cstate="print">
            <a:clrChange>
              <a:clrFrom>
                <a:srgbClr val="3B3C34"/>
              </a:clrFrom>
              <a:clrTo>
                <a:srgbClr val="3B3C34">
                  <a:alpha val="0"/>
                </a:srgbClr>
              </a:clrTo>
            </a:clrChange>
            <a:lum contrast="40000"/>
          </a:blip>
          <a:srcRect l="31622" t="6667" r="5000" b="38071"/>
          <a:stretch>
            <a:fillRect/>
          </a:stretch>
        </p:blipFill>
        <p:spPr>
          <a:xfrm rot="20422179">
            <a:off x="3634861" y="2846358"/>
            <a:ext cx="4996131" cy="3267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DSC07117.JPG"/>
          <p:cNvPicPr>
            <a:picLocks noChangeAspect="1"/>
          </p:cNvPicPr>
          <p:nvPr/>
        </p:nvPicPr>
        <p:blipFill>
          <a:blip r:embed="rId3" cstate="print">
            <a:clrChange>
              <a:clrFrom>
                <a:srgbClr val="979390"/>
              </a:clrFrom>
              <a:clrTo>
                <a:srgbClr val="979390">
                  <a:alpha val="0"/>
                </a:srgbClr>
              </a:clrTo>
            </a:clrChange>
            <a:lum bright="10000" contrast="40000"/>
          </a:blip>
          <a:srcRect l="35833" t="27777" r="24167" b="14444"/>
          <a:stretch>
            <a:fillRect/>
          </a:stretch>
        </p:blipFill>
        <p:spPr>
          <a:xfrm rot="20456766">
            <a:off x="463427" y="3952001"/>
            <a:ext cx="2182262" cy="2364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ubtitle 2"/>
          <p:cNvSpPr txBox="1">
            <a:spLocks/>
          </p:cNvSpPr>
          <p:nvPr/>
        </p:nvSpPr>
        <p:spPr>
          <a:xfrm>
            <a:off x="152400" y="1371600"/>
            <a:ext cx="8915400" cy="914400"/>
          </a:xfrm>
          <a:prstGeom prst="rect">
            <a:avLst/>
          </a:prstGeom>
        </p:spPr>
        <p:txBody>
          <a:bodyPr vert="horz">
            <a:noAutofit/>
          </a:bodyPr>
          <a:lstStyle/>
          <a:p>
            <a:pPr marL="274320" marR="0" lvl="0" indent="-274320" algn="ctr" defTabSz="914400" rtl="1" eaLnBrk="1" fontAlgn="auto" latinLnBrk="0" hangingPunct="1">
              <a:lnSpc>
                <a:spcPct val="150000"/>
              </a:lnSpc>
              <a:spcBef>
                <a:spcPct val="20000"/>
              </a:spcBef>
              <a:spcAft>
                <a:spcPts val="0"/>
              </a:spcAft>
              <a:buClr>
                <a:schemeClr val="accent1"/>
              </a:buClr>
              <a:buSzPct val="85000"/>
              <a:buFont typeface="Wingdings 2"/>
              <a:buNone/>
              <a:tabLst/>
              <a:defRPr/>
            </a:pPr>
            <a:r>
              <a:rPr kumimoji="0" lang="fa-IR" sz="3200" b="0" i="0" u="none" strike="noStrike" kern="1200" cap="none" spc="-6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B Titr" pitchFamily="2" charset="-78"/>
              </a:rPr>
              <a:t>ویژگیهای رفتاری که مبین خصلت خاصی</a:t>
            </a:r>
            <a:r>
              <a:rPr kumimoji="0" lang="fa-IR" sz="3200" b="0" i="0" u="none" strike="noStrike" kern="1200" cap="none" spc="-6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B Titr" pitchFamily="2" charset="-78"/>
              </a:rPr>
              <a:t> در شما است بنویسید</a:t>
            </a:r>
            <a:endParaRPr kumimoji="0" lang="fa-IR" sz="3200" b="0" i="0" u="none" strike="noStrike" kern="1200" cap="none" spc="-60" normalizeH="0" baseline="0" noProof="0" dirty="0" smtClean="0">
              <a:ln>
                <a:noFill/>
              </a:ln>
              <a:solidFill>
                <a:srgbClr val="C00000"/>
              </a:solidFill>
              <a:effectLst>
                <a:outerShdw blurRad="38100" dist="38100" dir="2700000" algn="tl">
                  <a:srgbClr val="000000">
                    <a:alpha val="43137"/>
                  </a:srgbClr>
                </a:outerShdw>
              </a:effectLst>
              <a:uLnTx/>
              <a:uFillTx/>
              <a:latin typeface="+mn-lt"/>
              <a:ea typeface="+mn-ea"/>
              <a:cs typeface="B Titr"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7">
                                            <p:txEl>
                                              <p:pRg st="0" end="0"/>
                                            </p:txEl>
                                          </p:spTgt>
                                        </p:tgtEl>
                                      </p:cBhvr>
                                    </p:animEffect>
                                  </p:childTnLst>
                                </p:cTn>
                              </p:par>
                            </p:childTnLst>
                          </p:cTn>
                        </p:par>
                        <p:par>
                          <p:cTn id="11" fill="hold">
                            <p:stCondLst>
                              <p:cond delay="38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Horizontal)">
                                      <p:cBhvr>
                                        <p:cTn id="22" dur="3000"/>
                                        <p:tgtEl>
                                          <p:spTgt spid="12"/>
                                        </p:tgtEl>
                                      </p:cBhvr>
                                    </p:animEffect>
                                  </p:childTnLst>
                                </p:cTn>
                              </p:par>
                            </p:childTnLst>
                          </p:cTn>
                        </p:par>
                        <p:par>
                          <p:cTn id="23" fill="hold">
                            <p:stCondLst>
                              <p:cond delay="3000"/>
                            </p:stCondLst>
                            <p:childTnLst>
                              <p:par>
                                <p:cTn id="24" presetID="16" presetClass="entr" presetSubtype="37"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outVertical)">
                                      <p:cBhvr>
                                        <p:cTn id="26"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bg1"/>
            </a:gs>
            <a:gs pos="39999">
              <a:srgbClr val="85C2FF"/>
            </a:gs>
            <a:gs pos="70000">
              <a:srgbClr val="C4D6EB"/>
            </a:gs>
            <a:gs pos="100000">
              <a:srgbClr val="FFEBFA"/>
            </a:gs>
          </a:gsLst>
          <a:lin ang="5400000" scaled="0"/>
          <a:tileRect r="-100000" b="-100000"/>
        </a:gradFill>
        <a:effectLst/>
      </p:bgPr>
    </p:bg>
    <p:spTree>
      <p:nvGrpSpPr>
        <p:cNvPr id="1" name=""/>
        <p:cNvGrpSpPr/>
        <p:nvPr/>
      </p:nvGrpSpPr>
      <p:grpSpPr>
        <a:xfrm>
          <a:off x="0" y="0"/>
          <a:ext cx="0" cy="0"/>
          <a:chOff x="0" y="0"/>
          <a:chExt cx="0" cy="0"/>
        </a:xfrm>
      </p:grpSpPr>
      <p:pic>
        <p:nvPicPr>
          <p:cNvPr id="5" name="Picture 4" descr="1248979105_28_bc3da4fdc2.jpg"/>
          <p:cNvPicPr>
            <a:picLocks noChangeAspect="1"/>
          </p:cNvPicPr>
          <p:nvPr/>
        </p:nvPicPr>
        <p:blipFill>
          <a:blip r:embed="rId3" cstate="print">
            <a:clrChange>
              <a:clrFrom>
                <a:srgbClr val="FFFFFF"/>
              </a:clrFrom>
              <a:clrTo>
                <a:srgbClr val="FFFFFF">
                  <a:alpha val="0"/>
                </a:srgbClr>
              </a:clrTo>
            </a:clrChange>
          </a:blip>
          <a:stretch>
            <a:fillRect/>
          </a:stretch>
        </p:blipFill>
        <p:spPr>
          <a:xfrm rot="19964398">
            <a:off x="425369" y="313922"/>
            <a:ext cx="5623420" cy="6560657"/>
          </a:xfrm>
          <a:prstGeom prst="rect">
            <a:avLst/>
          </a:prstGeom>
          <a:ln>
            <a:noFill/>
          </a:ln>
        </p:spPr>
      </p:pic>
      <p:sp>
        <p:nvSpPr>
          <p:cNvPr id="4" name="Title 3"/>
          <p:cNvSpPr>
            <a:spLocks noGrp="1"/>
          </p:cNvSpPr>
          <p:nvPr>
            <p:ph type="title"/>
          </p:nvPr>
        </p:nvSpPr>
        <p:spPr/>
        <p:txBody>
          <a:bodyPr/>
          <a:lstStyle/>
          <a:p>
            <a:r>
              <a:rPr lang="fa-IR" dirty="0" smtClean="0">
                <a:solidFill>
                  <a:srgbClr val="C00000"/>
                </a:solidFill>
                <a:cs typeface="B Titr" pitchFamily="2" charset="-78"/>
              </a:rPr>
              <a:t>به نظر شما چرا؟</a:t>
            </a:r>
            <a:endParaRPr lang="en-US" dirty="0">
              <a:solidFill>
                <a:srgbClr val="C00000"/>
              </a:solidFill>
              <a:cs typeface="B Titr" pitchFamily="2" charset="-78"/>
            </a:endParaRPr>
          </a:p>
        </p:txBody>
      </p:sp>
      <p:sp>
        <p:nvSpPr>
          <p:cNvPr id="3" name="Subtitle 2"/>
          <p:cNvSpPr>
            <a:spLocks noGrp="1"/>
          </p:cNvSpPr>
          <p:nvPr>
            <p:ph sz="quarter" idx="1"/>
          </p:nvPr>
        </p:nvSpPr>
        <p:spPr>
          <a:xfrm>
            <a:off x="2316480" y="838200"/>
            <a:ext cx="6598920" cy="3349752"/>
          </a:xfrm>
        </p:spPr>
        <p:txBody>
          <a:bodyPr>
            <a:normAutofit fontScale="92500" lnSpcReduction="10000"/>
          </a:bodyPr>
          <a:lstStyle/>
          <a:p>
            <a:pPr algn="just" rtl="1">
              <a:lnSpc>
                <a:spcPct val="150000"/>
              </a:lnSpc>
              <a:buNone/>
            </a:pPr>
            <a:r>
              <a:rPr lang="fa-IR" sz="3000" b="1" dirty="0" smtClean="0">
                <a:solidFill>
                  <a:srgbClr val="FF0000"/>
                </a:solidFill>
                <a:cs typeface="B Titr" pitchFamily="2" charset="-78"/>
              </a:rPr>
              <a:t>بعضی ها معتقدند که مریم :</a:t>
            </a:r>
            <a:endParaRPr lang="en-US" sz="3000" dirty="0" smtClean="0">
              <a:solidFill>
                <a:srgbClr val="FF0000"/>
              </a:solidFill>
              <a:cs typeface="B Titr" pitchFamily="2" charset="-78"/>
            </a:endParaRPr>
          </a:p>
          <a:p>
            <a:pPr lvl="0" indent="854075" algn="just" rtl="1">
              <a:lnSpc>
                <a:spcPct val="150000"/>
              </a:lnSpc>
              <a:buNone/>
            </a:pPr>
            <a:r>
              <a:rPr lang="fa-IR" sz="3000" b="1" dirty="0" smtClean="0">
                <a:solidFill>
                  <a:schemeClr val="tx1">
                    <a:lumMod val="95000"/>
                    <a:lumOff val="5000"/>
                  </a:schemeClr>
                </a:solidFill>
                <a:cs typeface="B Nazanin" pitchFamily="2" charset="-78"/>
              </a:rPr>
              <a:t>در کار دیگران</a:t>
            </a:r>
            <a:r>
              <a:rPr lang="ar-SA" sz="3000" b="1" dirty="0" smtClean="0">
                <a:solidFill>
                  <a:schemeClr val="tx1">
                    <a:lumMod val="95000"/>
                    <a:lumOff val="5000"/>
                  </a:schemeClr>
                </a:solidFill>
                <a:cs typeface="B Nazanin" pitchFamily="2" charset="-78"/>
              </a:rPr>
              <a:t> </a:t>
            </a:r>
            <a:r>
              <a:rPr lang="fa-IR" sz="3000" b="1" dirty="0" smtClean="0">
                <a:solidFill>
                  <a:schemeClr val="tx1">
                    <a:lumMod val="95000"/>
                    <a:lumOff val="5000"/>
                  </a:schemeClr>
                </a:solidFill>
                <a:cs typeface="B Nazanin" pitchFamily="2" charset="-78"/>
              </a:rPr>
              <a:t>دخالت </a:t>
            </a:r>
            <a:r>
              <a:rPr lang="ar-SA" sz="3000" b="1" dirty="0" smtClean="0">
                <a:solidFill>
                  <a:schemeClr val="tx1">
                    <a:lumMod val="95000"/>
                    <a:lumOff val="5000"/>
                  </a:schemeClr>
                </a:solidFill>
                <a:cs typeface="B Nazanin" pitchFamily="2" charset="-78"/>
              </a:rPr>
              <a:t>مي‌كنه.</a:t>
            </a:r>
            <a:endParaRPr lang="en-US" sz="3000" dirty="0" smtClean="0">
              <a:solidFill>
                <a:schemeClr val="tx1">
                  <a:lumMod val="95000"/>
                  <a:lumOff val="5000"/>
                </a:schemeClr>
              </a:solidFill>
              <a:cs typeface="B Nazanin" pitchFamily="2" charset="-78"/>
            </a:endParaRPr>
          </a:p>
          <a:p>
            <a:pPr lvl="0" indent="854075" algn="just" rtl="1">
              <a:lnSpc>
                <a:spcPct val="150000"/>
              </a:lnSpc>
              <a:buNone/>
            </a:pPr>
            <a:r>
              <a:rPr lang="fa-IR" sz="3000" b="1" dirty="0" smtClean="0">
                <a:solidFill>
                  <a:schemeClr val="tx1">
                    <a:lumMod val="95000"/>
                    <a:lumOff val="5000"/>
                  </a:schemeClr>
                </a:solidFill>
                <a:cs typeface="B Nazanin" pitchFamily="2" charset="-78"/>
              </a:rPr>
              <a:t>فرصت تصمیم</a:t>
            </a:r>
            <a:r>
              <a:rPr lang="ar-SA" sz="3000" b="1" dirty="0" smtClean="0">
                <a:solidFill>
                  <a:schemeClr val="tx1">
                    <a:lumMod val="95000"/>
                    <a:lumOff val="5000"/>
                  </a:schemeClr>
                </a:solidFill>
                <a:cs typeface="B Nazanin" pitchFamily="2" charset="-78"/>
              </a:rPr>
              <a:t>‌</a:t>
            </a:r>
            <a:r>
              <a:rPr lang="fa-IR" sz="3000" b="1" dirty="0" smtClean="0">
                <a:solidFill>
                  <a:schemeClr val="tx1">
                    <a:lumMod val="95000"/>
                    <a:lumOff val="5000"/>
                  </a:schemeClr>
                </a:solidFill>
                <a:cs typeface="B Nazanin" pitchFamily="2" charset="-78"/>
              </a:rPr>
              <a:t>گیری را از دیگران</a:t>
            </a:r>
            <a:r>
              <a:rPr lang="ar-SA" sz="3000" b="1" dirty="0" smtClean="0">
                <a:solidFill>
                  <a:schemeClr val="tx1">
                    <a:lumMod val="95000"/>
                    <a:lumOff val="5000"/>
                  </a:schemeClr>
                </a:solidFill>
                <a:cs typeface="B Nazanin" pitchFamily="2" charset="-78"/>
              </a:rPr>
              <a:t> مي‌گيره.</a:t>
            </a:r>
            <a:endParaRPr lang="fa-IR" sz="3000" b="1" dirty="0" smtClean="0">
              <a:solidFill>
                <a:schemeClr val="tx1">
                  <a:lumMod val="95000"/>
                  <a:lumOff val="5000"/>
                </a:schemeClr>
              </a:solidFill>
              <a:cs typeface="B Nazanin" pitchFamily="2" charset="-78"/>
            </a:endParaRPr>
          </a:p>
          <a:p>
            <a:pPr lvl="0" indent="854075" algn="just" rtl="1">
              <a:lnSpc>
                <a:spcPct val="150000"/>
              </a:lnSpc>
              <a:buNone/>
            </a:pPr>
            <a:r>
              <a:rPr lang="fa-IR" sz="3000" dirty="0" smtClean="0">
                <a:solidFill>
                  <a:schemeClr val="tx1">
                    <a:lumMod val="95000"/>
                    <a:lumOff val="5000"/>
                  </a:schemeClr>
                </a:solidFill>
                <a:cs typeface="B Nazanin" pitchFamily="2" charset="-78"/>
              </a:rPr>
              <a:t>.</a:t>
            </a:r>
          </a:p>
          <a:p>
            <a:pPr lvl="0" indent="854075" algn="just" rtl="1">
              <a:buNone/>
            </a:pPr>
            <a:r>
              <a:rPr lang="fa-IR" sz="3000" dirty="0" smtClean="0">
                <a:solidFill>
                  <a:schemeClr val="tx1">
                    <a:lumMod val="95000"/>
                    <a:lumOff val="5000"/>
                  </a:schemeClr>
                </a:solidFill>
                <a:cs typeface="B Nazanin" pitchFamily="2" charset="-78"/>
              </a:rPr>
              <a:t>.</a:t>
            </a:r>
          </a:p>
          <a:p>
            <a:pPr lvl="0" indent="854075" algn="just" rtl="1">
              <a:buNone/>
            </a:pPr>
            <a:endParaRPr lang="en-US" sz="3200" dirty="0" smtClean="0">
              <a:solidFill>
                <a:schemeClr val="tx1">
                  <a:lumMod val="95000"/>
                  <a:lumOff val="5000"/>
                </a:schemeClr>
              </a:solidFill>
              <a:cs typeface="B Nazanin" pitchFamily="2" charset="-78"/>
            </a:endParaRPr>
          </a:p>
          <a:p>
            <a:pPr algn="just" rtl="1">
              <a:buNone/>
            </a:pPr>
            <a:endParaRPr lang="fa-IR" sz="3200" dirty="0">
              <a:solidFill>
                <a:srgbClr val="FF0000"/>
              </a:solidFill>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9"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
                                            <p:txEl>
                                              <p:pRg st="0" end="0"/>
                                            </p:txEl>
                                          </p:spTgt>
                                        </p:tgtEl>
                                      </p:cBhvr>
                                    </p:animEffect>
                                  </p:childTnLst>
                                </p:cTn>
                              </p:par>
                            </p:childTnLst>
                          </p:cTn>
                        </p:par>
                        <p:par>
                          <p:cTn id="14" fill="hold">
                            <p:stCondLst>
                              <p:cond delay="3000"/>
                            </p:stCondLst>
                            <p:childTnLst>
                              <p:par>
                                <p:cTn id="15" presetID="29" presetClass="entr" presetSubtype="0"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
                                            <p:txEl>
                                              <p:pRg st="1" end="1"/>
                                            </p:txEl>
                                          </p:spTgt>
                                        </p:tgtEl>
                                      </p:cBhvr>
                                    </p:animEffect>
                                  </p:childTnLst>
                                </p:cTn>
                              </p:par>
                            </p:childTnLst>
                          </p:cTn>
                        </p:par>
                        <p:par>
                          <p:cTn id="20" fill="hold">
                            <p:stCondLst>
                              <p:cond delay="4000"/>
                            </p:stCondLst>
                            <p:childTnLst>
                              <p:par>
                                <p:cTn id="21" presetID="29"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
                                            <p:txEl>
                                              <p:pRg st="2" end="2"/>
                                            </p:txEl>
                                          </p:spTgt>
                                        </p:tgtEl>
                                      </p:cBhvr>
                                    </p:animEffect>
                                  </p:childTnLst>
                                </p:cTn>
                              </p:par>
                            </p:childTnLst>
                          </p:cTn>
                        </p:par>
                        <p:par>
                          <p:cTn id="26" fill="hold">
                            <p:stCondLst>
                              <p:cond delay="5000"/>
                            </p:stCondLst>
                            <p:childTnLst>
                              <p:par>
                                <p:cTn id="27" presetID="29"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
                                            <p:txEl>
                                              <p:pRg st="3" end="3"/>
                                            </p:txEl>
                                          </p:spTgt>
                                        </p:tgtEl>
                                      </p:cBhvr>
                                    </p:animEffect>
                                  </p:childTnLst>
                                </p:cTn>
                              </p:par>
                            </p:childTnLst>
                          </p:cTn>
                        </p:par>
                        <p:par>
                          <p:cTn id="32" fill="hold">
                            <p:stCondLst>
                              <p:cond delay="6000"/>
                            </p:stCondLst>
                            <p:childTnLst>
                              <p:par>
                                <p:cTn id="33" presetID="29" presetClass="entr" presetSubtype="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6000">
              <a:srgbClr val="FFFF00"/>
            </a:gs>
            <a:gs pos="64999">
              <a:srgbClr val="F0EBD5"/>
            </a:gs>
            <a:gs pos="100000">
              <a:srgbClr val="D1C39F"/>
            </a:gs>
          </a:gsLst>
          <a:lin ang="5400000" scaled="0"/>
          <a:tileRect r="-100000" b="-100000"/>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2514600"/>
            <a:ext cx="6400800" cy="3071834"/>
          </a:xfrm>
        </p:spPr>
        <p:txBody>
          <a:bodyPr>
            <a:noAutofit/>
          </a:bodyPr>
          <a:lstStyle/>
          <a:p>
            <a:pPr>
              <a:lnSpc>
                <a:spcPct val="150000"/>
              </a:lnSpc>
            </a:pPr>
            <a:r>
              <a:rPr lang="fa-IR" sz="3600" b="1" spc="0" dirty="0" smtClean="0">
                <a:solidFill>
                  <a:schemeClr val="accent6">
                    <a:lumMod val="50000"/>
                  </a:schemeClr>
                </a:solidFill>
                <a:latin typeface="IranNastaliq" pitchFamily="18" charset="0"/>
                <a:ea typeface="+mj-ea"/>
                <a:cs typeface="IranNastaliq" pitchFamily="18" charset="0"/>
              </a:rPr>
              <a:t>دکترمحمد علی سلطان الکتابی</a:t>
            </a:r>
          </a:p>
          <a:p>
            <a:pPr>
              <a:lnSpc>
                <a:spcPct val="200000"/>
              </a:lnSpc>
            </a:pPr>
            <a:r>
              <a:rPr lang="fa-IR" sz="3600" b="1" spc="0" dirty="0" smtClean="0">
                <a:solidFill>
                  <a:schemeClr val="accent6">
                    <a:lumMod val="50000"/>
                  </a:schemeClr>
                </a:solidFill>
                <a:latin typeface="IranNastaliq" pitchFamily="18" charset="0"/>
                <a:ea typeface="+mj-ea"/>
                <a:cs typeface="IranNastaliq" pitchFamily="18" charset="0"/>
              </a:rPr>
              <a:t>پزشک</a:t>
            </a:r>
          </a:p>
          <a:p>
            <a:pPr>
              <a:lnSpc>
                <a:spcPct val="250000"/>
              </a:lnSpc>
            </a:pPr>
            <a:r>
              <a:rPr lang="fa-IR" sz="3600" b="1" spc="0" dirty="0" smtClean="0">
                <a:solidFill>
                  <a:schemeClr val="accent6">
                    <a:lumMod val="50000"/>
                  </a:schemeClr>
                </a:solidFill>
                <a:latin typeface="IranNastaliq" pitchFamily="18" charset="0"/>
                <a:ea typeface="+mj-ea"/>
                <a:cs typeface="IranNastaliq" pitchFamily="18" charset="0"/>
              </a:rPr>
              <a:t>کارشناس پیشگیری سازمان بهزیستی</a:t>
            </a:r>
          </a:p>
          <a:p>
            <a:pPr>
              <a:lnSpc>
                <a:spcPct val="150000"/>
              </a:lnSpc>
            </a:pPr>
            <a:r>
              <a:rPr lang="fa-IR" sz="3200" b="1" spc="0" dirty="0" smtClean="0">
                <a:solidFill>
                  <a:schemeClr val="accent6">
                    <a:lumMod val="50000"/>
                  </a:schemeClr>
                </a:solidFill>
                <a:latin typeface="IranNastaliq" pitchFamily="18" charset="0"/>
                <a:ea typeface="+mj-ea"/>
                <a:cs typeface="B Nazanin" pitchFamily="2" charset="-78"/>
              </a:rPr>
              <a:t>1390</a:t>
            </a:r>
          </a:p>
        </p:txBody>
      </p:sp>
      <p:sp>
        <p:nvSpPr>
          <p:cNvPr id="2" name="Title 1"/>
          <p:cNvSpPr>
            <a:spLocks noGrp="1"/>
          </p:cNvSpPr>
          <p:nvPr>
            <p:ph type="ctrTitle"/>
          </p:nvPr>
        </p:nvSpPr>
        <p:spPr>
          <a:xfrm>
            <a:off x="685800" y="533400"/>
            <a:ext cx="7772400" cy="1470025"/>
          </a:xfrm>
        </p:spPr>
        <p:txBody>
          <a:bodyPr lIns="274320" tIns="274320" bIns="91440">
            <a:normAutofit/>
          </a:bodyPr>
          <a:lstStyle/>
          <a:p>
            <a:r>
              <a:rPr lang="fa-IR" sz="5400" b="1" dirty="0" smtClean="0">
                <a:solidFill>
                  <a:srgbClr val="FF0000"/>
                </a:solidFill>
                <a:latin typeface="IranNastaliq" pitchFamily="18" charset="0"/>
                <a:cs typeface="IranNastaliq" pitchFamily="18" charset="0"/>
              </a:rPr>
              <a:t>آموزش مهارت‌هاي زندگي</a:t>
            </a:r>
            <a:endParaRPr lang="fa-IR" sz="5400" b="1" dirty="0">
              <a:solidFill>
                <a:srgbClr val="FF0000"/>
              </a:solidFill>
              <a:latin typeface="IranNastaliq" pitchFamily="18" charset="0"/>
              <a:cs typeface="IranNastaliq" pitchFamily="18" charset="0"/>
            </a:endParaRPr>
          </a:p>
        </p:txBody>
      </p:sp>
    </p:spTree>
  </p:cSld>
  <p:clrMapOvr>
    <a:masterClrMapping/>
  </p:clrMapOvr>
  <p:transition spd="slow">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6765.JPG"/>
          <p:cNvPicPr>
            <a:picLocks noChangeAspect="1"/>
          </p:cNvPicPr>
          <p:nvPr/>
        </p:nvPicPr>
        <p:blipFill>
          <a:blip r:embed="rId3" cstate="print"/>
          <a:srcRect/>
          <a:stretch>
            <a:fillRect/>
          </a:stretch>
        </p:blipFill>
        <p:spPr>
          <a:xfrm>
            <a:off x="0" y="0"/>
            <a:ext cx="2667000" cy="2343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ubtitle 2"/>
          <p:cNvSpPr txBox="1">
            <a:spLocks/>
          </p:cNvSpPr>
          <p:nvPr/>
        </p:nvSpPr>
        <p:spPr>
          <a:xfrm>
            <a:off x="2209800" y="228600"/>
            <a:ext cx="7239000" cy="1219200"/>
          </a:xfrm>
          <a:prstGeom prst="rect">
            <a:avLst/>
          </a:prstGeom>
        </p:spPr>
        <p:txBody>
          <a:bodyPr vert="horz">
            <a:noAutofit/>
          </a:bodyPr>
          <a:lstStyle/>
          <a:p>
            <a:pPr marL="274320" marR="0" lvl="0" indent="-274320" algn="ctr" defTabSz="914400" rtl="1" eaLnBrk="1" fontAlgn="auto" latinLnBrk="0" hangingPunct="1">
              <a:spcBef>
                <a:spcPct val="20000"/>
              </a:spcBef>
              <a:spcAft>
                <a:spcPts val="0"/>
              </a:spcAft>
              <a:buClr>
                <a:schemeClr val="accent1"/>
              </a:buClr>
              <a:buSzPct val="85000"/>
              <a:buFont typeface="Wingdings 2"/>
              <a:buNone/>
              <a:tabLst/>
              <a:defRPr/>
            </a:pPr>
            <a:r>
              <a:rPr kumimoji="0" lang="fa-IR" sz="2800" b="1" i="0" u="none" strike="noStrike" kern="1200" cap="none" spc="-6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cs typeface="B Nazanin" pitchFamily="2" charset="-78"/>
              </a:rPr>
              <a:t>آنرا به شکل پاکت نامه درآورده هر شخص</a:t>
            </a:r>
            <a:r>
              <a:rPr kumimoji="0" lang="fa-IR" sz="2800" b="1" i="0" u="none" strike="noStrike" kern="1200" cap="none" spc="-60" normalizeH="0" noProof="0" dirty="0" smtClean="0">
                <a:ln>
                  <a:noFill/>
                </a:ln>
                <a:solidFill>
                  <a:schemeClr val="bg2">
                    <a:lumMod val="10000"/>
                  </a:schemeClr>
                </a:solidFill>
                <a:effectLst>
                  <a:outerShdw blurRad="38100" dist="38100" dir="2700000" algn="tl">
                    <a:srgbClr val="000000">
                      <a:alpha val="43137"/>
                    </a:srgbClr>
                  </a:outerShdw>
                </a:effectLst>
                <a:uLnTx/>
                <a:uFillTx/>
                <a:latin typeface="+mn-lt"/>
                <a:cs typeface="B Nazanin" pitchFamily="2" charset="-78"/>
              </a:rPr>
              <a:t> نامه چهار نفر </a:t>
            </a:r>
          </a:p>
          <a:p>
            <a:pPr marL="274320" marR="0" lvl="0" indent="-274320" algn="ctr" defTabSz="914400" rtl="1" eaLnBrk="1" fontAlgn="auto" latinLnBrk="0" hangingPunct="1">
              <a:spcBef>
                <a:spcPct val="20000"/>
              </a:spcBef>
              <a:spcAft>
                <a:spcPts val="0"/>
              </a:spcAft>
              <a:buClr>
                <a:schemeClr val="accent1"/>
              </a:buClr>
              <a:buSzPct val="85000"/>
              <a:buFont typeface="Wingdings 2"/>
              <a:buNone/>
              <a:tabLst/>
              <a:defRPr/>
            </a:pPr>
            <a:r>
              <a:rPr kumimoji="0" lang="fa-IR" sz="2800" b="1" i="0" u="none" strike="noStrike" kern="1200" cap="none" spc="-60" normalizeH="0" noProof="0" dirty="0" smtClean="0">
                <a:ln>
                  <a:noFill/>
                </a:ln>
                <a:solidFill>
                  <a:schemeClr val="bg2">
                    <a:lumMod val="10000"/>
                  </a:schemeClr>
                </a:solidFill>
                <a:effectLst>
                  <a:outerShdw blurRad="38100" dist="38100" dir="2700000" algn="tl">
                    <a:srgbClr val="000000">
                      <a:alpha val="43137"/>
                    </a:srgbClr>
                  </a:outerShdw>
                </a:effectLst>
                <a:uLnTx/>
                <a:uFillTx/>
                <a:latin typeface="+mn-lt"/>
                <a:cs typeface="B Nazanin" pitchFamily="2" charset="-78"/>
              </a:rPr>
              <a:t>دیگر را بخواند و نظر خود را داخل پاکت بگذارد </a:t>
            </a:r>
            <a:endParaRPr kumimoji="0" lang="fa-IR" sz="2800" b="1" i="0" u="none" strike="noStrike" kern="1200" cap="none" spc="-6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mn-lt"/>
              <a:cs typeface="B Nazanin" pitchFamily="2" charset="-78"/>
            </a:endParaRPr>
          </a:p>
        </p:txBody>
      </p:sp>
      <p:pic>
        <p:nvPicPr>
          <p:cNvPr id="7" name="Picture 6" descr="DSC06772.JPG"/>
          <p:cNvPicPr>
            <a:picLocks noChangeAspect="1"/>
          </p:cNvPicPr>
          <p:nvPr/>
        </p:nvPicPr>
        <p:blipFill>
          <a:blip r:embed="rId4" cstate="print"/>
          <a:srcRect/>
          <a:stretch>
            <a:fillRect/>
          </a:stretch>
        </p:blipFill>
        <p:spPr>
          <a:xfrm>
            <a:off x="3124200" y="2593200"/>
            <a:ext cx="6019800" cy="426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DSC06770.JPG"/>
          <p:cNvPicPr>
            <a:picLocks noChangeAspect="1"/>
          </p:cNvPicPr>
          <p:nvPr/>
        </p:nvPicPr>
        <p:blipFill>
          <a:blip r:embed="rId5" cstate="print"/>
          <a:stretch>
            <a:fillRect/>
          </a:stretch>
        </p:blipFill>
        <p:spPr>
          <a:xfrm>
            <a:off x="3157331" y="2564296"/>
            <a:ext cx="5724938" cy="4293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DSC06776.JPG"/>
          <p:cNvPicPr>
            <a:picLocks noChangeAspect="1"/>
          </p:cNvPicPr>
          <p:nvPr/>
        </p:nvPicPr>
        <p:blipFill>
          <a:blip r:embed="rId6" cstate="print"/>
          <a:srcRect/>
          <a:stretch>
            <a:fillRect/>
          </a:stretch>
        </p:blipFill>
        <p:spPr>
          <a:xfrm>
            <a:off x="29980" y="2667000"/>
            <a:ext cx="9093679"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DSC06772.JPG"/>
          <p:cNvPicPr>
            <a:picLocks noChangeAspect="1"/>
          </p:cNvPicPr>
          <p:nvPr/>
        </p:nvPicPr>
        <p:blipFill>
          <a:blip r:embed="rId7" cstate="print"/>
          <a:srcRect/>
          <a:stretch>
            <a:fillRect/>
          </a:stretch>
        </p:blipFill>
        <p:spPr>
          <a:xfrm>
            <a:off x="5181600" y="1905000"/>
            <a:ext cx="3200400" cy="2267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DSC06770.JPG"/>
          <p:cNvPicPr>
            <a:picLocks noChangeAspect="1"/>
          </p:cNvPicPr>
          <p:nvPr/>
        </p:nvPicPr>
        <p:blipFill>
          <a:blip r:embed="rId8" cstate="print"/>
          <a:stretch>
            <a:fillRect/>
          </a:stretch>
        </p:blipFill>
        <p:spPr>
          <a:xfrm>
            <a:off x="5166360" y="4267200"/>
            <a:ext cx="3291840" cy="2468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DSC06776.JPG"/>
          <p:cNvPicPr>
            <a:picLocks noChangeAspect="1"/>
          </p:cNvPicPr>
          <p:nvPr/>
        </p:nvPicPr>
        <p:blipFill>
          <a:blip r:embed="rId9" cstate="print"/>
          <a:srcRect/>
          <a:stretch>
            <a:fillRect/>
          </a:stretch>
        </p:blipFill>
        <p:spPr>
          <a:xfrm>
            <a:off x="609600" y="3581400"/>
            <a:ext cx="3962400" cy="1826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02.MP3">
            <a:hlinkClick r:id="" action="ppaction://media"/>
          </p:cNvPr>
          <p:cNvPicPr>
            <a:picLocks noRot="1" noChangeAspect="1"/>
          </p:cNvPicPr>
          <p:nvPr>
            <a:audioFile r:link="rId1"/>
          </p:nvPr>
        </p:nvPicPr>
        <p:blipFill>
          <a:blip r:embed="rId10" cstate="print"/>
          <a:stretch>
            <a:fillRect/>
          </a:stretch>
        </p:blipFill>
        <p:spPr>
          <a:xfrm>
            <a:off x="4419600" y="3276600"/>
            <a:ext cx="304800" cy="304800"/>
          </a:xfrm>
          <a:prstGeom prst="rect">
            <a:avLst/>
          </a:prstGeom>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9" presetClass="entr" presetSubtype="0" fill="hold" nodeType="afterEffect">
                                  <p:stCondLst>
                                    <p:cond delay="45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ppt_x</p:attrName>
                                        </p:attrNameLst>
                                      </p:cBhvr>
                                      <p:tavLst>
                                        <p:tav tm="0">
                                          <p:val>
                                            <p:strVal val="#ppt_x-.2"/>
                                          </p:val>
                                        </p:tav>
                                        <p:tav tm="100000">
                                          <p:val>
                                            <p:strVal val="#ppt_x"/>
                                          </p:val>
                                        </p:tav>
                                      </p:tavLst>
                                    </p:anim>
                                    <p:anim calcmode="lin" valueType="num">
                                      <p:cBhvr>
                                        <p:cTn id="1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4"/>
                                        </p:tgtEl>
                                      </p:cBhvr>
                                    </p:animEffect>
                                  </p:childTnLst>
                                </p:cTn>
                              </p:par>
                            </p:childTnLst>
                          </p:cTn>
                        </p:par>
                        <p:par>
                          <p:cTn id="14" fill="hold">
                            <p:stCondLst>
                              <p:cond delay="7500"/>
                            </p:stCondLst>
                            <p:childTnLst>
                              <p:par>
                                <p:cTn id="15" presetID="1" presetClass="mediacall" presetSubtype="0" fill="hold" nodeType="afterEffect">
                                  <p:stCondLst>
                                    <p:cond delay="8000"/>
                                  </p:stCondLst>
                                  <p:childTnLst>
                                    <p:cmd type="call" cmd="playFrom(0.0)">
                                      <p:cBhvr>
                                        <p:cTn id="16" dur="1" fill="hold"/>
                                        <p:tgtEl>
                                          <p:spTgt spid="15"/>
                                        </p:tgtEl>
                                      </p:cBhvr>
                                    </p:cmd>
                                  </p:childTnLst>
                                </p:cTn>
                              </p:par>
                            </p:childTnLst>
                          </p:cTn>
                        </p:par>
                        <p:par>
                          <p:cTn id="17" fill="hold">
                            <p:stCondLst>
                              <p:cond delay="15500"/>
                            </p:stCondLst>
                            <p:childTnLst>
                              <p:par>
                                <p:cTn id="18" presetID="29" presetClass="entr" presetSubtype="0" fill="hold" nodeType="afterEffect">
                                  <p:stCondLst>
                                    <p:cond delay="40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ppt_x</p:attrName>
                                        </p:attrNameLst>
                                      </p:cBhvr>
                                      <p:tavLst>
                                        <p:tav tm="0">
                                          <p:val>
                                            <p:strVal val="#ppt_x-.2"/>
                                          </p:val>
                                        </p:tav>
                                        <p:tav tm="100000">
                                          <p:val>
                                            <p:strVal val="#ppt_x"/>
                                          </p:val>
                                        </p:tav>
                                      </p:tavLst>
                                    </p:anim>
                                    <p:anim calcmode="lin" valueType="num">
                                      <p:cBhvr>
                                        <p:cTn id="21"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1"/>
                                        </p:tgtEl>
                                      </p:cBhvr>
                                    </p:animEffect>
                                  </p:childTnLst>
                                </p:cTn>
                              </p:par>
                            </p:childTnLst>
                          </p:cTn>
                        </p:par>
                        <p:par>
                          <p:cTn id="23" fill="hold">
                            <p:stCondLst>
                              <p:cond delay="20500"/>
                            </p:stCondLst>
                            <p:childTnLst>
                              <p:par>
                                <p:cTn id="24" presetID="10" presetClass="exit" presetSubtype="0" fill="hold" nodeType="afterEffect">
                                  <p:stCondLst>
                                    <p:cond delay="4000"/>
                                  </p:stCondLst>
                                  <p:childTnLst>
                                    <p:animEffect transition="out" filter="fade">
                                      <p:cBhvr>
                                        <p:cTn id="25" dur="2000"/>
                                        <p:tgtEl>
                                          <p:spTgt spid="11"/>
                                        </p:tgtEl>
                                      </p:cBhvr>
                                    </p:animEffect>
                                    <p:set>
                                      <p:cBhvr>
                                        <p:cTn id="26" dur="1" fill="hold">
                                          <p:stCondLst>
                                            <p:cond delay="1999"/>
                                          </p:stCondLst>
                                        </p:cTn>
                                        <p:tgtEl>
                                          <p:spTgt spid="11"/>
                                        </p:tgtEl>
                                        <p:attrNameLst>
                                          <p:attrName>style.visibility</p:attrName>
                                        </p:attrNameLst>
                                      </p:cBhvr>
                                      <p:to>
                                        <p:strVal val="hidden"/>
                                      </p:to>
                                    </p:set>
                                  </p:childTnLst>
                                </p:cTn>
                              </p:par>
                            </p:childTnLst>
                          </p:cTn>
                        </p:par>
                        <p:par>
                          <p:cTn id="27" fill="hold">
                            <p:stCondLst>
                              <p:cond delay="26500"/>
                            </p:stCondLst>
                            <p:childTnLst>
                              <p:par>
                                <p:cTn id="28" presetID="29"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ppt_x</p:attrName>
                                        </p:attrNameLst>
                                      </p:cBhvr>
                                      <p:tavLst>
                                        <p:tav tm="0">
                                          <p:val>
                                            <p:strVal val="#ppt_x-.2"/>
                                          </p:val>
                                        </p:tav>
                                        <p:tav tm="100000">
                                          <p:val>
                                            <p:strVal val="#ppt_x"/>
                                          </p:val>
                                        </p:tav>
                                      </p:tavLst>
                                    </p:anim>
                                    <p:anim calcmode="lin" valueType="num">
                                      <p:cBhvr>
                                        <p:cTn id="3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0"/>
                                        </p:tgtEl>
                                      </p:cBhvr>
                                    </p:animEffect>
                                  </p:childTnLst>
                                </p:cTn>
                              </p:par>
                            </p:childTnLst>
                          </p:cTn>
                        </p:par>
                        <p:par>
                          <p:cTn id="33" fill="hold">
                            <p:stCondLst>
                              <p:cond delay="27500"/>
                            </p:stCondLst>
                            <p:childTnLst>
                              <p:par>
                                <p:cTn id="34" presetID="29" presetClass="exit" presetSubtype="0" fill="hold" nodeType="afterEffect">
                                  <p:stCondLst>
                                    <p:cond delay="5000"/>
                                  </p:stCondLst>
                                  <p:childTnLst>
                                    <p:anim calcmode="lin" valueType="num">
                                      <p:cBhvr>
                                        <p:cTn id="35" dur="1000"/>
                                        <p:tgtEl>
                                          <p:spTgt spid="10"/>
                                        </p:tgtEl>
                                        <p:attrNameLst>
                                          <p:attrName>ppt_x</p:attrName>
                                        </p:attrNameLst>
                                      </p:cBhvr>
                                      <p:tavLst>
                                        <p:tav tm="0">
                                          <p:val>
                                            <p:strVal val="ppt_x"/>
                                          </p:val>
                                        </p:tav>
                                        <p:tav tm="100000">
                                          <p:val>
                                            <p:strVal val="ppt_x-.2"/>
                                          </p:val>
                                        </p:tav>
                                      </p:tavLst>
                                    </p:anim>
                                    <p:anim calcmode="lin" valueType="num">
                                      <p:cBhvr>
                                        <p:cTn id="36" dur="1000"/>
                                        <p:tgtEl>
                                          <p:spTgt spid="10"/>
                                        </p:tgtEl>
                                        <p:attrNameLst>
                                          <p:attrName>ppt_y</p:attrName>
                                        </p:attrNameLst>
                                      </p:cBhvr>
                                      <p:tavLst>
                                        <p:tav tm="0">
                                          <p:val>
                                            <p:strVal val="ppt_y"/>
                                          </p:val>
                                        </p:tav>
                                        <p:tav tm="100000">
                                          <p:val>
                                            <p:strVal val="ppt_y"/>
                                          </p:val>
                                        </p:tav>
                                      </p:tavLst>
                                    </p:anim>
                                    <p:animEffect transition="out" filter="fade">
                                      <p:cBhvr>
                                        <p:cTn id="37" dur="1000"/>
                                        <p:tgtEl>
                                          <p:spTgt spid="10"/>
                                        </p:tgtEl>
                                      </p:cBhvr>
                                    </p:animEffect>
                                    <p:set>
                                      <p:cBhvr>
                                        <p:cTn id="38" dur="1" fill="hold">
                                          <p:stCondLst>
                                            <p:cond delay="999"/>
                                          </p:stCondLst>
                                        </p:cTn>
                                        <p:tgtEl>
                                          <p:spTgt spid="10"/>
                                        </p:tgtEl>
                                        <p:attrNameLst>
                                          <p:attrName>style.visibility</p:attrName>
                                        </p:attrNameLst>
                                      </p:cBhvr>
                                      <p:to>
                                        <p:strVal val="hidden"/>
                                      </p:to>
                                    </p:set>
                                  </p:childTnLst>
                                </p:cTn>
                              </p:par>
                            </p:childTnLst>
                          </p:cTn>
                        </p:par>
                        <p:par>
                          <p:cTn id="39" fill="hold">
                            <p:stCondLst>
                              <p:cond delay="33500"/>
                            </p:stCondLst>
                            <p:childTnLst>
                              <p:par>
                                <p:cTn id="40" presetID="29"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ppt_x</p:attrName>
                                        </p:attrNameLst>
                                      </p:cBhvr>
                                      <p:tavLst>
                                        <p:tav tm="0">
                                          <p:val>
                                            <p:strVal val="#ppt_x-.2"/>
                                          </p:val>
                                        </p:tav>
                                        <p:tav tm="100000">
                                          <p:val>
                                            <p:strVal val="#ppt_x"/>
                                          </p:val>
                                        </p:tav>
                                      </p:tavLst>
                                    </p:anim>
                                    <p:anim calcmode="lin" valueType="num">
                                      <p:cBhvr>
                                        <p:cTn id="4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4" dur="1000"/>
                                        <p:tgtEl>
                                          <p:spTgt spid="7"/>
                                        </p:tgtEl>
                                      </p:cBhvr>
                                    </p:animEffect>
                                  </p:childTnLst>
                                </p:cTn>
                              </p:par>
                            </p:childTnLst>
                          </p:cTn>
                        </p:par>
                        <p:par>
                          <p:cTn id="45" fill="hold">
                            <p:stCondLst>
                              <p:cond delay="34500"/>
                            </p:stCondLst>
                            <p:childTnLst>
                              <p:par>
                                <p:cTn id="46" presetID="29" presetClass="exit" presetSubtype="0" fill="hold" nodeType="afterEffect">
                                  <p:stCondLst>
                                    <p:cond delay="3000"/>
                                  </p:stCondLst>
                                  <p:childTnLst>
                                    <p:anim calcmode="lin" valueType="num">
                                      <p:cBhvr>
                                        <p:cTn id="47" dur="1000"/>
                                        <p:tgtEl>
                                          <p:spTgt spid="7"/>
                                        </p:tgtEl>
                                        <p:attrNameLst>
                                          <p:attrName>ppt_x</p:attrName>
                                        </p:attrNameLst>
                                      </p:cBhvr>
                                      <p:tavLst>
                                        <p:tav tm="0">
                                          <p:val>
                                            <p:strVal val="ppt_x"/>
                                          </p:val>
                                        </p:tav>
                                        <p:tav tm="100000">
                                          <p:val>
                                            <p:strVal val="ppt_x-.2"/>
                                          </p:val>
                                        </p:tav>
                                      </p:tavLst>
                                    </p:anim>
                                    <p:anim calcmode="lin" valueType="num">
                                      <p:cBhvr>
                                        <p:cTn id="48" dur="1000"/>
                                        <p:tgtEl>
                                          <p:spTgt spid="7"/>
                                        </p:tgtEl>
                                        <p:attrNameLst>
                                          <p:attrName>ppt_y</p:attrName>
                                        </p:attrNameLst>
                                      </p:cBhvr>
                                      <p:tavLst>
                                        <p:tav tm="0">
                                          <p:val>
                                            <p:strVal val="ppt_y"/>
                                          </p:val>
                                        </p:tav>
                                        <p:tav tm="100000">
                                          <p:val>
                                            <p:strVal val="ppt_y"/>
                                          </p:val>
                                        </p:tav>
                                      </p:tavLst>
                                    </p:anim>
                                    <p:animEffect transition="out" filter="fade">
                                      <p:cBhvr>
                                        <p:cTn id="49" dur="1000"/>
                                        <p:tgtEl>
                                          <p:spTgt spid="7"/>
                                        </p:tgtEl>
                                      </p:cBhvr>
                                    </p:animEffect>
                                    <p:set>
                                      <p:cBhvr>
                                        <p:cTn id="50" dur="1" fill="hold">
                                          <p:stCondLst>
                                            <p:cond delay="999"/>
                                          </p:stCondLst>
                                        </p:cTn>
                                        <p:tgtEl>
                                          <p:spTgt spid="7"/>
                                        </p:tgtEl>
                                        <p:attrNameLst>
                                          <p:attrName>style.visibility</p:attrName>
                                        </p:attrNameLst>
                                      </p:cBhvr>
                                      <p:to>
                                        <p:strVal val="hidden"/>
                                      </p:to>
                                    </p:set>
                                  </p:childTnLst>
                                </p:cTn>
                              </p:par>
                            </p:childTnLst>
                          </p:cTn>
                        </p:par>
                        <p:par>
                          <p:cTn id="51" fill="hold">
                            <p:stCondLst>
                              <p:cond delay="38500"/>
                            </p:stCondLst>
                            <p:childTnLst>
                              <p:par>
                                <p:cTn id="52" presetID="29" presetClass="entr" presetSubtype="0" fill="hold" nodeType="afterEffect">
                                  <p:stCondLst>
                                    <p:cond delay="40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ppt_x</p:attrName>
                                        </p:attrNameLst>
                                      </p:cBhvr>
                                      <p:tavLst>
                                        <p:tav tm="0">
                                          <p:val>
                                            <p:strVal val="#ppt_x-.2"/>
                                          </p:val>
                                        </p:tav>
                                        <p:tav tm="100000">
                                          <p:val>
                                            <p:strVal val="#ppt_x"/>
                                          </p:val>
                                        </p:tav>
                                      </p:tavLst>
                                    </p:anim>
                                    <p:anim calcmode="lin" valueType="num">
                                      <p:cBhvr>
                                        <p:cTn id="5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4"/>
                                        </p:tgtEl>
                                      </p:cBhvr>
                                    </p:animEffect>
                                  </p:childTnLst>
                                </p:cTn>
                              </p:par>
                            </p:childTnLst>
                          </p:cTn>
                        </p:par>
                        <p:par>
                          <p:cTn id="57" fill="hold">
                            <p:stCondLst>
                              <p:cond delay="43500"/>
                            </p:stCondLst>
                            <p:childTnLst>
                              <p:par>
                                <p:cTn id="58" presetID="29"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ppt_x</p:attrName>
                                        </p:attrNameLst>
                                      </p:cBhvr>
                                      <p:tavLst>
                                        <p:tav tm="0">
                                          <p:val>
                                            <p:strVal val="#ppt_x-.2"/>
                                          </p:val>
                                        </p:tav>
                                        <p:tav tm="100000">
                                          <p:val>
                                            <p:strVal val="#ppt_x"/>
                                          </p:val>
                                        </p:tav>
                                      </p:tavLst>
                                    </p:anim>
                                    <p:anim calcmode="lin" valueType="num">
                                      <p:cBhvr>
                                        <p:cTn id="6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3"/>
                                        </p:tgtEl>
                                      </p:cBhvr>
                                    </p:animEffect>
                                  </p:childTnLst>
                                </p:cTn>
                              </p:par>
                            </p:childTnLst>
                          </p:cTn>
                        </p:par>
                        <p:par>
                          <p:cTn id="63" fill="hold">
                            <p:stCondLst>
                              <p:cond delay="44500"/>
                            </p:stCondLst>
                            <p:childTnLst>
                              <p:par>
                                <p:cTn id="64" presetID="29" presetClass="entr" presetSubtype="0" fill="hold" nodeType="after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1000" fill="hold"/>
                                        <p:tgtEl>
                                          <p:spTgt spid="12"/>
                                        </p:tgtEl>
                                        <p:attrNameLst>
                                          <p:attrName>ppt_x</p:attrName>
                                        </p:attrNameLst>
                                      </p:cBhvr>
                                      <p:tavLst>
                                        <p:tav tm="0">
                                          <p:val>
                                            <p:strVal val="#ppt_x-.2"/>
                                          </p:val>
                                        </p:tav>
                                        <p:tav tm="100000">
                                          <p:val>
                                            <p:strVal val="#ppt_x"/>
                                          </p:val>
                                        </p:tav>
                                      </p:tavLst>
                                    </p:anim>
                                    <p:anim calcmode="lin" valueType="num">
                                      <p:cBhvr>
                                        <p:cTn id="6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9" fill="hold" display="0">
                  <p:stCondLst>
                    <p:cond delay="indefinite"/>
                  </p:stCondLst>
                  <p:endCondLst>
                    <p:cond evt="onPrev" delay="0">
                      <p:tgtEl>
                        <p:sldTgt/>
                      </p:tgtEl>
                    </p:cond>
                    <p:cond evt="onStopAudio" delay="0">
                      <p:tgtEl>
                        <p:sldTgt/>
                      </p:tgtEl>
                    </p:cond>
                  </p:endCondLst>
                </p:cTn>
                <p:tgtEl>
                  <p:spTgt spid="15"/>
                </p:tgtEl>
              </p:cMediaNode>
            </p:audio>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a:spLocks noGrp="1"/>
          </p:cNvSpPr>
          <p:nvPr>
            <p:ph sz="quarter" idx="1"/>
          </p:nvPr>
        </p:nvSpPr>
        <p:spPr>
          <a:xfrm>
            <a:off x="2852928" y="304800"/>
            <a:ext cx="6138672" cy="1447800"/>
          </a:xfrm>
        </p:spPr>
        <p:txBody>
          <a:bodyPr>
            <a:noAutofit/>
          </a:bodyPr>
          <a:lstStyle/>
          <a:p>
            <a:pPr algn="ctr" rtl="1">
              <a:lnSpc>
                <a:spcPct val="150000"/>
              </a:lnSpc>
              <a:buNone/>
            </a:pPr>
            <a:r>
              <a:rPr lang="fa-IR" sz="2800" b="1" spc="-60" dirty="0" smtClean="0">
                <a:solidFill>
                  <a:srgbClr val="C00000"/>
                </a:solidFill>
                <a:effectLst>
                  <a:outerShdw blurRad="38100" dist="38100" dir="2700000" algn="tl">
                    <a:srgbClr val="000000">
                      <a:alpha val="43137"/>
                    </a:srgbClr>
                  </a:outerShdw>
                </a:effectLst>
                <a:cs typeface="B Titr" pitchFamily="2" charset="-78"/>
              </a:rPr>
              <a:t>بازخوردها را با آنچه در نظر داشتید مقایسه کنید</a:t>
            </a:r>
          </a:p>
        </p:txBody>
      </p:sp>
      <p:pic>
        <p:nvPicPr>
          <p:cNvPr id="9" name="Picture 8" descr="DSC07117.JPG"/>
          <p:cNvPicPr>
            <a:picLocks noChangeAspect="1"/>
          </p:cNvPicPr>
          <p:nvPr/>
        </p:nvPicPr>
        <p:blipFill>
          <a:blip r:embed="rId2" cstate="print">
            <a:clrChange>
              <a:clrFrom>
                <a:srgbClr val="979390"/>
              </a:clrFrom>
              <a:clrTo>
                <a:srgbClr val="979390">
                  <a:alpha val="0"/>
                </a:srgbClr>
              </a:clrTo>
            </a:clrChange>
            <a:lum bright="10000" contrast="40000"/>
          </a:blip>
          <a:srcRect l="35833" t="27777" r="24167" b="14444"/>
          <a:stretch>
            <a:fillRect/>
          </a:stretch>
        </p:blipFill>
        <p:spPr>
          <a:xfrm rot="20541091">
            <a:off x="560959" y="500594"/>
            <a:ext cx="2339735" cy="2534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DSC07133.JPG"/>
          <p:cNvPicPr>
            <a:picLocks noChangeAspect="1"/>
          </p:cNvPicPr>
          <p:nvPr/>
        </p:nvPicPr>
        <p:blipFill>
          <a:blip r:embed="rId3" cstate="print">
            <a:lum bright="10000" contrast="40000"/>
          </a:blip>
          <a:srcRect l="19167" t="5556" r="12500" b="29999"/>
          <a:stretch>
            <a:fillRect/>
          </a:stretch>
        </p:blipFill>
        <p:spPr>
          <a:xfrm rot="20453402">
            <a:off x="3345468" y="2086952"/>
            <a:ext cx="5219698" cy="3949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7">
                                            <p:txEl>
                                              <p:pRg st="0" end="0"/>
                                            </p:txEl>
                                          </p:spTgt>
                                        </p:tgtEl>
                                      </p:cBhvr>
                                    </p:animEffect>
                                  </p:childTnLst>
                                </p:cTn>
                              </p:par>
                            </p:childTnLst>
                          </p:cTn>
                        </p:par>
                        <p:par>
                          <p:cTn id="11" fill="hold">
                            <p:stCondLst>
                              <p:cond delay="5700"/>
                            </p:stCondLst>
                            <p:childTnLst>
                              <p:par>
                                <p:cTn id="12" presetID="16" presetClass="entr" presetSubtype="37" fill="hold" nodeType="afterEffect">
                                  <p:stCondLst>
                                    <p:cond delay="600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3000"/>
                                        <p:tgtEl>
                                          <p:spTgt spid="9"/>
                                        </p:tgtEl>
                                      </p:cBhvr>
                                    </p:animEffect>
                                  </p:childTnLst>
                                </p:cTn>
                              </p:par>
                            </p:childTnLst>
                          </p:cTn>
                        </p:par>
                        <p:par>
                          <p:cTn id="15" fill="hold">
                            <p:stCondLst>
                              <p:cond delay="14700"/>
                            </p:stCondLst>
                            <p:childTnLst>
                              <p:par>
                                <p:cTn id="16" presetID="16" presetClass="entr" presetSubtype="2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Horizontal)">
                                      <p:cBhvr>
                                        <p:cTn id="18"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spc="-100" dirty="0" smtClean="0">
                <a:solidFill>
                  <a:srgbClr val="FF0000"/>
                </a:solidFill>
                <a:cs typeface="B Titr" pitchFamily="2" charset="-78"/>
              </a:rPr>
              <a:t>نتیجه بازخوردها</a:t>
            </a:r>
            <a:endParaRPr lang="en-US" sz="3600" spc="-100" dirty="0">
              <a:solidFill>
                <a:srgbClr val="FF0000"/>
              </a:solidFill>
              <a:cs typeface="B Titr" pitchFamily="2" charset="-78"/>
            </a:endParaRPr>
          </a:p>
        </p:txBody>
      </p:sp>
      <p:pic>
        <p:nvPicPr>
          <p:cNvPr id="4" name="Content Placeholder 3" descr="DSC06830.JPG"/>
          <p:cNvPicPr>
            <a:picLocks noGrp="1" noChangeAspect="1"/>
          </p:cNvPicPr>
          <p:nvPr>
            <p:ph sz="quarter" idx="1"/>
          </p:nvPr>
        </p:nvPicPr>
        <p:blipFill>
          <a:blip r:embed="rId2" cstate="print"/>
          <a:srcRect/>
          <a:stretch>
            <a:fillRect/>
          </a:stretch>
        </p:blipFill>
        <p:spPr>
          <a:xfrm>
            <a:off x="183630" y="1295400"/>
            <a:ext cx="8763000"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65B6F9">
                <a:alpha val="75000"/>
              </a:srgbClr>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4" name="Picture 3" descr="b6d474c47c9de749ae443212a153a1a8.jpg"/>
          <p:cNvPicPr>
            <a:picLocks noChangeAspect="1"/>
          </p:cNvPicPr>
          <p:nvPr/>
        </p:nvPicPr>
        <p:blipFill>
          <a:blip r:embed="rId2" cstate="print"/>
          <a:stretch>
            <a:fillRect/>
          </a:stretch>
        </p:blipFill>
        <p:spPr>
          <a:xfrm>
            <a:off x="152400" y="152400"/>
            <a:ext cx="2857500" cy="2952750"/>
          </a:xfrm>
          <a:prstGeom prst="rect">
            <a:avLst/>
          </a:prstGeom>
          <a:ln>
            <a:noFill/>
          </a:ln>
          <a:effectLst>
            <a:softEdge rad="112500"/>
          </a:effectLst>
        </p:spPr>
      </p:pic>
      <p:sp>
        <p:nvSpPr>
          <p:cNvPr id="3" name="Subtitle 2"/>
          <p:cNvSpPr>
            <a:spLocks noGrp="1"/>
          </p:cNvSpPr>
          <p:nvPr>
            <p:ph type="subTitle" idx="4294967295"/>
          </p:nvPr>
        </p:nvSpPr>
        <p:spPr>
          <a:xfrm>
            <a:off x="228600" y="2286000"/>
            <a:ext cx="8534400" cy="5472112"/>
          </a:xfrm>
        </p:spPr>
        <p:txBody>
          <a:bodyPr>
            <a:noAutofit/>
          </a:bodyPr>
          <a:lstStyle/>
          <a:p>
            <a:pPr algn="just" rtl="1">
              <a:lnSpc>
                <a:spcPct val="150000"/>
              </a:lnSpc>
              <a:buNone/>
            </a:pPr>
            <a:r>
              <a:rPr lang="ar-SA" sz="2400" b="1" dirty="0" smtClean="0">
                <a:cs typeface="B Nazanin" pitchFamily="2" charset="-78"/>
              </a:rPr>
              <a:t>تفاوت‌هاي برداشتي مي‌تواند </a:t>
            </a:r>
            <a:r>
              <a:rPr lang="fa-IR" sz="2400" b="1" dirty="0" smtClean="0">
                <a:cs typeface="B Nazanin" pitchFamily="2" charset="-78"/>
              </a:rPr>
              <a:t>باعث سوء تفاهم شود.</a:t>
            </a:r>
          </a:p>
          <a:p>
            <a:pPr algn="just" rtl="1">
              <a:lnSpc>
                <a:spcPct val="150000"/>
              </a:lnSpc>
              <a:buNone/>
            </a:pPr>
            <a:r>
              <a:rPr lang="fa-IR" sz="2400" b="1" dirty="0" smtClean="0">
                <a:cs typeface="B Nazanin" pitchFamily="2" charset="-78"/>
              </a:rPr>
              <a:t>برداشت های ما از رفتار دیگری فقط یک برداشت است،نه واقعیت.</a:t>
            </a:r>
          </a:p>
          <a:p>
            <a:pPr marL="0" indent="0" algn="just" rtl="1">
              <a:lnSpc>
                <a:spcPct val="150000"/>
              </a:lnSpc>
              <a:buNone/>
            </a:pPr>
            <a:r>
              <a:rPr lang="fa-IR" sz="2300" b="1" dirty="0" smtClean="0">
                <a:cs typeface="B Nazanin" pitchFamily="2" charset="-78"/>
              </a:rPr>
              <a:t>برخی مواقع اطرافیان به نکاتی از رفتار ما توجه دارند که خود از آن غافلیم؛ به عبارت ديگر بعضي </a:t>
            </a:r>
            <a:r>
              <a:rPr lang="ar-SA" sz="2300" b="1" dirty="0" smtClean="0">
                <a:cs typeface="B Nazanin" pitchFamily="2" charset="-78"/>
              </a:rPr>
              <a:t>مواقع رفتارهايي از ما سر مي‌زند كه خود واقف به آن نيستيم، اما اطرافيان نزديك</a:t>
            </a:r>
            <a:r>
              <a:rPr lang="fa-IR" sz="2300" b="1" dirty="0" smtClean="0">
                <a:cs typeface="B Nazanin" pitchFamily="2" charset="-78"/>
              </a:rPr>
              <a:t> مثل</a:t>
            </a:r>
            <a:r>
              <a:rPr lang="ar-SA" sz="2300" b="1" dirty="0" smtClean="0">
                <a:cs typeface="B Nazanin" pitchFamily="2" charset="-78"/>
              </a:rPr>
              <a:t> همسر، والدين، .... ، به خوبي آن‌ها را مشاهده مي‌كنند و مي‌فهمند.</a:t>
            </a:r>
            <a:endParaRPr lang="fa-IR" sz="2300" b="1" dirty="0" smtClean="0">
              <a:cs typeface="B Nazanin" pitchFamily="2" charset="-78"/>
            </a:endParaRPr>
          </a:p>
          <a:p>
            <a:pPr algn="just" rtl="1">
              <a:lnSpc>
                <a:spcPct val="150000"/>
              </a:lnSpc>
              <a:buNone/>
            </a:pPr>
            <a:r>
              <a:rPr lang="fa-IR" sz="2400" b="1" dirty="0" smtClean="0">
                <a:cs typeface="B Nazanin" pitchFamily="2" charset="-78"/>
              </a:rPr>
              <a:t>بازخورد گرفتن از دیگران کمک می</a:t>
            </a:r>
            <a:r>
              <a:rPr lang="ar-SA" sz="2400" b="1" dirty="0" smtClean="0">
                <a:cs typeface="B Nazanin" pitchFamily="2" charset="-78"/>
              </a:rPr>
              <a:t>‌</a:t>
            </a:r>
            <a:r>
              <a:rPr lang="fa-IR" sz="2400" b="1" dirty="0" smtClean="0">
                <a:cs typeface="B Nazanin" pitchFamily="2" charset="-78"/>
              </a:rPr>
              <a:t>کند تا نقاط کور خود را بشناسیم.</a:t>
            </a:r>
          </a:p>
          <a:p>
            <a:pPr algn="just" rtl="1">
              <a:lnSpc>
                <a:spcPct val="150000"/>
              </a:lnSpc>
              <a:buNone/>
            </a:pPr>
            <a:r>
              <a:rPr lang="fa-IR" sz="2300" b="1" dirty="0" smtClean="0">
                <a:cs typeface="B Nazanin" pitchFamily="2" charset="-78"/>
              </a:rPr>
              <a:t>تأمل بر روي بازخورد اطرافیان نزدیک خود می</a:t>
            </a:r>
            <a:r>
              <a:rPr lang="ar-SA" sz="2300" b="1" dirty="0" smtClean="0">
                <a:cs typeface="B Nazanin" pitchFamily="2" charset="-78"/>
              </a:rPr>
              <a:t>‌</a:t>
            </a:r>
            <a:r>
              <a:rPr lang="fa-IR" sz="2300" b="1" dirty="0" smtClean="0">
                <a:cs typeface="B Nazanin" pitchFamily="2" charset="-78"/>
              </a:rPr>
              <a:t>تواند نقطه عطفی در خودآگاهی باشد.</a:t>
            </a:r>
            <a:endParaRPr lang="fa-IR" sz="2300" b="1" dirty="0">
              <a:cs typeface="B Nazanin" pitchFamily="2" charset="-78"/>
            </a:endParaRPr>
          </a:p>
        </p:txBody>
      </p:sp>
      <p:sp>
        <p:nvSpPr>
          <p:cNvPr id="5" name="Rounded Rectangle 4"/>
          <p:cNvSpPr/>
          <p:nvPr/>
        </p:nvSpPr>
        <p:spPr>
          <a:xfrm rot="19340864">
            <a:off x="5504881" y="907653"/>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؟؟؟؟؟سوء تفاهم ؟؟؟؟؟؟</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6" name="Rounded Rectangle 5"/>
          <p:cNvSpPr/>
          <p:nvPr/>
        </p:nvSpPr>
        <p:spPr>
          <a:xfrm rot="19340864">
            <a:off x="5581081" y="1136253"/>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؟؟؟؟؟سوء تفاهم ؟؟؟؟؟؟</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7" name="Rounded Rectangle 6"/>
          <p:cNvSpPr/>
          <p:nvPr/>
        </p:nvSpPr>
        <p:spPr>
          <a:xfrm rot="19340864">
            <a:off x="5620319" y="1364852"/>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؟؟؟؟؟سوء تفاهم ؟؟؟؟؟؟</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8" name="Rounded Rectangle 7"/>
          <p:cNvSpPr/>
          <p:nvPr/>
        </p:nvSpPr>
        <p:spPr>
          <a:xfrm rot="19340864">
            <a:off x="5665288" y="160819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؟؟؟؟؟سوء تفاهم ؟؟؟؟؟؟</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9" name="Rounded Rectangle 8"/>
          <p:cNvSpPr/>
          <p:nvPr/>
        </p:nvSpPr>
        <p:spPr>
          <a:xfrm rot="19340864">
            <a:off x="5428681" y="69254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؟؟؟؟؟سوء تفاهم ؟؟؟؟؟؟</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10" name="Rounded Rectangle 9"/>
          <p:cNvSpPr/>
          <p:nvPr/>
        </p:nvSpPr>
        <p:spPr>
          <a:xfrm rot="19340864">
            <a:off x="5239317" y="602854"/>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؟؟؟؟؟برداشت؟؟؟؟؟؟</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14" name="Rounded Rectangle 13"/>
          <p:cNvSpPr/>
          <p:nvPr/>
        </p:nvSpPr>
        <p:spPr>
          <a:xfrm rot="19340864">
            <a:off x="5025709" y="46519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 برداشت؟؟؟؟؟؟</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15" name="Rounded Rectangle 14"/>
          <p:cNvSpPr/>
          <p:nvPr/>
        </p:nvSpPr>
        <p:spPr>
          <a:xfrm rot="19340864">
            <a:off x="3980881" y="8294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 نقطه کور؟؟؟؟؟؟</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16" name="Rounded Rectangle 15"/>
          <p:cNvSpPr/>
          <p:nvPr/>
        </p:nvSpPr>
        <p:spPr>
          <a:xfrm rot="19340864">
            <a:off x="4172519" y="23534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؟؟؟؟؟نقطه کور؟؟؟؟؟؟</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17" name="Rounded Rectangle 16"/>
          <p:cNvSpPr/>
          <p:nvPr/>
        </p:nvSpPr>
        <p:spPr>
          <a:xfrm rot="19340864">
            <a:off x="4477319" y="31154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 برداشت ؟؟؟؟؟؟</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18" name="Rounded Rectangle 17"/>
          <p:cNvSpPr/>
          <p:nvPr/>
        </p:nvSpPr>
        <p:spPr>
          <a:xfrm rot="19340864">
            <a:off x="4742880" y="38774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 برداشت؟؟؟؟؟؟</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19" name="Rounded Rectangle 18"/>
          <p:cNvSpPr/>
          <p:nvPr/>
        </p:nvSpPr>
        <p:spPr>
          <a:xfrm rot="19340864">
            <a:off x="3752281" y="-674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 نقطه کور؟؟؟؟؟؟</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20" name="Rounded Rectangle 19"/>
          <p:cNvSpPr/>
          <p:nvPr/>
        </p:nvSpPr>
        <p:spPr>
          <a:xfrm rot="19340864">
            <a:off x="3639117" y="-221853"/>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 نقطه کور؟؟؟؟؟؟</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21" name="Rounded Rectangle 20"/>
          <p:cNvSpPr/>
          <p:nvPr/>
        </p:nvSpPr>
        <p:spPr>
          <a:xfrm rot="19340864">
            <a:off x="3523681" y="-46394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 نقطه کور؟؟؟؟؟؟</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22" name="Rounded Rectangle 21"/>
          <p:cNvSpPr/>
          <p:nvPr/>
        </p:nvSpPr>
        <p:spPr>
          <a:xfrm rot="19340864">
            <a:off x="3218881" y="-84494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؟؟؟؟؟سوء تفاهم ؟؟؟؟؟؟</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
        <p:nvSpPr>
          <p:cNvPr id="23" name="Rounded Rectangle 22"/>
          <p:cNvSpPr/>
          <p:nvPr/>
        </p:nvSpPr>
        <p:spPr>
          <a:xfrm rot="19340864">
            <a:off x="3371281" y="-616347"/>
            <a:ext cx="3429000" cy="609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effectLst>
                  <a:outerShdw blurRad="38100" dist="38100" dir="2700000" algn="tl">
                    <a:srgbClr val="000000">
                      <a:alpha val="43137"/>
                    </a:srgbClr>
                  </a:outerShdw>
                </a:effectLst>
                <a:cs typeface="B Nazanin" pitchFamily="2" charset="-78"/>
              </a:rPr>
              <a:t>؟؟؟؟؟ نقطه کور؟؟؟؟؟؟</a:t>
            </a:r>
            <a:endParaRPr lang="en-US" sz="2400" b="1" dirty="0">
              <a:solidFill>
                <a:schemeClr val="tx1"/>
              </a:solidFill>
              <a:effectLst>
                <a:outerShdw blurRad="38100" dist="38100" dir="2700000" algn="tl">
                  <a:srgbClr val="000000">
                    <a:alpha val="43137"/>
                  </a:srgbClr>
                </a:outerShdw>
              </a:effectLst>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600" decel="100000"/>
                                        <p:tgtEl>
                                          <p:spTgt spid="3">
                                            <p:txEl>
                                              <p:pRg st="0" end="0"/>
                                            </p:txEl>
                                          </p:spTgt>
                                        </p:tgtEl>
                                      </p:cBhvr>
                                    </p:animEffect>
                                    <p:anim calcmode="lin" valueType="num">
                                      <p:cBhvr>
                                        <p:cTn id="8" dur="16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16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16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30" presetClass="entr" presetSubtype="0" fill="hold" grpId="0" nodeType="afterEffect">
                                  <p:stCondLst>
                                    <p:cond delay="25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600" decel="100000"/>
                                        <p:tgtEl>
                                          <p:spTgt spid="3">
                                            <p:txEl>
                                              <p:pRg st="1" end="1"/>
                                            </p:txEl>
                                          </p:spTgt>
                                        </p:tgtEl>
                                      </p:cBhvr>
                                    </p:animEffect>
                                    <p:anim calcmode="lin" valueType="num">
                                      <p:cBhvr>
                                        <p:cTn id="17" dur="16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8" dur="16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9" dur="16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par>
                          <p:cTn id="22" fill="hold">
                            <p:stCondLst>
                              <p:cond delay="6500"/>
                            </p:stCondLst>
                            <p:childTnLst>
                              <p:par>
                                <p:cTn id="23" presetID="30" presetClass="entr" presetSubtype="0" fill="hold" grpId="0" nodeType="afterEffect">
                                  <p:stCondLst>
                                    <p:cond delay="25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600" decel="100000"/>
                                        <p:tgtEl>
                                          <p:spTgt spid="3">
                                            <p:txEl>
                                              <p:pRg st="2" end="2"/>
                                            </p:txEl>
                                          </p:spTgt>
                                        </p:tgtEl>
                                      </p:cBhvr>
                                    </p:animEffect>
                                    <p:anim calcmode="lin" valueType="num">
                                      <p:cBhvr>
                                        <p:cTn id="26" dur="16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7" dur="16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8" dur="16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par>
                          <p:cTn id="31" fill="hold">
                            <p:stCondLst>
                              <p:cond delay="11000"/>
                            </p:stCondLst>
                            <p:childTnLst>
                              <p:par>
                                <p:cTn id="32" presetID="30" presetClass="entr" presetSubtype="0" fill="hold" grpId="0" nodeType="afterEffect">
                                  <p:stCondLst>
                                    <p:cond delay="250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600" decel="100000"/>
                                        <p:tgtEl>
                                          <p:spTgt spid="3">
                                            <p:txEl>
                                              <p:pRg st="3" end="3"/>
                                            </p:txEl>
                                          </p:spTgt>
                                        </p:tgtEl>
                                      </p:cBhvr>
                                    </p:animEffect>
                                    <p:anim calcmode="lin" valueType="num">
                                      <p:cBhvr>
                                        <p:cTn id="35" dur="16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36" dur="16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7" dur="16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8" dur="400" accel="100000" fill="hold">
                                          <p:stCondLst>
                                            <p:cond delay="16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9" dur="400" accel="100000" fill="hold">
                                          <p:stCondLst>
                                            <p:cond delay="16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par>
                          <p:cTn id="40" fill="hold">
                            <p:stCondLst>
                              <p:cond delay="15500"/>
                            </p:stCondLst>
                            <p:childTnLst>
                              <p:par>
                                <p:cTn id="41" presetID="30" presetClass="entr" presetSubtype="0" fill="hold" grpId="0" nodeType="afterEffect">
                                  <p:stCondLst>
                                    <p:cond delay="250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600" decel="100000"/>
                                        <p:tgtEl>
                                          <p:spTgt spid="3">
                                            <p:txEl>
                                              <p:pRg st="4" end="4"/>
                                            </p:txEl>
                                          </p:spTgt>
                                        </p:tgtEl>
                                      </p:cBhvr>
                                    </p:animEffect>
                                    <p:anim calcmode="lin" valueType="num">
                                      <p:cBhvr>
                                        <p:cTn id="44" dur="16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45" dur="16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46" dur="16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47" dur="400" accel="100000" fill="hold">
                                          <p:stCondLst>
                                            <p:cond delay="16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48" dur="400" accel="100000" fill="hold">
                                          <p:stCondLst>
                                            <p:cond delay="16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DSC05788.JPG"/>
          <p:cNvPicPr>
            <a:picLocks noChangeAspect="1"/>
          </p:cNvPicPr>
          <p:nvPr/>
        </p:nvPicPr>
        <p:blipFill>
          <a:blip r:embed="rId2" cstate="print"/>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DSC05778.JPG"/>
          <p:cNvPicPr>
            <a:picLocks noChangeAspect="1"/>
          </p:cNvPicPr>
          <p:nvPr/>
        </p:nvPicPr>
        <p:blipFill>
          <a:blip r:embed="rId3" cstate="print"/>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style.rotation</p:attrName>
                                        </p:attrNameLst>
                                      </p:cBhvr>
                                      <p:tavLst>
                                        <p:tav tm="0">
                                          <p:val>
                                            <p:fltVal val="90"/>
                                          </p:val>
                                        </p:tav>
                                        <p:tav tm="100000">
                                          <p:val>
                                            <p:fltVal val="0"/>
                                          </p:val>
                                        </p:tav>
                                      </p:tavLst>
                                    </p:anim>
                                    <p:animEffect transition="in" filter="fade">
                                      <p:cBhvr>
                                        <p:cTn id="10" dur="2000"/>
                                        <p:tgtEl>
                                          <p:spTgt spid="4"/>
                                        </p:tgtEl>
                                      </p:cBhvr>
                                    </p:animEffect>
                                  </p:childTnLst>
                                </p:cTn>
                              </p:par>
                            </p:childTnLst>
                          </p:cTn>
                        </p:par>
                        <p:par>
                          <p:cTn id="11" fill="hold">
                            <p:stCondLst>
                              <p:cond delay="2000"/>
                            </p:stCondLst>
                            <p:childTnLst>
                              <p:par>
                                <p:cTn id="12" presetID="10" presetClass="exit" presetSubtype="0" fill="hold" nodeType="afterEffect">
                                  <p:stCondLst>
                                    <p:cond delay="0"/>
                                  </p:stCondLst>
                                  <p:iterate type="lt">
                                    <p:tmPct val="0"/>
                                  </p:iterate>
                                  <p:childTnLst>
                                    <p:animEffect transition="out" filter="fade">
                                      <p:cBhvr>
                                        <p:cTn id="13" dur="2000"/>
                                        <p:tgtEl>
                                          <p:spTgt spid="4"/>
                                        </p:tgtEl>
                                      </p:cBhvr>
                                    </p:animEffect>
                                    <p:set>
                                      <p:cBhvr>
                                        <p:cTn id="14" dur="1" fill="hold">
                                          <p:stCondLst>
                                            <p:cond delay="1999"/>
                                          </p:stCondLst>
                                        </p:cTn>
                                        <p:tgtEl>
                                          <p:spTgt spid="4"/>
                                        </p:tgtEl>
                                        <p:attrNameLst>
                                          <p:attrName>style.visibility</p:attrName>
                                        </p:attrNameLst>
                                      </p:cBhvr>
                                      <p:to>
                                        <p:strVal val="hidden"/>
                                      </p:to>
                                    </p:set>
                                  </p:childTnLst>
                                </p:cTn>
                              </p:par>
                            </p:childTnLst>
                          </p:cTn>
                        </p:par>
                        <p:par>
                          <p:cTn id="15" fill="hold">
                            <p:stCondLst>
                              <p:cond delay="4000"/>
                            </p:stCondLst>
                            <p:childTnLst>
                              <p:par>
                                <p:cTn id="16" presetID="31" presetClass="entr" presetSubtype="0" fill="hold" nodeType="afterEffect">
                                  <p:stCondLst>
                                    <p:cond delay="0"/>
                                  </p:stCondLst>
                                  <p:iterate type="lt">
                                    <p:tmPct val="5000"/>
                                  </p:iterate>
                                  <p:childTnLst>
                                    <p:set>
                                      <p:cBhvr>
                                        <p:cTn id="17" dur="1" fill="hold">
                                          <p:stCondLst>
                                            <p:cond delay="0"/>
                                          </p:stCondLst>
                                        </p:cTn>
                                        <p:tgtEl>
                                          <p:spTgt spid="5"/>
                                        </p:tgtEl>
                                        <p:attrNameLst>
                                          <p:attrName>style.visibility</p:attrName>
                                        </p:attrNameLst>
                                      </p:cBhvr>
                                      <p:to>
                                        <p:strVal val="visible"/>
                                      </p:to>
                                    </p:set>
                                    <p:anim calcmode="lin" valueType="num">
                                      <p:cBhvr>
                                        <p:cTn id="18" dur="2000" fill="hold"/>
                                        <p:tgtEl>
                                          <p:spTgt spid="5"/>
                                        </p:tgtEl>
                                        <p:attrNameLst>
                                          <p:attrName>ppt_w</p:attrName>
                                        </p:attrNameLst>
                                      </p:cBhvr>
                                      <p:tavLst>
                                        <p:tav tm="0">
                                          <p:val>
                                            <p:fltVal val="0"/>
                                          </p:val>
                                        </p:tav>
                                        <p:tav tm="100000">
                                          <p:val>
                                            <p:strVal val="#ppt_w"/>
                                          </p:val>
                                        </p:tav>
                                      </p:tavLst>
                                    </p:anim>
                                    <p:anim calcmode="lin" valueType="num">
                                      <p:cBhvr>
                                        <p:cTn id="19" dur="2000" fill="hold"/>
                                        <p:tgtEl>
                                          <p:spTgt spid="5"/>
                                        </p:tgtEl>
                                        <p:attrNameLst>
                                          <p:attrName>ppt_h</p:attrName>
                                        </p:attrNameLst>
                                      </p:cBhvr>
                                      <p:tavLst>
                                        <p:tav tm="0">
                                          <p:val>
                                            <p:fltVal val="0"/>
                                          </p:val>
                                        </p:tav>
                                        <p:tav tm="100000">
                                          <p:val>
                                            <p:strVal val="#ppt_h"/>
                                          </p:val>
                                        </p:tav>
                                      </p:tavLst>
                                    </p:anim>
                                    <p:anim calcmode="lin" valueType="num">
                                      <p:cBhvr>
                                        <p:cTn id="20" dur="2000" fill="hold"/>
                                        <p:tgtEl>
                                          <p:spTgt spid="5"/>
                                        </p:tgtEl>
                                        <p:attrNameLst>
                                          <p:attrName>style.rotation</p:attrName>
                                        </p:attrNameLst>
                                      </p:cBhvr>
                                      <p:tavLst>
                                        <p:tav tm="0">
                                          <p:val>
                                            <p:fltVal val="90"/>
                                          </p:val>
                                        </p:tav>
                                        <p:tav tm="100000">
                                          <p:val>
                                            <p:fltVal val="0"/>
                                          </p:val>
                                        </p:tav>
                                      </p:tavLst>
                                    </p:anim>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72200" y="457200"/>
            <a:ext cx="2438400" cy="757238"/>
          </a:xfrm>
        </p:spPr>
        <p:txBody>
          <a:bodyPr>
            <a:normAutofit/>
          </a:bodyPr>
          <a:lstStyle/>
          <a:p>
            <a:r>
              <a:rPr lang="ar-SA" sz="3600" b="1" dirty="0" smtClean="0">
                <a:solidFill>
                  <a:srgbClr val="FF0000"/>
                </a:solidFill>
                <a:cs typeface="B Titr" pitchFamily="2" charset="-78"/>
              </a:rPr>
              <a:t>پنجره جوهري</a:t>
            </a:r>
            <a:endParaRPr lang="fa-IR" sz="3600" dirty="0">
              <a:solidFill>
                <a:srgbClr val="FF0000"/>
              </a:solidFill>
              <a:cs typeface="B Titr" pitchFamily="2" charset="-78"/>
            </a:endParaRPr>
          </a:p>
        </p:txBody>
      </p:sp>
      <p:sp>
        <p:nvSpPr>
          <p:cNvPr id="5" name="Subtitle 2"/>
          <p:cNvSpPr txBox="1">
            <a:spLocks/>
          </p:cNvSpPr>
          <p:nvPr/>
        </p:nvSpPr>
        <p:spPr>
          <a:xfrm>
            <a:off x="381000" y="4267200"/>
            <a:ext cx="8534400" cy="2205054"/>
          </a:xfrm>
          <a:prstGeom prst="rect">
            <a:avLst/>
          </a:prstGeom>
        </p:spPr>
        <p:txBody>
          <a:bodyPr vert="horz">
            <a:normAutofit/>
          </a:bodyPr>
          <a:lstStyle/>
          <a:p>
            <a:pPr marL="0" marR="0" lvl="0" indent="0" algn="just" defTabSz="914400" eaLnBrk="1" fontAlgn="auto" latinLnBrk="0" hangingPunct="1">
              <a:lnSpc>
                <a:spcPct val="100000"/>
              </a:lnSpc>
              <a:spcBef>
                <a:spcPct val="20000"/>
              </a:spcBef>
              <a:spcAft>
                <a:spcPts val="0"/>
              </a:spcAft>
              <a:buClr>
                <a:schemeClr val="accent1"/>
              </a:buClr>
              <a:buSzPct val="85000"/>
              <a:buFont typeface="Wingdings 2"/>
              <a:buNone/>
              <a:tabLst/>
              <a:defRPr/>
            </a:pPr>
            <a:r>
              <a:rPr kumimoji="0" lang="ar-SA" sz="2400" b="1" i="0" u="none" strike="noStrike" kern="1200" cap="all" spc="-40" normalizeH="0" baseline="0" noProof="0" dirty="0" smtClean="0">
                <a:ln>
                  <a:noFill/>
                </a:ln>
                <a:solidFill>
                  <a:srgbClr val="FF0000"/>
                </a:solidFill>
                <a:effectLst/>
                <a:uLnTx/>
                <a:uFillTx/>
                <a:latin typeface="+mn-lt"/>
                <a:cs typeface="B Nazanin" pitchFamily="2" charset="-78"/>
              </a:rPr>
              <a:t>معلوم</a:t>
            </a:r>
            <a:r>
              <a:rPr kumimoji="0" lang="fa-IR" sz="2400" b="1" i="0" u="none" strike="noStrike" kern="1200" cap="all" spc="-40" normalizeH="0" baseline="0" noProof="0" dirty="0" smtClean="0">
                <a:ln>
                  <a:noFill/>
                </a:ln>
                <a:solidFill>
                  <a:srgbClr val="FF0000"/>
                </a:solidFill>
                <a:effectLst/>
                <a:uLnTx/>
                <a:uFillTx/>
                <a:latin typeface="+mn-lt"/>
                <a:cs typeface="B Nazanin" pitchFamily="2" charset="-78"/>
              </a:rPr>
              <a:t> :</a:t>
            </a:r>
            <a:r>
              <a:rPr kumimoji="0" lang="ar-SA" sz="2400" b="1" i="0" u="none" strike="noStrike" kern="1200" cap="all" spc="-40" normalizeH="0" baseline="0" noProof="0" dirty="0" smtClean="0">
                <a:ln>
                  <a:noFill/>
                </a:ln>
                <a:solidFill>
                  <a:schemeClr val="tx2"/>
                </a:solidFill>
                <a:effectLst/>
                <a:uLnTx/>
                <a:uFillTx/>
                <a:latin typeface="+mn-lt"/>
                <a:cs typeface="B Nazanin" pitchFamily="2" charset="-78"/>
              </a:rPr>
              <a:t> </a:t>
            </a:r>
            <a:r>
              <a:rPr kumimoji="0" lang="ar-SA" sz="2400" b="1" i="0" u="none" strike="noStrike" kern="1200" cap="all" spc="-40" normalizeH="0" baseline="0" noProof="0" dirty="0" smtClean="0">
                <a:ln>
                  <a:noFill/>
                </a:ln>
                <a:solidFill>
                  <a:schemeClr val="bg2">
                    <a:lumMod val="10000"/>
                  </a:schemeClr>
                </a:solidFill>
                <a:effectLst/>
                <a:uLnTx/>
                <a:uFillTx/>
                <a:latin typeface="+mn-lt"/>
                <a:cs typeface="B Nazanin" pitchFamily="2" charset="-78"/>
              </a:rPr>
              <a:t>دربردارنده ويژگي‌ها و خصوصيات معلوم بر خود و ديگران</a:t>
            </a:r>
            <a:endParaRPr kumimoji="0" lang="en-US" sz="2400" b="1" i="0" u="none" strike="noStrike" kern="1200" cap="all" spc="-40" normalizeH="0" baseline="0" noProof="0" dirty="0" smtClean="0">
              <a:ln>
                <a:noFill/>
              </a:ln>
              <a:solidFill>
                <a:schemeClr val="bg2">
                  <a:lumMod val="10000"/>
                </a:schemeClr>
              </a:solidFill>
              <a:effectLst/>
              <a:uLnTx/>
              <a:uFillTx/>
              <a:latin typeface="+mn-lt"/>
              <a:cs typeface="B Nazanin" pitchFamily="2" charset="-78"/>
            </a:endParaRPr>
          </a:p>
          <a:p>
            <a:pPr marL="0" marR="0" lvl="0" indent="0" algn="just" defTabSz="914400" eaLnBrk="1" fontAlgn="auto" latinLnBrk="0" hangingPunct="1">
              <a:lnSpc>
                <a:spcPct val="100000"/>
              </a:lnSpc>
              <a:spcBef>
                <a:spcPct val="20000"/>
              </a:spcBef>
              <a:spcAft>
                <a:spcPts val="0"/>
              </a:spcAft>
              <a:buClr>
                <a:schemeClr val="accent1"/>
              </a:buClr>
              <a:buSzPct val="85000"/>
              <a:buFont typeface="Wingdings 2"/>
              <a:buNone/>
              <a:tabLst/>
              <a:defRPr/>
            </a:pPr>
            <a:r>
              <a:rPr kumimoji="0" lang="ar-SA" sz="2400" b="1" i="0" u="none" strike="noStrike" kern="1200" cap="all" spc="-40" normalizeH="0" baseline="0" noProof="0" dirty="0" smtClean="0">
                <a:ln>
                  <a:noFill/>
                </a:ln>
                <a:solidFill>
                  <a:srgbClr val="FF0000"/>
                </a:solidFill>
                <a:effectLst/>
                <a:uLnTx/>
                <a:uFillTx/>
                <a:latin typeface="+mn-lt"/>
                <a:cs typeface="B Nazanin" pitchFamily="2" charset="-78"/>
              </a:rPr>
              <a:t>كور</a:t>
            </a:r>
            <a:r>
              <a:rPr kumimoji="0" lang="fa-IR" sz="2400" b="1" i="0" u="none" strike="noStrike" kern="1200" cap="all" spc="-40" normalizeH="0" baseline="0" noProof="0" dirty="0" smtClean="0">
                <a:ln>
                  <a:noFill/>
                </a:ln>
                <a:solidFill>
                  <a:srgbClr val="FF0000"/>
                </a:solidFill>
                <a:effectLst/>
                <a:uLnTx/>
                <a:uFillTx/>
                <a:latin typeface="+mn-lt"/>
                <a:cs typeface="B Nazanin" pitchFamily="2" charset="-78"/>
              </a:rPr>
              <a:t> :</a:t>
            </a:r>
            <a:r>
              <a:rPr kumimoji="0" lang="ar-SA" sz="2400" b="1" i="0" u="none" strike="noStrike" kern="1200" cap="all" spc="-40" normalizeH="0" baseline="0" noProof="0" dirty="0" smtClean="0">
                <a:ln>
                  <a:noFill/>
                </a:ln>
                <a:solidFill>
                  <a:schemeClr val="tx2"/>
                </a:solidFill>
                <a:effectLst/>
                <a:uLnTx/>
                <a:uFillTx/>
                <a:latin typeface="+mn-lt"/>
                <a:cs typeface="B Nazanin" pitchFamily="2" charset="-78"/>
              </a:rPr>
              <a:t> </a:t>
            </a:r>
            <a:r>
              <a:rPr kumimoji="0" lang="ar-SA" sz="2400" b="1" i="0" u="none" strike="noStrike" kern="1200" cap="all" spc="-40" normalizeH="0" baseline="0" noProof="0" dirty="0" smtClean="0">
                <a:ln>
                  <a:noFill/>
                </a:ln>
                <a:solidFill>
                  <a:schemeClr val="bg2">
                    <a:lumMod val="10000"/>
                  </a:schemeClr>
                </a:solidFill>
                <a:effectLst/>
                <a:uLnTx/>
                <a:uFillTx/>
                <a:latin typeface="+mn-lt"/>
                <a:cs typeface="B Nazanin" pitchFamily="2" charset="-78"/>
              </a:rPr>
              <a:t>دربردارنده ويژگي‌ها و خصوصيات</a:t>
            </a:r>
            <a:r>
              <a:rPr kumimoji="0" lang="fa-IR" sz="2400" b="1" i="0" u="none" strike="noStrike" kern="1200" cap="all" spc="-40" normalizeH="0" baseline="0" noProof="0" dirty="0" smtClean="0">
                <a:ln>
                  <a:noFill/>
                </a:ln>
                <a:solidFill>
                  <a:schemeClr val="bg2">
                    <a:lumMod val="10000"/>
                  </a:schemeClr>
                </a:solidFill>
                <a:effectLst/>
                <a:uLnTx/>
                <a:uFillTx/>
                <a:latin typeface="+mn-lt"/>
                <a:cs typeface="B Nazanin" pitchFamily="2" charset="-78"/>
              </a:rPr>
              <a:t> معلوم</a:t>
            </a:r>
            <a:r>
              <a:rPr kumimoji="0" lang="fa-IR" sz="2400" b="1" i="0" u="none" strike="noStrike" kern="1200" cap="all" spc="-40" normalizeH="0" noProof="0" dirty="0" smtClean="0">
                <a:ln>
                  <a:noFill/>
                </a:ln>
                <a:solidFill>
                  <a:schemeClr val="bg2">
                    <a:lumMod val="10000"/>
                  </a:schemeClr>
                </a:solidFill>
                <a:effectLst/>
                <a:uLnTx/>
                <a:uFillTx/>
                <a:latin typeface="+mn-lt"/>
                <a:cs typeface="B Nazanin" pitchFamily="2" charset="-78"/>
              </a:rPr>
              <a:t> بر دیگران</a:t>
            </a:r>
            <a:r>
              <a:rPr kumimoji="0" lang="ar-SA" sz="2400" b="1" i="0" u="none" strike="noStrike" kern="1200" cap="all" spc="-40" normalizeH="0" baseline="0" noProof="0" dirty="0" smtClean="0">
                <a:ln>
                  <a:noFill/>
                </a:ln>
                <a:solidFill>
                  <a:schemeClr val="bg2">
                    <a:lumMod val="10000"/>
                  </a:schemeClr>
                </a:solidFill>
                <a:effectLst/>
                <a:uLnTx/>
                <a:uFillTx/>
                <a:latin typeface="+mn-lt"/>
                <a:cs typeface="B Nazanin" pitchFamily="2" charset="-78"/>
              </a:rPr>
              <a:t>(عيوب)،</a:t>
            </a:r>
            <a:r>
              <a:rPr kumimoji="0" lang="fa-IR" sz="2400" b="1" i="0" u="none" strike="noStrike" kern="1200" cap="all" spc="-40" normalizeH="0" baseline="0" noProof="0" dirty="0" smtClean="0">
                <a:ln>
                  <a:noFill/>
                </a:ln>
                <a:solidFill>
                  <a:schemeClr val="bg2">
                    <a:lumMod val="10000"/>
                  </a:schemeClr>
                </a:solidFill>
                <a:effectLst/>
                <a:uLnTx/>
                <a:uFillTx/>
                <a:latin typeface="+mn-lt"/>
                <a:cs typeface="B Nazanin" pitchFamily="2" charset="-78"/>
              </a:rPr>
              <a:t>مجهول بر خود</a:t>
            </a:r>
            <a:endParaRPr kumimoji="0" lang="en-US" sz="2400" b="1" i="0" u="none" strike="noStrike" kern="1200" cap="all" spc="-40" normalizeH="0" baseline="0" noProof="0" dirty="0" smtClean="0">
              <a:ln>
                <a:noFill/>
              </a:ln>
              <a:solidFill>
                <a:schemeClr val="bg2">
                  <a:lumMod val="10000"/>
                </a:schemeClr>
              </a:solidFill>
              <a:effectLst/>
              <a:uLnTx/>
              <a:uFillTx/>
              <a:latin typeface="+mn-lt"/>
              <a:cs typeface="B Nazanin" pitchFamily="2" charset="-78"/>
            </a:endParaRPr>
          </a:p>
          <a:p>
            <a:pPr marL="0" marR="0" lvl="0" indent="0" algn="just" defTabSz="914400" eaLnBrk="1" fontAlgn="auto" latinLnBrk="0" hangingPunct="1">
              <a:lnSpc>
                <a:spcPct val="100000"/>
              </a:lnSpc>
              <a:spcBef>
                <a:spcPct val="20000"/>
              </a:spcBef>
              <a:spcAft>
                <a:spcPts val="0"/>
              </a:spcAft>
              <a:buClr>
                <a:schemeClr val="accent1"/>
              </a:buClr>
              <a:buSzPct val="85000"/>
              <a:buFont typeface="Wingdings 2"/>
              <a:buNone/>
              <a:tabLst/>
              <a:defRPr/>
            </a:pPr>
            <a:r>
              <a:rPr kumimoji="0" lang="ar-SA" sz="2400" b="1" i="0" u="none" strike="noStrike" kern="0" cap="all" spc="-150" normalizeH="0" baseline="0" noProof="0" dirty="0" smtClean="0">
                <a:ln>
                  <a:noFill/>
                </a:ln>
                <a:solidFill>
                  <a:srgbClr val="FF0000"/>
                </a:solidFill>
                <a:effectLst/>
                <a:uLnTx/>
                <a:uFillTx/>
                <a:latin typeface="+mn-lt"/>
                <a:cs typeface="B Nazanin" pitchFamily="2" charset="-78"/>
              </a:rPr>
              <a:t>خصوصي</a:t>
            </a:r>
            <a:r>
              <a:rPr kumimoji="0" lang="fa-IR" sz="2400" b="1" i="0" u="none" strike="noStrike" kern="0" cap="all" spc="-150" normalizeH="0" baseline="0" noProof="0" dirty="0" smtClean="0">
                <a:ln>
                  <a:noFill/>
                </a:ln>
                <a:solidFill>
                  <a:srgbClr val="FF0000"/>
                </a:solidFill>
                <a:effectLst/>
                <a:uLnTx/>
                <a:uFillTx/>
                <a:latin typeface="+mn-lt"/>
                <a:cs typeface="B Nazanin" pitchFamily="2" charset="-78"/>
              </a:rPr>
              <a:t> : </a:t>
            </a:r>
            <a:r>
              <a:rPr kumimoji="0" lang="ar-SA" sz="1000" b="1" i="0" u="none" strike="noStrike" kern="0" cap="all" spc="-150" normalizeH="0" baseline="0" noProof="0" dirty="0" smtClean="0">
                <a:ln>
                  <a:noFill/>
                </a:ln>
                <a:solidFill>
                  <a:schemeClr val="tx2"/>
                </a:solidFill>
                <a:effectLst/>
                <a:uLnTx/>
                <a:uFillTx/>
                <a:latin typeface="+mn-lt"/>
                <a:cs typeface="B Nazanin" pitchFamily="2" charset="-78"/>
              </a:rPr>
              <a:t> </a:t>
            </a:r>
            <a:r>
              <a:rPr kumimoji="0" lang="ar-SA" sz="2200" b="1" i="0" u="none" strike="noStrike" kern="300" cap="all" spc="-150" normalizeH="0" baseline="0" noProof="0" dirty="0" smtClean="0">
                <a:ln>
                  <a:noFill/>
                </a:ln>
                <a:solidFill>
                  <a:schemeClr val="bg2">
                    <a:lumMod val="10000"/>
                  </a:schemeClr>
                </a:solidFill>
                <a:effectLst/>
                <a:uLnTx/>
                <a:uFillTx/>
                <a:latin typeface="+mn-lt"/>
                <a:cs typeface="B Nazanin" pitchFamily="2" charset="-78"/>
              </a:rPr>
              <a:t>دربردارنده</a:t>
            </a:r>
            <a:r>
              <a:rPr lang="ar-SA" sz="2200" b="1" kern="300" cap="all" spc="-150" dirty="0" smtClean="0">
                <a:solidFill>
                  <a:schemeClr val="bg2">
                    <a:lumMod val="10000"/>
                  </a:schemeClr>
                </a:solidFill>
                <a:latin typeface="+mn-lt"/>
                <a:cs typeface="B Nazanin" pitchFamily="2" charset="-78"/>
              </a:rPr>
              <a:t> </a:t>
            </a:r>
            <a:r>
              <a:rPr kumimoji="0" lang="ar-SA" sz="2200" b="1" i="0" u="none" strike="noStrike" kern="300" cap="all" spc="-150" normalizeH="0" baseline="0" noProof="0" dirty="0" smtClean="0">
                <a:ln>
                  <a:noFill/>
                </a:ln>
                <a:solidFill>
                  <a:schemeClr val="bg2">
                    <a:lumMod val="10000"/>
                  </a:schemeClr>
                </a:solidFill>
                <a:effectLst/>
                <a:uLnTx/>
                <a:uFillTx/>
                <a:latin typeface="+mn-lt"/>
                <a:cs typeface="B Nazanin" pitchFamily="2" charset="-78"/>
              </a:rPr>
              <a:t>ويژگي‌ها</a:t>
            </a:r>
            <a:r>
              <a:rPr lang="ar-SA" sz="2200" b="1" kern="300" cap="all" spc="-150" dirty="0" smtClean="0">
                <a:solidFill>
                  <a:schemeClr val="bg2">
                    <a:lumMod val="10000"/>
                  </a:schemeClr>
                </a:solidFill>
                <a:latin typeface="+mn-lt"/>
                <a:cs typeface="B Nazanin" pitchFamily="2" charset="-78"/>
              </a:rPr>
              <a:t> </a:t>
            </a:r>
            <a:r>
              <a:rPr kumimoji="0" lang="ar-SA" sz="2200" b="1" i="0" u="none" strike="noStrike" kern="300" cap="all" spc="-150" normalizeH="0" baseline="0" noProof="0" dirty="0" smtClean="0">
                <a:ln>
                  <a:noFill/>
                </a:ln>
                <a:solidFill>
                  <a:schemeClr val="bg2">
                    <a:lumMod val="10000"/>
                  </a:schemeClr>
                </a:solidFill>
                <a:effectLst/>
                <a:uLnTx/>
                <a:uFillTx/>
                <a:latin typeface="+mn-lt"/>
                <a:cs typeface="B Nazanin" pitchFamily="2" charset="-78"/>
              </a:rPr>
              <a:t>و</a:t>
            </a:r>
            <a:r>
              <a:rPr lang="ar-SA" sz="2200" b="1" kern="300" cap="all" spc="-150" dirty="0" smtClean="0">
                <a:solidFill>
                  <a:schemeClr val="bg2">
                    <a:lumMod val="10000"/>
                  </a:schemeClr>
                </a:solidFill>
                <a:latin typeface="+mn-lt"/>
                <a:cs typeface="B Nazanin" pitchFamily="2" charset="-78"/>
              </a:rPr>
              <a:t> </a:t>
            </a:r>
            <a:r>
              <a:rPr kumimoji="0" lang="ar-SA" sz="2200" b="1" i="0" u="none" strike="noStrike" kern="300" cap="all" spc="-150" normalizeH="0" baseline="0" noProof="0" dirty="0" smtClean="0">
                <a:ln>
                  <a:noFill/>
                </a:ln>
                <a:solidFill>
                  <a:schemeClr val="bg2">
                    <a:lumMod val="10000"/>
                  </a:schemeClr>
                </a:solidFill>
                <a:effectLst/>
                <a:uLnTx/>
                <a:uFillTx/>
                <a:latin typeface="+mn-lt"/>
                <a:cs typeface="B Nazanin" pitchFamily="2" charset="-78"/>
              </a:rPr>
              <a:t>خصوصياتي است كه </a:t>
            </a:r>
            <a:r>
              <a:rPr kumimoji="0" lang="fa-IR" sz="2200" b="1" i="0" u="none" strike="noStrike" kern="300" cap="all" spc="-150" normalizeH="0" baseline="0" noProof="0" dirty="0" smtClean="0">
                <a:ln>
                  <a:noFill/>
                </a:ln>
                <a:solidFill>
                  <a:schemeClr val="bg2">
                    <a:lumMod val="10000"/>
                  </a:schemeClr>
                </a:solidFill>
                <a:effectLst/>
                <a:uLnTx/>
                <a:uFillTx/>
                <a:latin typeface="+mn-lt"/>
                <a:cs typeface="B Nazanin" pitchFamily="2" charset="-78"/>
              </a:rPr>
              <a:t> معلوم</a:t>
            </a:r>
            <a:r>
              <a:rPr kumimoji="0" lang="fa-IR" sz="2200" b="1" i="0" u="none" strike="noStrike" kern="300" cap="all" spc="-150" normalizeH="0" noProof="0" dirty="0" smtClean="0">
                <a:ln>
                  <a:noFill/>
                </a:ln>
                <a:solidFill>
                  <a:schemeClr val="bg2">
                    <a:lumMod val="10000"/>
                  </a:schemeClr>
                </a:solidFill>
                <a:effectLst/>
                <a:uLnTx/>
                <a:uFillTx/>
                <a:latin typeface="+mn-lt"/>
                <a:cs typeface="B Nazanin" pitchFamily="2" charset="-78"/>
              </a:rPr>
              <a:t> برخود</a:t>
            </a:r>
            <a:r>
              <a:rPr kumimoji="0" lang="ar-SA" sz="2200" b="1" i="0" u="none" strike="noStrike" kern="300" cap="all" spc="-150" normalizeH="0" baseline="0" noProof="0" dirty="0" smtClean="0">
                <a:ln>
                  <a:noFill/>
                </a:ln>
                <a:solidFill>
                  <a:schemeClr val="bg2">
                    <a:lumMod val="10000"/>
                  </a:schemeClr>
                </a:solidFill>
                <a:effectLst/>
                <a:uLnTx/>
                <a:uFillTx/>
                <a:latin typeface="+mn-lt"/>
                <a:cs typeface="B Nazanin" pitchFamily="2" charset="-78"/>
              </a:rPr>
              <a:t>(اسرار،</a:t>
            </a:r>
            <a:r>
              <a:rPr lang="ar-SA" sz="2200" b="1" kern="300" cap="all" spc="-150" dirty="0" smtClean="0">
                <a:solidFill>
                  <a:schemeClr val="bg2">
                    <a:lumMod val="10000"/>
                  </a:schemeClr>
                </a:solidFill>
                <a:latin typeface="+mn-lt"/>
                <a:cs typeface="B Nazanin" pitchFamily="2" charset="-78"/>
              </a:rPr>
              <a:t> </a:t>
            </a:r>
            <a:r>
              <a:rPr kumimoji="0" lang="ar-SA" sz="2200" b="1" i="0" u="none" strike="noStrike" kern="300" cap="all" spc="-150" normalizeH="0" baseline="0" noProof="0" dirty="0" smtClean="0">
                <a:ln>
                  <a:noFill/>
                </a:ln>
                <a:solidFill>
                  <a:schemeClr val="bg2">
                    <a:lumMod val="10000"/>
                  </a:schemeClr>
                </a:solidFill>
                <a:effectLst/>
                <a:uLnTx/>
                <a:uFillTx/>
                <a:latin typeface="+mn-lt"/>
                <a:cs typeface="B Nazanin" pitchFamily="2" charset="-78"/>
              </a:rPr>
              <a:t>حساسيت‌ها، ظاهرآرايي‌ها)</a:t>
            </a:r>
            <a:r>
              <a:rPr kumimoji="0" lang="fa-IR" sz="2200" b="1" i="0" u="none" strike="noStrike" kern="300" cap="all" spc="-150" normalizeH="0" baseline="0" noProof="0" dirty="0" smtClean="0">
                <a:ln>
                  <a:noFill/>
                </a:ln>
                <a:solidFill>
                  <a:schemeClr val="bg2">
                    <a:lumMod val="10000"/>
                  </a:schemeClr>
                </a:solidFill>
                <a:effectLst/>
                <a:uLnTx/>
                <a:uFillTx/>
                <a:latin typeface="+mn-lt"/>
                <a:cs typeface="B Nazanin" pitchFamily="2" charset="-78"/>
              </a:rPr>
              <a:t>،</a:t>
            </a:r>
            <a:r>
              <a:rPr kumimoji="0" lang="fa-IR" sz="2200" b="1" i="0" u="none" strike="noStrike" kern="300" cap="all" spc="-150" normalizeH="0" noProof="0" dirty="0" smtClean="0">
                <a:ln>
                  <a:noFill/>
                </a:ln>
                <a:solidFill>
                  <a:schemeClr val="bg2">
                    <a:lumMod val="10000"/>
                  </a:schemeClr>
                </a:solidFill>
                <a:effectLst/>
                <a:uLnTx/>
                <a:uFillTx/>
                <a:latin typeface="+mn-lt"/>
                <a:cs typeface="B Nazanin" pitchFamily="2" charset="-78"/>
              </a:rPr>
              <a:t> مجهول بر دیگران</a:t>
            </a:r>
            <a:endParaRPr kumimoji="0" lang="en-US" sz="2200" b="1" i="0" u="none" strike="noStrike" kern="300" cap="all" spc="-150" normalizeH="0" baseline="0" noProof="0" dirty="0" smtClean="0">
              <a:ln>
                <a:noFill/>
              </a:ln>
              <a:solidFill>
                <a:schemeClr val="bg2">
                  <a:lumMod val="10000"/>
                </a:schemeClr>
              </a:solidFill>
              <a:effectLst/>
              <a:uLnTx/>
              <a:uFillTx/>
              <a:latin typeface="+mn-lt"/>
              <a:cs typeface="B Nazanin" pitchFamily="2" charset="-78"/>
            </a:endParaRPr>
          </a:p>
          <a:p>
            <a:pPr marL="0" marR="0" lvl="0" indent="0" algn="just" defTabSz="914400" eaLnBrk="1" fontAlgn="auto" latinLnBrk="0" hangingPunct="1">
              <a:lnSpc>
                <a:spcPct val="100000"/>
              </a:lnSpc>
              <a:spcBef>
                <a:spcPct val="20000"/>
              </a:spcBef>
              <a:spcAft>
                <a:spcPts val="0"/>
              </a:spcAft>
              <a:buClr>
                <a:schemeClr val="accent1"/>
              </a:buClr>
              <a:buSzPct val="85000"/>
              <a:buFont typeface="Wingdings 2"/>
              <a:buNone/>
              <a:tabLst/>
              <a:defRPr/>
            </a:pPr>
            <a:r>
              <a:rPr kumimoji="0" lang="ar-SA" sz="2400" b="1" i="0" u="none" strike="noStrike" kern="1200" cap="all" spc="-40" normalizeH="0" baseline="0" noProof="0" dirty="0" smtClean="0">
                <a:ln>
                  <a:noFill/>
                </a:ln>
                <a:solidFill>
                  <a:srgbClr val="FF0000"/>
                </a:solidFill>
                <a:effectLst/>
                <a:uLnTx/>
                <a:uFillTx/>
                <a:latin typeface="+mn-lt"/>
                <a:cs typeface="B Nazanin" pitchFamily="2" charset="-78"/>
              </a:rPr>
              <a:t>تاريك</a:t>
            </a:r>
            <a:r>
              <a:rPr kumimoji="0" lang="ar-SA" sz="2400" b="1" i="0" u="none" strike="noStrike" kern="1200" cap="all" spc="-40" normalizeH="0" baseline="0" noProof="0" dirty="0" smtClean="0">
                <a:ln>
                  <a:noFill/>
                </a:ln>
                <a:solidFill>
                  <a:schemeClr val="tx2"/>
                </a:solidFill>
                <a:effectLst/>
                <a:uLnTx/>
                <a:uFillTx/>
                <a:latin typeface="+mn-lt"/>
                <a:cs typeface="B Nazanin" pitchFamily="2" charset="-78"/>
              </a:rPr>
              <a:t> </a:t>
            </a:r>
            <a:r>
              <a:rPr kumimoji="0" lang="fa-IR" sz="2400" b="1" i="0" u="none" strike="noStrike" kern="1200" cap="all" spc="-40" normalizeH="0" baseline="0" noProof="0" dirty="0" smtClean="0">
                <a:ln>
                  <a:noFill/>
                </a:ln>
                <a:solidFill>
                  <a:srgbClr val="FF0000"/>
                </a:solidFill>
                <a:effectLst/>
                <a:uLnTx/>
                <a:uFillTx/>
                <a:latin typeface="+mn-lt"/>
                <a:cs typeface="B Nazanin" pitchFamily="2" charset="-78"/>
              </a:rPr>
              <a:t>:</a:t>
            </a:r>
            <a:r>
              <a:rPr kumimoji="0" lang="fa-IR" sz="2400" b="1" i="0" u="none" strike="noStrike" kern="1200" cap="all" spc="-40" normalizeH="0" baseline="0" noProof="0" dirty="0" smtClean="0">
                <a:ln>
                  <a:noFill/>
                </a:ln>
                <a:solidFill>
                  <a:schemeClr val="tx2"/>
                </a:solidFill>
                <a:effectLst/>
                <a:uLnTx/>
                <a:uFillTx/>
                <a:latin typeface="+mn-lt"/>
                <a:cs typeface="B Nazanin" pitchFamily="2" charset="-78"/>
              </a:rPr>
              <a:t> </a:t>
            </a:r>
            <a:r>
              <a:rPr kumimoji="0" lang="ar-SA" sz="2400" b="1" i="0" u="none" strike="noStrike" kern="1200" cap="all" spc="-40" normalizeH="0" baseline="0" noProof="0" dirty="0" smtClean="0">
                <a:ln>
                  <a:noFill/>
                </a:ln>
                <a:solidFill>
                  <a:schemeClr val="bg2">
                    <a:lumMod val="10000"/>
                  </a:schemeClr>
                </a:solidFill>
                <a:effectLst/>
                <a:uLnTx/>
                <a:uFillTx/>
                <a:latin typeface="+mn-lt"/>
                <a:cs typeface="B Nazanin" pitchFamily="2" charset="-78"/>
              </a:rPr>
              <a:t>دربردارنده ويژگي‌ها و خصوصيات ناشناخته بر خود و ديگران است.</a:t>
            </a:r>
            <a:endParaRPr kumimoji="0" lang="en-US" sz="2400" b="1" i="0" u="none" strike="noStrike" kern="1200" cap="all" spc="-40" normalizeH="0" baseline="0" noProof="0" dirty="0" smtClean="0">
              <a:ln>
                <a:noFill/>
              </a:ln>
              <a:solidFill>
                <a:schemeClr val="bg2">
                  <a:lumMod val="10000"/>
                </a:schemeClr>
              </a:solidFill>
              <a:effectLst/>
              <a:uLnTx/>
              <a:uFillTx/>
              <a:latin typeface="+mn-lt"/>
              <a:cs typeface="B Nazanin" pitchFamily="2" charset="-78"/>
            </a:endParaRPr>
          </a:p>
          <a:p>
            <a:pPr marL="0" marR="0" lvl="0" indent="0" algn="just" defTabSz="914400" eaLnBrk="1" fontAlgn="auto" latinLnBrk="0" hangingPunct="1">
              <a:lnSpc>
                <a:spcPct val="100000"/>
              </a:lnSpc>
              <a:spcBef>
                <a:spcPct val="20000"/>
              </a:spcBef>
              <a:spcAft>
                <a:spcPts val="0"/>
              </a:spcAft>
              <a:buClr>
                <a:schemeClr val="accent1"/>
              </a:buClr>
              <a:buSzPct val="85000"/>
              <a:buFont typeface="Wingdings 2"/>
              <a:buNone/>
              <a:tabLst/>
              <a:defRPr/>
            </a:pPr>
            <a:endParaRPr kumimoji="0" lang="fa-IR" sz="2400" b="1" i="0" u="none" strike="noStrike" kern="1200" cap="all" spc="-40" normalizeH="0" baseline="0" noProof="0" dirty="0">
              <a:ln>
                <a:noFill/>
              </a:ln>
              <a:solidFill>
                <a:schemeClr val="tx2"/>
              </a:solidFill>
              <a:effectLst/>
              <a:uLnTx/>
              <a:uFillTx/>
              <a:latin typeface="+mn-lt"/>
              <a:cs typeface="B Nazanin" pitchFamily="2" charset="-78"/>
            </a:endParaRPr>
          </a:p>
        </p:txBody>
      </p:sp>
      <p:pic>
        <p:nvPicPr>
          <p:cNvPr id="8" name="Picture 7" descr="DSC05836.JPG"/>
          <p:cNvPicPr>
            <a:picLocks noChangeAspect="1"/>
          </p:cNvPicPr>
          <p:nvPr/>
        </p:nvPicPr>
        <p:blipFill>
          <a:blip r:embed="rId2" cstate="print">
            <a:lum bright="10000" contrast="40000"/>
          </a:blip>
          <a:srcRect/>
          <a:stretch>
            <a:fillRect/>
          </a:stretch>
        </p:blipFill>
        <p:spPr>
          <a:xfrm>
            <a:off x="76201" y="76200"/>
            <a:ext cx="4876799" cy="4093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000" fill="hold"/>
                                        <p:tgtEl>
                                          <p:spTgt spid="5"/>
                                        </p:tgtEl>
                                        <p:attrNameLst>
                                          <p:attrName>ppt_x</p:attrName>
                                        </p:attrNameLst>
                                      </p:cBhvr>
                                      <p:tavLst>
                                        <p:tav tm="0">
                                          <p:val>
                                            <p:strVal val="#ppt_x-.2"/>
                                          </p:val>
                                        </p:tav>
                                        <p:tav tm="100000">
                                          <p:val>
                                            <p:strVal val="#ppt_x"/>
                                          </p:val>
                                        </p:tav>
                                      </p:tavLst>
                                    </p:anim>
                                    <p:anim calcmode="lin" valueType="num">
                                      <p:cBhvr>
                                        <p:cTn id="17"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41238"/>
            <a:ext cx="7315200" cy="1154162"/>
          </a:xfrm>
          <a:prstGeom prst="rect">
            <a:avLst/>
          </a:prstGeom>
          <a:noFill/>
        </p:spPr>
        <p:txBody>
          <a:bodyPr wrap="square" rtlCol="0">
            <a:spAutoFit/>
          </a:bodyPr>
          <a:lstStyle/>
          <a:p>
            <a:pPr>
              <a:lnSpc>
                <a:spcPct val="150000"/>
              </a:lnSpc>
            </a:pPr>
            <a:r>
              <a:rPr lang="fa-IR" sz="2400" dirty="0" smtClean="0">
                <a:solidFill>
                  <a:srgbClr val="FF0000"/>
                </a:solidFill>
                <a:cs typeface="B Titr" pitchFamily="2" charset="-78"/>
              </a:rPr>
              <a:t>ویژگیهایی که به نظرتان منفی رسیده است را مشخص کنید ،کدام قابل تغییر، کدام تا حدودی قابل تغییر و کدام غیر قابل تغییر است.</a:t>
            </a:r>
            <a:endParaRPr lang="en-US" sz="2400" dirty="0">
              <a:solidFill>
                <a:srgbClr val="FF0000"/>
              </a:solidFill>
              <a:cs typeface="B Titr" pitchFamily="2" charset="-78"/>
            </a:endParaRPr>
          </a:p>
        </p:txBody>
      </p:sp>
      <p:graphicFrame>
        <p:nvGraphicFramePr>
          <p:cNvPr id="3" name="Table 2"/>
          <p:cNvGraphicFramePr>
            <a:graphicFrameLocks noGrp="1"/>
          </p:cNvGraphicFramePr>
          <p:nvPr/>
        </p:nvGraphicFramePr>
        <p:xfrm>
          <a:off x="1295400" y="1676400"/>
          <a:ext cx="6705600" cy="3200400"/>
        </p:xfrm>
        <a:graphic>
          <a:graphicData uri="http://schemas.openxmlformats.org/drawingml/2006/table">
            <a:tbl>
              <a:tblPr firstRow="1" bandRow="1">
                <a:tableStyleId>{5C22544A-7EE6-4342-B048-85BDC9FD1C3A}</a:tableStyleId>
              </a:tblPr>
              <a:tblGrid>
                <a:gridCol w="1524000"/>
                <a:gridCol w="1828800"/>
                <a:gridCol w="1676400"/>
                <a:gridCol w="1676400"/>
              </a:tblGrid>
              <a:tr h="1041400">
                <a:tc>
                  <a:txBody>
                    <a:bodyPr/>
                    <a:lstStyle/>
                    <a:p>
                      <a:pPr algn="ctr" rtl="1"/>
                      <a:r>
                        <a:rPr lang="fa-IR" dirty="0" smtClean="0">
                          <a:solidFill>
                            <a:schemeClr val="tx1"/>
                          </a:solidFill>
                          <a:cs typeface="B Nazanin" pitchFamily="2" charset="-78"/>
                        </a:rPr>
                        <a:t>کاملا قابل تغییر</a:t>
                      </a:r>
                      <a:endParaRPr lang="en-US" dirty="0">
                        <a:solidFill>
                          <a:schemeClr val="tx1"/>
                        </a:solidFill>
                        <a:cs typeface="B Nazanin" pitchFamily="2" charset="-78"/>
                      </a:endParaRPr>
                    </a:p>
                  </a:txBody>
                  <a:tcPr anchor="ctr">
                    <a:solidFill>
                      <a:schemeClr val="accent2">
                        <a:lumMod val="60000"/>
                        <a:lumOff val="40000"/>
                      </a:schemeClr>
                    </a:solidFill>
                  </a:tcPr>
                </a:tc>
                <a:tc>
                  <a:txBody>
                    <a:bodyPr/>
                    <a:lstStyle/>
                    <a:p>
                      <a:pPr algn="ctr" rtl="1"/>
                      <a:r>
                        <a:rPr lang="fa-IR" dirty="0" smtClean="0">
                          <a:solidFill>
                            <a:schemeClr val="tx1"/>
                          </a:solidFill>
                          <a:cs typeface="B Nazanin" pitchFamily="2" charset="-78"/>
                        </a:rPr>
                        <a:t>تا</a:t>
                      </a:r>
                      <a:r>
                        <a:rPr lang="fa-IR" baseline="0" dirty="0" smtClean="0">
                          <a:solidFill>
                            <a:schemeClr val="tx1"/>
                          </a:solidFill>
                          <a:cs typeface="B Nazanin" pitchFamily="2" charset="-78"/>
                        </a:rPr>
                        <a:t> حدودی قابل تغییر</a:t>
                      </a:r>
                      <a:endParaRPr lang="en-US" dirty="0">
                        <a:solidFill>
                          <a:schemeClr val="tx1"/>
                        </a:solidFill>
                        <a:cs typeface="B Nazanin" pitchFamily="2" charset="-78"/>
                      </a:endParaRPr>
                    </a:p>
                  </a:txBody>
                  <a:tcPr anchor="ctr">
                    <a:solidFill>
                      <a:schemeClr val="accent2">
                        <a:lumMod val="60000"/>
                        <a:lumOff val="40000"/>
                      </a:schemeClr>
                    </a:solidFill>
                  </a:tcPr>
                </a:tc>
                <a:tc>
                  <a:txBody>
                    <a:bodyPr/>
                    <a:lstStyle/>
                    <a:p>
                      <a:pPr algn="ctr" rtl="1"/>
                      <a:r>
                        <a:rPr lang="fa-IR" dirty="0" smtClean="0">
                          <a:solidFill>
                            <a:schemeClr val="tx1"/>
                          </a:solidFill>
                          <a:cs typeface="B Nazanin" pitchFamily="2" charset="-78"/>
                        </a:rPr>
                        <a:t>غیر قابل تغییر</a:t>
                      </a:r>
                      <a:endParaRPr lang="en-US" dirty="0">
                        <a:solidFill>
                          <a:schemeClr val="tx1"/>
                        </a:solidFill>
                        <a:cs typeface="B Nazanin" pitchFamily="2" charset="-78"/>
                      </a:endParaRPr>
                    </a:p>
                  </a:txBody>
                  <a:tcPr anchor="ctr">
                    <a:solidFill>
                      <a:schemeClr val="accent2">
                        <a:lumMod val="60000"/>
                        <a:lumOff val="40000"/>
                      </a:schemeClr>
                    </a:solidFill>
                  </a:tcPr>
                </a:tc>
                <a:tc>
                  <a:txBody>
                    <a:bodyPr/>
                    <a:lstStyle/>
                    <a:p>
                      <a:pPr algn="r" rtl="1"/>
                      <a:r>
                        <a:rPr lang="fa-IR" dirty="0" smtClean="0">
                          <a:solidFill>
                            <a:schemeClr val="tx1"/>
                          </a:solidFill>
                          <a:cs typeface="B Nazanin" pitchFamily="2" charset="-78"/>
                        </a:rPr>
                        <a:t>         قابلیت تغییر</a:t>
                      </a:r>
                    </a:p>
                    <a:p>
                      <a:pPr algn="r" rtl="1"/>
                      <a:endParaRPr lang="fa-IR" dirty="0" smtClean="0">
                        <a:solidFill>
                          <a:schemeClr val="tx1"/>
                        </a:solidFill>
                        <a:cs typeface="B Nazanin" pitchFamily="2" charset="-78"/>
                      </a:endParaRPr>
                    </a:p>
                    <a:p>
                      <a:pPr algn="r" rtl="1"/>
                      <a:r>
                        <a:rPr lang="fa-IR" dirty="0" smtClean="0">
                          <a:solidFill>
                            <a:schemeClr val="tx1"/>
                          </a:solidFill>
                          <a:cs typeface="B Nazanin" pitchFamily="2" charset="-78"/>
                        </a:rPr>
                        <a:t>ویژگیها</a:t>
                      </a:r>
                      <a:endParaRPr lang="en-US" dirty="0">
                        <a:solidFill>
                          <a:schemeClr val="tx1"/>
                        </a:solidFill>
                        <a:cs typeface="B Nazanin" pitchFamily="2" charset="-78"/>
                      </a:endParaRPr>
                    </a:p>
                  </a:txBody>
                  <a:tcPr>
                    <a:lnBlToTr w="12700" cap="flat" cmpd="sng" algn="ctr">
                      <a:solidFill>
                        <a:schemeClr val="bg1"/>
                      </a:solidFill>
                      <a:prstDash val="solid"/>
                      <a:round/>
                      <a:headEnd type="none" w="med" len="med"/>
                      <a:tailEnd type="none" w="med" len="med"/>
                    </a:lnBlToTr>
                    <a:solidFill>
                      <a:schemeClr val="accent2">
                        <a:lumMod val="60000"/>
                        <a:lumOff val="40000"/>
                      </a:schemeClr>
                    </a:solidFill>
                  </a:tcPr>
                </a:tc>
              </a:tr>
              <a:tr h="2159000">
                <a:tc>
                  <a:txBody>
                    <a:bodyPr/>
                    <a:lstStyle/>
                    <a:p>
                      <a:pPr algn="r" rtl="1"/>
                      <a:endParaRPr lang="en-US" dirty="0"/>
                    </a:p>
                  </a:txBody>
                  <a:tcPr>
                    <a:solidFill>
                      <a:schemeClr val="accent2">
                        <a:lumMod val="20000"/>
                        <a:lumOff val="80000"/>
                      </a:schemeClr>
                    </a:solidFill>
                  </a:tcPr>
                </a:tc>
                <a:tc>
                  <a:txBody>
                    <a:bodyPr/>
                    <a:lstStyle/>
                    <a:p>
                      <a:pPr algn="r" rtl="1"/>
                      <a:endParaRPr lang="en-US" dirty="0"/>
                    </a:p>
                  </a:txBody>
                  <a:tcPr>
                    <a:solidFill>
                      <a:schemeClr val="accent2">
                        <a:lumMod val="20000"/>
                        <a:lumOff val="80000"/>
                      </a:schemeClr>
                    </a:solidFill>
                  </a:tcPr>
                </a:tc>
                <a:tc>
                  <a:txBody>
                    <a:bodyPr/>
                    <a:lstStyle/>
                    <a:p>
                      <a:pPr algn="r" rtl="1"/>
                      <a:endParaRPr lang="en-US"/>
                    </a:p>
                  </a:txBody>
                  <a:tcPr>
                    <a:solidFill>
                      <a:schemeClr val="accent2">
                        <a:lumMod val="20000"/>
                        <a:lumOff val="80000"/>
                      </a:schemeClr>
                    </a:solidFill>
                  </a:tcPr>
                </a:tc>
                <a:tc>
                  <a:txBody>
                    <a:bodyPr/>
                    <a:lstStyle/>
                    <a:p>
                      <a:pPr algn="r" rtl="1"/>
                      <a:endParaRPr lang="en-US" dirty="0"/>
                    </a:p>
                  </a:txBody>
                  <a:tcPr>
                    <a:solidFill>
                      <a:schemeClr val="accent2">
                        <a:lumMod val="20000"/>
                        <a:lumOff val="80000"/>
                      </a:schemeClr>
                    </a:solidFill>
                  </a:tcPr>
                </a:tc>
              </a:tr>
            </a:tbl>
          </a:graphicData>
        </a:graphic>
      </p:graphicFrame>
      <p:sp>
        <p:nvSpPr>
          <p:cNvPr id="5" name="TextBox 4"/>
          <p:cNvSpPr txBox="1"/>
          <p:nvPr/>
        </p:nvSpPr>
        <p:spPr>
          <a:xfrm>
            <a:off x="762000" y="5029200"/>
            <a:ext cx="7652331" cy="1242648"/>
          </a:xfrm>
          <a:prstGeom prst="rect">
            <a:avLst/>
          </a:prstGeom>
          <a:noFill/>
        </p:spPr>
        <p:txBody>
          <a:bodyPr wrap="square" rtlCol="0">
            <a:spAutoFit/>
          </a:bodyPr>
          <a:lstStyle/>
          <a:p>
            <a:pPr algn="ctr">
              <a:lnSpc>
                <a:spcPct val="150000"/>
              </a:lnSpc>
            </a:pPr>
            <a:r>
              <a:rPr lang="fa-IR" sz="2600" b="1" dirty="0" smtClean="0">
                <a:solidFill>
                  <a:schemeClr val="bg2">
                    <a:lumMod val="10000"/>
                  </a:schemeClr>
                </a:solidFill>
                <a:cs typeface="B Nazanin" pitchFamily="2" charset="-78"/>
              </a:rPr>
              <a:t>به نظر شما بهترین برخورد در مواجهه با ویژگیهایی که برای ما ناخوشایند اما غیر قابل تغییر یا به سختی قابل تغییر است چیست؟</a:t>
            </a:r>
            <a:endParaRPr lang="en-US" sz="2600" b="1" dirty="0">
              <a:solidFill>
                <a:schemeClr val="bg2">
                  <a:lumMod val="10000"/>
                </a:schemeClr>
              </a:solidFill>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57200" y="685800"/>
            <a:ext cx="8143875" cy="4876800"/>
          </a:xfrm>
        </p:spPr>
        <p:txBody>
          <a:bodyPr>
            <a:normAutofit/>
          </a:bodyPr>
          <a:lstStyle/>
          <a:p>
            <a:pPr marL="60325" indent="-60325" algn="just" rtl="1">
              <a:lnSpc>
                <a:spcPct val="150000"/>
              </a:lnSpc>
              <a:buNone/>
            </a:pPr>
            <a:r>
              <a:rPr lang="fa-IR" sz="2800" spc="-100" dirty="0" smtClean="0">
                <a:cs typeface="B Nazanin" pitchFamily="2" charset="-78"/>
              </a:rPr>
              <a:t>رئیس از من خواسته هرچه سریعتر، حداکثر تا پایان وقت اداري گزارش عملکرد شش ماهه اول سال را برای او تهیه کنم. اما همکارم خانم محبی از صبح مرتب با صدای بلند با تلفن صحبت می</a:t>
            </a:r>
            <a:r>
              <a:rPr lang="ar-SA" sz="2800" spc="-100" dirty="0" smtClean="0">
                <a:cs typeface="B Nazanin" pitchFamily="2" charset="-78"/>
              </a:rPr>
              <a:t>‌</a:t>
            </a:r>
            <a:r>
              <a:rPr lang="fa-IR" sz="2800" spc="-100" dirty="0" smtClean="0">
                <a:cs typeface="B Nazanin" pitchFamily="2" charset="-78"/>
              </a:rPr>
              <a:t>کند. اين كار او خیلی مرا کلافه و عصبانی کرده و به خودم گفتم .........</a:t>
            </a:r>
            <a:endParaRPr lang="en-US" sz="2800" spc="-100" dirty="0" smtClean="0">
              <a:cs typeface="B Nazanin" pitchFamily="2" charset="-78"/>
            </a:endParaRPr>
          </a:p>
          <a:p>
            <a:pPr algn="just" rtl="1">
              <a:lnSpc>
                <a:spcPct val="150000"/>
              </a:lnSpc>
              <a:buNone/>
            </a:pPr>
            <a:endParaRPr lang="fa-IR" sz="2800" spc="-100" dirty="0">
              <a:cs typeface="B Nazanin" pitchFamily="2" charset="-78"/>
            </a:endParaRPr>
          </a:p>
        </p:txBody>
      </p:sp>
      <p:sp>
        <p:nvSpPr>
          <p:cNvPr id="2" name="Title 1"/>
          <p:cNvSpPr>
            <a:spLocks noGrp="1"/>
          </p:cNvSpPr>
          <p:nvPr>
            <p:ph type="ctrTitle" idx="4294967295"/>
          </p:nvPr>
        </p:nvSpPr>
        <p:spPr>
          <a:xfrm>
            <a:off x="914400" y="29980"/>
            <a:ext cx="7772400" cy="917575"/>
          </a:xfrm>
        </p:spPr>
        <p:txBody>
          <a:bodyPr/>
          <a:lstStyle/>
          <a:p>
            <a:r>
              <a:rPr lang="fa-IR" b="1" dirty="0" smtClean="0">
                <a:solidFill>
                  <a:srgbClr val="FF0000"/>
                </a:solidFill>
                <a:cs typeface="B Titr" pitchFamily="2" charset="-78"/>
              </a:rPr>
              <a:t>شناخت افکار</a:t>
            </a:r>
            <a:endParaRPr lang="fa-IR" dirty="0">
              <a:solidFill>
                <a:srgbClr val="FF0000"/>
              </a:solidFill>
              <a:cs typeface="B Titr" pitchFamily="2" charset="-78"/>
            </a:endParaRPr>
          </a:p>
        </p:txBody>
      </p:sp>
      <p:sp>
        <p:nvSpPr>
          <p:cNvPr id="4" name="Subtitle 2"/>
          <p:cNvSpPr txBox="1">
            <a:spLocks/>
          </p:cNvSpPr>
          <p:nvPr/>
        </p:nvSpPr>
        <p:spPr>
          <a:xfrm>
            <a:off x="381000" y="3048000"/>
            <a:ext cx="8458200" cy="2971800"/>
          </a:xfrm>
          <a:prstGeom prst="rect">
            <a:avLst/>
          </a:prstGeom>
        </p:spPr>
        <p:txBody>
          <a:bodyPr>
            <a:noAutofit/>
          </a:bodyPr>
          <a:lstStyle/>
          <a:p>
            <a:pPr marL="274320" marR="0" lvl="0" indent="-274320" algn="just" defTabSz="914400" eaLnBrk="1" fontAlgn="auto" latinLnBrk="0" hangingPunct="1">
              <a:lnSpc>
                <a:spcPct val="150000"/>
              </a:lnSpc>
              <a:spcBef>
                <a:spcPct val="20000"/>
              </a:spcBef>
              <a:spcAft>
                <a:spcPts val="0"/>
              </a:spcAft>
              <a:buClr>
                <a:schemeClr val="accent1"/>
              </a:buClr>
              <a:buSzPct val="85000"/>
              <a:tabLst/>
              <a:defRPr/>
            </a:pPr>
            <a:r>
              <a:rPr kumimoji="0" lang="fa-IR" sz="2800" b="0" i="0" u="none" strike="noStrike" kern="1200" cap="none" spc="0" normalizeH="0" baseline="0" noProof="0" dirty="0" smtClean="0">
                <a:ln>
                  <a:noFill/>
                </a:ln>
                <a:solidFill>
                  <a:schemeClr val="tx1"/>
                </a:solidFill>
                <a:effectLst/>
                <a:uLnTx/>
                <a:uFillTx/>
                <a:latin typeface="+mn-lt"/>
                <a:ea typeface="+mn-ea"/>
                <a:cs typeface="+mn-cs"/>
              </a:rPr>
              <a:t>	</a:t>
            </a:r>
            <a:r>
              <a:rPr lang="fa-IR" sz="2800" spc="-100" dirty="0" smtClean="0">
                <a:latin typeface="+mn-lt"/>
                <a:cs typeface="B Nazanin" pitchFamily="2" charset="-78"/>
              </a:rPr>
              <a:t>امروز ساعت 6 بعدازظهر از مدرسه پسرم مهدی زنگ زدند و خواستند فردا صبح اول وقت به مدرسه بروم پیش خود فکر کردم ................ و خیلی نگران شدم.</a:t>
            </a:r>
            <a:endParaRPr lang="en-US" sz="2800" spc="-100" dirty="0" smtClean="0">
              <a:latin typeface="+mn-lt"/>
              <a:cs typeface="B Nazanin" pitchFamily="2" charset="-78"/>
            </a:endParaRPr>
          </a:p>
          <a:p>
            <a:pPr marL="274320" marR="0" lvl="0" indent="-274320" algn="just" defTabSz="914400" eaLnBrk="1" fontAlgn="auto" latinLnBrk="0" hangingPunct="1">
              <a:lnSpc>
                <a:spcPct val="150000"/>
              </a:lnSpc>
              <a:spcBef>
                <a:spcPct val="20000"/>
              </a:spcBef>
              <a:spcAft>
                <a:spcPts val="0"/>
              </a:spcAft>
              <a:buClr>
                <a:schemeClr val="accent1"/>
              </a:buClr>
              <a:buSzPct val="85000"/>
              <a:tabLst/>
              <a:defRPr/>
            </a:pPr>
            <a:r>
              <a:rPr lang="fa-IR" sz="2800" spc="-100" dirty="0" smtClean="0">
                <a:latin typeface="+mn-lt"/>
                <a:cs typeface="B Nazanin" pitchFamily="2" charset="-78"/>
              </a:rPr>
              <a:t> 	</a:t>
            </a:r>
            <a:r>
              <a:rPr lang="fa-IR" sz="2800" spc="-130" dirty="0" smtClean="0">
                <a:latin typeface="+mn-lt"/>
                <a:cs typeface="B Nazanin" pitchFamily="2" charset="-78"/>
              </a:rPr>
              <a:t>فردا شب مهمان داریم به همین دلیل امروز صبح لیست خریدها را برای همسرم علی نوشتم اما عصر دست خالی برگشت. پیش خودم فکر کردم ................. و خیلی عصبانی شدم و شروع کردم به .................</a:t>
            </a:r>
            <a:endParaRPr lang="en-US" sz="2800" spc="-130" dirty="0" smtClean="0">
              <a:latin typeface="+mn-lt"/>
              <a:cs typeface="B Nazanin" pitchFamily="2" charset="-78"/>
            </a:endParaRPr>
          </a:p>
          <a:p>
            <a:pPr marL="274320" marR="0" lvl="0" indent="-274320" algn="l" defTabSz="914400" rtl="0" eaLnBrk="1" fontAlgn="auto" latinLnBrk="0" hangingPunct="1">
              <a:lnSpc>
                <a:spcPct val="150000"/>
              </a:lnSpc>
              <a:spcBef>
                <a:spcPct val="20000"/>
              </a:spcBef>
              <a:spcAft>
                <a:spcPts val="0"/>
              </a:spcAft>
              <a:buClr>
                <a:schemeClr val="accent1"/>
              </a:buClr>
              <a:buSzPct val="85000"/>
              <a:tabLst/>
              <a:defRPr/>
            </a:pPr>
            <a:endParaRPr kumimoji="0" lang="fa-IR"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2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9" dur="2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0" dur="2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p:cTn id="25" dur="2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6" dur="2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6492751304543244.jpg"/>
          <p:cNvPicPr>
            <a:picLocks noChangeAspect="1"/>
          </p:cNvPicPr>
          <p:nvPr/>
        </p:nvPicPr>
        <p:blipFill>
          <a:blip r:embed="rId2" cstate="print">
            <a:clrChange>
              <a:clrFrom>
                <a:srgbClr val="FFFFFF"/>
              </a:clrFrom>
              <a:clrTo>
                <a:srgbClr val="FFFFFF">
                  <a:alpha val="0"/>
                </a:srgbClr>
              </a:clrTo>
            </a:clrChange>
          </a:blip>
          <a:srcRect l="8000" t="11215"/>
          <a:stretch>
            <a:fillRect/>
          </a:stretch>
        </p:blipFill>
        <p:spPr>
          <a:xfrm>
            <a:off x="0" y="0"/>
            <a:ext cx="2628900" cy="3619500"/>
          </a:xfrm>
          <a:prstGeom prst="rect">
            <a:avLst/>
          </a:prstGeom>
        </p:spPr>
      </p:pic>
      <p:sp>
        <p:nvSpPr>
          <p:cNvPr id="2" name="Title 1"/>
          <p:cNvSpPr>
            <a:spLocks noGrp="1"/>
          </p:cNvSpPr>
          <p:nvPr>
            <p:ph type="ctrTitle" idx="4294967295"/>
          </p:nvPr>
        </p:nvSpPr>
        <p:spPr>
          <a:xfrm>
            <a:off x="685800" y="157162"/>
            <a:ext cx="7772400" cy="909638"/>
          </a:xfrm>
        </p:spPr>
        <p:txBody>
          <a:bodyPr>
            <a:normAutofit/>
          </a:bodyPr>
          <a:lstStyle/>
          <a:p>
            <a:r>
              <a:rPr lang="ar-SA" sz="3600" dirty="0" smtClean="0">
                <a:solidFill>
                  <a:srgbClr val="FF0000"/>
                </a:solidFill>
                <a:cs typeface="B Titr" pitchFamily="2" charset="-78"/>
              </a:rPr>
              <a:t>افكار ناكارآمد</a:t>
            </a:r>
            <a:endParaRPr lang="fa-IR" sz="3600" dirty="0">
              <a:solidFill>
                <a:srgbClr val="FF0000"/>
              </a:solidFill>
              <a:cs typeface="B Titr" pitchFamily="2" charset="-78"/>
            </a:endParaRPr>
          </a:p>
        </p:txBody>
      </p:sp>
      <p:sp>
        <p:nvSpPr>
          <p:cNvPr id="4" name="Subtitle 2"/>
          <p:cNvSpPr txBox="1">
            <a:spLocks/>
          </p:cNvSpPr>
          <p:nvPr/>
        </p:nvSpPr>
        <p:spPr>
          <a:xfrm>
            <a:off x="1214382" y="1295400"/>
            <a:ext cx="7929618" cy="1600216"/>
          </a:xfrm>
          <a:prstGeom prst="rect">
            <a:avLst/>
          </a:prstGeom>
        </p:spPr>
        <p:txBody>
          <a:bodyPr vert="horz">
            <a:noAutofit/>
          </a:bodyPr>
          <a:lstStyle/>
          <a:p>
            <a:pPr marL="0" marR="0" lvl="0" indent="0" algn="ctr" defTabSz="914400" rtl="1" eaLnBrk="1" fontAlgn="auto" latinLnBrk="0" hangingPunct="1">
              <a:lnSpc>
                <a:spcPct val="100000"/>
              </a:lnSpc>
              <a:spcBef>
                <a:spcPct val="20000"/>
              </a:spcBef>
              <a:spcAft>
                <a:spcPts val="0"/>
              </a:spcAft>
              <a:buClr>
                <a:schemeClr val="accent1"/>
              </a:buClr>
              <a:buSzPct val="85000"/>
              <a:buFont typeface="Wingdings 2"/>
              <a:buNone/>
              <a:tabLst/>
              <a:defRPr/>
            </a:pPr>
            <a:r>
              <a:rPr kumimoji="0" lang="fa-IR" sz="2400" b="1" i="0" u="none" strike="noStrike" kern="1200" cap="all" spc="0" normalizeH="0" baseline="0" noProof="0" dirty="0" smtClean="0">
                <a:ln>
                  <a:noFill/>
                </a:ln>
                <a:solidFill>
                  <a:schemeClr val="tx2"/>
                </a:solidFill>
                <a:effectLst/>
                <a:uLnTx/>
                <a:uFillTx/>
                <a:latin typeface="+mn-lt"/>
                <a:ea typeface="+mn-ea"/>
                <a:cs typeface="B Nazanin" pitchFamily="2" charset="-78"/>
              </a:rPr>
              <a:t>واژه هایی که زمینه ساز افکار ناکارآمد هستند:</a:t>
            </a:r>
            <a:endParaRPr kumimoji="0" lang="en-US" sz="2400" b="1" i="0" u="none" strike="noStrike" kern="1200" cap="all" spc="0" normalizeH="0" baseline="0" noProof="0" dirty="0" smtClean="0">
              <a:ln>
                <a:noFill/>
              </a:ln>
              <a:solidFill>
                <a:schemeClr val="tx2"/>
              </a:solidFill>
              <a:effectLst/>
              <a:uLnTx/>
              <a:uFillTx/>
              <a:latin typeface="+mn-lt"/>
              <a:ea typeface="+mn-ea"/>
              <a:cs typeface="B Nazanin" pitchFamily="2" charset="-78"/>
            </a:endParaRPr>
          </a:p>
          <a:p>
            <a:pPr marL="0" marR="0" lvl="0" indent="0" algn="ctr" defTabSz="914400" rtl="1" eaLnBrk="1" fontAlgn="auto" latinLnBrk="0" hangingPunct="1">
              <a:lnSpc>
                <a:spcPct val="100000"/>
              </a:lnSpc>
              <a:spcBef>
                <a:spcPct val="20000"/>
              </a:spcBef>
              <a:spcAft>
                <a:spcPts val="0"/>
              </a:spcAft>
              <a:buClr>
                <a:schemeClr val="accent1"/>
              </a:buClr>
              <a:buSzPct val="85000"/>
              <a:buFont typeface="Wingdings 2"/>
              <a:buNone/>
              <a:tabLst/>
              <a:defRPr/>
            </a:pPr>
            <a:r>
              <a:rPr kumimoji="0" lang="ar-SA" sz="2400" b="1" i="0" u="none" strike="noStrike" kern="1200" cap="all" spc="0" normalizeH="0" baseline="0" noProof="0" dirty="0" smtClean="0">
                <a:ln>
                  <a:noFill/>
                </a:ln>
                <a:solidFill>
                  <a:schemeClr val="tx2"/>
                </a:solidFill>
                <a:effectLst/>
                <a:uLnTx/>
                <a:uFillTx/>
                <a:latin typeface="+mn-lt"/>
                <a:ea typeface="+mn-ea"/>
                <a:cs typeface="B Nazanin" pitchFamily="2" charset="-78"/>
              </a:rPr>
              <a:t> «</a:t>
            </a:r>
            <a:r>
              <a:rPr kumimoji="0" lang="ar-SA" sz="2400" b="1" i="0" u="sng" strike="noStrike" kern="1200" cap="all" spc="0" normalizeH="0" baseline="0" noProof="0" dirty="0" smtClean="0">
                <a:ln>
                  <a:noFill/>
                </a:ln>
                <a:solidFill>
                  <a:srgbClr val="FF0000"/>
                </a:solidFill>
                <a:effectLst/>
                <a:uLnTx/>
                <a:uFillTx/>
                <a:latin typeface="+mn-lt"/>
                <a:ea typeface="+mn-ea"/>
                <a:cs typeface="B Nazanin" pitchFamily="2" charset="-78"/>
              </a:rPr>
              <a:t>هميشه</a:t>
            </a:r>
            <a:r>
              <a:rPr kumimoji="0" lang="ar-SA" sz="2400" b="1" i="0" strike="noStrike" kern="1200" cap="all" spc="0" normalizeH="0" baseline="0" noProof="0" dirty="0" smtClean="0">
                <a:ln>
                  <a:noFill/>
                </a:ln>
                <a:solidFill>
                  <a:schemeClr val="tx2"/>
                </a:solidFill>
                <a:effectLst/>
                <a:uLnTx/>
                <a:uFillTx/>
                <a:latin typeface="+mn-lt"/>
                <a:ea typeface="+mn-ea"/>
                <a:cs typeface="B Nazanin" pitchFamily="2" charset="-78"/>
              </a:rPr>
              <a:t> </a:t>
            </a:r>
            <a:r>
              <a:rPr kumimoji="0" lang="fa-IR" sz="2400" b="1" i="0" strike="noStrike" kern="1200" cap="all" spc="0" normalizeH="0" baseline="0" noProof="0" dirty="0" smtClean="0">
                <a:ln>
                  <a:noFill/>
                </a:ln>
                <a:solidFill>
                  <a:schemeClr val="tx2"/>
                </a:solidFill>
                <a:effectLst/>
                <a:uLnTx/>
                <a:uFillTx/>
                <a:latin typeface="+mn-lt"/>
                <a:ea typeface="+mn-ea"/>
                <a:cs typeface="B Nazanin" pitchFamily="2" charset="-78"/>
              </a:rPr>
              <a:t>،</a:t>
            </a:r>
            <a:r>
              <a:rPr kumimoji="0" lang="ar-SA" sz="2400" b="1" i="0" strike="noStrike" kern="1200" cap="all" spc="0" normalizeH="0" baseline="0" noProof="0" dirty="0" smtClean="0">
                <a:ln>
                  <a:noFill/>
                </a:ln>
                <a:solidFill>
                  <a:schemeClr val="tx2"/>
                </a:solidFill>
                <a:effectLst/>
                <a:uLnTx/>
                <a:uFillTx/>
                <a:latin typeface="+mn-lt"/>
                <a:ea typeface="+mn-ea"/>
                <a:cs typeface="B Nazanin" pitchFamily="2" charset="-78"/>
              </a:rPr>
              <a:t> </a:t>
            </a:r>
            <a:r>
              <a:rPr kumimoji="0" lang="ar-SA" sz="2400" b="1" i="0" u="sng" strike="noStrike" kern="1200" cap="all" spc="0" normalizeH="0" baseline="0" noProof="0" dirty="0" smtClean="0">
                <a:ln>
                  <a:noFill/>
                </a:ln>
                <a:solidFill>
                  <a:srgbClr val="FF0000"/>
                </a:solidFill>
                <a:effectLst/>
                <a:uLnTx/>
                <a:uFillTx/>
                <a:latin typeface="+mn-lt"/>
                <a:ea typeface="+mn-ea"/>
                <a:cs typeface="B Nazanin" pitchFamily="2" charset="-78"/>
              </a:rPr>
              <a:t>همه</a:t>
            </a:r>
            <a:r>
              <a:rPr kumimoji="0" lang="ar-SA" sz="2400" b="1" i="0" u="sng" strike="noStrike" kern="1200" cap="all" spc="0" normalizeH="0" baseline="0" noProof="0" dirty="0" smtClean="0">
                <a:ln>
                  <a:noFill/>
                </a:ln>
                <a:solidFill>
                  <a:schemeClr val="tx2"/>
                </a:solidFill>
                <a:effectLst/>
                <a:uLnTx/>
                <a:uFillTx/>
                <a:latin typeface="+mn-lt"/>
                <a:ea typeface="+mn-ea"/>
                <a:cs typeface="B Nazanin" pitchFamily="2" charset="-78"/>
              </a:rPr>
              <a:t> </a:t>
            </a:r>
            <a:r>
              <a:rPr kumimoji="0" lang="ar-SA" sz="2400" b="1" i="0" u="sng" strike="noStrike" kern="1200" cap="all" spc="0" normalizeH="0" baseline="0" noProof="0" dirty="0" smtClean="0">
                <a:ln>
                  <a:noFill/>
                </a:ln>
                <a:solidFill>
                  <a:srgbClr val="FF0000"/>
                </a:solidFill>
                <a:effectLst/>
                <a:uLnTx/>
                <a:uFillTx/>
                <a:latin typeface="+mn-lt"/>
                <a:ea typeface="+mn-ea"/>
                <a:cs typeface="B Nazanin" pitchFamily="2" charset="-78"/>
              </a:rPr>
              <a:t>جا</a:t>
            </a:r>
            <a:r>
              <a:rPr kumimoji="0" lang="ar-SA" sz="2400" b="1" i="0" strike="noStrike" kern="1200" cap="all" spc="0" normalizeH="0" baseline="0" noProof="0" dirty="0" smtClean="0">
                <a:ln>
                  <a:noFill/>
                </a:ln>
                <a:solidFill>
                  <a:schemeClr val="tx2"/>
                </a:solidFill>
                <a:effectLst/>
                <a:uLnTx/>
                <a:uFillTx/>
                <a:latin typeface="+mn-lt"/>
                <a:ea typeface="+mn-ea"/>
                <a:cs typeface="B Nazanin" pitchFamily="2" charset="-78"/>
              </a:rPr>
              <a:t> </a:t>
            </a:r>
            <a:r>
              <a:rPr kumimoji="0" lang="fa-IR" sz="2400" b="1" i="0" strike="noStrike" kern="1200" cap="all" spc="0" normalizeH="0" baseline="0" noProof="0" dirty="0" smtClean="0">
                <a:ln>
                  <a:noFill/>
                </a:ln>
                <a:solidFill>
                  <a:schemeClr val="tx2"/>
                </a:solidFill>
                <a:effectLst/>
                <a:uLnTx/>
                <a:uFillTx/>
                <a:latin typeface="+mn-lt"/>
                <a:ea typeface="+mn-ea"/>
                <a:cs typeface="B Nazanin" pitchFamily="2" charset="-78"/>
              </a:rPr>
              <a:t>،</a:t>
            </a:r>
            <a:r>
              <a:rPr kumimoji="0" lang="ar-SA" sz="2400" b="1" i="0" strike="noStrike" kern="1200" cap="all" spc="0" normalizeH="0" baseline="0" noProof="0" dirty="0" smtClean="0">
                <a:ln>
                  <a:noFill/>
                </a:ln>
                <a:solidFill>
                  <a:schemeClr val="tx2"/>
                </a:solidFill>
                <a:effectLst/>
                <a:uLnTx/>
                <a:uFillTx/>
                <a:latin typeface="+mn-lt"/>
                <a:ea typeface="+mn-ea"/>
                <a:cs typeface="B Nazanin" pitchFamily="2" charset="-78"/>
              </a:rPr>
              <a:t> </a:t>
            </a:r>
            <a:r>
              <a:rPr kumimoji="0" lang="ar-SA" sz="2400" b="1" i="0" u="sng" strike="noStrike" kern="1200" cap="all" spc="0" normalizeH="0" baseline="0" noProof="0" dirty="0" smtClean="0">
                <a:ln>
                  <a:noFill/>
                </a:ln>
                <a:solidFill>
                  <a:srgbClr val="FF0000"/>
                </a:solidFill>
                <a:effectLst/>
                <a:uLnTx/>
                <a:uFillTx/>
                <a:latin typeface="+mn-lt"/>
                <a:ea typeface="+mn-ea"/>
                <a:cs typeface="B Nazanin" pitchFamily="2" charset="-78"/>
              </a:rPr>
              <a:t>همة افراد</a:t>
            </a:r>
            <a:r>
              <a:rPr kumimoji="0" lang="ar-SA" sz="2400" b="1" i="0" strike="noStrike" kern="1200" cap="all" spc="0" normalizeH="0" baseline="0" noProof="0" dirty="0" smtClean="0">
                <a:ln>
                  <a:noFill/>
                </a:ln>
                <a:solidFill>
                  <a:srgbClr val="FF0000"/>
                </a:solidFill>
                <a:effectLst/>
                <a:uLnTx/>
                <a:uFillTx/>
                <a:latin typeface="+mn-lt"/>
                <a:ea typeface="+mn-ea"/>
                <a:cs typeface="B Nazanin" pitchFamily="2" charset="-78"/>
              </a:rPr>
              <a:t> </a:t>
            </a:r>
            <a:r>
              <a:rPr kumimoji="0" lang="fa-IR" sz="2400" b="1" i="0" strike="noStrike" kern="1200" cap="all" spc="0" normalizeH="0" baseline="0" noProof="0" dirty="0" smtClean="0">
                <a:ln>
                  <a:noFill/>
                </a:ln>
                <a:solidFill>
                  <a:schemeClr val="tx2"/>
                </a:solidFill>
                <a:effectLst/>
                <a:uLnTx/>
                <a:uFillTx/>
                <a:latin typeface="+mn-lt"/>
                <a:ea typeface="+mn-ea"/>
                <a:cs typeface="B Nazanin" pitchFamily="2" charset="-78"/>
              </a:rPr>
              <a:t>،</a:t>
            </a:r>
            <a:r>
              <a:rPr kumimoji="0" lang="ar-SA" sz="2400" b="1" i="0" strike="noStrike" kern="1200" cap="all" spc="0" normalizeH="0" baseline="0" noProof="0" dirty="0" smtClean="0">
                <a:ln>
                  <a:noFill/>
                </a:ln>
                <a:solidFill>
                  <a:schemeClr val="tx2"/>
                </a:solidFill>
                <a:effectLst/>
                <a:uLnTx/>
                <a:uFillTx/>
                <a:latin typeface="+mn-lt"/>
                <a:ea typeface="+mn-ea"/>
                <a:cs typeface="B Nazanin" pitchFamily="2" charset="-78"/>
              </a:rPr>
              <a:t> </a:t>
            </a:r>
            <a:r>
              <a:rPr kumimoji="0" lang="ar-SA" sz="2400" b="1" i="0" u="sng" strike="noStrike" kern="1200" cap="all" spc="0" normalizeH="0" baseline="0" noProof="0" dirty="0" smtClean="0">
                <a:ln>
                  <a:noFill/>
                </a:ln>
                <a:solidFill>
                  <a:srgbClr val="FF0000"/>
                </a:solidFill>
                <a:effectLst/>
                <a:uLnTx/>
                <a:uFillTx/>
                <a:latin typeface="+mn-lt"/>
                <a:ea typeface="+mn-ea"/>
                <a:cs typeface="B Nazanin" pitchFamily="2" charset="-78"/>
              </a:rPr>
              <a:t>بايد</a:t>
            </a:r>
            <a:r>
              <a:rPr kumimoji="0" lang="ar-SA" sz="2400" b="1" i="0" strike="noStrike" kern="1200" cap="all" spc="0" normalizeH="0" baseline="0" noProof="0" dirty="0" smtClean="0">
                <a:ln>
                  <a:noFill/>
                </a:ln>
                <a:solidFill>
                  <a:srgbClr val="FF0000"/>
                </a:solidFill>
                <a:effectLst/>
                <a:uLnTx/>
                <a:uFillTx/>
                <a:latin typeface="+mn-lt"/>
                <a:ea typeface="+mn-ea"/>
                <a:cs typeface="B Nazanin" pitchFamily="2" charset="-78"/>
              </a:rPr>
              <a:t> صحيح رفتار كند</a:t>
            </a:r>
            <a:r>
              <a:rPr kumimoji="0" lang="ar-SA" sz="2400" b="1" i="0" strike="noStrike" kern="1200" cap="all" spc="0" normalizeH="0" baseline="0" noProof="0" dirty="0" smtClean="0">
                <a:ln>
                  <a:noFill/>
                </a:ln>
                <a:solidFill>
                  <a:schemeClr val="tx2"/>
                </a:solidFill>
                <a:effectLst/>
                <a:uLnTx/>
                <a:uFillTx/>
                <a:latin typeface="+mn-lt"/>
                <a:ea typeface="+mn-ea"/>
                <a:cs typeface="B Nazanin" pitchFamily="2" charset="-78"/>
              </a:rPr>
              <a:t>.» </a:t>
            </a:r>
            <a:endParaRPr kumimoji="0" lang="en-US" sz="2400" b="1" i="0" strike="noStrike" kern="1200" cap="all" spc="0" normalizeH="0" baseline="0" noProof="0" dirty="0" smtClean="0">
              <a:ln>
                <a:noFill/>
              </a:ln>
              <a:solidFill>
                <a:schemeClr val="tx2"/>
              </a:solidFill>
              <a:effectLst/>
              <a:uLnTx/>
              <a:uFillTx/>
              <a:latin typeface="+mn-lt"/>
              <a:ea typeface="+mn-ea"/>
              <a:cs typeface="B Nazanin" pitchFamily="2" charset="-78"/>
            </a:endParaRPr>
          </a:p>
          <a:p>
            <a:pPr marL="0" marR="0" lvl="0" indent="0" algn="ctr" defTabSz="914400" rtl="1" eaLnBrk="1" fontAlgn="auto" latinLnBrk="0" hangingPunct="1">
              <a:lnSpc>
                <a:spcPct val="100000"/>
              </a:lnSpc>
              <a:spcBef>
                <a:spcPct val="20000"/>
              </a:spcBef>
              <a:spcAft>
                <a:spcPts val="0"/>
              </a:spcAft>
              <a:buClr>
                <a:schemeClr val="accent1"/>
              </a:buClr>
              <a:buSzPct val="85000"/>
              <a:buFont typeface="Wingdings 2"/>
              <a:buNone/>
              <a:tabLst/>
              <a:defRPr/>
            </a:pPr>
            <a:r>
              <a:rPr kumimoji="0" lang="ar-SA" sz="2400" b="1" i="0" u="none" strike="noStrike" kern="1200" cap="all" spc="0" normalizeH="0" baseline="0" noProof="0" dirty="0" smtClean="0">
                <a:ln>
                  <a:noFill/>
                </a:ln>
                <a:solidFill>
                  <a:schemeClr val="tx2"/>
                </a:solidFill>
                <a:effectLst/>
                <a:uLnTx/>
                <a:uFillTx/>
                <a:latin typeface="+mn-lt"/>
                <a:ea typeface="+mn-ea"/>
                <a:cs typeface="B Nazanin" pitchFamily="2" charset="-78"/>
              </a:rPr>
              <a:t> توانايي تشخيص و خنثي كردن آنها، مهارتي است كه</a:t>
            </a:r>
            <a:endParaRPr kumimoji="0" lang="en-US" sz="2400" b="1" i="0" u="none" strike="noStrike" kern="1200" cap="all" spc="0" normalizeH="0" baseline="0" noProof="0" dirty="0" smtClean="0">
              <a:ln>
                <a:noFill/>
              </a:ln>
              <a:solidFill>
                <a:schemeClr val="tx2"/>
              </a:solidFill>
              <a:effectLst/>
              <a:uLnTx/>
              <a:uFillTx/>
              <a:latin typeface="+mn-lt"/>
              <a:ea typeface="+mn-ea"/>
              <a:cs typeface="B Nazanin" pitchFamily="2" charset="-78"/>
            </a:endParaRPr>
          </a:p>
          <a:p>
            <a:pPr marL="0" marR="0" lvl="0" indent="0" algn="ctr" defTabSz="914400" rtl="1" eaLnBrk="1" fontAlgn="auto" latinLnBrk="0" hangingPunct="1">
              <a:lnSpc>
                <a:spcPct val="100000"/>
              </a:lnSpc>
              <a:spcBef>
                <a:spcPct val="20000"/>
              </a:spcBef>
              <a:spcAft>
                <a:spcPts val="0"/>
              </a:spcAft>
              <a:buClr>
                <a:schemeClr val="accent1"/>
              </a:buClr>
              <a:buSzPct val="85000"/>
              <a:buFont typeface="Wingdings 2"/>
              <a:buNone/>
              <a:tabLst/>
              <a:defRPr/>
            </a:pPr>
            <a:r>
              <a:rPr kumimoji="0" lang="ar-SA" sz="2400" b="1" i="0" u="none" strike="noStrike" kern="1200" cap="all" spc="0" normalizeH="0" baseline="0" noProof="0" dirty="0" smtClean="0">
                <a:ln>
                  <a:noFill/>
                </a:ln>
                <a:solidFill>
                  <a:schemeClr val="tx2"/>
                </a:solidFill>
                <a:effectLst/>
                <a:uLnTx/>
                <a:uFillTx/>
                <a:latin typeface="+mn-lt"/>
                <a:ea typeface="+mn-ea"/>
                <a:cs typeface="B Nazanin" pitchFamily="2" charset="-78"/>
              </a:rPr>
              <a:t> پيامد مثبت آن، كنترل احساسات و رفتار است</a:t>
            </a:r>
            <a:endParaRPr kumimoji="0" lang="fa-IR" sz="2400" b="1" i="0" u="none" strike="noStrike" kern="1200" cap="all" spc="0" normalizeH="0" baseline="0" noProof="0" dirty="0">
              <a:ln>
                <a:noFill/>
              </a:ln>
              <a:solidFill>
                <a:schemeClr val="tx2"/>
              </a:solidFill>
              <a:effectLst/>
              <a:uLnTx/>
              <a:uFillTx/>
              <a:latin typeface="+mn-lt"/>
              <a:ea typeface="+mn-ea"/>
              <a:cs typeface="B Nazanin" pitchFamily="2" charset="-78"/>
            </a:endParaRPr>
          </a:p>
        </p:txBody>
      </p:sp>
      <p:pic>
        <p:nvPicPr>
          <p:cNvPr id="12" name="Picture 2" descr="D:\behzisty\lse  90-2 kashan\DSC05837.JPG"/>
          <p:cNvPicPr>
            <a:picLocks noChangeAspect="1" noChangeArrowheads="1"/>
          </p:cNvPicPr>
          <p:nvPr/>
        </p:nvPicPr>
        <p:blipFill>
          <a:blip r:embed="rId3" cstate="print">
            <a:clrChange>
              <a:clrFrom>
                <a:srgbClr val="98948B"/>
              </a:clrFrom>
              <a:clrTo>
                <a:srgbClr val="98948B">
                  <a:alpha val="0"/>
                </a:srgbClr>
              </a:clrTo>
            </a:clrChange>
            <a:lum contrast="40000"/>
          </a:blip>
          <a:srcRect t="-8333"/>
          <a:stretch>
            <a:fillRect/>
          </a:stretch>
        </p:blipFill>
        <p:spPr bwMode="auto">
          <a:xfrm>
            <a:off x="2057400" y="2743200"/>
            <a:ext cx="5486400" cy="3962400"/>
          </a:xfrm>
          <a:prstGeom prst="rect">
            <a:avLst/>
          </a:prstGeom>
          <a:noFill/>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2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3" dur="2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2000"/>
                                        <p:tgtEl>
                                          <p:spTgt spid="4">
                                            <p:txEl>
                                              <p:pRg st="0" end="0"/>
                                            </p:txEl>
                                          </p:spTgt>
                                        </p:tgtEl>
                                      </p:cBhvr>
                                    </p:animEffect>
                                  </p:childTnLst>
                                </p:cTn>
                              </p:par>
                            </p:childTnLst>
                          </p:cTn>
                        </p:par>
                        <p:par>
                          <p:cTn id="15" fill="hold">
                            <p:stCondLst>
                              <p:cond delay="2000"/>
                            </p:stCondLst>
                            <p:childTnLst>
                              <p:par>
                                <p:cTn id="16" presetID="10" presetClass="entr" presetSubtype="0" fill="hold" nodeType="afterEffect">
                                  <p:stCondLst>
                                    <p:cond delay="6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2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4" dur="2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5" dur="20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p:cTn id="30" dur="2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31" dur="2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2" dur="20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p:cTn id="37" dur="2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8" dur="2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9"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6492751304543244.jpg"/>
          <p:cNvPicPr>
            <a:picLocks noChangeAspect="1"/>
          </p:cNvPicPr>
          <p:nvPr/>
        </p:nvPicPr>
        <p:blipFill>
          <a:blip r:embed="rId2" cstate="print">
            <a:clrChange>
              <a:clrFrom>
                <a:srgbClr val="FFFFFF"/>
              </a:clrFrom>
              <a:clrTo>
                <a:srgbClr val="FFFFFF">
                  <a:alpha val="0"/>
                </a:srgbClr>
              </a:clrTo>
            </a:clrChange>
          </a:blip>
          <a:srcRect l="8000" t="11215"/>
          <a:stretch>
            <a:fillRect/>
          </a:stretch>
        </p:blipFill>
        <p:spPr>
          <a:xfrm>
            <a:off x="0" y="2346739"/>
            <a:ext cx="3276600" cy="4511261"/>
          </a:xfrm>
          <a:prstGeom prst="rect">
            <a:avLst/>
          </a:prstGeom>
        </p:spPr>
      </p:pic>
      <p:sp>
        <p:nvSpPr>
          <p:cNvPr id="2" name="Title 1"/>
          <p:cNvSpPr>
            <a:spLocks noGrp="1"/>
          </p:cNvSpPr>
          <p:nvPr>
            <p:ph type="title" idx="4294967295"/>
          </p:nvPr>
        </p:nvSpPr>
        <p:spPr>
          <a:xfrm>
            <a:off x="152400" y="-76200"/>
            <a:ext cx="8534400" cy="758825"/>
          </a:xfrm>
        </p:spPr>
        <p:txBody>
          <a:bodyPr>
            <a:normAutofit fontScale="90000"/>
          </a:bodyPr>
          <a:lstStyle/>
          <a:p>
            <a:r>
              <a:rPr lang="en-US" dirty="0" smtClean="0"/>
              <a:t/>
            </a:r>
            <a:br>
              <a:rPr lang="en-US" dirty="0" smtClean="0"/>
            </a:br>
            <a:endParaRPr lang="fa-IR" dirty="0"/>
          </a:p>
        </p:txBody>
      </p:sp>
      <p:sp>
        <p:nvSpPr>
          <p:cNvPr id="5" name="Subtitle 2"/>
          <p:cNvSpPr txBox="1">
            <a:spLocks/>
          </p:cNvSpPr>
          <p:nvPr/>
        </p:nvSpPr>
        <p:spPr>
          <a:xfrm>
            <a:off x="533400" y="1052490"/>
            <a:ext cx="8534400" cy="2452710"/>
          </a:xfrm>
          <a:prstGeom prst="rect">
            <a:avLst/>
          </a:prstGeom>
        </p:spPr>
        <p:txBody>
          <a:bodyPr>
            <a:noAutofit/>
          </a:bodyPr>
          <a:lstStyle/>
          <a:p>
            <a:pPr lvl="0">
              <a:lnSpc>
                <a:spcPct val="150000"/>
              </a:lnSpc>
              <a:buClr>
                <a:schemeClr val="accent1"/>
              </a:buClr>
              <a:buSzPct val="150000"/>
              <a:buFont typeface="Wingdings 2" pitchFamily="18" charset="2"/>
              <a:buChar char=""/>
            </a:pPr>
            <a:r>
              <a:rPr lang="ar-SA" sz="2400" b="1" cap="all" dirty="0" smtClean="0">
                <a:solidFill>
                  <a:schemeClr val="tx2">
                    <a:lumMod val="50000"/>
                  </a:schemeClr>
                </a:solidFill>
                <a:latin typeface="+mn-lt"/>
                <a:cs typeface="B Nazanin" pitchFamily="2" charset="-78"/>
              </a:rPr>
              <a:t>به نظر شما چه افكار ناكارآمدي مي‌تواند در ذهن مريم فعال شود؟</a:t>
            </a:r>
            <a:endParaRPr lang="fa-IR" sz="2400" b="1" cap="all" dirty="0" smtClean="0">
              <a:solidFill>
                <a:schemeClr val="tx2">
                  <a:lumMod val="50000"/>
                </a:schemeClr>
              </a:solidFill>
              <a:latin typeface="+mn-lt"/>
              <a:cs typeface="B Nazanin" pitchFamily="2" charset="-78"/>
            </a:endParaRPr>
          </a:p>
          <a:p>
            <a:pPr lvl="0">
              <a:lnSpc>
                <a:spcPct val="150000"/>
              </a:lnSpc>
              <a:buClr>
                <a:schemeClr val="accent1"/>
              </a:buClr>
              <a:buSzPct val="150000"/>
              <a:buFont typeface="Wingdings 2" pitchFamily="18" charset="2"/>
              <a:buChar char=""/>
            </a:pPr>
            <a:r>
              <a:rPr lang="ar-SA" sz="2400" b="1" cap="all" spc="-90" dirty="0" smtClean="0">
                <a:solidFill>
                  <a:schemeClr val="tx2">
                    <a:lumMod val="50000"/>
                  </a:schemeClr>
                </a:solidFill>
                <a:latin typeface="+mn-lt"/>
                <a:cs typeface="B Nazanin" pitchFamily="2" charset="-78"/>
              </a:rPr>
              <a:t>افراد ناكارآمد مريم چه پيامدهاي احساسي – رفتاري منفي را به دنبال خواهد داشت</a:t>
            </a:r>
            <a:r>
              <a:rPr lang="ar-SA" sz="2400" b="1" cap="all" dirty="0" smtClean="0">
                <a:solidFill>
                  <a:schemeClr val="tx2">
                    <a:lumMod val="50000"/>
                  </a:schemeClr>
                </a:solidFill>
                <a:latin typeface="+mn-lt"/>
                <a:cs typeface="B Nazanin" pitchFamily="2" charset="-78"/>
              </a:rPr>
              <a:t>؟</a:t>
            </a:r>
            <a:endParaRPr lang="fa-IR" sz="2400" b="1" cap="all" dirty="0" smtClean="0">
              <a:solidFill>
                <a:schemeClr val="tx2">
                  <a:lumMod val="50000"/>
                </a:schemeClr>
              </a:solidFill>
              <a:latin typeface="+mn-lt"/>
              <a:cs typeface="B Nazanin" pitchFamily="2" charset="-78"/>
            </a:endParaRPr>
          </a:p>
          <a:p>
            <a:pPr lvl="0">
              <a:lnSpc>
                <a:spcPct val="150000"/>
              </a:lnSpc>
              <a:buClr>
                <a:schemeClr val="accent1"/>
              </a:buClr>
              <a:buSzPct val="150000"/>
              <a:buFont typeface="Wingdings 2" pitchFamily="18" charset="2"/>
              <a:buChar char=""/>
            </a:pPr>
            <a:r>
              <a:rPr lang="ar-SA" sz="2400" b="1" cap="all" dirty="0" smtClean="0">
                <a:solidFill>
                  <a:schemeClr val="tx2">
                    <a:lumMod val="50000"/>
                  </a:schemeClr>
                </a:solidFill>
                <a:latin typeface="+mn-lt"/>
                <a:cs typeface="B Nazanin" pitchFamily="2" charset="-78"/>
              </a:rPr>
              <a:t>مريم چگونه مي‌تواند با اين افكار مقابله كند؟</a:t>
            </a:r>
            <a:endParaRPr lang="fa-IR" sz="2400" b="1" cap="all" dirty="0">
              <a:solidFill>
                <a:schemeClr val="tx2">
                  <a:lumMod val="50000"/>
                </a:schemeClr>
              </a:solidFill>
              <a:latin typeface="+mn-lt"/>
              <a:cs typeface="B Nazanin" pitchFamily="2" charset="-78"/>
            </a:endParaRPr>
          </a:p>
        </p:txBody>
      </p:sp>
      <p:sp>
        <p:nvSpPr>
          <p:cNvPr id="6" name="Title 1"/>
          <p:cNvSpPr txBox="1">
            <a:spLocks/>
          </p:cNvSpPr>
          <p:nvPr/>
        </p:nvSpPr>
        <p:spPr>
          <a:xfrm>
            <a:off x="714316" y="457200"/>
            <a:ext cx="8429684" cy="685800"/>
          </a:xfrm>
          <a:prstGeom prst="rect">
            <a:avLst/>
          </a:prstGeom>
        </p:spPr>
        <p:txBody>
          <a:bodyPr>
            <a:noAutofit/>
          </a:bodyPr>
          <a:lstStyle/>
          <a:p>
            <a:pPr lvl="0" algn="ctr" rtl="0" fontAlgn="auto">
              <a:spcAft>
                <a:spcPts val="0"/>
              </a:spcAft>
            </a:pPr>
            <a:r>
              <a:rPr lang="ar-SA" sz="2400" dirty="0" smtClean="0">
                <a:solidFill>
                  <a:schemeClr val="accent5">
                    <a:lumMod val="50000"/>
                  </a:schemeClr>
                </a:solidFill>
                <a:latin typeface="+mj-lt"/>
                <a:ea typeface="+mj-ea"/>
                <a:cs typeface="B Titr" pitchFamily="2" charset="-78"/>
              </a:rPr>
              <a:t>رئيس مريم را صدا زده ولي او علت آن را نمي‌داند.</a:t>
            </a:r>
            <a:r>
              <a:rPr lang="en-US" sz="2400" dirty="0" smtClean="0"/>
              <a:t/>
            </a:r>
            <a:br>
              <a:rPr lang="en-US" sz="2400" dirty="0" smtClean="0"/>
            </a:br>
            <a:endParaRPr kumimoji="0" lang="fa-IR" sz="2400" b="0" i="0" u="none" strike="noStrike" kern="1200" cap="none" spc="0" normalizeH="0" baseline="0" noProof="0" dirty="0">
              <a:ln>
                <a:noFill/>
              </a:ln>
              <a:solidFill>
                <a:schemeClr val="accent5">
                  <a:lumMod val="50000"/>
                </a:schemeClr>
              </a:solidFill>
              <a:effectLst/>
              <a:uLnTx/>
              <a:uFillTx/>
              <a:latin typeface="+mj-lt"/>
              <a:ea typeface="+mj-ea"/>
              <a:cs typeface="+mj-cs"/>
            </a:endParaRPr>
          </a:p>
        </p:txBody>
      </p:sp>
      <p:sp>
        <p:nvSpPr>
          <p:cNvPr id="8" name="Subtitle 2"/>
          <p:cNvSpPr txBox="1">
            <a:spLocks/>
          </p:cNvSpPr>
          <p:nvPr/>
        </p:nvSpPr>
        <p:spPr>
          <a:xfrm>
            <a:off x="533400" y="3338490"/>
            <a:ext cx="8501122" cy="2757510"/>
          </a:xfrm>
          <a:prstGeom prst="rect">
            <a:avLst/>
          </a:prstGeom>
        </p:spPr>
        <p:txBody>
          <a:bodyPr>
            <a:noAutofit/>
          </a:bodyPr>
          <a:lstStyle/>
          <a:p>
            <a:pPr marL="274320" marR="0" lvl="0" indent="-274320" algn="just" defTabSz="914400" eaLnBrk="1" fontAlgn="auto" latinLnBrk="0" hangingPunct="1">
              <a:lnSpc>
                <a:spcPct val="150000"/>
              </a:lnSpc>
              <a:spcBef>
                <a:spcPct val="20000"/>
              </a:spcBef>
              <a:spcAft>
                <a:spcPts val="0"/>
              </a:spcAft>
              <a:buClr>
                <a:schemeClr val="accent1"/>
              </a:buClr>
              <a:buSzPct val="150000"/>
              <a:buFont typeface="Wingdings 2" pitchFamily="18" charset="2"/>
              <a:buChar char=""/>
              <a:tabLst/>
              <a:defRPr/>
            </a:pPr>
            <a:r>
              <a:rPr lang="ar-SA" sz="2400" b="1" cap="all" dirty="0" smtClean="0">
                <a:solidFill>
                  <a:schemeClr val="tx2">
                    <a:lumMod val="50000"/>
                  </a:schemeClr>
                </a:solidFill>
                <a:latin typeface="+mn-lt"/>
                <a:cs typeface="B Nazanin" pitchFamily="2" charset="-78"/>
              </a:rPr>
              <a:t>به نظر شما اين عمل چه افكار ناكارآمدي را در ذهن حسن</a:t>
            </a:r>
            <a:endParaRPr lang="fa-IR" sz="2400" b="1" cap="all" dirty="0" smtClean="0">
              <a:solidFill>
                <a:schemeClr val="tx2">
                  <a:lumMod val="50000"/>
                </a:schemeClr>
              </a:solidFill>
              <a:latin typeface="+mn-lt"/>
              <a:cs typeface="B Nazanin" pitchFamily="2" charset="-78"/>
            </a:endParaRPr>
          </a:p>
          <a:p>
            <a:pPr marL="274320" marR="0" lvl="0" indent="-274320" algn="just" defTabSz="914400" eaLnBrk="1" fontAlgn="auto" latinLnBrk="0" hangingPunct="1">
              <a:lnSpc>
                <a:spcPct val="150000"/>
              </a:lnSpc>
              <a:spcBef>
                <a:spcPct val="20000"/>
              </a:spcBef>
              <a:spcAft>
                <a:spcPts val="0"/>
              </a:spcAft>
              <a:buClr>
                <a:schemeClr val="accent1"/>
              </a:buClr>
              <a:buSzPct val="150000"/>
              <a:tabLst/>
              <a:defRPr/>
            </a:pPr>
            <a:r>
              <a:rPr lang="fa-IR" sz="2400" b="1" cap="all" dirty="0" smtClean="0">
                <a:solidFill>
                  <a:schemeClr val="tx2">
                    <a:lumMod val="50000"/>
                  </a:schemeClr>
                </a:solidFill>
                <a:latin typeface="+mn-lt"/>
                <a:cs typeface="B Nazanin" pitchFamily="2" charset="-78"/>
              </a:rPr>
              <a:t>  </a:t>
            </a:r>
            <a:r>
              <a:rPr lang="ar-SA" sz="2400" b="1" cap="all" dirty="0" smtClean="0">
                <a:solidFill>
                  <a:schemeClr val="tx2">
                    <a:lumMod val="50000"/>
                  </a:schemeClr>
                </a:solidFill>
                <a:latin typeface="+mn-lt"/>
                <a:cs typeface="B Nazanin" pitchFamily="2" charset="-78"/>
              </a:rPr>
              <a:t> مي‌تواند فعال كند؟</a:t>
            </a:r>
            <a:endParaRPr lang="fa-IR" sz="2400" b="1" cap="all" dirty="0" smtClean="0">
              <a:solidFill>
                <a:schemeClr val="tx2">
                  <a:lumMod val="50000"/>
                </a:schemeClr>
              </a:solidFill>
              <a:latin typeface="+mn-lt"/>
              <a:cs typeface="B Nazanin" pitchFamily="2" charset="-78"/>
            </a:endParaRPr>
          </a:p>
          <a:p>
            <a:pPr marR="0" lvl="0" algn="just" defTabSz="914400" eaLnBrk="1" fontAlgn="auto" latinLnBrk="0" hangingPunct="1">
              <a:lnSpc>
                <a:spcPct val="150000"/>
              </a:lnSpc>
              <a:spcBef>
                <a:spcPct val="20000"/>
              </a:spcBef>
              <a:spcAft>
                <a:spcPts val="0"/>
              </a:spcAft>
              <a:buClr>
                <a:schemeClr val="accent1"/>
              </a:buClr>
              <a:buSzPct val="150000"/>
              <a:buFont typeface="Wingdings 2" pitchFamily="18" charset="2"/>
              <a:buChar char=""/>
              <a:tabLst/>
              <a:defRPr/>
            </a:pPr>
            <a:r>
              <a:rPr lang="ar-SA" sz="2400" b="1" cap="all" spc="-80" dirty="0" smtClean="0">
                <a:solidFill>
                  <a:schemeClr val="tx2">
                    <a:lumMod val="50000"/>
                  </a:schemeClr>
                </a:solidFill>
                <a:latin typeface="+mn-lt"/>
                <a:cs typeface="B Nazanin" pitchFamily="2" charset="-78"/>
              </a:rPr>
              <a:t>افكار ناكارآمد حسن، چه پيامدهاي احساسي ـ رفتاري منفي</a:t>
            </a:r>
            <a:endParaRPr lang="fa-IR" sz="2400" b="1" cap="all" spc="-80" dirty="0" smtClean="0">
              <a:solidFill>
                <a:schemeClr val="tx2">
                  <a:lumMod val="50000"/>
                </a:schemeClr>
              </a:solidFill>
              <a:latin typeface="+mn-lt"/>
              <a:cs typeface="B Nazanin" pitchFamily="2" charset="-78"/>
            </a:endParaRPr>
          </a:p>
          <a:p>
            <a:pPr marR="0" lvl="0" algn="just" defTabSz="914400" eaLnBrk="1" fontAlgn="auto" latinLnBrk="0" hangingPunct="1">
              <a:lnSpc>
                <a:spcPct val="150000"/>
              </a:lnSpc>
              <a:spcBef>
                <a:spcPct val="20000"/>
              </a:spcBef>
              <a:spcAft>
                <a:spcPts val="0"/>
              </a:spcAft>
              <a:buClr>
                <a:schemeClr val="accent1"/>
              </a:buClr>
              <a:buSzPct val="150000"/>
              <a:tabLst/>
              <a:defRPr/>
            </a:pPr>
            <a:r>
              <a:rPr lang="fa-IR" sz="2400" b="1" cap="all" spc="-80" dirty="0" smtClean="0">
                <a:solidFill>
                  <a:schemeClr val="tx2">
                    <a:lumMod val="50000"/>
                  </a:schemeClr>
                </a:solidFill>
                <a:latin typeface="+mn-lt"/>
                <a:cs typeface="B Nazanin" pitchFamily="2" charset="-78"/>
              </a:rPr>
              <a:t>   </a:t>
            </a:r>
            <a:r>
              <a:rPr lang="ar-SA" sz="2400" b="1" cap="all" spc="-80" dirty="0" smtClean="0">
                <a:solidFill>
                  <a:schemeClr val="tx2">
                    <a:lumMod val="50000"/>
                  </a:schemeClr>
                </a:solidFill>
                <a:latin typeface="+mn-lt"/>
                <a:cs typeface="B Nazanin" pitchFamily="2" charset="-78"/>
              </a:rPr>
              <a:t> را به دنبال خواهد داشت؟</a:t>
            </a:r>
            <a:endParaRPr lang="fa-IR" sz="2400" b="1" cap="all" spc="-80" dirty="0" smtClean="0">
              <a:solidFill>
                <a:schemeClr val="tx2">
                  <a:lumMod val="50000"/>
                </a:schemeClr>
              </a:solidFill>
              <a:latin typeface="+mn-lt"/>
              <a:cs typeface="B Nazanin" pitchFamily="2" charset="-78"/>
            </a:endParaRPr>
          </a:p>
          <a:p>
            <a:pPr marL="274320" marR="0" lvl="0" indent="-274320" algn="just" defTabSz="914400" eaLnBrk="1" fontAlgn="auto" latinLnBrk="0" hangingPunct="1">
              <a:lnSpc>
                <a:spcPct val="150000"/>
              </a:lnSpc>
              <a:spcBef>
                <a:spcPct val="20000"/>
              </a:spcBef>
              <a:spcAft>
                <a:spcPts val="0"/>
              </a:spcAft>
              <a:buClr>
                <a:schemeClr val="accent1"/>
              </a:buClr>
              <a:buSzPct val="150000"/>
              <a:buFont typeface="Wingdings 2" pitchFamily="18" charset="2"/>
              <a:buChar char=""/>
              <a:tabLst/>
              <a:defRPr/>
            </a:pPr>
            <a:r>
              <a:rPr lang="ar-SA" sz="2400" b="1" cap="all" dirty="0" smtClean="0">
                <a:solidFill>
                  <a:schemeClr val="tx2">
                    <a:lumMod val="50000"/>
                  </a:schemeClr>
                </a:solidFill>
                <a:latin typeface="+mn-lt"/>
                <a:cs typeface="B Nazanin" pitchFamily="2" charset="-78"/>
              </a:rPr>
              <a:t>به نظر شما حسن چگونه مي‌تواند با اين افكار مقابله كند</a:t>
            </a:r>
            <a:r>
              <a:rPr lang="fa-IR" sz="2400" b="1" cap="all" dirty="0" smtClean="0">
                <a:solidFill>
                  <a:schemeClr val="tx2">
                    <a:lumMod val="50000"/>
                  </a:schemeClr>
                </a:solidFill>
                <a:latin typeface="+mn-lt"/>
                <a:cs typeface="B Nazanin" pitchFamily="2" charset="-78"/>
              </a:rPr>
              <a:t>؟</a:t>
            </a:r>
          </a:p>
          <a:p>
            <a:pPr marL="274320" marR="0" lvl="0" indent="-274320" algn="just" defTabSz="914400" eaLnBrk="1" fontAlgn="auto" latinLnBrk="0" hangingPunct="1">
              <a:lnSpc>
                <a:spcPct val="150000"/>
              </a:lnSpc>
              <a:spcBef>
                <a:spcPct val="20000"/>
              </a:spcBef>
              <a:spcAft>
                <a:spcPts val="0"/>
              </a:spcAft>
              <a:buClr>
                <a:schemeClr val="accent1"/>
              </a:buClr>
              <a:buSzPct val="150000"/>
              <a:buFont typeface="Wingdings 2" pitchFamily="18" charset="2"/>
              <a:buChar char=""/>
              <a:tabLst/>
              <a:defRPr/>
            </a:pPr>
            <a:endParaRPr kumimoji="0" lang="fa-IR"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itle 1"/>
          <p:cNvSpPr txBox="1">
            <a:spLocks/>
          </p:cNvSpPr>
          <p:nvPr/>
        </p:nvSpPr>
        <p:spPr>
          <a:xfrm>
            <a:off x="866716" y="2895600"/>
            <a:ext cx="8429684" cy="8382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ar-SA" sz="2400" dirty="0" smtClean="0">
                <a:solidFill>
                  <a:schemeClr val="accent5">
                    <a:lumMod val="50000"/>
                  </a:schemeClr>
                </a:solidFill>
                <a:latin typeface="+mj-lt"/>
                <a:ea typeface="+mj-ea"/>
                <a:cs typeface="B Titr" pitchFamily="2" charset="-78"/>
              </a:rPr>
              <a:t>حسن در مقابل همكار جديد خود مرتكب اشتباه شده است.</a:t>
            </a:r>
            <a:r>
              <a:rPr kumimoji="0" lang="en-US" sz="2400" b="0" i="0" u="none" strike="noStrike" kern="1200" cap="none" spc="0" normalizeH="0" baseline="0" noProof="0" dirty="0" smtClean="0">
                <a:ln>
                  <a:noFill/>
                </a:ln>
                <a:solidFill>
                  <a:schemeClr val="accent5">
                    <a:lumMod val="50000"/>
                  </a:schemeClr>
                </a:solidFill>
                <a:effectLst/>
                <a:uLnTx/>
                <a:uFillTx/>
                <a:latin typeface="+mj-lt"/>
                <a:ea typeface="+mj-ea"/>
                <a:cs typeface="+mj-cs"/>
              </a:rPr>
              <a:t/>
            </a:r>
            <a:br>
              <a:rPr kumimoji="0" lang="en-US" sz="2400" b="0" i="0" u="none" strike="noStrike" kern="1200" cap="none" spc="0" normalizeH="0" baseline="0" noProof="0" dirty="0" smtClean="0">
                <a:ln>
                  <a:noFill/>
                </a:ln>
                <a:solidFill>
                  <a:schemeClr val="accent5">
                    <a:lumMod val="50000"/>
                  </a:schemeClr>
                </a:solidFill>
                <a:effectLst/>
                <a:uLnTx/>
                <a:uFillTx/>
                <a:latin typeface="+mj-lt"/>
                <a:ea typeface="+mj-ea"/>
                <a:cs typeface="+mj-cs"/>
              </a:rPr>
            </a:br>
            <a:endParaRPr kumimoji="0" lang="fa-IR" sz="2400" b="0" i="0" u="none" strike="noStrike" kern="1200" cap="none" spc="0" normalizeH="0" baseline="0" noProof="0" dirty="0">
              <a:ln>
                <a:noFill/>
              </a:ln>
              <a:solidFill>
                <a:schemeClr val="accent5">
                  <a:lumMod val="50000"/>
                </a:schemeClr>
              </a:solidFill>
              <a:effectLst/>
              <a:uLnTx/>
              <a:uFillTx/>
              <a:latin typeface="+mj-lt"/>
              <a:ea typeface="+mj-ea"/>
              <a:cs typeface="+mj-cs"/>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ppt_x</p:attrName>
                                        </p:attrNameLst>
                                      </p:cBhvr>
                                      <p:tavLst>
                                        <p:tav tm="0">
                                          <p:val>
                                            <p:strVal val="#ppt_x-.2"/>
                                          </p:val>
                                        </p:tav>
                                        <p:tav tm="100000">
                                          <p:val>
                                            <p:strVal val="#ppt_x"/>
                                          </p:val>
                                        </p:tav>
                                      </p:tavLst>
                                    </p:anim>
                                    <p:anim calcmode="lin" valueType="num">
                                      <p:cBhvr>
                                        <p:cTn id="8"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ppt_x</p:attrName>
                                        </p:attrNameLst>
                                      </p:cBhvr>
                                      <p:tavLst>
                                        <p:tav tm="0">
                                          <p:val>
                                            <p:strVal val="#ppt_x-.2"/>
                                          </p:val>
                                        </p:tav>
                                        <p:tav tm="100000">
                                          <p:val>
                                            <p:strVal val="#ppt_x"/>
                                          </p:val>
                                        </p:tav>
                                      </p:tavLst>
                                    </p:anim>
                                    <p:anim calcmode="lin" valueType="num">
                                      <p:cBhvr>
                                        <p:cTn id="36"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blinds(horizontal)">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blinds(horizontal)">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blinds(horizontal)">
                                      <p:cBhvr>
                                        <p:cTn id="52" dur="500"/>
                                        <p:tgtEl>
                                          <p:spTgt spid="8">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blinds(horizontal)">
                                      <p:cBhvr>
                                        <p:cTn id="57" dur="500"/>
                                        <p:tgtEl>
                                          <p:spTgt spid="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blinds(horizontal)">
                                      <p:cBhvr>
                                        <p:cTn id="6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gradFill flip="none" rotWithShape="1">
          <a:gsLst>
            <a:gs pos="6000">
              <a:srgbClr val="FFFF00"/>
            </a:gs>
            <a:gs pos="64999">
              <a:srgbClr val="F0EBD5"/>
            </a:gs>
            <a:gs pos="100000">
              <a:srgbClr val="D1C39F"/>
            </a:gs>
          </a:gsLst>
          <a:lin ang="5400000" scaled="0"/>
          <a:tileRect r="-100000" b="-100000"/>
        </a:gradFill>
        <a:effectLst/>
      </p:bgPr>
    </p:bg>
    <p:spTree>
      <p:nvGrpSpPr>
        <p:cNvPr id="1" name=""/>
        <p:cNvGrpSpPr/>
        <p:nvPr/>
      </p:nvGrpSpPr>
      <p:grpSpPr>
        <a:xfrm>
          <a:off x="0" y="0"/>
          <a:ext cx="0" cy="0"/>
          <a:chOff x="0" y="0"/>
          <a:chExt cx="0" cy="0"/>
        </a:xfrm>
      </p:grpSpPr>
      <p:pic>
        <p:nvPicPr>
          <p:cNvPr id="11" name="Picture 10" descr="DSC05825.JPG"/>
          <p:cNvPicPr>
            <a:picLocks noChangeAspect="1"/>
          </p:cNvPicPr>
          <p:nvPr/>
        </p:nvPicPr>
        <p:blipFill>
          <a:blip r:embed="rId2" cstate="print">
            <a:lum bright="10000" contrast="40000"/>
          </a:blip>
          <a:srcRect l="4445" r="6667" b="13333"/>
          <a:stretch>
            <a:fillRect/>
          </a:stretch>
        </p:blipFill>
        <p:spPr>
          <a:xfrm>
            <a:off x="0" y="0"/>
            <a:ext cx="5257800" cy="6835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DSC06640.JPG"/>
          <p:cNvPicPr>
            <a:picLocks noChangeAspect="1"/>
          </p:cNvPicPr>
          <p:nvPr/>
        </p:nvPicPr>
        <p:blipFill>
          <a:blip r:embed="rId3" cstate="print"/>
          <a:srcRect l="2500" t="11111" r="10109" b="6667"/>
          <a:stretch>
            <a:fillRect/>
          </a:stretch>
        </p:blipFill>
        <p:spPr>
          <a:xfrm rot="16200000">
            <a:off x="4555216" y="2302784"/>
            <a:ext cx="5291369"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6096000" y="304800"/>
            <a:ext cx="2209800" cy="990600"/>
          </a:xfrm>
          <a:prstGeom prst="rect">
            <a:avLst/>
          </a:prstGeom>
          <a:noFill/>
        </p:spPr>
        <p:txBody>
          <a:bodyPr wrap="none" rtlCol="0">
            <a:prstTxWarp prst="textWave1">
              <a:avLst/>
            </a:prstTxWarp>
            <a:spAutoFit/>
          </a:bodyPr>
          <a:lstStyle/>
          <a:p>
            <a:r>
              <a:rPr lang="fa-IR" sz="4800" b="1" dirty="0" smtClean="0">
                <a:ln w="17780" cmpd="sng">
                  <a:solidFill>
                    <a:srgbClr val="FF0000"/>
                  </a:solidFill>
                  <a:prstDash val="solid"/>
                  <a:miter lim="800000"/>
                </a:ln>
                <a:solidFill>
                  <a:srgbClr val="C00000"/>
                </a:solidFill>
                <a:effectLst>
                  <a:innerShdw blurRad="63500" dist="50800" dir="18900000">
                    <a:prstClr val="black">
                      <a:alpha val="50000"/>
                    </a:prstClr>
                  </a:innerShdw>
                </a:effectLst>
                <a:cs typeface="B Davat" pitchFamily="2" charset="-78"/>
              </a:rPr>
              <a:t>انتظارات</a:t>
            </a:r>
            <a:endParaRPr lang="en-US" sz="4800" b="1" dirty="0">
              <a:ln w="17780" cmpd="sng">
                <a:solidFill>
                  <a:srgbClr val="FF0000"/>
                </a:solidFill>
                <a:prstDash val="solid"/>
                <a:miter lim="800000"/>
              </a:ln>
              <a:solidFill>
                <a:srgbClr val="C00000"/>
              </a:solidFill>
              <a:effectLst>
                <a:innerShdw blurRad="63500" dist="50800" dir="18900000">
                  <a:prstClr val="black">
                    <a:alpha val="50000"/>
                  </a:prstClr>
                </a:innerShdw>
              </a:effectLst>
              <a:cs typeface="B Davat" pitchFamily="2" charset="-78"/>
            </a:endParaRPr>
          </a:p>
        </p:txBody>
      </p:sp>
      <p:sp>
        <p:nvSpPr>
          <p:cNvPr id="5" name="TextBox 4"/>
          <p:cNvSpPr txBox="1"/>
          <p:nvPr/>
        </p:nvSpPr>
        <p:spPr>
          <a:xfrm>
            <a:off x="2133600" y="2819400"/>
            <a:ext cx="5181600" cy="914400"/>
          </a:xfrm>
          <a:prstGeom prst="rect">
            <a:avLst/>
          </a:prstGeom>
          <a:noFill/>
        </p:spPr>
        <p:txBody>
          <a:bodyPr wrap="none" rtlCol="0">
            <a:prstTxWarp prst="textWave1">
              <a:avLst/>
            </a:prstTxWarp>
            <a:spAutoFit/>
          </a:bodyPr>
          <a:lstStyle/>
          <a:p>
            <a:r>
              <a:rPr lang="fa-IR" sz="4800" b="1" dirty="0" smtClean="0">
                <a:ln w="17780" cmpd="sng">
                  <a:solidFill>
                    <a:srgbClr val="FF0000"/>
                  </a:solidFill>
                  <a:prstDash val="solid"/>
                  <a:miter lim="800000"/>
                </a:ln>
                <a:solidFill>
                  <a:srgbClr val="C00000"/>
                </a:solidFill>
                <a:effectLst>
                  <a:innerShdw blurRad="63500" dist="50800" dir="18900000">
                    <a:prstClr val="black">
                      <a:alpha val="50000"/>
                    </a:prstClr>
                  </a:innerShdw>
                </a:effectLst>
                <a:cs typeface="B Davat" pitchFamily="2" charset="-78"/>
              </a:rPr>
              <a:t>از این کارگاه چه انتظاراتی دارید؟</a:t>
            </a: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xit" presetSubtype="16" fill="hold" grpId="1" nodeType="clickEffect">
                                  <p:stCondLst>
                                    <p:cond delay="0"/>
                                  </p:stCondLst>
                                  <p:childTnLst>
                                    <p:animEffect transition="out" filter="plus(in)">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000"/>
                                        <p:tgtEl>
                                          <p:spTgt spid="17"/>
                                        </p:tgtEl>
                                      </p:cBhvr>
                                    </p:animEffect>
                                  </p:childTnLst>
                                </p:cTn>
                              </p:par>
                            </p:childTnLst>
                          </p:cTn>
                        </p:par>
                        <p:par>
                          <p:cTn id="17" fill="hold">
                            <p:stCondLst>
                              <p:cond delay="5000"/>
                            </p:stCondLst>
                            <p:childTnLst>
                              <p:par>
                                <p:cTn id="18" presetID="53"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3000" fill="hold"/>
                                        <p:tgtEl>
                                          <p:spTgt spid="11"/>
                                        </p:tgtEl>
                                        <p:attrNameLst>
                                          <p:attrName>ppt_w</p:attrName>
                                        </p:attrNameLst>
                                      </p:cBhvr>
                                      <p:tavLst>
                                        <p:tav tm="0">
                                          <p:val>
                                            <p:fltVal val="0"/>
                                          </p:val>
                                        </p:tav>
                                        <p:tav tm="100000">
                                          <p:val>
                                            <p:strVal val="#ppt_w"/>
                                          </p:val>
                                        </p:tav>
                                      </p:tavLst>
                                    </p:anim>
                                    <p:anim calcmode="lin" valueType="num">
                                      <p:cBhvr>
                                        <p:cTn id="21" dur="3000" fill="hold"/>
                                        <p:tgtEl>
                                          <p:spTgt spid="11"/>
                                        </p:tgtEl>
                                        <p:attrNameLst>
                                          <p:attrName>ppt_h</p:attrName>
                                        </p:attrNameLst>
                                      </p:cBhvr>
                                      <p:tavLst>
                                        <p:tav tm="0">
                                          <p:val>
                                            <p:fltVal val="0"/>
                                          </p:val>
                                        </p:tav>
                                        <p:tav tm="100000">
                                          <p:val>
                                            <p:strVal val="#ppt_h"/>
                                          </p:val>
                                        </p:tav>
                                      </p:tavLst>
                                    </p:anim>
                                    <p:animEffect transition="in" filter="fade">
                                      <p:cBhvr>
                                        <p:cTn id="22" dur="3000"/>
                                        <p:tgtEl>
                                          <p:spTgt spid="11"/>
                                        </p:tgtEl>
                                      </p:cBhvr>
                                    </p:animEffect>
                                  </p:childTnLst>
                                </p:cTn>
                              </p:par>
                              <p:par>
                                <p:cTn id="23" presetID="53"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3000" fill="hold"/>
                                        <p:tgtEl>
                                          <p:spTgt spid="15"/>
                                        </p:tgtEl>
                                        <p:attrNameLst>
                                          <p:attrName>ppt_w</p:attrName>
                                        </p:attrNameLst>
                                      </p:cBhvr>
                                      <p:tavLst>
                                        <p:tav tm="0">
                                          <p:val>
                                            <p:fltVal val="0"/>
                                          </p:val>
                                        </p:tav>
                                        <p:tav tm="100000">
                                          <p:val>
                                            <p:strVal val="#ppt_w"/>
                                          </p:val>
                                        </p:tav>
                                      </p:tavLst>
                                    </p:anim>
                                    <p:anim calcmode="lin" valueType="num">
                                      <p:cBhvr>
                                        <p:cTn id="26" dur="3000" fill="hold"/>
                                        <p:tgtEl>
                                          <p:spTgt spid="15"/>
                                        </p:tgtEl>
                                        <p:attrNameLst>
                                          <p:attrName>ppt_h</p:attrName>
                                        </p:attrNameLst>
                                      </p:cBhvr>
                                      <p:tavLst>
                                        <p:tav tm="0">
                                          <p:val>
                                            <p:fltVal val="0"/>
                                          </p:val>
                                        </p:tav>
                                        <p:tav tm="100000">
                                          <p:val>
                                            <p:strVal val="#ppt_h"/>
                                          </p:val>
                                        </p:tav>
                                      </p:tavLst>
                                    </p:anim>
                                    <p:animEffect transition="in" filter="fade">
                                      <p:cBhvr>
                                        <p:cTn id="2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4310ca181bae6fa349adfe8703dfb546.jpg"/>
          <p:cNvPicPr>
            <a:picLocks noChangeAspect="1"/>
          </p:cNvPicPr>
          <p:nvPr/>
        </p:nvPicPr>
        <p:blipFill>
          <a:blip r:embed="rId2" cstate="print"/>
          <a:srcRect l="3777" t="5366" r="21321" b="42739"/>
          <a:stretch>
            <a:fillRect/>
          </a:stretch>
        </p:blipFill>
        <p:spPr>
          <a:xfrm rot="1172301">
            <a:off x="4947583" y="3029238"/>
            <a:ext cx="3759724" cy="3804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a:bodyPr>
          <a:lstStyle/>
          <a:p>
            <a:r>
              <a:rPr lang="fa-IR" sz="3600" b="1" dirty="0" smtClean="0">
                <a:solidFill>
                  <a:srgbClr val="FF0000"/>
                </a:solidFill>
                <a:cs typeface="B Titr" pitchFamily="2" charset="-78"/>
              </a:rPr>
              <a:t>شناخت پيشرفت‌ها</a:t>
            </a:r>
            <a:endParaRPr lang="en-US" sz="3600" dirty="0">
              <a:solidFill>
                <a:srgbClr val="FF0000"/>
              </a:solidFill>
              <a:cs typeface="B Titr" pitchFamily="2" charset="-78"/>
            </a:endParaRPr>
          </a:p>
        </p:txBody>
      </p:sp>
      <p:sp>
        <p:nvSpPr>
          <p:cNvPr id="3" name="Subtitle 2"/>
          <p:cNvSpPr>
            <a:spLocks noGrp="1"/>
          </p:cNvSpPr>
          <p:nvPr>
            <p:ph sz="quarter" idx="1"/>
          </p:nvPr>
        </p:nvSpPr>
        <p:spPr>
          <a:xfrm>
            <a:off x="381000" y="1295400"/>
            <a:ext cx="8503920" cy="1520952"/>
          </a:xfrm>
        </p:spPr>
        <p:txBody>
          <a:bodyPr/>
          <a:lstStyle/>
          <a:p>
            <a:pPr algn="just" rtl="1">
              <a:lnSpc>
                <a:spcPct val="150000"/>
              </a:lnSpc>
              <a:buNone/>
            </a:pPr>
            <a:r>
              <a:rPr lang="fa-IR" dirty="0" smtClean="0">
                <a:cs typeface="B Nazanin" pitchFamily="2" charset="-78"/>
              </a:rPr>
              <a:t>	تا به حال، چه كارهايي بوده كه انجام داده‌ايد و از انجام آن احساس موفقيت و غرور به شما دست داده است؟</a:t>
            </a:r>
            <a:endParaRPr lang="en-US" dirty="0" smtClean="0">
              <a:cs typeface="B Nazanin" pitchFamily="2" charset="-78"/>
            </a:endParaRPr>
          </a:p>
          <a:p>
            <a:pPr algn="just" rtl="1">
              <a:lnSpc>
                <a:spcPct val="150000"/>
              </a:lnSpc>
              <a:buNone/>
            </a:pPr>
            <a:endParaRPr lang="fa-IR" dirty="0">
              <a:cs typeface="B Nazanin" pitchFamily="2" charset="-78"/>
            </a:endParaRPr>
          </a:p>
        </p:txBody>
      </p:sp>
      <p:pic>
        <p:nvPicPr>
          <p:cNvPr id="5" name="Picture 4" descr="bavar2.png"/>
          <p:cNvPicPr>
            <a:picLocks noChangeAspect="1"/>
          </p:cNvPicPr>
          <p:nvPr/>
        </p:nvPicPr>
        <p:blipFill>
          <a:blip r:embed="rId3" cstate="print"/>
          <a:srcRect l="4762" t="29676" r="9524" b="9833"/>
          <a:stretch>
            <a:fillRect/>
          </a:stretch>
        </p:blipFill>
        <p:spPr>
          <a:xfrm rot="1155955">
            <a:off x="532313" y="2665913"/>
            <a:ext cx="3886200"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3" presetClass="entr" presetSubtype="1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par>
                          <p:cTn id="13" fill="hold">
                            <p:stCondLst>
                              <p:cond delay="2500"/>
                            </p:stCondLst>
                            <p:childTnLst>
                              <p:par>
                                <p:cTn id="14" presetID="35" presetClass="entr" presetSubtype="0" fill="hold" nodeType="afterEffect">
                                  <p:stCondLst>
                                    <p:cond delay="4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anim calcmode="lin" valueType="num">
                                      <p:cBhvr>
                                        <p:cTn id="17" dur="2000" fill="hold"/>
                                        <p:tgtEl>
                                          <p:spTgt spid="4"/>
                                        </p:tgtEl>
                                        <p:attrNameLst>
                                          <p:attrName>style.rotation</p:attrName>
                                        </p:attrNameLst>
                                      </p:cBhvr>
                                      <p:tavLst>
                                        <p:tav tm="0">
                                          <p:val>
                                            <p:fltVal val="720"/>
                                          </p:val>
                                        </p:tav>
                                        <p:tav tm="100000">
                                          <p:val>
                                            <p:fltVal val="0"/>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 calcmode="lin" valueType="num">
                                      <p:cBhvr>
                                        <p:cTn id="19" dur="2000" fill="hold"/>
                                        <p:tgtEl>
                                          <p:spTgt spid="4"/>
                                        </p:tgtEl>
                                        <p:attrNameLst>
                                          <p:attrName>ppt_w</p:attrName>
                                        </p:attrNameLst>
                                      </p:cBhvr>
                                      <p:tavLst>
                                        <p:tav tm="0">
                                          <p:val>
                                            <p:fltVal val="0"/>
                                          </p:val>
                                        </p:tav>
                                        <p:tav tm="100000">
                                          <p:val>
                                            <p:strVal val="#ppt_w"/>
                                          </p:val>
                                        </p:tav>
                                      </p:tavLst>
                                    </p:anim>
                                  </p:childTnLst>
                                </p:cTn>
                              </p:par>
                              <p:par>
                                <p:cTn id="20" presetID="3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style.rotation</p:attrName>
                                        </p:attrNameLst>
                                      </p:cBhvr>
                                      <p:tavLst>
                                        <p:tav tm="0">
                                          <p:val>
                                            <p:fltVal val="720"/>
                                          </p:val>
                                        </p:tav>
                                        <p:tav tm="100000">
                                          <p:val>
                                            <p:fltVal val="0"/>
                                          </p:val>
                                        </p:tav>
                                      </p:tavLst>
                                    </p:anim>
                                    <p:anim calcmode="lin" valueType="num">
                                      <p:cBhvr>
                                        <p:cTn id="24" dur="2000" fill="hold"/>
                                        <p:tgtEl>
                                          <p:spTgt spid="5"/>
                                        </p:tgtEl>
                                        <p:attrNameLst>
                                          <p:attrName>ppt_h</p:attrName>
                                        </p:attrNameLst>
                                      </p:cBhvr>
                                      <p:tavLst>
                                        <p:tav tm="0">
                                          <p:val>
                                            <p:fltVal val="0"/>
                                          </p:val>
                                        </p:tav>
                                        <p:tav tm="100000">
                                          <p:val>
                                            <p:strVal val="#ppt_h"/>
                                          </p:val>
                                        </p:tav>
                                      </p:tavLst>
                                    </p:anim>
                                    <p:anim calcmode="lin" valueType="num">
                                      <p:cBhvr>
                                        <p:cTn id="2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457200"/>
            <a:ext cx="8534400" cy="758952"/>
          </a:xfrm>
        </p:spPr>
        <p:txBody>
          <a:bodyPr>
            <a:noAutofit/>
          </a:bodyPr>
          <a:lstStyle/>
          <a:p>
            <a:r>
              <a:rPr lang="fa-IR" b="1" dirty="0" smtClean="0">
                <a:solidFill>
                  <a:srgbClr val="FF0000"/>
                </a:solidFill>
                <a:cs typeface="B Nazanin" pitchFamily="2" charset="-78"/>
              </a:rPr>
              <a:t>چند دقیقه ای فکر کنید و بنویسید در زمینه های مطرح شده چه پیشرفت هایی داشتید؟</a:t>
            </a:r>
            <a:endParaRPr lang="en-US" b="1" dirty="0">
              <a:solidFill>
                <a:srgbClr val="FF0000"/>
              </a:solidFill>
              <a:cs typeface="B Nazanin" pitchFamily="2" charset="-78"/>
            </a:endParaRPr>
          </a:p>
        </p:txBody>
      </p:sp>
      <p:sp>
        <p:nvSpPr>
          <p:cNvPr id="3" name="Subtitle 2"/>
          <p:cNvSpPr>
            <a:spLocks noGrp="1"/>
          </p:cNvSpPr>
          <p:nvPr>
            <p:ph sz="quarter" idx="1"/>
          </p:nvPr>
        </p:nvSpPr>
        <p:spPr/>
        <p:txBody>
          <a:bodyPr>
            <a:normAutofit/>
          </a:bodyPr>
          <a:lstStyle/>
          <a:p>
            <a:pPr lvl="0" algn="r">
              <a:buFont typeface="Arial" pitchFamily="34" charset="0"/>
              <a:buChar char="•"/>
            </a:pPr>
            <a:endParaRPr lang="en-US" sz="2800" dirty="0" smtClean="0"/>
          </a:p>
          <a:p>
            <a:pPr algn="r">
              <a:buFont typeface="Arial" pitchFamily="34" charset="0"/>
              <a:buChar char="•"/>
            </a:pPr>
            <a:endParaRPr lang="fa-IR" sz="2800" dirty="0"/>
          </a:p>
        </p:txBody>
      </p:sp>
      <p:pic>
        <p:nvPicPr>
          <p:cNvPr id="7" name="Picture 6" descr="DSC06809.JPG"/>
          <p:cNvPicPr>
            <a:picLocks noChangeAspect="1"/>
          </p:cNvPicPr>
          <p:nvPr/>
        </p:nvPicPr>
        <p:blipFill>
          <a:blip r:embed="rId2" cstate="print"/>
          <a:srcRect/>
          <a:stretch>
            <a:fillRect/>
          </a:stretch>
        </p:blipFill>
        <p:spPr>
          <a:xfrm>
            <a:off x="4876800" y="1371600"/>
            <a:ext cx="4038600"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DSC06814.JPG"/>
          <p:cNvPicPr>
            <a:picLocks noChangeAspect="1"/>
          </p:cNvPicPr>
          <p:nvPr/>
        </p:nvPicPr>
        <p:blipFill>
          <a:blip r:embed="rId3" cstate="print"/>
          <a:srcRect/>
          <a:stretch>
            <a:fillRect/>
          </a:stretch>
        </p:blipFill>
        <p:spPr>
          <a:xfrm rot="10800000">
            <a:off x="152399" y="1219200"/>
            <a:ext cx="4138313"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304800" y="5124271"/>
            <a:ext cx="8534400" cy="1200329"/>
          </a:xfrm>
          <a:prstGeom prst="rect">
            <a:avLst/>
          </a:prstGeom>
        </p:spPr>
        <p:txBody>
          <a:bodyPr wrap="square">
            <a:spAutoFit/>
          </a:bodyPr>
          <a:lstStyle/>
          <a:p>
            <a:pPr algn="just"/>
            <a:r>
              <a:rPr lang="fa-IR" sz="2400" b="1" spc="-90" dirty="0" smtClean="0">
                <a:cs typeface="B Nazanin" pitchFamily="2" charset="-78"/>
              </a:rPr>
              <a:t>مثل اولين باري كه توانستيم بدون كمك دوچرخه سواري كنيم، اولين باري كه توانستيم به تنهايي خريد برويم و موفقيت‌هاي بزرگتر مثل اولين باري كه توانستيم نه بگوييم و بازهم موفقيت‌هاي بزرگتر مثل پيدا كردن شغل، انتخاب همسر و ...</a:t>
            </a:r>
            <a:endParaRPr lang="en-US" sz="2400" b="1" spc="-90" dirty="0">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ppt_x</p:attrName>
                                        </p:attrNameLst>
                                      </p:cBhvr>
                                      <p:tavLst>
                                        <p:tav tm="0">
                                          <p:val>
                                            <p:strVal val="#ppt_x-.2"/>
                                          </p:val>
                                        </p:tav>
                                        <p:tav tm="100000">
                                          <p:val>
                                            <p:strVal val="#ppt_x"/>
                                          </p:val>
                                        </p:tav>
                                      </p:tavLst>
                                    </p:anim>
                                    <p:anim calcmode="lin" valueType="num">
                                      <p:cBhvr>
                                        <p:cTn id="8"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2000"/>
                                        <p:tgtEl>
                                          <p:spTgt spid="5"/>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228600"/>
            <a:ext cx="7772400" cy="819150"/>
          </a:xfrm>
        </p:spPr>
        <p:txBody>
          <a:bodyPr>
            <a:normAutofit/>
          </a:bodyPr>
          <a:lstStyle/>
          <a:p>
            <a:r>
              <a:rPr lang="fa-IR" sz="3300" b="1" dirty="0" smtClean="0">
                <a:solidFill>
                  <a:srgbClr val="FF0000"/>
                </a:solidFill>
                <a:cs typeface="B Titr" pitchFamily="2" charset="-78"/>
              </a:rPr>
              <a:t>شناخت تجربيات منفي و ناكامي‌ها</a:t>
            </a:r>
            <a:endParaRPr lang="fa-IR" sz="3300" b="1" dirty="0">
              <a:solidFill>
                <a:srgbClr val="FF0000"/>
              </a:solidFill>
              <a:cs typeface="B Titr" pitchFamily="2" charset="-78"/>
            </a:endParaRPr>
          </a:p>
        </p:txBody>
      </p:sp>
      <p:pic>
        <p:nvPicPr>
          <p:cNvPr id="4" name="Picture 3" descr="DSC06813.JPG"/>
          <p:cNvPicPr>
            <a:picLocks noChangeAspect="1"/>
          </p:cNvPicPr>
          <p:nvPr/>
        </p:nvPicPr>
        <p:blipFill>
          <a:blip r:embed="rId2" cstate="print"/>
          <a:srcRect/>
          <a:stretch>
            <a:fillRect/>
          </a:stretch>
        </p:blipFill>
        <p:spPr>
          <a:xfrm rot="10800000">
            <a:off x="76201" y="3276600"/>
            <a:ext cx="4702098"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DSC06815.JPG"/>
          <p:cNvPicPr>
            <a:picLocks noChangeAspect="1"/>
          </p:cNvPicPr>
          <p:nvPr/>
        </p:nvPicPr>
        <p:blipFill>
          <a:blip r:embed="rId3" cstate="print"/>
          <a:srcRect/>
          <a:stretch>
            <a:fillRect/>
          </a:stretch>
        </p:blipFill>
        <p:spPr>
          <a:xfrm>
            <a:off x="5139794" y="1295400"/>
            <a:ext cx="3775606"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228600" y="1219200"/>
            <a:ext cx="4724400" cy="2015936"/>
          </a:xfrm>
          <a:prstGeom prst="rect">
            <a:avLst/>
          </a:prstGeom>
        </p:spPr>
        <p:txBody>
          <a:bodyPr wrap="square">
            <a:spAutoFit/>
          </a:bodyPr>
          <a:lstStyle/>
          <a:p>
            <a:pPr algn="just"/>
            <a:r>
              <a:rPr lang="fa-IR" sz="2500" spc="-80" dirty="0" smtClean="0">
                <a:cs typeface="B Nazanin" pitchFamily="2" charset="-78"/>
              </a:rPr>
              <a:t>تجربيات منفي و ناكامي‌هاي موجود در زندگي به همراه پیشرفت ها و موفقیت های ما مصداق‌هاي عيني و عملياتي‌اي هستند كه نشان مي‌دهند بخش عمده‌اي از نقاط قوت و ضعف‌ ما در كجا قرار دارد و چگونه عمل مي‌كند.</a:t>
            </a:r>
            <a:endParaRPr lang="en-US" sz="2500" spc="-80" dirty="0" smtClean="0">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072" y="762000"/>
            <a:ext cx="8267728" cy="2057400"/>
          </a:xfrm>
        </p:spPr>
        <p:txBody>
          <a:bodyPr>
            <a:normAutofit/>
          </a:bodyPr>
          <a:lstStyle/>
          <a:p>
            <a:pPr algn="just" rtl="1"/>
            <a:r>
              <a:rPr lang="fa-IR" sz="2400" spc="-50" dirty="0" smtClean="0">
                <a:cs typeface="B Nazanin" pitchFamily="2" charset="-78"/>
              </a:rPr>
              <a:t> </a:t>
            </a:r>
            <a:r>
              <a:rPr lang="fa-IR" sz="2700" b="0" spc="-50" dirty="0" smtClean="0">
                <a:cs typeface="B Nazanin" pitchFamily="2" charset="-78"/>
              </a:rPr>
              <a:t>اشتباه كردن و داشتن نقطه ضعف‌هايي در هر فرد كاملاً عادي و طبيعي است</a:t>
            </a:r>
          </a:p>
          <a:p>
            <a:pPr algn="just" rtl="1"/>
            <a:r>
              <a:rPr lang="fa-IR" sz="2700" b="0" spc="-50" dirty="0" smtClean="0">
                <a:cs typeface="B Nazanin" pitchFamily="2" charset="-78"/>
              </a:rPr>
              <a:t>نكته مهم اين است كه بتوانيم نقاط قوت و ضعف خود را شناخته و در پذيرش با آن باشيم و پس از اين شناخت و پذيرش در جهت </a:t>
            </a:r>
            <a:r>
              <a:rPr lang="fa-IR" sz="2700" spc="-50" dirty="0" smtClean="0">
                <a:solidFill>
                  <a:srgbClr val="FF0000"/>
                </a:solidFill>
                <a:cs typeface="B Nazanin" pitchFamily="2" charset="-78"/>
              </a:rPr>
              <a:t>به حداقل رساندن نقاط ضعف </a:t>
            </a:r>
            <a:r>
              <a:rPr lang="fa-IR" sz="2700" spc="-50" dirty="0" smtClean="0">
                <a:cs typeface="B Nazanin" pitchFamily="2" charset="-78"/>
              </a:rPr>
              <a:t>و </a:t>
            </a:r>
            <a:r>
              <a:rPr lang="fa-IR" sz="2700" spc="-50" dirty="0" smtClean="0">
                <a:solidFill>
                  <a:srgbClr val="FF0000"/>
                </a:solidFill>
                <a:cs typeface="B Nazanin" pitchFamily="2" charset="-78"/>
              </a:rPr>
              <a:t>تقويت نقاط قوت </a:t>
            </a:r>
            <a:r>
              <a:rPr lang="fa-IR" sz="2700" b="0" spc="-50" dirty="0" smtClean="0">
                <a:cs typeface="B Nazanin" pitchFamily="2" charset="-78"/>
              </a:rPr>
              <a:t>خود گام برداريم.</a:t>
            </a:r>
            <a:endParaRPr lang="fa-IR" sz="2700" b="0" spc="-50" dirty="0">
              <a:cs typeface="B Nazanin" pitchFamily="2" charset="-78"/>
            </a:endParaRPr>
          </a:p>
        </p:txBody>
      </p:sp>
      <p:sp>
        <p:nvSpPr>
          <p:cNvPr id="2" name="Title 1"/>
          <p:cNvSpPr>
            <a:spLocks noGrp="1"/>
          </p:cNvSpPr>
          <p:nvPr>
            <p:ph type="ctrTitle"/>
          </p:nvPr>
        </p:nvSpPr>
        <p:spPr>
          <a:xfrm>
            <a:off x="714348" y="-57137"/>
            <a:ext cx="7772400" cy="895337"/>
          </a:xfrm>
        </p:spPr>
        <p:txBody>
          <a:bodyPr>
            <a:normAutofit/>
          </a:bodyPr>
          <a:lstStyle/>
          <a:p>
            <a:r>
              <a:rPr lang="fa-IR" sz="3600" b="1" dirty="0" smtClean="0">
                <a:solidFill>
                  <a:srgbClr val="FF0000"/>
                </a:solidFill>
                <a:cs typeface="B Titr" pitchFamily="2" charset="-78"/>
              </a:rPr>
              <a:t>شناخت نقاط قوت و ضعف</a:t>
            </a:r>
            <a:endParaRPr lang="fa-IR" sz="3600" dirty="0">
              <a:solidFill>
                <a:srgbClr val="FF0000"/>
              </a:solidFill>
              <a:cs typeface="B Titr" pitchFamily="2" charset="-78"/>
            </a:endParaRPr>
          </a:p>
        </p:txBody>
      </p:sp>
      <p:pic>
        <p:nvPicPr>
          <p:cNvPr id="5" name="Picture 4" descr="DSC06815.JPG"/>
          <p:cNvPicPr>
            <a:picLocks noChangeAspect="1"/>
          </p:cNvPicPr>
          <p:nvPr/>
        </p:nvPicPr>
        <p:blipFill>
          <a:blip r:embed="rId2" cstate="print"/>
          <a:srcRect/>
          <a:stretch>
            <a:fillRect/>
          </a:stretch>
        </p:blipFill>
        <p:spPr>
          <a:xfrm>
            <a:off x="5105400" y="3048000"/>
            <a:ext cx="3886200" cy="3733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SC06814.JPG"/>
          <p:cNvPicPr>
            <a:picLocks noChangeAspect="1"/>
          </p:cNvPicPr>
          <p:nvPr/>
        </p:nvPicPr>
        <p:blipFill>
          <a:blip r:embed="rId3" cstate="print"/>
          <a:srcRect/>
          <a:stretch>
            <a:fillRect/>
          </a:stretch>
        </p:blipFill>
        <p:spPr>
          <a:xfrm rot="10800000">
            <a:off x="76201" y="3048000"/>
            <a:ext cx="4138313"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par>
                          <p:cTn id="15" fill="hold">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ssolve">
                                      <p:cBhvr>
                                        <p:cTn id="18" dur="500"/>
                                        <p:tgtEl>
                                          <p:spTgt spid="3">
                                            <p:txEl>
                                              <p:pRg st="0" end="0"/>
                                            </p:txEl>
                                          </p:spTgt>
                                        </p:tgtEl>
                                      </p:cBhvr>
                                    </p:animEffect>
                                  </p:childTnLst>
                                </p:cTn>
                              </p:par>
                            </p:childTnLst>
                          </p:cTn>
                        </p:par>
                        <p:par>
                          <p:cTn id="19" fill="hold">
                            <p:stCondLst>
                              <p:cond delay="4500"/>
                            </p:stCondLst>
                            <p:childTnLst>
                              <p:par>
                                <p:cTn id="20" presetID="9"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urved Connector 23"/>
          <p:cNvCxnSpPr/>
          <p:nvPr/>
        </p:nvCxnSpPr>
        <p:spPr>
          <a:xfrm flipH="1">
            <a:off x="1371600" y="4879830"/>
            <a:ext cx="2362200" cy="957590"/>
          </a:xfrm>
          <a:prstGeom prst="curvedConnector3">
            <a:avLst>
              <a:gd name="adj1" fmla="val 125541"/>
            </a:avLst>
          </a:prstGeom>
          <a:ln w="28575">
            <a:solidFill>
              <a:srgbClr val="EB722F"/>
            </a:solidFill>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a:off x="5410200" y="4876800"/>
            <a:ext cx="2362200" cy="957590"/>
          </a:xfrm>
          <a:prstGeom prst="curvedConnector3">
            <a:avLst>
              <a:gd name="adj1" fmla="val 125541"/>
            </a:avLst>
          </a:prstGeom>
          <a:ln w="28575">
            <a:solidFill>
              <a:srgbClr val="F6881A"/>
            </a:solidFill>
            <a:tailEnd type="arrow"/>
          </a:ln>
        </p:spPr>
        <p:style>
          <a:lnRef idx="1">
            <a:schemeClr val="accent1"/>
          </a:lnRef>
          <a:fillRef idx="0">
            <a:schemeClr val="accent1"/>
          </a:fillRef>
          <a:effectRef idx="0">
            <a:schemeClr val="accent1"/>
          </a:effectRef>
          <a:fontRef idx="minor">
            <a:schemeClr val="tx1"/>
          </a:fontRef>
        </p:style>
      </p:cxnSp>
      <p:sp>
        <p:nvSpPr>
          <p:cNvPr id="4" name="Subtitle 2"/>
          <p:cNvSpPr txBox="1">
            <a:spLocks/>
          </p:cNvSpPr>
          <p:nvPr/>
        </p:nvSpPr>
        <p:spPr>
          <a:xfrm>
            <a:off x="685800" y="1600200"/>
            <a:ext cx="8072494" cy="838200"/>
          </a:xfrm>
          <a:prstGeom prst="rect">
            <a:avLst/>
          </a:prstGeom>
        </p:spPr>
        <p:txBody>
          <a:bodyPr vert="horz">
            <a:normAutofit/>
          </a:bodyPr>
          <a:lstStyle/>
          <a:p>
            <a:pPr marL="0" marR="0" lvl="0"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fa-IR" sz="3200" b="1" i="0" u="none" strike="noStrike" kern="1200" cap="all" spc="-100" normalizeH="0" noProof="0" dirty="0" smtClean="0">
                <a:ln>
                  <a:noFill/>
                </a:ln>
                <a:solidFill>
                  <a:srgbClr val="FF0000"/>
                </a:solidFill>
                <a:effectLst/>
                <a:uLnTx/>
                <a:uFillTx/>
                <a:latin typeface="+mn-lt"/>
                <a:cs typeface="B Titr" pitchFamily="2" charset="-78"/>
              </a:rPr>
              <a:t>خود ارزيابي صحيح</a:t>
            </a:r>
          </a:p>
        </p:txBody>
      </p:sp>
      <p:grpSp>
        <p:nvGrpSpPr>
          <p:cNvPr id="11" name="Group 10"/>
          <p:cNvGrpSpPr/>
          <p:nvPr/>
        </p:nvGrpSpPr>
        <p:grpSpPr>
          <a:xfrm>
            <a:off x="1752600" y="2895600"/>
            <a:ext cx="5285080" cy="1109919"/>
            <a:chOff x="1752600" y="3276600"/>
            <a:chExt cx="5285080" cy="1109919"/>
          </a:xfrm>
        </p:grpSpPr>
        <p:sp>
          <p:nvSpPr>
            <p:cNvPr id="6" name="Rectangle 5"/>
            <p:cNvSpPr/>
            <p:nvPr/>
          </p:nvSpPr>
          <p:spPr>
            <a:xfrm>
              <a:off x="1752600" y="3276600"/>
              <a:ext cx="2286000" cy="1109919"/>
            </a:xfrm>
            <a:prstGeom prst="rect">
              <a:avLst/>
            </a:prstGeom>
          </p:spPr>
          <p:txBody>
            <a:bodyPr wrap="square">
              <a:spAutoFit/>
            </a:bodyPr>
            <a:lstStyle/>
            <a:p>
              <a:pPr marL="0" marR="0" lvl="0" indent="0" algn="ctr" defTabSz="914400" rtl="0" eaLnBrk="1" fontAlgn="auto" latinLnBrk="0" hangingPunct="1">
                <a:lnSpc>
                  <a:spcPct val="150000"/>
                </a:lnSpc>
                <a:spcBef>
                  <a:spcPct val="20000"/>
                </a:spcBef>
                <a:spcAft>
                  <a:spcPts val="0"/>
                </a:spcAft>
                <a:buClr>
                  <a:schemeClr val="accent1"/>
                </a:buClr>
                <a:buSzPct val="85000"/>
                <a:buFont typeface="Wingdings 2"/>
                <a:buNone/>
                <a:tabLst/>
                <a:defRPr/>
              </a:pPr>
              <a:r>
                <a:rPr lang="fa-IR" sz="2300" b="1" cap="all" spc="-100" dirty="0" smtClean="0">
                  <a:solidFill>
                    <a:srgbClr val="C00000"/>
                  </a:solidFill>
                  <a:effectLst>
                    <a:outerShdw blurRad="38100" dist="38100" dir="2700000" algn="tl">
                      <a:srgbClr val="000000">
                        <a:alpha val="43137"/>
                      </a:srgbClr>
                    </a:outerShdw>
                  </a:effectLst>
                  <a:cs typeface="B Nazanin" pitchFamily="2" charset="-78"/>
                </a:rPr>
                <a:t>آغاز حركت در مسير خود ارزيابي صحيح</a:t>
              </a:r>
            </a:p>
          </p:txBody>
        </p:sp>
        <p:sp>
          <p:nvSpPr>
            <p:cNvPr id="7" name="Rectangle 6"/>
            <p:cNvSpPr/>
            <p:nvPr/>
          </p:nvSpPr>
          <p:spPr>
            <a:xfrm>
              <a:off x="5257800" y="3276600"/>
              <a:ext cx="1779880" cy="1109919"/>
            </a:xfrm>
            <a:prstGeom prst="rect">
              <a:avLst/>
            </a:prstGeom>
          </p:spPr>
          <p:txBody>
            <a:bodyPr wrap="square">
              <a:spAutoFit/>
            </a:bodyPr>
            <a:lstStyle/>
            <a:p>
              <a:pPr>
                <a:lnSpc>
                  <a:spcPct val="150000"/>
                </a:lnSpc>
              </a:pPr>
              <a:r>
                <a:rPr lang="fa-IR" sz="2300" b="1" cap="all" spc="-100" dirty="0" smtClean="0">
                  <a:solidFill>
                    <a:srgbClr val="C00000"/>
                  </a:solidFill>
                  <a:effectLst>
                    <a:outerShdw blurRad="38100" dist="38100" dir="2700000" algn="tl">
                      <a:srgbClr val="000000">
                        <a:alpha val="43137"/>
                      </a:srgbClr>
                    </a:outerShdw>
                  </a:effectLst>
                  <a:cs typeface="B Nazanin" pitchFamily="2" charset="-78"/>
                </a:rPr>
                <a:t>شروع حركت در ميسر خودآگاهي </a:t>
              </a:r>
              <a:endParaRPr lang="en-US" sz="2300" b="1" cap="all" spc="-100" dirty="0" smtClean="0">
                <a:solidFill>
                  <a:srgbClr val="C00000"/>
                </a:solidFill>
                <a:effectLst>
                  <a:outerShdw blurRad="38100" dist="38100" dir="2700000" algn="tl">
                    <a:srgbClr val="000000">
                      <a:alpha val="43137"/>
                    </a:srgbClr>
                  </a:outerShdw>
                </a:effectLst>
                <a:cs typeface="B Nazanin" pitchFamily="2" charset="-78"/>
              </a:endParaRPr>
            </a:p>
          </p:txBody>
        </p:sp>
        <p:sp>
          <p:nvSpPr>
            <p:cNvPr id="9" name="Left-Right Arrow 8"/>
            <p:cNvSpPr/>
            <p:nvPr/>
          </p:nvSpPr>
          <p:spPr>
            <a:xfrm>
              <a:off x="3962400" y="3581400"/>
              <a:ext cx="1219200" cy="609600"/>
            </a:xfrm>
            <a:prstGeom prst="lef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p:cNvSpPr/>
            <p:nvPr/>
          </p:nvSpPr>
          <p:spPr>
            <a:xfrm>
              <a:off x="4339450" y="3596640"/>
              <a:ext cx="511680" cy="646331"/>
            </a:xfrm>
            <a:prstGeom prst="rect">
              <a:avLst/>
            </a:prstGeom>
          </p:spPr>
          <p:txBody>
            <a:bodyPr wrap="none">
              <a:spAutoFit/>
            </a:bodyPr>
            <a:lstStyle/>
            <a:p>
              <a:pPr marL="0" marR="0" lvl="0" indent="0" algn="ctr"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lang="fa-IR" sz="3600" b="1" cap="all" spc="250" dirty="0" smtClean="0">
                  <a:solidFill>
                    <a:srgbClr val="C00000"/>
                  </a:solidFill>
                  <a:cs typeface="B Titr" pitchFamily="2" charset="-78"/>
                </a:rPr>
                <a:t>=</a:t>
              </a:r>
            </a:p>
          </p:txBody>
        </p:sp>
      </p:grpSp>
      <p:sp>
        <p:nvSpPr>
          <p:cNvPr id="12" name="Rectangle 11"/>
          <p:cNvSpPr/>
          <p:nvPr/>
        </p:nvSpPr>
        <p:spPr>
          <a:xfrm>
            <a:off x="1295400" y="4419600"/>
            <a:ext cx="6858000" cy="523220"/>
          </a:xfrm>
          <a:prstGeom prst="rect">
            <a:avLst/>
          </a:prstGeom>
        </p:spPr>
        <p:txBody>
          <a:bodyPr wrap="square">
            <a:spAutoFit/>
          </a:bodyPr>
          <a:lstStyle/>
          <a:p>
            <a:pPr algn="ctr"/>
            <a:r>
              <a:rPr lang="fa-IR" sz="2800" dirty="0" smtClean="0">
                <a:cs typeface="B Nazanin" pitchFamily="2" charset="-78"/>
              </a:rPr>
              <a:t>شکاف و فاصله بین </a:t>
            </a:r>
            <a:r>
              <a:rPr lang="fa-IR" sz="2800" b="1" u="sng" dirty="0" smtClean="0">
                <a:solidFill>
                  <a:srgbClr val="C00000"/>
                </a:solidFill>
                <a:cs typeface="B Nazanin" pitchFamily="2" charset="-78"/>
              </a:rPr>
              <a:t>خود واقعی</a:t>
            </a:r>
            <a:r>
              <a:rPr lang="fa-IR" sz="2800" b="1" dirty="0" smtClean="0">
                <a:solidFill>
                  <a:srgbClr val="C00000"/>
                </a:solidFill>
                <a:cs typeface="B Nazanin" pitchFamily="2" charset="-78"/>
              </a:rPr>
              <a:t> </a:t>
            </a:r>
            <a:r>
              <a:rPr lang="fa-IR" sz="2800" dirty="0" smtClean="0">
                <a:cs typeface="B Nazanin" pitchFamily="2" charset="-78"/>
              </a:rPr>
              <a:t>و </a:t>
            </a:r>
            <a:r>
              <a:rPr lang="fa-IR" sz="2800" b="1" u="sng" dirty="0" smtClean="0">
                <a:solidFill>
                  <a:srgbClr val="C00000"/>
                </a:solidFill>
                <a:effectLst>
                  <a:outerShdw blurRad="38100" dist="38100" dir="2700000" algn="tl">
                    <a:srgbClr val="000000">
                      <a:alpha val="43137"/>
                    </a:srgbClr>
                  </a:outerShdw>
                </a:effectLst>
                <a:cs typeface="B Nazanin" pitchFamily="2" charset="-78"/>
              </a:rPr>
              <a:t>خود آرمانی</a:t>
            </a:r>
            <a:r>
              <a:rPr lang="fa-IR" sz="2800" dirty="0" smtClean="0">
                <a:cs typeface="B Nazanin" pitchFamily="2" charset="-78"/>
              </a:rPr>
              <a:t> را می کاهد.</a:t>
            </a:r>
            <a:endParaRPr lang="fa-IR" sz="2800" dirty="0">
              <a:cs typeface="B Nazanin" pitchFamily="2" charset="-78"/>
            </a:endParaRPr>
          </a:p>
        </p:txBody>
      </p:sp>
      <p:sp>
        <p:nvSpPr>
          <p:cNvPr id="14" name="Rectangle 13"/>
          <p:cNvSpPr/>
          <p:nvPr/>
        </p:nvSpPr>
        <p:spPr>
          <a:xfrm>
            <a:off x="5410200" y="5501390"/>
            <a:ext cx="2514600" cy="523220"/>
          </a:xfrm>
          <a:prstGeom prst="rect">
            <a:avLst/>
          </a:prstGeom>
        </p:spPr>
        <p:txBody>
          <a:bodyPr wrap="square">
            <a:spAutoFit/>
          </a:bodyPr>
          <a:lstStyle/>
          <a:p>
            <a:pPr algn="ctr"/>
            <a:r>
              <a:rPr lang="fa-IR" sz="2800" b="1" dirty="0" smtClean="0">
                <a:cs typeface="B Nazanin" pitchFamily="2" charset="-78"/>
              </a:rPr>
              <a:t>آنچه واقعا هستیم</a:t>
            </a:r>
            <a:endParaRPr lang="fa-IR" sz="2800" b="1" dirty="0">
              <a:cs typeface="B Nazanin" pitchFamily="2" charset="-78"/>
            </a:endParaRPr>
          </a:p>
        </p:txBody>
      </p:sp>
      <p:sp>
        <p:nvSpPr>
          <p:cNvPr id="15" name="Rectangle 14"/>
          <p:cNvSpPr/>
          <p:nvPr/>
        </p:nvSpPr>
        <p:spPr>
          <a:xfrm>
            <a:off x="1219200" y="5486400"/>
            <a:ext cx="3200400" cy="523220"/>
          </a:xfrm>
          <a:prstGeom prst="rect">
            <a:avLst/>
          </a:prstGeom>
        </p:spPr>
        <p:txBody>
          <a:bodyPr wrap="square">
            <a:spAutoFit/>
          </a:bodyPr>
          <a:lstStyle/>
          <a:p>
            <a:pPr algn="ctr"/>
            <a:r>
              <a:rPr lang="fa-IR" sz="2800" b="1" dirty="0" smtClean="0">
                <a:cs typeface="B Nazanin" pitchFamily="2" charset="-78"/>
              </a:rPr>
              <a:t>آنچه می خواهیم باشیم</a:t>
            </a:r>
            <a:endParaRPr lang="fa-IR" sz="2800" b="1" dirty="0">
              <a:cs typeface="B Nazanin" pitchFamily="2" charset="-78"/>
            </a:endParaRPr>
          </a:p>
        </p:txBody>
      </p:sp>
      <p:pic>
        <p:nvPicPr>
          <p:cNvPr id="13" name="Picture 12" descr="images.jpg"/>
          <p:cNvPicPr>
            <a:picLocks noChangeAspect="1"/>
          </p:cNvPicPr>
          <p:nvPr/>
        </p:nvPicPr>
        <p:blipFill>
          <a:blip r:embed="rId2" cstate="print"/>
          <a:stretch>
            <a:fillRect/>
          </a:stretch>
        </p:blipFill>
        <p:spPr>
          <a:xfrm>
            <a:off x="212360" y="132522"/>
            <a:ext cx="2514600" cy="2915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3000" fill="hold"/>
                                        <p:tgtEl>
                                          <p:spTgt spid="11"/>
                                        </p:tgtEl>
                                        <p:attrNameLst>
                                          <p:attrName>ppt_x</p:attrName>
                                        </p:attrNameLst>
                                      </p:cBhvr>
                                      <p:tavLst>
                                        <p:tav tm="0">
                                          <p:val>
                                            <p:strVal val="#ppt_x-.2"/>
                                          </p:val>
                                        </p:tav>
                                        <p:tav tm="100000">
                                          <p:val>
                                            <p:strVal val="#ppt_x"/>
                                          </p:val>
                                        </p:tav>
                                      </p:tavLst>
                                    </p:anim>
                                    <p:anim calcmode="lin" valueType="num">
                                      <p:cBhvr>
                                        <p:cTn id="13" dur="3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3000"/>
                                        <p:tgtEl>
                                          <p:spTgt spid="11"/>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par>
                          <p:cTn id="19" fill="hold">
                            <p:stCondLst>
                              <p:cond delay="5000"/>
                            </p:stCondLst>
                            <p:childTnLst>
                              <p:par>
                                <p:cTn id="20" presetID="52"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Scale>
                                      <p:cBhvr>
                                        <p:cTn id="22" dur="2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2000" decel="50000" fill="hold">
                                          <p:stCondLst>
                                            <p:cond delay="0"/>
                                          </p:stCondLst>
                                        </p:cTn>
                                        <p:tgtEl>
                                          <p:spTgt spid="17"/>
                                        </p:tgtEl>
                                        <p:attrNameLst>
                                          <p:attrName>ppt_x</p:attrName>
                                          <p:attrName>ppt_y</p:attrName>
                                        </p:attrNameLst>
                                      </p:cBhvr>
                                    </p:animMotion>
                                    <p:animEffect transition="in" filter="fade">
                                      <p:cBhvr>
                                        <p:cTn id="24" dur="2000"/>
                                        <p:tgtEl>
                                          <p:spTgt spid="17"/>
                                        </p:tgtEl>
                                      </p:cBhvr>
                                    </p:animEffect>
                                  </p:childTnLst>
                                </p:cTn>
                              </p:par>
                            </p:childTnLst>
                          </p:cTn>
                        </p:par>
                        <p:par>
                          <p:cTn id="25" fill="hold">
                            <p:stCondLst>
                              <p:cond delay="7000"/>
                            </p:stCondLst>
                            <p:childTnLst>
                              <p:par>
                                <p:cTn id="26" presetID="5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Scale>
                                      <p:cBhvr>
                                        <p:cTn id="28" dur="2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2000" decel="50000" fill="hold">
                                          <p:stCondLst>
                                            <p:cond delay="0"/>
                                          </p:stCondLst>
                                        </p:cTn>
                                        <p:tgtEl>
                                          <p:spTgt spid="24"/>
                                        </p:tgtEl>
                                        <p:attrNameLst>
                                          <p:attrName>ppt_x</p:attrName>
                                          <p:attrName>ppt_y</p:attrName>
                                        </p:attrNameLst>
                                      </p:cBhvr>
                                    </p:animMotion>
                                    <p:animEffect transition="in" filter="fade">
                                      <p:cBhvr>
                                        <p:cTn id="30" dur="2000"/>
                                        <p:tgtEl>
                                          <p:spTgt spid="24"/>
                                        </p:tgtEl>
                                      </p:cBhvr>
                                    </p:animEffect>
                                  </p:childTnLst>
                                </p:cTn>
                              </p:par>
                            </p:childTnLst>
                          </p:cTn>
                        </p:par>
                        <p:par>
                          <p:cTn id="31" fill="hold">
                            <p:stCondLst>
                              <p:cond delay="9000"/>
                            </p:stCondLst>
                            <p:childTnLst>
                              <p:par>
                                <p:cTn id="32" presetID="52"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Scale>
                                      <p:cBhvr>
                                        <p:cTn id="34" dur="2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2000" decel="50000" fill="hold">
                                          <p:stCondLst>
                                            <p:cond delay="0"/>
                                          </p:stCondLst>
                                        </p:cTn>
                                        <p:tgtEl>
                                          <p:spTgt spid="15"/>
                                        </p:tgtEl>
                                        <p:attrNameLst>
                                          <p:attrName>ppt_x</p:attrName>
                                          <p:attrName>ppt_y</p:attrName>
                                        </p:attrNameLst>
                                      </p:cBhvr>
                                    </p:animMotion>
                                    <p:animEffect transition="in" filter="fade">
                                      <p:cBhvr>
                                        <p:cTn id="36" dur="2000"/>
                                        <p:tgtEl>
                                          <p:spTgt spid="15"/>
                                        </p:tgtEl>
                                      </p:cBhvr>
                                    </p:animEffect>
                                  </p:childTnLst>
                                </p:cTn>
                              </p:par>
                            </p:childTnLst>
                          </p:cTn>
                        </p:par>
                        <p:par>
                          <p:cTn id="37" fill="hold">
                            <p:stCondLst>
                              <p:cond delay="11000"/>
                            </p:stCondLst>
                            <p:childTnLst>
                              <p:par>
                                <p:cTn id="38" presetID="52"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Scale>
                                      <p:cBhvr>
                                        <p:cTn id="40" dur="2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2000" decel="50000" fill="hold">
                                          <p:stCondLst>
                                            <p:cond delay="0"/>
                                          </p:stCondLst>
                                        </p:cTn>
                                        <p:tgtEl>
                                          <p:spTgt spid="14"/>
                                        </p:tgtEl>
                                        <p:attrNameLst>
                                          <p:attrName>ppt_x</p:attrName>
                                          <p:attrName>ppt_y</p:attrName>
                                        </p:attrNameLst>
                                      </p:cBhvr>
                                    </p:animMotion>
                                    <p:animEffect transition="in" filter="fade">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2e79067f4bf5e5603ec0f5378364397.jpg"/>
          <p:cNvPicPr>
            <a:picLocks noChangeAspect="1"/>
          </p:cNvPicPr>
          <p:nvPr/>
        </p:nvPicPr>
        <p:blipFill>
          <a:blip r:embed="rId2" cstate="print"/>
          <a:stretch>
            <a:fillRect/>
          </a:stretch>
        </p:blipFill>
        <p:spPr>
          <a:xfrm>
            <a:off x="304800" y="76200"/>
            <a:ext cx="8534400" cy="67208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1248979105_28_bc3da4fdc2.jpg"/>
          <p:cNvPicPr>
            <a:picLocks noChangeAspect="1"/>
          </p:cNvPicPr>
          <p:nvPr/>
        </p:nvPicPr>
        <p:blipFill>
          <a:blip r:embed="rId3" cstate="print">
            <a:clrChange>
              <a:clrFrom>
                <a:srgbClr val="FFFFFF"/>
              </a:clrFrom>
              <a:clrTo>
                <a:srgbClr val="FFFFFF">
                  <a:alpha val="0"/>
                </a:srgbClr>
              </a:clrTo>
            </a:clrChange>
          </a:blip>
          <a:stretch>
            <a:fillRect/>
          </a:stretch>
        </p:blipFill>
        <p:spPr>
          <a:xfrm rot="20807931">
            <a:off x="2077703" y="-87111"/>
            <a:ext cx="1954902" cy="2280719"/>
          </a:xfrm>
          <a:prstGeom prst="rect">
            <a:avLst/>
          </a:prstGeom>
          <a:ln>
            <a:noFill/>
          </a:ln>
        </p:spPr>
      </p:pic>
      <p:sp>
        <p:nvSpPr>
          <p:cNvPr id="7" name="Title 1"/>
          <p:cNvSpPr txBox="1">
            <a:spLocks/>
          </p:cNvSpPr>
          <p:nvPr/>
        </p:nvSpPr>
        <p:spPr>
          <a:xfrm>
            <a:off x="2667000" y="457200"/>
            <a:ext cx="5791200" cy="688953"/>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a-IR" sz="3600" b="0" i="0" u="none" strike="noStrike" kern="1200" cap="none" spc="0" normalizeH="0" baseline="0" noProof="0" dirty="0" smtClean="0">
                <a:ln>
                  <a:noFill/>
                </a:ln>
                <a:solidFill>
                  <a:srgbClr val="FF0000"/>
                </a:solidFill>
                <a:effectLst/>
                <a:uLnTx/>
                <a:uFillTx/>
                <a:latin typeface="+mj-lt"/>
                <a:ea typeface="+mj-ea"/>
                <a:cs typeface="B Titr" pitchFamily="2" charset="-78"/>
              </a:rPr>
              <a:t>هویت جمعی وگروهی</a:t>
            </a:r>
            <a:endParaRPr kumimoji="0" lang="fa-IR" sz="3600" b="0" i="0" u="none" strike="noStrike" kern="1200" cap="none" spc="0" normalizeH="0" baseline="0" noProof="0" dirty="0">
              <a:ln>
                <a:noFill/>
              </a:ln>
              <a:solidFill>
                <a:srgbClr val="FF0000"/>
              </a:solidFill>
              <a:effectLst/>
              <a:uLnTx/>
              <a:uFillTx/>
              <a:latin typeface="+mj-lt"/>
              <a:ea typeface="+mj-ea"/>
              <a:cs typeface="B Titr"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ppt_x</p:attrName>
                                        </p:attrNameLst>
                                      </p:cBhvr>
                                      <p:tavLst>
                                        <p:tav tm="0">
                                          <p:val>
                                            <p:strVal val="#ppt_x-.2"/>
                                          </p:val>
                                        </p:tav>
                                        <p:tav tm="100000">
                                          <p:val>
                                            <p:strVal val="#ppt_x"/>
                                          </p:val>
                                        </p:tav>
                                      </p:tavLst>
                                    </p:anim>
                                    <p:anim calcmode="lin" valueType="num">
                                      <p:cBhvr>
                                        <p:cTn id="8" dur="2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1571625"/>
            <a:ext cx="8358188" cy="4829175"/>
          </a:xfrm>
        </p:spPr>
        <p:txBody>
          <a:bodyPr>
            <a:normAutofit lnSpcReduction="10000"/>
          </a:bodyPr>
          <a:lstStyle/>
          <a:p>
            <a:pPr algn="just" rtl="1">
              <a:lnSpc>
                <a:spcPct val="150000"/>
              </a:lnSpc>
              <a:buNone/>
            </a:pPr>
            <a:r>
              <a:rPr lang="fa-IR" sz="3000" b="1" spc="0" dirty="0" smtClean="0">
                <a:effectLst>
                  <a:outerShdw blurRad="38100" dist="38100" dir="2700000" algn="tl">
                    <a:srgbClr val="000000">
                      <a:alpha val="43137"/>
                    </a:srgbClr>
                  </a:outerShdw>
                </a:effectLst>
                <a:cs typeface="B Nazanin" pitchFamily="2" charset="-78"/>
              </a:rPr>
              <a:t>گروه عبارت است از </a:t>
            </a:r>
            <a:r>
              <a:rPr lang="fa-IR" sz="3000" b="1" u="sng" spc="0" dirty="0" smtClean="0">
                <a:solidFill>
                  <a:srgbClr val="FF0000"/>
                </a:solidFill>
                <a:effectLst>
                  <a:outerShdw blurRad="38100" dist="38100" dir="2700000" algn="tl">
                    <a:srgbClr val="000000">
                      <a:alpha val="43137"/>
                    </a:srgbClr>
                  </a:outerShdw>
                </a:effectLst>
                <a:cs typeface="B Nazanin" pitchFamily="2" charset="-78"/>
              </a:rPr>
              <a:t>دو يا چند نفر</a:t>
            </a:r>
            <a:r>
              <a:rPr lang="fa-IR" sz="3000" b="1" spc="0" dirty="0" smtClean="0">
                <a:solidFill>
                  <a:srgbClr val="FF0000"/>
                </a:solidFill>
                <a:effectLst>
                  <a:outerShdw blurRad="38100" dist="38100" dir="2700000" algn="tl">
                    <a:srgbClr val="000000">
                      <a:alpha val="43137"/>
                    </a:srgbClr>
                  </a:outerShdw>
                </a:effectLst>
                <a:cs typeface="B Nazanin" pitchFamily="2" charset="-78"/>
              </a:rPr>
              <a:t> </a:t>
            </a:r>
            <a:r>
              <a:rPr lang="fa-IR" sz="3000" b="1" spc="0" dirty="0" smtClean="0">
                <a:effectLst>
                  <a:outerShdw blurRad="38100" dist="38100" dir="2700000" algn="tl">
                    <a:srgbClr val="000000">
                      <a:alpha val="43137"/>
                    </a:srgbClr>
                  </a:outerShdw>
                </a:effectLst>
                <a:cs typeface="B Nazanin" pitchFamily="2" charset="-78"/>
              </a:rPr>
              <a:t>که :</a:t>
            </a:r>
          </a:p>
          <a:p>
            <a:pPr marL="3087688" indent="285750" algn="just" rtl="1">
              <a:lnSpc>
                <a:spcPct val="150000"/>
              </a:lnSpc>
              <a:buClr>
                <a:schemeClr val="tx1"/>
              </a:buClr>
              <a:buSzPct val="100000"/>
              <a:buFont typeface="Wingdings 2" pitchFamily="18" charset="2"/>
              <a:buChar char=""/>
            </a:pPr>
            <a:r>
              <a:rPr lang="fa-IR" sz="3300" b="1" u="sng" spc="0" dirty="0" smtClean="0">
                <a:effectLst>
                  <a:outerShdw blurRad="38100" dist="38100" dir="2700000" algn="tl">
                    <a:srgbClr val="000000">
                      <a:alpha val="43137"/>
                    </a:srgbClr>
                  </a:outerShdw>
                </a:effectLst>
                <a:cs typeface="B Nazanin" pitchFamily="2" charset="-78"/>
              </a:rPr>
              <a:t>هدف مشترك</a:t>
            </a:r>
            <a:endParaRPr lang="en-US" sz="3300" b="1" u="sng" spc="0" dirty="0" smtClean="0">
              <a:effectLst>
                <a:outerShdw blurRad="38100" dist="38100" dir="2700000" algn="tl">
                  <a:srgbClr val="000000">
                    <a:alpha val="43137"/>
                  </a:srgbClr>
                </a:outerShdw>
              </a:effectLst>
              <a:cs typeface="B Nazanin" pitchFamily="2" charset="-78"/>
            </a:endParaRPr>
          </a:p>
          <a:p>
            <a:pPr marL="3087688" indent="285750" algn="just" rtl="1">
              <a:lnSpc>
                <a:spcPct val="150000"/>
              </a:lnSpc>
              <a:buClr>
                <a:schemeClr val="tx1"/>
              </a:buClr>
              <a:buSzPct val="100000"/>
              <a:buFont typeface="Wingdings 2" pitchFamily="18" charset="2"/>
              <a:buChar char=""/>
            </a:pPr>
            <a:r>
              <a:rPr lang="fa-IR" sz="3300" b="1" u="sng" spc="0" dirty="0" smtClean="0">
                <a:effectLst>
                  <a:outerShdw blurRad="38100" dist="38100" dir="2700000" algn="tl">
                    <a:srgbClr val="000000">
                      <a:alpha val="43137"/>
                    </a:srgbClr>
                  </a:outerShdw>
                </a:effectLst>
                <a:cs typeface="B Nazanin" pitchFamily="2" charset="-78"/>
              </a:rPr>
              <a:t>روابط و ارتباطات</a:t>
            </a:r>
            <a:endParaRPr lang="en-US" sz="3300" b="1" u="sng" spc="0" dirty="0" smtClean="0">
              <a:effectLst>
                <a:outerShdw blurRad="38100" dist="38100" dir="2700000" algn="tl">
                  <a:srgbClr val="000000">
                    <a:alpha val="43137"/>
                  </a:srgbClr>
                </a:outerShdw>
              </a:effectLst>
              <a:cs typeface="B Nazanin" pitchFamily="2" charset="-78"/>
            </a:endParaRPr>
          </a:p>
          <a:p>
            <a:pPr marL="3087688" indent="285750" algn="just" rtl="1">
              <a:lnSpc>
                <a:spcPct val="150000"/>
              </a:lnSpc>
              <a:buClr>
                <a:schemeClr val="tx1"/>
              </a:buClr>
              <a:buSzPct val="100000"/>
              <a:buFont typeface="Wingdings 2" pitchFamily="18" charset="2"/>
              <a:buChar char=""/>
            </a:pPr>
            <a:r>
              <a:rPr lang="fa-IR" sz="3300" b="1" u="sng" spc="0" dirty="0" smtClean="0">
                <a:effectLst>
                  <a:outerShdw blurRad="38100" dist="38100" dir="2700000" algn="tl">
                    <a:srgbClr val="000000">
                      <a:alpha val="43137"/>
                    </a:srgbClr>
                  </a:outerShdw>
                </a:effectLst>
                <a:cs typeface="B Nazanin" pitchFamily="2" charset="-78"/>
              </a:rPr>
              <a:t>برخوردهاي عاطفي</a:t>
            </a:r>
            <a:endParaRPr lang="en-US" sz="3300" b="1" u="sng" spc="0" dirty="0" smtClean="0">
              <a:effectLst>
                <a:outerShdw blurRad="38100" dist="38100" dir="2700000" algn="tl">
                  <a:srgbClr val="000000">
                    <a:alpha val="43137"/>
                  </a:srgbClr>
                </a:outerShdw>
              </a:effectLst>
              <a:cs typeface="B Nazanin" pitchFamily="2" charset="-78"/>
            </a:endParaRPr>
          </a:p>
          <a:p>
            <a:pPr marL="3087688" indent="285750" algn="just" rtl="1">
              <a:lnSpc>
                <a:spcPct val="150000"/>
              </a:lnSpc>
              <a:buClr>
                <a:schemeClr val="tx1"/>
              </a:buClr>
              <a:buSzPct val="100000"/>
              <a:buFont typeface="Wingdings 2" pitchFamily="18" charset="2"/>
              <a:buChar char=""/>
            </a:pPr>
            <a:r>
              <a:rPr lang="fa-IR" sz="3300" b="1" u="sng" spc="0" dirty="0" smtClean="0">
                <a:effectLst>
                  <a:outerShdw blurRad="38100" dist="38100" dir="2700000" algn="tl">
                    <a:srgbClr val="000000">
                      <a:alpha val="43137"/>
                    </a:srgbClr>
                  </a:outerShdw>
                </a:effectLst>
                <a:cs typeface="B Nazanin" pitchFamily="2" charset="-78"/>
              </a:rPr>
              <a:t>پويايي هاي خاصي </a:t>
            </a:r>
            <a:endParaRPr lang="en-US" sz="3300" b="1" u="sng" spc="0" dirty="0" smtClean="0">
              <a:effectLst>
                <a:outerShdw blurRad="38100" dist="38100" dir="2700000" algn="tl">
                  <a:srgbClr val="000000">
                    <a:alpha val="43137"/>
                  </a:srgbClr>
                </a:outerShdw>
              </a:effectLst>
              <a:cs typeface="B Nazanin" pitchFamily="2" charset="-78"/>
            </a:endParaRPr>
          </a:p>
          <a:p>
            <a:pPr algn="just" rtl="1">
              <a:lnSpc>
                <a:spcPct val="150000"/>
              </a:lnSpc>
              <a:buNone/>
            </a:pPr>
            <a:r>
              <a:rPr lang="fa-IR" sz="2800" b="1" spc="0" dirty="0" smtClean="0">
                <a:effectLst>
                  <a:outerShdw blurRad="38100" dist="38100" dir="2700000" algn="tl">
                    <a:srgbClr val="000000">
                      <a:alpha val="43137"/>
                    </a:srgbClr>
                  </a:outerShdw>
                </a:effectLst>
                <a:cs typeface="B Nazanin" pitchFamily="2" charset="-78"/>
              </a:rPr>
              <a:t>                                                                              دارند.</a:t>
            </a:r>
            <a:endParaRPr lang="fa-IR" sz="2800" b="1" spc="0" dirty="0">
              <a:effectLst>
                <a:outerShdw blurRad="38100" dist="38100" dir="2700000" algn="tl">
                  <a:srgbClr val="000000">
                    <a:alpha val="43137"/>
                  </a:srgbClr>
                </a:outerShdw>
              </a:effectLst>
              <a:cs typeface="B Nazanin" pitchFamily="2" charset="-78"/>
            </a:endParaRPr>
          </a:p>
        </p:txBody>
      </p:sp>
      <p:pic>
        <p:nvPicPr>
          <p:cNvPr id="2050" name="Picture 2" descr="H:\jila\mmb2\gif\0037.gif"/>
          <p:cNvPicPr>
            <a:picLocks noChangeAspect="1" noChangeArrowheads="1" noCrop="1"/>
          </p:cNvPicPr>
          <p:nvPr/>
        </p:nvPicPr>
        <p:blipFill>
          <a:blip r:embed="rId2" cstate="print">
            <a:clrChange>
              <a:clrFrom>
                <a:srgbClr val="FFFFFF"/>
              </a:clrFrom>
              <a:clrTo>
                <a:srgbClr val="FFFFFF">
                  <a:alpha val="0"/>
                </a:srgbClr>
              </a:clrTo>
            </a:clrChange>
          </a:blip>
          <a:srcRect/>
          <a:stretch>
            <a:fillRect/>
          </a:stretch>
        </p:blipFill>
        <p:spPr bwMode="auto">
          <a:xfrm>
            <a:off x="0" y="76200"/>
            <a:ext cx="3429000" cy="2286000"/>
          </a:xfrm>
          <a:prstGeom prst="rect">
            <a:avLst/>
          </a:prstGeom>
          <a:noFill/>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B722F"/>
            </a:gs>
            <a:gs pos="64999">
              <a:srgbClr val="F0EBD5"/>
            </a:gs>
            <a:gs pos="100000">
              <a:srgbClr val="D1C39F"/>
            </a:gs>
          </a:gsLst>
          <a:lin ang="2700000" scaled="1"/>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2505060"/>
            <a:ext cx="7391400" cy="4352940"/>
          </a:xfrm>
        </p:spPr>
        <p:txBody>
          <a:bodyPr>
            <a:normAutofit/>
          </a:bodyPr>
          <a:lstStyle/>
          <a:p>
            <a:pPr algn="just" rtl="1">
              <a:lnSpc>
                <a:spcPct val="150000"/>
              </a:lnSpc>
              <a:buClr>
                <a:schemeClr val="accent1">
                  <a:lumMod val="50000"/>
                </a:schemeClr>
              </a:buClr>
              <a:buSzPct val="100000"/>
              <a:buFont typeface="Wingdings 2" pitchFamily="18" charset="2"/>
              <a:buChar char=""/>
            </a:pPr>
            <a:r>
              <a:rPr lang="fa-IR" sz="2400" spc="0" dirty="0" smtClean="0">
                <a:solidFill>
                  <a:schemeClr val="accent1">
                    <a:lumMod val="50000"/>
                  </a:schemeClr>
                </a:solidFill>
                <a:cs typeface="B Nazanin" pitchFamily="2" charset="-78"/>
              </a:rPr>
              <a:t> تماشاگران بازی فوتبال دانشگاه	</a:t>
            </a:r>
          </a:p>
          <a:p>
            <a:pPr algn="just" rtl="1">
              <a:lnSpc>
                <a:spcPct val="150000"/>
              </a:lnSpc>
              <a:buClr>
                <a:schemeClr val="accent1">
                  <a:lumMod val="50000"/>
                </a:schemeClr>
              </a:buClr>
              <a:buSzPct val="100000"/>
              <a:buFont typeface="Wingdings 2" pitchFamily="18" charset="2"/>
              <a:buChar char=""/>
            </a:pPr>
            <a:r>
              <a:rPr lang="fa-IR" sz="2400" spc="0" dirty="0" smtClean="0">
                <a:solidFill>
                  <a:schemeClr val="accent1">
                    <a:lumMod val="50000"/>
                  </a:schemeClr>
                </a:solidFill>
                <a:cs typeface="B Nazanin" pitchFamily="2" charset="-78"/>
              </a:rPr>
              <a:t>کمیته</a:t>
            </a:r>
            <a:r>
              <a:rPr lang="ar-SA" sz="2400" spc="0" dirty="0" smtClean="0">
                <a:solidFill>
                  <a:schemeClr val="accent1">
                    <a:lumMod val="50000"/>
                  </a:schemeClr>
                </a:solidFill>
                <a:cs typeface="B Nazanin" pitchFamily="2" charset="-78"/>
              </a:rPr>
              <a:t>‌</a:t>
            </a:r>
            <a:r>
              <a:rPr lang="fa-IR" sz="2400" spc="0" dirty="0" smtClean="0">
                <a:solidFill>
                  <a:schemeClr val="accent1">
                    <a:lumMod val="50000"/>
                  </a:schemeClr>
                </a:solidFill>
                <a:cs typeface="B Nazanin" pitchFamily="2" charset="-78"/>
              </a:rPr>
              <a:t>ای که با هدف رفع یک مشکل تولیدی تشکیل شده است</a:t>
            </a:r>
          </a:p>
          <a:p>
            <a:pPr algn="just" rtl="1">
              <a:lnSpc>
                <a:spcPct val="150000"/>
              </a:lnSpc>
              <a:buClr>
                <a:schemeClr val="accent1">
                  <a:lumMod val="50000"/>
                </a:schemeClr>
              </a:buClr>
              <a:buSzPct val="100000"/>
              <a:buFont typeface="Wingdings 2" pitchFamily="18" charset="2"/>
              <a:buChar char=""/>
            </a:pPr>
            <a:r>
              <a:rPr lang="fa-IR" sz="2400" spc="0" dirty="0" smtClean="0">
                <a:solidFill>
                  <a:schemeClr val="accent1">
                    <a:lumMod val="50000"/>
                  </a:schemeClr>
                </a:solidFill>
                <a:cs typeface="B Nazanin" pitchFamily="2" charset="-78"/>
              </a:rPr>
              <a:t> گروهی از اراذل و اوباش که مغازه ها را به آتش کشیده اند</a:t>
            </a:r>
          </a:p>
          <a:p>
            <a:pPr algn="just" rtl="1">
              <a:lnSpc>
                <a:spcPct val="150000"/>
              </a:lnSpc>
              <a:buClr>
                <a:schemeClr val="accent1">
                  <a:lumMod val="50000"/>
                </a:schemeClr>
              </a:buClr>
              <a:buSzPct val="100000"/>
              <a:buFont typeface="Wingdings 2" pitchFamily="18" charset="2"/>
              <a:buChar char=""/>
            </a:pPr>
            <a:r>
              <a:rPr lang="fa-IR" sz="2400" spc="0" dirty="0" smtClean="0">
                <a:solidFill>
                  <a:schemeClr val="accent1">
                    <a:lumMod val="50000"/>
                  </a:schemeClr>
                </a:solidFill>
                <a:cs typeface="B Nazanin" pitchFamily="2" charset="-78"/>
              </a:rPr>
              <a:t> شش کارگر که گوشی روی گوش</a:t>
            </a:r>
            <a:r>
              <a:rPr lang="ar-SA" sz="2400" spc="0" dirty="0" smtClean="0">
                <a:solidFill>
                  <a:schemeClr val="accent1">
                    <a:lumMod val="50000"/>
                  </a:schemeClr>
                </a:solidFill>
                <a:cs typeface="B Nazanin" pitchFamily="2" charset="-78"/>
              </a:rPr>
              <a:t>‌</a:t>
            </a:r>
            <a:r>
              <a:rPr lang="fa-IR" sz="2400" spc="0" dirty="0" smtClean="0">
                <a:solidFill>
                  <a:schemeClr val="accent1">
                    <a:lumMod val="50000"/>
                  </a:schemeClr>
                </a:solidFill>
                <a:cs typeface="B Nazanin" pitchFamily="2" charset="-78"/>
              </a:rPr>
              <a:t>شان دارند ودر کنار هم در خط تولید مشغول کارند.</a:t>
            </a:r>
          </a:p>
          <a:p>
            <a:pPr algn="just" rtl="1">
              <a:lnSpc>
                <a:spcPct val="150000"/>
              </a:lnSpc>
              <a:buClr>
                <a:schemeClr val="accent1">
                  <a:lumMod val="50000"/>
                </a:schemeClr>
              </a:buClr>
              <a:buSzPct val="100000"/>
              <a:buFont typeface="Wingdings 2" pitchFamily="18" charset="2"/>
              <a:buChar char=""/>
            </a:pPr>
            <a:r>
              <a:rPr lang="fa-IR" sz="2400" spc="0" dirty="0" smtClean="0">
                <a:solidFill>
                  <a:schemeClr val="accent1">
                    <a:lumMod val="50000"/>
                  </a:schemeClr>
                </a:solidFill>
                <a:cs typeface="B Nazanin" pitchFamily="2" charset="-78"/>
              </a:rPr>
              <a:t> زنان چشم آبی ژاپنی</a:t>
            </a:r>
            <a:r>
              <a:rPr lang="fa-IR" sz="2400" spc="0" dirty="0" smtClean="0">
                <a:cs typeface="B Nazanin" pitchFamily="2" charset="-78"/>
              </a:rPr>
              <a:t>	</a:t>
            </a:r>
            <a:endParaRPr lang="en-US" sz="2400" spc="0" dirty="0" smtClean="0">
              <a:cs typeface="B Nazanin" pitchFamily="2" charset="-78"/>
            </a:endParaRPr>
          </a:p>
          <a:p>
            <a:pPr algn="just" rtl="1">
              <a:lnSpc>
                <a:spcPct val="150000"/>
              </a:lnSpc>
              <a:buClr>
                <a:schemeClr val="accent1">
                  <a:lumMod val="50000"/>
                </a:schemeClr>
              </a:buClr>
              <a:buSzPct val="100000"/>
              <a:buFont typeface="Wingdings 2" pitchFamily="18" charset="2"/>
              <a:buChar char=""/>
            </a:pPr>
            <a:endParaRPr lang="fa-IR" sz="2400" spc="0" dirty="0">
              <a:cs typeface="B Nazanin" pitchFamily="2" charset="-78"/>
            </a:endParaRPr>
          </a:p>
        </p:txBody>
      </p:sp>
      <p:sp>
        <p:nvSpPr>
          <p:cNvPr id="2" name="Title 1"/>
          <p:cNvSpPr>
            <a:spLocks noGrp="1"/>
          </p:cNvSpPr>
          <p:nvPr>
            <p:ph type="ctrTitle"/>
          </p:nvPr>
        </p:nvSpPr>
        <p:spPr>
          <a:xfrm>
            <a:off x="609600" y="533401"/>
            <a:ext cx="8077200" cy="1523999"/>
          </a:xfrm>
        </p:spPr>
        <p:txBody>
          <a:bodyPr>
            <a:normAutofit/>
          </a:bodyPr>
          <a:lstStyle/>
          <a:p>
            <a:pPr>
              <a:lnSpc>
                <a:spcPct val="150000"/>
              </a:lnSpc>
            </a:pPr>
            <a:r>
              <a:rPr lang="fa-IR" sz="2800" b="1" dirty="0" smtClean="0">
                <a:solidFill>
                  <a:schemeClr val="tx2">
                    <a:lumMod val="50000"/>
                  </a:schemeClr>
                </a:solidFill>
                <a:cs typeface="B Nazanin" pitchFamily="2" charset="-78"/>
              </a:rPr>
              <a:t>  به گروههای دو نفری تقسیم شوید و مجموعه</a:t>
            </a:r>
            <a:r>
              <a:rPr lang="ar-SA" sz="2800" b="1" dirty="0" smtClean="0">
                <a:solidFill>
                  <a:schemeClr val="tx2">
                    <a:lumMod val="50000"/>
                  </a:schemeClr>
                </a:solidFill>
                <a:cs typeface="B Nazanin" pitchFamily="2" charset="-78"/>
              </a:rPr>
              <a:t>‌</a:t>
            </a:r>
            <a:r>
              <a:rPr lang="fa-IR" sz="2800" b="1" dirty="0" smtClean="0">
                <a:solidFill>
                  <a:schemeClr val="tx2">
                    <a:lumMod val="50000"/>
                  </a:schemeClr>
                </a:solidFill>
                <a:cs typeface="B Nazanin" pitchFamily="2" charset="-78"/>
              </a:rPr>
              <a:t>های انسانی زیر را از لحاظ میزان «گروه بودن» درجه</a:t>
            </a:r>
            <a:r>
              <a:rPr lang="ar-SA" sz="2800" b="1" dirty="0" smtClean="0">
                <a:solidFill>
                  <a:schemeClr val="tx2">
                    <a:lumMod val="50000"/>
                  </a:schemeClr>
                </a:solidFill>
                <a:cs typeface="B Nazanin" pitchFamily="2" charset="-78"/>
              </a:rPr>
              <a:t>‌</a:t>
            </a:r>
            <a:r>
              <a:rPr lang="fa-IR" sz="2800" b="1" dirty="0" smtClean="0">
                <a:solidFill>
                  <a:schemeClr val="tx2">
                    <a:lumMod val="50000"/>
                  </a:schemeClr>
                </a:solidFill>
                <a:cs typeface="B Nazanin" pitchFamily="2" charset="-78"/>
              </a:rPr>
              <a:t>بندی کنید</a:t>
            </a:r>
            <a:endParaRPr lang="fa-IR" sz="2800" b="1" dirty="0">
              <a:solidFill>
                <a:schemeClr val="tx2">
                  <a:lumMod val="50000"/>
                </a:schemeClr>
              </a:solidFill>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000"/>
                                        <p:tgtEl>
                                          <p:spTgt spid="3">
                                            <p:txEl>
                                              <p:pRg st="2" end="2"/>
                                            </p:txEl>
                                          </p:spTgt>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66800" y="228601"/>
            <a:ext cx="7086600" cy="685799"/>
          </a:xfrm>
        </p:spPr>
        <p:txBody>
          <a:bodyPr>
            <a:prstTxWarp prst="textDoubleWave1">
              <a:avLst/>
            </a:prstTxWarp>
            <a:normAutofit/>
            <a:scene3d>
              <a:camera prst="orthographicFront">
                <a:rot lat="0" lon="0" rev="0"/>
              </a:camera>
              <a:lightRig rig="contrasting" dir="t">
                <a:rot lat="0" lon="0" rev="4500000"/>
              </a:lightRig>
            </a:scene3d>
            <a:sp3d extrusionH="57150" contourW="6350" prstMaterial="metal">
              <a:bevelT w="127000" h="31750" prst="artDeco"/>
              <a:contourClr>
                <a:schemeClr val="accent1">
                  <a:shade val="75000"/>
                </a:schemeClr>
              </a:contourClr>
            </a:sp3d>
          </a:bodyPr>
          <a:lstStyle/>
          <a:p>
            <a:r>
              <a:rPr lang="fa-IR"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2">
                      <a:satMod val="175000"/>
                      <a:alpha val="40000"/>
                    </a:schemeClr>
                  </a:glow>
                  <a:reflection blurRad="12700" stA="50000" endPos="50000" dist="5000" dir="5400000" sy="-100000" rotWithShape="0"/>
                </a:effectLst>
                <a:cs typeface="B Titr" pitchFamily="2" charset="-78"/>
              </a:rPr>
              <a:t>شناخت گروه</a:t>
            </a:r>
            <a:r>
              <a:rPr lang="ar-SA"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2">
                      <a:satMod val="175000"/>
                      <a:alpha val="40000"/>
                    </a:schemeClr>
                  </a:glow>
                  <a:reflection blurRad="12700" stA="50000" endPos="50000" dist="5000" dir="5400000" sy="-100000" rotWithShape="0"/>
                </a:effectLst>
                <a:cs typeface="B Titr" pitchFamily="2" charset="-78"/>
              </a:rPr>
              <a:t>‌</a:t>
            </a:r>
            <a:r>
              <a:rPr lang="fa-IR"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2">
                      <a:satMod val="175000"/>
                      <a:alpha val="40000"/>
                    </a:schemeClr>
                  </a:glow>
                  <a:reflection blurRad="12700" stA="50000" endPos="50000" dist="5000" dir="5400000" sy="-100000" rotWithShape="0"/>
                </a:effectLst>
                <a:cs typeface="B Titr" pitchFamily="2" charset="-78"/>
              </a:rPr>
              <a:t>هایی که عضو آن هستیم</a:t>
            </a:r>
            <a:endParaRPr lang="fa-IR"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63500">
                  <a:schemeClr val="accent2">
                    <a:satMod val="175000"/>
                    <a:alpha val="40000"/>
                  </a:schemeClr>
                </a:glow>
                <a:reflection blurRad="12700" stA="50000" endPos="50000" dist="5000" dir="5400000" sy="-100000" rotWithShape="0"/>
              </a:effectLst>
              <a:cs typeface="B Titr" pitchFamily="2" charset="-78"/>
            </a:endParaRPr>
          </a:p>
        </p:txBody>
      </p:sp>
      <p:sp>
        <p:nvSpPr>
          <p:cNvPr id="3" name="Subtitle 2"/>
          <p:cNvSpPr>
            <a:spLocks noGrp="1"/>
          </p:cNvSpPr>
          <p:nvPr>
            <p:ph type="subTitle" idx="4294967295"/>
          </p:nvPr>
        </p:nvSpPr>
        <p:spPr>
          <a:xfrm>
            <a:off x="457200" y="1066800"/>
            <a:ext cx="8305800" cy="4495800"/>
          </a:xfrm>
          <a:solidFill>
            <a:schemeClr val="bg1"/>
          </a:solidFill>
        </p:spPr>
        <p:txBody>
          <a:bodyPr>
            <a:normAutofit/>
          </a:bodyPr>
          <a:lstStyle/>
          <a:p>
            <a:pPr algn="just" rtl="1">
              <a:lnSpc>
                <a:spcPct val="150000"/>
              </a:lnSpc>
              <a:buClr>
                <a:schemeClr val="bg2">
                  <a:lumMod val="10000"/>
                </a:schemeClr>
              </a:buClr>
              <a:buFont typeface="Wingdings 2" pitchFamily="18" charset="2"/>
              <a:buChar char=""/>
            </a:pPr>
            <a:r>
              <a:rPr lang="fa-IR" sz="2400" b="1" spc="0" dirty="0" smtClean="0">
                <a:cs typeface="B Nazanin" pitchFamily="2" charset="-78"/>
              </a:rPr>
              <a:t>الف) فهرستی از گروههایی که به آنها تعلق دارید تهیه کنید.</a:t>
            </a:r>
          </a:p>
          <a:p>
            <a:pPr algn="just" rtl="1">
              <a:lnSpc>
                <a:spcPct val="150000"/>
              </a:lnSpc>
              <a:buClr>
                <a:schemeClr val="bg2">
                  <a:lumMod val="10000"/>
                </a:schemeClr>
              </a:buClr>
              <a:buFont typeface="Wingdings 2" pitchFamily="18" charset="2"/>
              <a:buChar char=""/>
            </a:pPr>
            <a:r>
              <a:rPr lang="fa-IR" sz="2400" b="1" spc="0" dirty="0" smtClean="0">
                <a:cs typeface="B Nazanin" pitchFamily="2" charset="-78"/>
              </a:rPr>
              <a:t>ب) از بین این گروه</a:t>
            </a:r>
            <a:r>
              <a:rPr lang="ar-SA" sz="2400" b="1" spc="0" dirty="0" smtClean="0">
                <a:cs typeface="B Nazanin" pitchFamily="2" charset="-78"/>
              </a:rPr>
              <a:t>‌</a:t>
            </a:r>
            <a:r>
              <a:rPr lang="fa-IR" sz="2400" b="1" spc="0" dirty="0" smtClean="0">
                <a:cs typeface="B Nazanin" pitchFamily="2" charset="-78"/>
              </a:rPr>
              <a:t>ها به کدامیک بیشترین احساس تعلق و به کدامیک کمترین احساس تعلق را دارید.</a:t>
            </a:r>
            <a:endParaRPr lang="en-US" sz="2400" b="1" spc="0" dirty="0" smtClean="0">
              <a:cs typeface="B Nazanin" pitchFamily="2" charset="-78"/>
            </a:endParaRPr>
          </a:p>
          <a:p>
            <a:pPr algn="just" rtl="1">
              <a:lnSpc>
                <a:spcPct val="150000"/>
              </a:lnSpc>
              <a:buClr>
                <a:schemeClr val="bg2">
                  <a:lumMod val="10000"/>
                </a:schemeClr>
              </a:buClr>
              <a:buFont typeface="Wingdings 2" pitchFamily="18" charset="2"/>
              <a:buChar char=""/>
            </a:pPr>
            <a:r>
              <a:rPr lang="fa-IR" sz="2400" b="1" spc="0" dirty="0" smtClean="0">
                <a:cs typeface="B Nazanin" pitchFamily="2" charset="-78"/>
              </a:rPr>
              <a:t>ج) بقیه گروه</a:t>
            </a:r>
            <a:r>
              <a:rPr lang="ar-SA" sz="2400" b="1" spc="0" dirty="0" smtClean="0">
                <a:cs typeface="B Nazanin" pitchFamily="2" charset="-78"/>
              </a:rPr>
              <a:t>‌</a:t>
            </a:r>
            <a:r>
              <a:rPr lang="fa-IR" sz="2400" b="1" spc="0" dirty="0" smtClean="0">
                <a:cs typeface="B Nazanin" pitchFamily="2" charset="-78"/>
              </a:rPr>
              <a:t>ها را بر همین اساس (از بیشترین تا کمترین) رتبه</a:t>
            </a:r>
            <a:r>
              <a:rPr lang="ar-SA" sz="2400" b="1" spc="0" dirty="0" smtClean="0">
                <a:cs typeface="B Nazanin" pitchFamily="2" charset="-78"/>
              </a:rPr>
              <a:t>‌</a:t>
            </a:r>
            <a:r>
              <a:rPr lang="fa-IR" sz="2400" b="1" spc="0" dirty="0" smtClean="0">
                <a:cs typeface="B Nazanin" pitchFamily="2" charset="-78"/>
              </a:rPr>
              <a:t>بندی کنید.</a:t>
            </a:r>
            <a:endParaRPr lang="en-US" sz="2400" b="1" spc="0" dirty="0" smtClean="0">
              <a:cs typeface="B Nazanin" pitchFamily="2" charset="-78"/>
            </a:endParaRPr>
          </a:p>
          <a:p>
            <a:pPr algn="just" rtl="1">
              <a:lnSpc>
                <a:spcPct val="150000"/>
              </a:lnSpc>
              <a:buClr>
                <a:schemeClr val="bg2">
                  <a:lumMod val="10000"/>
                </a:schemeClr>
              </a:buClr>
              <a:buNone/>
            </a:pPr>
            <a:endParaRPr lang="fa-IR" sz="2400" b="1" spc="0" dirty="0">
              <a:cs typeface="B Nazanin" pitchFamily="2" charset="-78"/>
            </a:endParaRPr>
          </a:p>
        </p:txBody>
      </p:sp>
      <p:pic>
        <p:nvPicPr>
          <p:cNvPr id="4" name="Picture 3" descr="DSC01717.JPG"/>
          <p:cNvPicPr>
            <a:picLocks noChangeAspect="1"/>
          </p:cNvPicPr>
          <p:nvPr/>
        </p:nvPicPr>
        <p:blipFill>
          <a:blip r:embed="rId2" cstate="print"/>
          <a:srcRect/>
          <a:stretch>
            <a:fillRect/>
          </a:stretch>
        </p:blipFill>
        <p:spPr>
          <a:xfrm>
            <a:off x="2514600" y="3733800"/>
            <a:ext cx="38862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SC01719.JPG"/>
          <p:cNvPicPr>
            <a:picLocks noChangeAspect="1"/>
          </p:cNvPicPr>
          <p:nvPr/>
        </p:nvPicPr>
        <p:blipFill>
          <a:blip r:embed="rId3" cstate="print"/>
          <a:srcRect/>
          <a:stretch>
            <a:fillRect/>
          </a:stretch>
        </p:blipFill>
        <p:spPr>
          <a:xfrm>
            <a:off x="213610" y="4572000"/>
            <a:ext cx="20574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DSC01720.JPG"/>
          <p:cNvPicPr>
            <a:picLocks noChangeAspect="1"/>
          </p:cNvPicPr>
          <p:nvPr/>
        </p:nvPicPr>
        <p:blipFill>
          <a:blip r:embed="rId4" cstate="print"/>
          <a:srcRect/>
          <a:stretch>
            <a:fillRect/>
          </a:stretch>
        </p:blipFill>
        <p:spPr>
          <a:xfrm>
            <a:off x="6629400" y="3657600"/>
            <a:ext cx="22860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par>
                          <p:cTn id="10" fill="hold">
                            <p:stCondLst>
                              <p:cond delay="2000"/>
                            </p:stCondLst>
                            <p:childTnLst>
                              <p:par>
                                <p:cTn id="11" presetID="3" presetClass="entr" presetSubtype="1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blinds(horizontal)">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linds(horizontal)">
                                      <p:cBhvr>
                                        <p:cTn id="18" dur="500"/>
                                        <p:tgtEl>
                                          <p:spTgt spid="3">
                                            <p:txEl>
                                              <p:pRg st="0" end="0"/>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3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500"/>
                                        <p:tgtEl>
                                          <p:spTgt spid="3">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3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linds(horizontal)">
                                      <p:cBhvr>
                                        <p:cTn id="35" dur="500"/>
                                        <p:tgtEl>
                                          <p:spTgt spid="3">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05838.JPG"/>
          <p:cNvPicPr>
            <a:picLocks noChangeAspect="1"/>
          </p:cNvPicPr>
          <p:nvPr/>
        </p:nvPicPr>
        <p:blipFill>
          <a:blip r:embed="rId2" cstate="print">
            <a:lum bright="-10000" contrast="40000"/>
          </a:blip>
          <a:srcRect b="13859"/>
          <a:stretch>
            <a:fillRect/>
          </a:stretch>
        </p:blipFill>
        <p:spPr>
          <a:xfrm>
            <a:off x="0" y="2394539"/>
            <a:ext cx="3886200" cy="4463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book12.jpg"/>
          <p:cNvPicPr>
            <a:picLocks noChangeAspect="1"/>
          </p:cNvPicPr>
          <p:nvPr/>
        </p:nvPicPr>
        <p:blipFill>
          <a:blip r:embed="rId3" cstate="print">
            <a:clrChange>
              <a:clrFrom>
                <a:srgbClr val="FFFFFF"/>
              </a:clrFrom>
              <a:clrTo>
                <a:srgbClr val="FFFFFF">
                  <a:alpha val="0"/>
                </a:srgbClr>
              </a:clrTo>
            </a:clrChange>
          </a:blip>
          <a:stretch>
            <a:fillRect/>
          </a:stretch>
        </p:blipFill>
        <p:spPr>
          <a:xfrm>
            <a:off x="0" y="0"/>
            <a:ext cx="1295400" cy="1393647"/>
          </a:xfrm>
          <a:prstGeom prst="rect">
            <a:avLst/>
          </a:prstGeom>
        </p:spPr>
      </p:pic>
      <p:sp>
        <p:nvSpPr>
          <p:cNvPr id="3" name="Subtitle 2"/>
          <p:cNvSpPr>
            <a:spLocks noGrp="1"/>
          </p:cNvSpPr>
          <p:nvPr>
            <p:ph type="subTitle" idx="1"/>
          </p:nvPr>
        </p:nvSpPr>
        <p:spPr>
          <a:xfrm>
            <a:off x="4038600" y="2971800"/>
            <a:ext cx="4876800" cy="3886200"/>
          </a:xfrm>
        </p:spPr>
        <p:txBody>
          <a:bodyPr>
            <a:noAutofit/>
          </a:bodyPr>
          <a:lstStyle/>
          <a:p>
            <a:pPr algn="just" rtl="1">
              <a:lnSpc>
                <a:spcPct val="150000"/>
              </a:lnSpc>
              <a:buClr>
                <a:schemeClr val="bg2">
                  <a:lumMod val="10000"/>
                </a:schemeClr>
              </a:buClr>
              <a:buFont typeface="Wingdings" pitchFamily="2" charset="2"/>
              <a:buChar char="Ø"/>
            </a:pPr>
            <a:r>
              <a:rPr lang="ar-SA" sz="2400" spc="0" dirty="0" smtClean="0">
                <a:solidFill>
                  <a:srgbClr val="001C54"/>
                </a:solidFill>
                <a:cs typeface="B Nazanin" pitchFamily="2" charset="-78"/>
              </a:rPr>
              <a:t>داشتن اهداف مشترک</a:t>
            </a:r>
            <a:endParaRPr lang="en-US" sz="2400" spc="0" dirty="0" smtClean="0">
              <a:solidFill>
                <a:srgbClr val="001C54"/>
              </a:solidFill>
              <a:cs typeface="B Nazanin" pitchFamily="2" charset="-78"/>
            </a:endParaRPr>
          </a:p>
          <a:p>
            <a:pPr algn="just" rtl="1">
              <a:lnSpc>
                <a:spcPct val="150000"/>
              </a:lnSpc>
              <a:buClr>
                <a:schemeClr val="bg2">
                  <a:lumMod val="10000"/>
                </a:schemeClr>
              </a:buClr>
              <a:buFont typeface="Wingdings" pitchFamily="2" charset="2"/>
              <a:buChar char="Ø"/>
            </a:pPr>
            <a:r>
              <a:rPr lang="ar-SA" sz="2400" spc="0" dirty="0" smtClean="0">
                <a:solidFill>
                  <a:srgbClr val="001C54"/>
                </a:solidFill>
                <a:cs typeface="B Nazanin" pitchFamily="2" charset="-78"/>
              </a:rPr>
              <a:t>داشتن روابط صمیمانه و عمیق</a:t>
            </a:r>
            <a:endParaRPr lang="en-US" sz="2400" spc="0" dirty="0" smtClean="0">
              <a:solidFill>
                <a:srgbClr val="001C54"/>
              </a:solidFill>
              <a:cs typeface="B Nazanin" pitchFamily="2" charset="-78"/>
            </a:endParaRPr>
          </a:p>
          <a:p>
            <a:pPr algn="just" rtl="1">
              <a:lnSpc>
                <a:spcPct val="150000"/>
              </a:lnSpc>
              <a:buClr>
                <a:schemeClr val="bg2">
                  <a:lumMod val="10000"/>
                </a:schemeClr>
              </a:buClr>
              <a:buFont typeface="Wingdings" pitchFamily="2" charset="2"/>
              <a:buChar char="Ø"/>
            </a:pPr>
            <a:r>
              <a:rPr lang="ar-SA" sz="2400" spc="0" dirty="0" smtClean="0">
                <a:solidFill>
                  <a:srgbClr val="001C54"/>
                </a:solidFill>
                <a:cs typeface="B Nazanin" pitchFamily="2" charset="-78"/>
              </a:rPr>
              <a:t>داشتن احساس مفید بودن و مثمرثمر بودن</a:t>
            </a:r>
            <a:endParaRPr lang="en-US" sz="2400" spc="0" dirty="0" smtClean="0">
              <a:solidFill>
                <a:srgbClr val="001C54"/>
              </a:solidFill>
              <a:cs typeface="B Nazanin" pitchFamily="2" charset="-78"/>
            </a:endParaRPr>
          </a:p>
          <a:p>
            <a:pPr algn="just" rtl="1">
              <a:lnSpc>
                <a:spcPct val="150000"/>
              </a:lnSpc>
              <a:buClr>
                <a:schemeClr val="bg2">
                  <a:lumMod val="10000"/>
                </a:schemeClr>
              </a:buClr>
              <a:buFont typeface="Wingdings" pitchFamily="2" charset="2"/>
              <a:buChar char="Ø"/>
            </a:pPr>
            <a:r>
              <a:rPr lang="ar-SA" sz="2400" spc="0" dirty="0" smtClean="0">
                <a:solidFill>
                  <a:srgbClr val="001C54"/>
                </a:solidFill>
                <a:cs typeface="B Nazanin" pitchFamily="2" charset="-78"/>
              </a:rPr>
              <a:t>داشتن این احساس که گروه فرصت رشد و شکوفایی به اعضایش می‌دهد.</a:t>
            </a:r>
            <a:endParaRPr lang="fa-IR" sz="2400" spc="0" dirty="0" smtClean="0">
              <a:solidFill>
                <a:srgbClr val="001C54"/>
              </a:solidFill>
              <a:cs typeface="B Nazanin" pitchFamily="2" charset="-78"/>
            </a:endParaRPr>
          </a:p>
          <a:p>
            <a:pPr algn="just" rtl="1">
              <a:lnSpc>
                <a:spcPct val="150000"/>
              </a:lnSpc>
              <a:buClr>
                <a:schemeClr val="bg2">
                  <a:lumMod val="10000"/>
                </a:schemeClr>
              </a:buClr>
              <a:buFont typeface="Wingdings" pitchFamily="2" charset="2"/>
              <a:buChar char="Ø"/>
            </a:pPr>
            <a:r>
              <a:rPr lang="fa-IR" sz="2400" spc="0" dirty="0" smtClean="0">
                <a:solidFill>
                  <a:srgbClr val="001C54"/>
                </a:solidFill>
                <a:cs typeface="B Nazanin" pitchFamily="2" charset="-78"/>
              </a:rPr>
              <a:t>دادن هویت اجتماعی به شخص</a:t>
            </a:r>
            <a:endParaRPr lang="en-US" sz="2400" spc="0" dirty="0" smtClean="0">
              <a:solidFill>
                <a:srgbClr val="001C54"/>
              </a:solidFill>
              <a:cs typeface="B Nazanin" pitchFamily="2" charset="-78"/>
            </a:endParaRPr>
          </a:p>
          <a:p>
            <a:pPr algn="just" rtl="1">
              <a:lnSpc>
                <a:spcPct val="150000"/>
              </a:lnSpc>
              <a:buClr>
                <a:schemeClr val="bg2">
                  <a:lumMod val="10000"/>
                </a:schemeClr>
              </a:buClr>
              <a:buFont typeface="Wingdings" pitchFamily="2" charset="2"/>
              <a:buChar char="Ø"/>
            </a:pPr>
            <a:endParaRPr lang="fa-IR" sz="2400" spc="0" dirty="0">
              <a:solidFill>
                <a:srgbClr val="001C54"/>
              </a:solidFill>
              <a:cs typeface="B Nazanin" pitchFamily="2" charset="-78"/>
            </a:endParaRPr>
          </a:p>
        </p:txBody>
      </p:sp>
      <p:sp>
        <p:nvSpPr>
          <p:cNvPr id="2" name="Title 1"/>
          <p:cNvSpPr>
            <a:spLocks noGrp="1"/>
          </p:cNvSpPr>
          <p:nvPr>
            <p:ph type="ctrTitle"/>
          </p:nvPr>
        </p:nvSpPr>
        <p:spPr>
          <a:xfrm>
            <a:off x="609600" y="228600"/>
            <a:ext cx="7772400" cy="917553"/>
          </a:xfrm>
        </p:spPr>
        <p:txBody>
          <a:bodyPr>
            <a:scene3d>
              <a:camera prst="orthographicFront"/>
              <a:lightRig rig="threePt" dir="t"/>
            </a:scene3d>
            <a:sp3d extrusionH="57150">
              <a:bevelT w="82550" h="38100" prst="coolSlant"/>
            </a:sp3d>
          </a:bodyPr>
          <a:lstStyle/>
          <a:p>
            <a:r>
              <a:rPr lang="ar-SA" b="1" dirty="0" smtClean="0">
                <a:solidFill>
                  <a:srgbClr val="FF0000"/>
                </a:solidFill>
                <a:effectLst>
                  <a:outerShdw blurRad="50800" dist="38100" dir="18900000" algn="bl" rotWithShape="0">
                    <a:prstClr val="black">
                      <a:alpha val="40000"/>
                    </a:prstClr>
                  </a:outerShdw>
                </a:effectLst>
                <a:cs typeface="B Titr" pitchFamily="2" charset="-78"/>
              </a:rPr>
              <a:t>احساس تعلق ما به گروهها </a:t>
            </a:r>
            <a:endParaRPr lang="fa-IR" b="1" dirty="0">
              <a:solidFill>
                <a:srgbClr val="FF0000"/>
              </a:solidFill>
              <a:effectLst>
                <a:outerShdw blurRad="50800" dist="38100" dir="18900000" algn="bl" rotWithShape="0">
                  <a:prstClr val="black">
                    <a:alpha val="40000"/>
                  </a:prstClr>
                </a:outerShdw>
              </a:effectLst>
              <a:cs typeface="B Titr" pitchFamily="2" charset="-78"/>
            </a:endParaRPr>
          </a:p>
        </p:txBody>
      </p:sp>
      <p:sp>
        <p:nvSpPr>
          <p:cNvPr id="4" name="Rectangle 3"/>
          <p:cNvSpPr/>
          <p:nvPr/>
        </p:nvSpPr>
        <p:spPr>
          <a:xfrm>
            <a:off x="457200" y="1143000"/>
            <a:ext cx="7924800" cy="1154162"/>
          </a:xfrm>
          <a:prstGeom prst="rect">
            <a:avLst/>
          </a:prstGeom>
        </p:spPr>
        <p:txBody>
          <a:bodyPr wrap="square">
            <a:spAutoFit/>
          </a:bodyPr>
          <a:lstStyle/>
          <a:p>
            <a:pPr algn="just">
              <a:lnSpc>
                <a:spcPct val="150000"/>
              </a:lnSpc>
              <a:buClr>
                <a:schemeClr val="bg2">
                  <a:lumMod val="10000"/>
                </a:schemeClr>
              </a:buClr>
            </a:pPr>
            <a:r>
              <a:rPr lang="fa-IR" sz="2400" b="1" spc="-100" dirty="0" smtClean="0">
                <a:cs typeface="B Nazanin" pitchFamily="2" charset="-78"/>
              </a:rPr>
              <a:t>د) به گروه</a:t>
            </a:r>
            <a:r>
              <a:rPr lang="ar-SA" sz="2400" b="1" spc="-100" dirty="0" smtClean="0">
                <a:cs typeface="B Nazanin" pitchFamily="2" charset="-78"/>
              </a:rPr>
              <a:t>‌</a:t>
            </a:r>
            <a:r>
              <a:rPr lang="fa-IR" sz="2400" b="1" spc="-100" dirty="0" smtClean="0">
                <a:cs typeface="B Nazanin" pitchFamily="2" charset="-78"/>
              </a:rPr>
              <a:t>هایی که احساس تعلق بیشتری دارید توجه کنید و ببینید این گروه</a:t>
            </a:r>
            <a:r>
              <a:rPr lang="ar-SA" sz="2400" b="1" spc="-100" dirty="0" smtClean="0">
                <a:cs typeface="B Nazanin" pitchFamily="2" charset="-78"/>
              </a:rPr>
              <a:t>‌</a:t>
            </a:r>
            <a:r>
              <a:rPr lang="fa-IR" sz="2400" b="1" spc="-100" dirty="0" smtClean="0">
                <a:cs typeface="B Nazanin" pitchFamily="2" charset="-78"/>
              </a:rPr>
              <a:t>ها چه ویژگی</a:t>
            </a:r>
            <a:r>
              <a:rPr lang="ar-SA" sz="2400" b="1" spc="-100" dirty="0" smtClean="0">
                <a:cs typeface="B Nazanin" pitchFamily="2" charset="-78"/>
              </a:rPr>
              <a:t>‌</a:t>
            </a:r>
            <a:r>
              <a:rPr lang="fa-IR" sz="2400" b="1" spc="-100" dirty="0" smtClean="0">
                <a:cs typeface="B Nazanin" pitchFamily="2" charset="-78"/>
              </a:rPr>
              <a:t>هایی دارند که شما احساس تعلق بیشتری به آنها می</a:t>
            </a:r>
            <a:r>
              <a:rPr lang="ar-SA" sz="2400" b="1" spc="-100" dirty="0" smtClean="0">
                <a:cs typeface="B Nazanin" pitchFamily="2" charset="-78"/>
              </a:rPr>
              <a:t>‌</a:t>
            </a:r>
            <a:r>
              <a:rPr lang="fa-IR" sz="2400" b="1" spc="-100" dirty="0" smtClean="0">
                <a:cs typeface="B Nazanin" pitchFamily="2" charset="-78"/>
              </a:rPr>
              <a:t>کنید؟</a:t>
            </a:r>
            <a:endParaRPr lang="en-US" sz="2400" b="1" spc="-100" dirty="0" smtClean="0">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54" presetClass="entr" presetSubtype="0" accel="100000" fill="hold" grpId="0" nodeType="afterEffect">
                                  <p:stCondLst>
                                    <p:cond delay="2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strVal val="#ppt_w*0.05"/>
                                          </p:val>
                                        </p:tav>
                                        <p:tav tm="100000">
                                          <p:val>
                                            <p:strVal val="#ppt_w"/>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anim calcmode="lin" valueType="num">
                                      <p:cBhvr>
                                        <p:cTn id="14" dur="2000" fill="hold"/>
                                        <p:tgtEl>
                                          <p:spTgt spid="4"/>
                                        </p:tgtEl>
                                        <p:attrNameLst>
                                          <p:attrName>ppt_x</p:attrName>
                                        </p:attrNameLst>
                                      </p:cBhvr>
                                      <p:tavLst>
                                        <p:tav tm="0">
                                          <p:val>
                                            <p:strVal val="#ppt_x-.2"/>
                                          </p:val>
                                        </p:tav>
                                        <p:tav tm="100000">
                                          <p:val>
                                            <p:strVal val="#ppt_x"/>
                                          </p:val>
                                        </p:tav>
                                      </p:tavLst>
                                    </p:anim>
                                    <p:anim calcmode="lin" valueType="num">
                                      <p:cBhvr>
                                        <p:cTn id="15" dur="2000" fill="hold"/>
                                        <p:tgtEl>
                                          <p:spTgt spid="4"/>
                                        </p:tgtEl>
                                        <p:attrNameLst>
                                          <p:attrName>ppt_y</p:attrName>
                                        </p:attrNameLst>
                                      </p:cBhvr>
                                      <p:tavLst>
                                        <p:tav tm="0">
                                          <p:val>
                                            <p:strVal val="#ppt_y"/>
                                          </p:val>
                                        </p:tav>
                                        <p:tav tm="100000">
                                          <p:val>
                                            <p:strVal val="#ppt_y"/>
                                          </p:val>
                                        </p:tav>
                                      </p:tavLst>
                                    </p:anim>
                                    <p:animEffect transition="in" filter="fade">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20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20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20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9" presetClass="entr" presetSubtype="0" accel="100000"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2000" fill="hold"/>
                                        <p:tgtEl>
                                          <p:spTgt spid="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2000" fill="hold"/>
                                        <p:tgtEl>
                                          <p:spTgt spid="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2000" fill="hold"/>
                                        <p:tgtEl>
                                          <p:spTgt spid="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32" fill="hold">
                            <p:stCondLst>
                              <p:cond delay="4000"/>
                            </p:stCondLst>
                            <p:childTnLst>
                              <p:par>
                                <p:cTn id="33" presetID="39" presetClass="entr" presetSubtype="0" accel="100000" fill="hold" grpId="0"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2000" fill="hold"/>
                                        <p:tgtEl>
                                          <p:spTgt spid="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2000" fill="hold"/>
                                        <p:tgtEl>
                                          <p:spTgt spid="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2000" fill="hold"/>
                                        <p:tgtEl>
                                          <p:spTgt spid="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6000"/>
                            </p:stCondLst>
                            <p:childTnLst>
                              <p:par>
                                <p:cTn id="40" presetID="39" presetClass="entr" presetSubtype="0" accel="100000"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2000" fill="hold"/>
                                        <p:tgtEl>
                                          <p:spTgt spid="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3" dur="2000" fill="hold"/>
                                        <p:tgtEl>
                                          <p:spTgt spid="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4" dur="2000" fill="hold"/>
                                        <p:tgtEl>
                                          <p:spTgt spid="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5"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9" presetClass="entr" presetSubtype="0" accel="10000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2000" fill="hold"/>
                                        <p:tgtEl>
                                          <p:spTgt spid="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1" dur="2000" fill="hold"/>
                                        <p:tgtEl>
                                          <p:spTgt spid="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2" dur="2000" fill="hold"/>
                                        <p:tgtEl>
                                          <p:spTgt spid="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3"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54" fill="hold">
                            <p:stCondLst>
                              <p:cond delay="2000"/>
                            </p:stCondLst>
                            <p:childTnLst>
                              <p:par>
                                <p:cTn id="55" presetID="35" presetClass="entr" presetSubtype="0" fill="hold" nodeType="afterEffect">
                                  <p:stCondLst>
                                    <p:cond delay="400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2000"/>
                                        <p:tgtEl>
                                          <p:spTgt spid="6"/>
                                        </p:tgtEl>
                                      </p:cBhvr>
                                    </p:animEffect>
                                    <p:anim calcmode="lin" valueType="num">
                                      <p:cBhvr>
                                        <p:cTn id="58" dur="2000" fill="hold"/>
                                        <p:tgtEl>
                                          <p:spTgt spid="6"/>
                                        </p:tgtEl>
                                        <p:attrNameLst>
                                          <p:attrName>style.rotation</p:attrName>
                                        </p:attrNameLst>
                                      </p:cBhvr>
                                      <p:tavLst>
                                        <p:tav tm="0">
                                          <p:val>
                                            <p:fltVal val="720"/>
                                          </p:val>
                                        </p:tav>
                                        <p:tav tm="100000">
                                          <p:val>
                                            <p:fltVal val="0"/>
                                          </p:val>
                                        </p:tav>
                                      </p:tavLst>
                                    </p:anim>
                                    <p:anim calcmode="lin" valueType="num">
                                      <p:cBhvr>
                                        <p:cTn id="59" dur="2000" fill="hold"/>
                                        <p:tgtEl>
                                          <p:spTgt spid="6"/>
                                        </p:tgtEl>
                                        <p:attrNameLst>
                                          <p:attrName>ppt_h</p:attrName>
                                        </p:attrNameLst>
                                      </p:cBhvr>
                                      <p:tavLst>
                                        <p:tav tm="0">
                                          <p:val>
                                            <p:fltVal val="0"/>
                                          </p:val>
                                        </p:tav>
                                        <p:tav tm="100000">
                                          <p:val>
                                            <p:strVal val="#ppt_h"/>
                                          </p:val>
                                        </p:tav>
                                      </p:tavLst>
                                    </p:anim>
                                    <p:anim calcmode="lin" valueType="num">
                                      <p:cBhvr>
                                        <p:cTn id="6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gradFill flip="none" rotWithShape="1">
          <a:gsLst>
            <a:gs pos="6000">
              <a:srgbClr val="FFFF00"/>
            </a:gs>
            <a:gs pos="64999">
              <a:srgbClr val="F0EBD5"/>
            </a:gs>
            <a:gs pos="100000">
              <a:srgbClr val="D1C39F"/>
            </a:gs>
          </a:gsLst>
          <a:lin ang="5400000" scaled="0"/>
          <a:tileRect r="-100000" b="-100000"/>
        </a:gradFill>
        <a:effectLst/>
      </p:bgPr>
    </p:bg>
    <p:spTree>
      <p:nvGrpSpPr>
        <p:cNvPr id="1" name=""/>
        <p:cNvGrpSpPr/>
        <p:nvPr/>
      </p:nvGrpSpPr>
      <p:grpSpPr>
        <a:xfrm>
          <a:off x="0" y="0"/>
          <a:ext cx="0" cy="0"/>
          <a:chOff x="0" y="0"/>
          <a:chExt cx="0" cy="0"/>
        </a:xfrm>
      </p:grpSpPr>
      <p:sp>
        <p:nvSpPr>
          <p:cNvPr id="8" name="Rectangle 7"/>
          <p:cNvSpPr/>
          <p:nvPr/>
        </p:nvSpPr>
        <p:spPr>
          <a:xfrm>
            <a:off x="0" y="6172200"/>
            <a:ext cx="9144000" cy="685800"/>
          </a:xfrm>
          <a:prstGeom prst="rect">
            <a:avLst/>
          </a:prstGeom>
          <a:solidFill>
            <a:srgbClr val="FFFF00"/>
          </a:solidFill>
          <a:ln>
            <a:solidFill>
              <a:srgbClr val="EB722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SC05826.JPG"/>
          <p:cNvPicPr>
            <a:picLocks noChangeAspect="1"/>
          </p:cNvPicPr>
          <p:nvPr/>
        </p:nvPicPr>
        <p:blipFill>
          <a:blip r:embed="rId2" cstate="print">
            <a:lum bright="10000" contrast="30000"/>
          </a:blip>
          <a:srcRect l="3704" t="2222" r="4444" b="16667"/>
          <a:stretch>
            <a:fillRect/>
          </a:stretch>
        </p:blipFill>
        <p:spPr>
          <a:xfrm>
            <a:off x="3890375" y="0"/>
            <a:ext cx="5177425"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DSC06641.JPG"/>
          <p:cNvPicPr>
            <a:picLocks noChangeAspect="1"/>
          </p:cNvPicPr>
          <p:nvPr/>
        </p:nvPicPr>
        <p:blipFill>
          <a:blip r:embed="rId3" cstate="print">
            <a:lum bright="10000" contrast="40000"/>
          </a:blip>
          <a:srcRect l="2500" t="3333" b="5556"/>
          <a:stretch>
            <a:fillRect/>
          </a:stretch>
        </p:blipFill>
        <p:spPr>
          <a:xfrm rot="16200000">
            <a:off x="-813110" y="2219649"/>
            <a:ext cx="5436221" cy="3810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533400" y="228600"/>
            <a:ext cx="2209800" cy="990600"/>
          </a:xfrm>
          <a:prstGeom prst="rect">
            <a:avLst/>
          </a:prstGeom>
          <a:noFill/>
        </p:spPr>
        <p:txBody>
          <a:bodyPr wrap="none" rtlCol="0">
            <a:prstTxWarp prst="textInflate">
              <a:avLst/>
            </a:prstTxWarp>
            <a:spAutoFit/>
          </a:bodyPr>
          <a:lstStyle/>
          <a:p>
            <a:r>
              <a:rPr lang="fa-IR" sz="4800" b="1" dirty="0" smtClean="0">
                <a:ln w="17780" cmpd="sng">
                  <a:solidFill>
                    <a:srgbClr val="FF0000"/>
                  </a:solidFill>
                  <a:prstDash val="solid"/>
                  <a:miter lim="800000"/>
                </a:ln>
                <a:solidFill>
                  <a:srgbClr val="C00000"/>
                </a:solidFill>
                <a:effectLst>
                  <a:innerShdw blurRad="63500" dist="50800" dir="18900000">
                    <a:prstClr val="black">
                      <a:alpha val="50000"/>
                    </a:prstClr>
                  </a:innerShdw>
                </a:effectLst>
                <a:cs typeface="B Davat" pitchFamily="2" charset="-78"/>
              </a:rPr>
              <a:t>مقررات</a:t>
            </a:r>
            <a:endParaRPr lang="en-US" sz="4800" b="1" dirty="0">
              <a:ln w="17780" cmpd="sng">
                <a:solidFill>
                  <a:srgbClr val="FF0000"/>
                </a:solidFill>
                <a:prstDash val="solid"/>
                <a:miter lim="800000"/>
              </a:ln>
              <a:solidFill>
                <a:srgbClr val="C00000"/>
              </a:solidFill>
              <a:effectLst>
                <a:innerShdw blurRad="63500" dist="50800" dir="18900000">
                  <a:prstClr val="black">
                    <a:alpha val="50000"/>
                  </a:prstClr>
                </a:innerShdw>
              </a:effectLst>
              <a:cs typeface="B Davat" pitchFamily="2" charset="-78"/>
            </a:endParaRPr>
          </a:p>
        </p:txBody>
      </p:sp>
      <p:sp>
        <p:nvSpPr>
          <p:cNvPr id="6" name="TextBox 5"/>
          <p:cNvSpPr txBox="1"/>
          <p:nvPr/>
        </p:nvSpPr>
        <p:spPr>
          <a:xfrm>
            <a:off x="914400" y="2286000"/>
            <a:ext cx="7391400" cy="1905000"/>
          </a:xfrm>
          <a:prstGeom prst="rect">
            <a:avLst/>
          </a:prstGeom>
          <a:noFill/>
        </p:spPr>
        <p:txBody>
          <a:bodyPr wrap="none" rtlCol="0">
            <a:prstTxWarp prst="textWave1">
              <a:avLst/>
            </a:prstTxWarp>
            <a:spAutoFit/>
          </a:bodyPr>
          <a:lstStyle/>
          <a:p>
            <a:r>
              <a:rPr lang="fa-IR" sz="4800" b="1" dirty="0" smtClean="0">
                <a:ln w="17780" cmpd="sng">
                  <a:solidFill>
                    <a:srgbClr val="FF0000"/>
                  </a:solidFill>
                  <a:prstDash val="solid"/>
                  <a:miter lim="800000"/>
                </a:ln>
                <a:solidFill>
                  <a:srgbClr val="C00000"/>
                </a:solidFill>
                <a:effectLst>
                  <a:innerShdw blurRad="63500" dist="50800" dir="18900000">
                    <a:prstClr val="black">
                      <a:alpha val="50000"/>
                    </a:prstClr>
                  </a:innerShdw>
                </a:effectLst>
                <a:cs typeface="B Davat" pitchFamily="2" charset="-78"/>
              </a:rPr>
              <a:t>به نظر شما برای استفاده بهینه از کارگاه </a:t>
            </a:r>
          </a:p>
          <a:p>
            <a:r>
              <a:rPr lang="fa-IR" sz="4800" b="1" dirty="0" smtClean="0">
                <a:ln w="17780" cmpd="sng">
                  <a:solidFill>
                    <a:srgbClr val="FF0000"/>
                  </a:solidFill>
                  <a:prstDash val="solid"/>
                  <a:miter lim="800000"/>
                </a:ln>
                <a:solidFill>
                  <a:srgbClr val="C00000"/>
                </a:solidFill>
                <a:effectLst>
                  <a:innerShdw blurRad="63500" dist="50800" dir="18900000">
                    <a:prstClr val="black">
                      <a:alpha val="50000"/>
                    </a:prstClr>
                  </a:innerShdw>
                </a:effectLst>
                <a:cs typeface="B Davat" pitchFamily="2" charset="-78"/>
              </a:rPr>
              <a:t>چه مقرراتی باید وضع شود؟</a:t>
            </a: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xit" presetSubtype="16" fill="hold" grpId="1" nodeType="clickEffect">
                                  <p:stCondLst>
                                    <p:cond delay="0"/>
                                  </p:stCondLst>
                                  <p:childTnLst>
                                    <p:animEffect transition="out" filter="plus(in)">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3000" fill="hold"/>
                                        <p:tgtEl>
                                          <p:spTgt spid="17"/>
                                        </p:tgtEl>
                                        <p:attrNameLst>
                                          <p:attrName>ppt_w</p:attrName>
                                        </p:attrNameLst>
                                      </p:cBhvr>
                                      <p:tavLst>
                                        <p:tav tm="0">
                                          <p:val>
                                            <p:fltVal val="0"/>
                                          </p:val>
                                        </p:tav>
                                        <p:tav tm="100000">
                                          <p:val>
                                            <p:strVal val="#ppt_w"/>
                                          </p:val>
                                        </p:tav>
                                      </p:tavLst>
                                    </p:anim>
                                    <p:anim calcmode="lin" valueType="num">
                                      <p:cBhvr>
                                        <p:cTn id="17" dur="3000" fill="hold"/>
                                        <p:tgtEl>
                                          <p:spTgt spid="17"/>
                                        </p:tgtEl>
                                        <p:attrNameLst>
                                          <p:attrName>ppt_h</p:attrName>
                                        </p:attrNameLst>
                                      </p:cBhvr>
                                      <p:tavLst>
                                        <p:tav tm="0">
                                          <p:val>
                                            <p:fltVal val="0"/>
                                          </p:val>
                                        </p:tav>
                                        <p:tav tm="100000">
                                          <p:val>
                                            <p:strVal val="#ppt_h"/>
                                          </p:val>
                                        </p:tav>
                                      </p:tavLst>
                                    </p:anim>
                                    <p:animEffect transition="in" filter="fade">
                                      <p:cBhvr>
                                        <p:cTn id="18" dur="3000"/>
                                        <p:tgtEl>
                                          <p:spTgt spid="17"/>
                                        </p:tgtEl>
                                      </p:cBhvr>
                                    </p:animEffect>
                                  </p:childTnLst>
                                </p:cTn>
                              </p:par>
                            </p:childTnLst>
                          </p:cTn>
                        </p:par>
                        <p:par>
                          <p:cTn id="19" fill="hold">
                            <p:stCondLst>
                              <p:cond delay="5000"/>
                            </p:stCondLst>
                            <p:childTnLst>
                              <p:par>
                                <p:cTn id="20" presetID="31" presetClass="entr" presetSubtype="0" fill="hold" nodeType="afterEffect">
                                  <p:stCondLst>
                                    <p:cond delay="0"/>
                                  </p:stCondLst>
                                  <p:iterate type="lt">
                                    <p:tmPct val="5000"/>
                                  </p:iterate>
                                  <p:childTnLst>
                                    <p:set>
                                      <p:cBhvr>
                                        <p:cTn id="21" dur="1" fill="hold">
                                          <p:stCondLst>
                                            <p:cond delay="0"/>
                                          </p:stCondLst>
                                        </p:cTn>
                                        <p:tgtEl>
                                          <p:spTgt spid="16"/>
                                        </p:tgtEl>
                                        <p:attrNameLst>
                                          <p:attrName>style.visibility</p:attrName>
                                        </p:attrNameLst>
                                      </p:cBhvr>
                                      <p:to>
                                        <p:strVal val="visible"/>
                                      </p:to>
                                    </p:set>
                                    <p:anim calcmode="lin" valueType="num">
                                      <p:cBhvr>
                                        <p:cTn id="22" dur="2000" fill="hold"/>
                                        <p:tgtEl>
                                          <p:spTgt spid="16"/>
                                        </p:tgtEl>
                                        <p:attrNameLst>
                                          <p:attrName>ppt_w</p:attrName>
                                        </p:attrNameLst>
                                      </p:cBhvr>
                                      <p:tavLst>
                                        <p:tav tm="0">
                                          <p:val>
                                            <p:fltVal val="0"/>
                                          </p:val>
                                        </p:tav>
                                        <p:tav tm="100000">
                                          <p:val>
                                            <p:strVal val="#ppt_w"/>
                                          </p:val>
                                        </p:tav>
                                      </p:tavLst>
                                    </p:anim>
                                    <p:anim calcmode="lin" valueType="num">
                                      <p:cBhvr>
                                        <p:cTn id="23" dur="2000" fill="hold"/>
                                        <p:tgtEl>
                                          <p:spTgt spid="16"/>
                                        </p:tgtEl>
                                        <p:attrNameLst>
                                          <p:attrName>ppt_h</p:attrName>
                                        </p:attrNameLst>
                                      </p:cBhvr>
                                      <p:tavLst>
                                        <p:tav tm="0">
                                          <p:val>
                                            <p:fltVal val="0"/>
                                          </p:val>
                                        </p:tav>
                                        <p:tav tm="100000">
                                          <p:val>
                                            <p:strVal val="#ppt_h"/>
                                          </p:val>
                                        </p:tav>
                                      </p:tavLst>
                                    </p:anim>
                                    <p:anim calcmode="lin" valueType="num">
                                      <p:cBhvr>
                                        <p:cTn id="24" dur="2000" fill="hold"/>
                                        <p:tgtEl>
                                          <p:spTgt spid="16"/>
                                        </p:tgtEl>
                                        <p:attrNameLst>
                                          <p:attrName>style.rotation</p:attrName>
                                        </p:attrNameLst>
                                      </p:cBhvr>
                                      <p:tavLst>
                                        <p:tav tm="0">
                                          <p:val>
                                            <p:fltVal val="90"/>
                                          </p:val>
                                        </p:tav>
                                        <p:tav tm="100000">
                                          <p:val>
                                            <p:fltVal val="0"/>
                                          </p:val>
                                        </p:tav>
                                      </p:tavLst>
                                    </p:anim>
                                    <p:animEffect transition="in" filter="fade">
                                      <p:cBhvr>
                                        <p:cTn id="25" dur="2000"/>
                                        <p:tgtEl>
                                          <p:spTgt spid="16"/>
                                        </p:tgtEl>
                                      </p:cBhvr>
                                    </p:animEffect>
                                  </p:childTnLst>
                                </p:cTn>
                              </p:par>
                              <p:par>
                                <p:cTn id="26" presetID="31" presetClass="entr" presetSubtype="0" fill="hold" nodeType="withEffect">
                                  <p:stCondLst>
                                    <p:cond delay="0"/>
                                  </p:stCondLst>
                                  <p:iterate type="lt">
                                    <p:tmPct val="5000"/>
                                  </p:iterate>
                                  <p:childTnLst>
                                    <p:set>
                                      <p:cBhvr>
                                        <p:cTn id="27" dur="1" fill="hold">
                                          <p:stCondLst>
                                            <p:cond delay="0"/>
                                          </p:stCondLst>
                                        </p:cTn>
                                        <p:tgtEl>
                                          <p:spTgt spid="12"/>
                                        </p:tgtEl>
                                        <p:attrNameLst>
                                          <p:attrName>style.visibility</p:attrName>
                                        </p:attrNameLst>
                                      </p:cBhvr>
                                      <p:to>
                                        <p:strVal val="visible"/>
                                      </p:to>
                                    </p:set>
                                    <p:anim calcmode="lin" valueType="num">
                                      <p:cBhvr>
                                        <p:cTn id="28" dur="2000" fill="hold"/>
                                        <p:tgtEl>
                                          <p:spTgt spid="12"/>
                                        </p:tgtEl>
                                        <p:attrNameLst>
                                          <p:attrName>ppt_w</p:attrName>
                                        </p:attrNameLst>
                                      </p:cBhvr>
                                      <p:tavLst>
                                        <p:tav tm="0">
                                          <p:val>
                                            <p:fltVal val="0"/>
                                          </p:val>
                                        </p:tav>
                                        <p:tav tm="100000">
                                          <p:val>
                                            <p:strVal val="#ppt_w"/>
                                          </p:val>
                                        </p:tav>
                                      </p:tavLst>
                                    </p:anim>
                                    <p:anim calcmode="lin" valueType="num">
                                      <p:cBhvr>
                                        <p:cTn id="29" dur="2000" fill="hold"/>
                                        <p:tgtEl>
                                          <p:spTgt spid="12"/>
                                        </p:tgtEl>
                                        <p:attrNameLst>
                                          <p:attrName>ppt_h</p:attrName>
                                        </p:attrNameLst>
                                      </p:cBhvr>
                                      <p:tavLst>
                                        <p:tav tm="0">
                                          <p:val>
                                            <p:fltVal val="0"/>
                                          </p:val>
                                        </p:tav>
                                        <p:tav tm="100000">
                                          <p:val>
                                            <p:strVal val="#ppt_h"/>
                                          </p:val>
                                        </p:tav>
                                      </p:tavLst>
                                    </p:anim>
                                    <p:anim calcmode="lin" valueType="num">
                                      <p:cBhvr>
                                        <p:cTn id="30" dur="2000" fill="hold"/>
                                        <p:tgtEl>
                                          <p:spTgt spid="12"/>
                                        </p:tgtEl>
                                        <p:attrNameLst>
                                          <p:attrName>style.rotation</p:attrName>
                                        </p:attrNameLst>
                                      </p:cBhvr>
                                      <p:tavLst>
                                        <p:tav tm="0">
                                          <p:val>
                                            <p:fltVal val="90"/>
                                          </p:val>
                                        </p:tav>
                                        <p:tav tm="100000">
                                          <p:val>
                                            <p:fltVal val="0"/>
                                          </p:val>
                                        </p:tav>
                                      </p:tavLst>
                                    </p:anim>
                                    <p:animEffect transition="in" filter="fade">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152400"/>
            <a:ext cx="8429684" cy="6400800"/>
          </a:xfrm>
        </p:spPr>
        <p:txBody>
          <a:bodyPr>
            <a:noAutofit/>
          </a:bodyPr>
          <a:lstStyle/>
          <a:p>
            <a:pPr algn="just" rtl="1">
              <a:lnSpc>
                <a:spcPct val="150000"/>
              </a:lnSpc>
            </a:pPr>
            <a:r>
              <a:rPr lang="fa-IR" sz="2400" spc="0" dirty="0" smtClean="0">
                <a:solidFill>
                  <a:schemeClr val="tx2">
                    <a:lumMod val="50000"/>
                  </a:schemeClr>
                </a:solidFill>
                <a:cs typeface="B Nazanin" pitchFamily="2" charset="-78"/>
              </a:rPr>
              <a:t> </a:t>
            </a:r>
            <a:endParaRPr lang="en-US" sz="2400" spc="0" dirty="0" smtClean="0">
              <a:solidFill>
                <a:schemeClr val="tx2">
                  <a:lumMod val="50000"/>
                </a:schemeClr>
              </a:solidFill>
              <a:cs typeface="B Nazanin" pitchFamily="2" charset="-78"/>
            </a:endParaRPr>
          </a:p>
          <a:p>
            <a:pPr algn="just" rtl="1">
              <a:lnSpc>
                <a:spcPct val="150000"/>
              </a:lnSpc>
            </a:pPr>
            <a:r>
              <a:rPr lang="fa-IR" sz="2400" b="1" spc="0" dirty="0" smtClean="0">
                <a:solidFill>
                  <a:schemeClr val="tx2">
                    <a:lumMod val="50000"/>
                  </a:schemeClr>
                </a:solidFill>
                <a:cs typeface="B Nazanin" pitchFamily="2" charset="-78"/>
              </a:rPr>
              <a:t>    خانم موسوي به تازگي كاري را در اداره استاندارد شروع كرده است، او دختر بسيار آرامي است. كارهايش را به آرامي و بدون سروصدا اما با دقت و منظم انجام مي‌دهد. خانم محمودي يكي از هم اطاقي‌هاي او تنها كسي است كه متوجه سخت كوشي‌هاي خانم موسوي است.</a:t>
            </a:r>
            <a:endParaRPr lang="en-US" sz="2400" spc="0" dirty="0" smtClean="0">
              <a:solidFill>
                <a:schemeClr val="tx2">
                  <a:lumMod val="50000"/>
                </a:schemeClr>
              </a:solidFill>
              <a:cs typeface="B Nazanin" pitchFamily="2" charset="-78"/>
            </a:endParaRPr>
          </a:p>
          <a:p>
            <a:pPr algn="just" rtl="1">
              <a:lnSpc>
                <a:spcPct val="150000"/>
              </a:lnSpc>
            </a:pPr>
            <a:r>
              <a:rPr lang="fa-IR" sz="2400" b="1" spc="0" dirty="0" smtClean="0">
                <a:solidFill>
                  <a:schemeClr val="tx2">
                    <a:lumMod val="50000"/>
                  </a:schemeClr>
                </a:solidFill>
                <a:cs typeface="B Nazanin" pitchFamily="2" charset="-78"/>
              </a:rPr>
              <a:t>    چند روز پيش بخشنامه‌اي درخصوص امكان استخدام نيروهاي قراردادي به دست رييس رسيد به همين دليل وي جلسه‌اي ترتيب داد و نظر كاركنانش را درخصوص نيروي تازه وارد جويا شد.</a:t>
            </a:r>
            <a:endParaRPr lang="en-US" sz="2400" spc="0" dirty="0" smtClean="0">
              <a:solidFill>
                <a:schemeClr val="tx2">
                  <a:lumMod val="50000"/>
                </a:schemeClr>
              </a:solidFill>
              <a:cs typeface="B Nazanin" pitchFamily="2" charset="-78"/>
            </a:endParaRPr>
          </a:p>
          <a:p>
            <a:pPr algn="just" rtl="1">
              <a:lnSpc>
                <a:spcPct val="150000"/>
              </a:lnSpc>
            </a:pPr>
            <a:r>
              <a:rPr lang="fa-IR" sz="2400" b="1" spc="0" dirty="0" smtClean="0">
                <a:solidFill>
                  <a:schemeClr val="tx2">
                    <a:lumMod val="50000"/>
                  </a:schemeClr>
                </a:solidFill>
                <a:cs typeface="B Nazanin" pitchFamily="2" charset="-78"/>
              </a:rPr>
              <a:t>   خانم منوچهري معاون دفتر گفت: «اين خانم براي كارهاي اجرايي فرد مناسبي نيست»، ديگري گفت: «آقاي رييس نيروي توانمندي نيست»، كس ديگر گفت: «به نظر مشكل شخصي دارد، خيلي به محيط پيرامون توجه نمي‌كند»، </a:t>
            </a:r>
            <a:endParaRPr lang="fa-IR" sz="2400" spc="0" dirty="0">
              <a:solidFill>
                <a:schemeClr val="tx2">
                  <a:lumMod val="50000"/>
                </a:schemeClr>
              </a:solidFill>
              <a:cs typeface="B Nazanin" pitchFamily="2" charset="-78"/>
            </a:endParaRPr>
          </a:p>
        </p:txBody>
      </p:sp>
      <p:sp>
        <p:nvSpPr>
          <p:cNvPr id="5" name="Title 4"/>
          <p:cNvSpPr>
            <a:spLocks noGrp="1"/>
          </p:cNvSpPr>
          <p:nvPr>
            <p:ph type="ctrTitle"/>
          </p:nvPr>
        </p:nvSpPr>
        <p:spPr>
          <a:xfrm>
            <a:off x="4114800" y="-152400"/>
            <a:ext cx="5715000" cy="990600"/>
          </a:xfrm>
        </p:spPr>
        <p:txBody>
          <a:bodyPr>
            <a:normAutofit/>
            <a:scene3d>
              <a:camera prst="orthographicFront"/>
              <a:lightRig rig="threePt" dir="t"/>
            </a:scene3d>
            <a:sp3d extrusionH="57150">
              <a:bevelT w="57150" h="38100" prst="artDeco"/>
            </a:sp3d>
          </a:bodyPr>
          <a:lstStyle/>
          <a:p>
            <a:r>
              <a:rPr lang="fa-IR" sz="3200" b="1" dirty="0" smtClean="0">
                <a:solidFill>
                  <a:srgbClr val="FF0000"/>
                </a:solidFill>
                <a:effectLst>
                  <a:outerShdw blurRad="38100" dist="38100" dir="2700000" algn="tl">
                    <a:srgbClr val="000000">
                      <a:alpha val="43137"/>
                    </a:srgbClr>
                  </a:outerShdw>
                </a:effectLst>
                <a:cs typeface="B Titr" pitchFamily="2" charset="-78"/>
              </a:rPr>
              <a:t>ماجرای خانم موسوی</a:t>
            </a:r>
            <a:endParaRPr lang="en-US" sz="3200" b="1" dirty="0">
              <a:solidFill>
                <a:srgbClr val="FF0000"/>
              </a:solidFill>
              <a:effectLst>
                <a:outerShdw blurRad="38100" dist="38100" dir="2700000" algn="tl">
                  <a:srgbClr val="000000">
                    <a:alpha val="43137"/>
                  </a:srgbClr>
                </a:outerShdw>
              </a:effectLst>
              <a:cs typeface="B Titr"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ppt_x</p:attrName>
                                        </p:attrNameLst>
                                      </p:cBhvr>
                                      <p:tavLst>
                                        <p:tav tm="0">
                                          <p:val>
                                            <p:strVal val="#ppt_x-.2"/>
                                          </p:val>
                                        </p:tav>
                                        <p:tav tm="100000">
                                          <p:val>
                                            <p:strVal val="#ppt_x"/>
                                          </p:val>
                                        </p:tav>
                                      </p:tavLst>
                                    </p:anim>
                                    <p:anim calcmode="lin" valueType="num">
                                      <p:cBhvr>
                                        <p:cTn id="8" dur="2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2000"/>
                                        <p:tgtEl>
                                          <p:spTgt spid="5"/>
                                        </p:tgtEl>
                                      </p:cBhvr>
                                    </p:animEffect>
                                  </p:childTnLst>
                                </p:cTn>
                              </p:par>
                            </p:childTnLst>
                          </p:cTn>
                        </p:par>
                        <p:par>
                          <p:cTn id="10" fill="hold">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2000"/>
                                        <p:tgtEl>
                                          <p:spTgt spid="3">
                                            <p:txEl>
                                              <p:pRg st="0" end="0"/>
                                            </p:txEl>
                                          </p:spTgt>
                                        </p:tgtEl>
                                      </p:cBhvr>
                                    </p:animEffect>
                                  </p:childTnLst>
                                </p:cTn>
                              </p:par>
                            </p:childTnLst>
                          </p:cTn>
                        </p:par>
                        <p:par>
                          <p:cTn id="14" fill="hold">
                            <p:stCondLst>
                              <p:cond delay="4000"/>
                            </p:stCondLst>
                            <p:childTnLst>
                              <p:par>
                                <p:cTn id="15" presetID="9"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2000"/>
                                        <p:tgtEl>
                                          <p:spTgt spid="3">
                                            <p:txEl>
                                              <p:pRg st="1" end="1"/>
                                            </p:txEl>
                                          </p:spTgt>
                                        </p:tgtEl>
                                      </p:cBhvr>
                                    </p:animEffect>
                                  </p:childTnLst>
                                </p:cTn>
                              </p:par>
                            </p:childTnLst>
                          </p:cTn>
                        </p:par>
                        <p:par>
                          <p:cTn id="18" fill="hold">
                            <p:stCondLst>
                              <p:cond delay="6000"/>
                            </p:stCondLst>
                            <p:childTnLst>
                              <p:par>
                                <p:cTn id="19" presetID="9"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2000"/>
                                        <p:tgtEl>
                                          <p:spTgt spid="3">
                                            <p:txEl>
                                              <p:pRg st="2" end="2"/>
                                            </p:txEl>
                                          </p:spTgt>
                                        </p:tgtEl>
                                      </p:cBhvr>
                                    </p:animEffect>
                                  </p:childTnLst>
                                </p:cTn>
                              </p:par>
                            </p:childTnLst>
                          </p:cTn>
                        </p:par>
                        <p:par>
                          <p:cTn id="22" fill="hold">
                            <p:stCondLst>
                              <p:cond delay="8000"/>
                            </p:stCondLst>
                            <p:childTnLst>
                              <p:par>
                                <p:cTn id="23" presetID="9"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57200" y="4876800"/>
            <a:ext cx="8229600" cy="1143000"/>
          </a:xfrm>
        </p:spPr>
        <p:txBody>
          <a:bodyPr>
            <a:normAutofit/>
          </a:bodyPr>
          <a:lstStyle/>
          <a:p>
            <a:pPr marL="0" indent="225425" algn="ctr" rtl="1">
              <a:lnSpc>
                <a:spcPct val="160000"/>
              </a:lnSpc>
              <a:buNone/>
            </a:pPr>
            <a:r>
              <a:rPr lang="fa-IR" sz="3500" b="1" cap="all" dirty="0" smtClean="0">
                <a:solidFill>
                  <a:srgbClr val="FF0000"/>
                </a:solidFill>
                <a:effectLst>
                  <a:outerShdw blurRad="38100" dist="38100" dir="2700000" algn="tl">
                    <a:srgbClr val="000000">
                      <a:alpha val="43137"/>
                    </a:srgbClr>
                  </a:outerShdw>
                </a:effectLst>
                <a:cs typeface="B Nazanin" pitchFamily="2" charset="-78"/>
              </a:rPr>
              <a:t>من هم با نظر جمع موافقم</a:t>
            </a:r>
            <a:r>
              <a:rPr lang="fa-IR" sz="3500" b="1" cap="all" dirty="0" smtClean="0">
                <a:solidFill>
                  <a:schemeClr val="tx2">
                    <a:lumMod val="50000"/>
                  </a:schemeClr>
                </a:solidFill>
                <a:cs typeface="B Nazanin" pitchFamily="2" charset="-78"/>
              </a:rPr>
              <a:t>.</a:t>
            </a:r>
            <a:endParaRPr lang="en-US" sz="3500" b="1" cap="all" dirty="0" smtClean="0">
              <a:solidFill>
                <a:schemeClr val="tx2">
                  <a:lumMod val="50000"/>
                </a:schemeClr>
              </a:solidFill>
              <a:cs typeface="B Nazanin" pitchFamily="2" charset="-78"/>
            </a:endParaRPr>
          </a:p>
        </p:txBody>
      </p:sp>
      <p:sp>
        <p:nvSpPr>
          <p:cNvPr id="8" name="Content Placeholder 2"/>
          <p:cNvSpPr txBox="1">
            <a:spLocks/>
          </p:cNvSpPr>
          <p:nvPr/>
        </p:nvSpPr>
        <p:spPr>
          <a:xfrm>
            <a:off x="838200" y="2743200"/>
            <a:ext cx="7467600" cy="838200"/>
          </a:xfrm>
          <a:prstGeom prst="rect">
            <a:avLst/>
          </a:prstGeom>
        </p:spPr>
        <p:txBody>
          <a:bodyPr vert="horz">
            <a:noAutofit/>
          </a:bodyPr>
          <a:lstStyle/>
          <a:p>
            <a:pPr marL="0" marR="0" lvl="0" indent="225425" algn="just" defTabSz="914400" rtl="1" eaLnBrk="1" fontAlgn="auto" latinLnBrk="0" hangingPunct="1">
              <a:lnSpc>
                <a:spcPct val="160000"/>
              </a:lnSpc>
              <a:spcBef>
                <a:spcPct val="20000"/>
              </a:spcBef>
              <a:spcAft>
                <a:spcPts val="0"/>
              </a:spcAft>
              <a:buClr>
                <a:schemeClr val="accent1"/>
              </a:buClr>
              <a:buSzPct val="85000"/>
              <a:buFont typeface="Wingdings 2"/>
              <a:buNone/>
              <a:tabLst/>
              <a:defRPr/>
            </a:pPr>
            <a:r>
              <a:rPr kumimoji="0" lang="fa-IR" sz="3600" b="1" i="0" u="none" strike="noStrike" kern="1200" cap="all" spc="-100" normalizeH="0" baseline="0" noProof="0" dirty="0" smtClean="0">
                <a:ln>
                  <a:noFill/>
                </a:ln>
                <a:solidFill>
                  <a:srgbClr val="FF0000"/>
                </a:solidFill>
                <a:effectLst/>
                <a:uLnTx/>
                <a:uFillTx/>
                <a:latin typeface="+mn-lt"/>
                <a:cs typeface="B Titr" pitchFamily="2" charset="-78"/>
              </a:rPr>
              <a:t>به نظر شما برای</a:t>
            </a:r>
            <a:r>
              <a:rPr kumimoji="0" lang="fa-IR" sz="3600" b="1" i="0" u="none" strike="noStrike" kern="1200" cap="all" spc="-100" normalizeH="0" noProof="0" dirty="0" smtClean="0">
                <a:ln>
                  <a:noFill/>
                </a:ln>
                <a:solidFill>
                  <a:srgbClr val="FF0000"/>
                </a:solidFill>
                <a:effectLst/>
                <a:uLnTx/>
                <a:uFillTx/>
                <a:latin typeface="+mn-lt"/>
                <a:cs typeface="B Titr" pitchFamily="2" charset="-78"/>
              </a:rPr>
              <a:t> خانم محمودی چه اتفاقی افتاد؟</a:t>
            </a:r>
            <a:endParaRPr kumimoji="0" lang="en-US" sz="3600" b="1" i="0" u="none" strike="noStrike" kern="1200" cap="all" spc="-100" normalizeH="0" baseline="0" noProof="0" dirty="0" smtClean="0">
              <a:ln>
                <a:noFill/>
              </a:ln>
              <a:solidFill>
                <a:srgbClr val="FF0000"/>
              </a:solidFill>
              <a:effectLst/>
              <a:uLnTx/>
              <a:uFillTx/>
              <a:latin typeface="+mn-lt"/>
              <a:cs typeface="B Titr" pitchFamily="2" charset="-78"/>
            </a:endParaRPr>
          </a:p>
        </p:txBody>
      </p:sp>
      <p:sp>
        <p:nvSpPr>
          <p:cNvPr id="9" name="Content Placeholder 2"/>
          <p:cNvSpPr txBox="1">
            <a:spLocks/>
          </p:cNvSpPr>
          <p:nvPr/>
        </p:nvSpPr>
        <p:spPr>
          <a:xfrm>
            <a:off x="533400" y="685800"/>
            <a:ext cx="8229600" cy="4343400"/>
          </a:xfrm>
          <a:prstGeom prst="rect">
            <a:avLst/>
          </a:prstGeom>
        </p:spPr>
        <p:txBody>
          <a:bodyPr vert="horz">
            <a:normAutofit/>
          </a:bodyPr>
          <a:lstStyle/>
          <a:p>
            <a:pPr marL="0" marR="0" lvl="0" indent="225425" algn="just" defTabSz="914400" rtl="1" eaLnBrk="1" fontAlgn="auto" latinLnBrk="0" hangingPunct="1">
              <a:lnSpc>
                <a:spcPct val="160000"/>
              </a:lnSpc>
              <a:spcBef>
                <a:spcPct val="20000"/>
              </a:spcBef>
              <a:spcAft>
                <a:spcPts val="0"/>
              </a:spcAft>
              <a:buClr>
                <a:schemeClr val="accent1"/>
              </a:buClr>
              <a:buSzPct val="85000"/>
              <a:buFont typeface="Wingdings 2"/>
              <a:buNone/>
              <a:tabLst/>
              <a:defRPr/>
            </a:pPr>
            <a:r>
              <a:rPr kumimoji="0" lang="fa-IR" sz="2400" b="1" i="0" u="none" strike="noStrike" kern="1200" cap="all" spc="0" normalizeH="0" baseline="0" noProof="0" dirty="0" smtClean="0">
                <a:ln>
                  <a:noFill/>
                </a:ln>
                <a:solidFill>
                  <a:schemeClr val="tx2">
                    <a:lumMod val="50000"/>
                  </a:schemeClr>
                </a:solidFill>
                <a:effectLst/>
                <a:uLnTx/>
                <a:uFillTx/>
                <a:latin typeface="+mn-lt"/>
                <a:ea typeface="+mn-ea"/>
                <a:cs typeface="B Nazanin" pitchFamily="2" charset="-78"/>
              </a:rPr>
              <a:t>ديگري گفت: «به نظر مضطرب است» و خانم محمودي متعجب از اين حرف و حديث‌ها با خود گفت: «اين‌ها راجع به كي صحبت مي‌كنند، خانم موسوي كه خيلي زحمت‌كش است، خيلي مؤدب و متين است». كه يكباره صداي رييس او را به خود آورد، خانم محمودي نظر شما چيست؟ او پس از مدتي من من كنان گفت: «والا من خيلي اين خانم را خوب نمي‌شناسم و هنوز نمي‌توانم نظر خاصي ارائه دهم ولي خوب در اين كه دختر كم حرف و آرامي است و براي كارهاي اجرايي فرد مناسبي نيست</a:t>
            </a: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afterEffect">
                                  <p:stCondLst>
                                    <p:cond delay="0"/>
                                  </p:stCondLst>
                                  <p:iterate type="lt">
                                    <p:tmPct val="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2" nodeType="clickEffect">
                                  <p:stCondLst>
                                    <p:cond delay="0"/>
                                  </p:stCondLst>
                                  <p:iterate type="lt">
                                    <p:tmPct val="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
                                        <p:tgtEl>
                                          <p:spTgt spid="3">
                                            <p:txEl>
                                              <p:pRg st="0" end="0"/>
                                            </p:txEl>
                                          </p:spTgt>
                                        </p:tgtEl>
                                      </p:cBhvr>
                                    </p:animEffect>
                                    <p:anim calcmode="lin" valueType="num">
                                      <p:cBhvr>
                                        <p:cTn id="13" dur="12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2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5" dur="1800" decel="50000" fill="hold">
                                          <p:stCondLst>
                                            <p:cond delay="12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1800" decel="50000" fill="hold">
                                          <p:stCondLst>
                                            <p:cond delay="12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iterate type="lt">
                                    <p:tmPct val="0"/>
                                  </p:iterate>
                                  <p:childTnLst>
                                    <p:animEffect transition="out" filter="fade">
                                      <p:cBhvr>
                                        <p:cTn id="20" dur="2000"/>
                                        <p:tgtEl>
                                          <p:spTgt spid="9">
                                            <p:txEl>
                                              <p:pRg st="0" end="0"/>
                                            </p:txEl>
                                          </p:spTgt>
                                        </p:tgtEl>
                                      </p:cBhvr>
                                    </p:animEffect>
                                    <p:set>
                                      <p:cBhvr>
                                        <p:cTn id="21" dur="1" fill="hold">
                                          <p:stCondLst>
                                            <p:cond delay="1999"/>
                                          </p:stCondLst>
                                        </p:cTn>
                                        <p:tgtEl>
                                          <p:spTgt spid="9">
                                            <p:txEl>
                                              <p:pRg st="0" end="0"/>
                                            </p:txEl>
                                          </p:spTgt>
                                        </p:tgtEl>
                                        <p:attrNameLst>
                                          <p:attrName>style.visibility</p:attrName>
                                        </p:attrNameLst>
                                      </p:cBhvr>
                                      <p:to>
                                        <p:strVal val="hidden"/>
                                      </p:to>
                                    </p:set>
                                  </p:childTnLst>
                                </p:cTn>
                              </p:par>
                            </p:childTnLst>
                          </p:cTn>
                        </p:par>
                        <p:par>
                          <p:cTn id="22" fill="hold">
                            <p:stCondLst>
                              <p:cond delay="2000"/>
                            </p:stCondLst>
                            <p:childTnLst>
                              <p:par>
                                <p:cTn id="23" presetID="10" presetClass="exit" presetSubtype="0" fill="hold" grpId="1" nodeType="afterEffect">
                                  <p:stCondLst>
                                    <p:cond delay="4000"/>
                                  </p:stCondLst>
                                  <p:iterate type="lt">
                                    <p:tmPct val="0"/>
                                  </p:iterate>
                                  <p:childTnLst>
                                    <p:animEffect transition="out" filter="fade">
                                      <p:cBhvr>
                                        <p:cTn id="24" dur="2000"/>
                                        <p:tgtEl>
                                          <p:spTgt spid="3">
                                            <p:txEl>
                                              <p:pRg st="0" end="0"/>
                                            </p:txEl>
                                          </p:spTgt>
                                        </p:tgtEl>
                                      </p:cBhvr>
                                    </p:animEffect>
                                    <p:set>
                                      <p:cBhvr>
                                        <p:cTn id="25" dur="1" fill="hold">
                                          <p:stCondLst>
                                            <p:cond delay="1999"/>
                                          </p:stCondLst>
                                        </p:cTn>
                                        <p:tgtEl>
                                          <p:spTgt spid="3">
                                            <p:txEl>
                                              <p:pRg st="0" end="0"/>
                                            </p:txEl>
                                          </p:spTgt>
                                        </p:tgtEl>
                                        <p:attrNameLst>
                                          <p:attrName>style.visibility</p:attrName>
                                        </p:attrNameLst>
                                      </p:cBhvr>
                                      <p:to>
                                        <p:strVal val="hidden"/>
                                      </p:to>
                                    </p:set>
                                  </p:childTnLst>
                                </p:cTn>
                              </p:par>
                            </p:childTnLst>
                          </p:cTn>
                        </p:par>
                        <p:par>
                          <p:cTn id="26" fill="hold">
                            <p:stCondLst>
                              <p:cond delay="8000"/>
                            </p:stCondLst>
                            <p:childTnLst>
                              <p:par>
                                <p:cTn id="27" presetID="12" presetClass="entr" presetSubtype="4" fill="hold" grpId="0" nodeType="afterEffect">
                                  <p:stCondLst>
                                    <p:cond delay="0"/>
                                  </p:stCondLst>
                                  <p:iterate type="lt">
                                    <p:tmPct val="0"/>
                                  </p:iterate>
                                  <p:childTnLst>
                                    <p:set>
                                      <p:cBhvr>
                                        <p:cTn id="28" dur="1" fill="hold">
                                          <p:stCondLst>
                                            <p:cond delay="0"/>
                                          </p:stCondLst>
                                        </p:cTn>
                                        <p:tgtEl>
                                          <p:spTgt spid="8"/>
                                        </p:tgtEl>
                                        <p:attrNameLst>
                                          <p:attrName>style.visibility</p:attrName>
                                        </p:attrNameLst>
                                      </p:cBhvr>
                                      <p:to>
                                        <p:strVal val="visible"/>
                                      </p:to>
                                    </p:set>
                                    <p:animEffect transition="in" filter="slide(fromBottom)">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P spid="3" grpId="2" build="p"/>
      <p:bldP spid="8" grpId="0"/>
      <p:bldP spid="9" grpId="1" build="p"/>
      <p:bldP spid="9" grpId="2"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4648200"/>
            <a:ext cx="8315380" cy="1981200"/>
          </a:xfrm>
        </p:spPr>
        <p:txBody>
          <a:bodyPr>
            <a:noAutofit/>
          </a:bodyPr>
          <a:lstStyle/>
          <a:p>
            <a:pPr algn="just" rtl="1"/>
            <a:r>
              <a:rPr lang="fa-IR" sz="2400" spc="0" dirty="0" smtClean="0">
                <a:solidFill>
                  <a:schemeClr val="tx1">
                    <a:lumMod val="85000"/>
                    <a:lumOff val="15000"/>
                  </a:schemeClr>
                </a:solidFill>
                <a:cs typeface="B Nazanin" pitchFamily="2" charset="-78"/>
              </a:rPr>
              <a:t>هر فرد می خواهد كه گروه او را به عضويت بپذيرد و طرد شدن ناخوشایند است.</a:t>
            </a:r>
          </a:p>
          <a:p>
            <a:pPr algn="just" rtl="1">
              <a:lnSpc>
                <a:spcPct val="150000"/>
              </a:lnSpc>
            </a:pPr>
            <a:r>
              <a:rPr lang="fa-IR" sz="2400" spc="0" dirty="0" smtClean="0">
                <a:solidFill>
                  <a:schemeClr val="tx1">
                    <a:lumMod val="85000"/>
                    <a:lumOff val="15000"/>
                  </a:schemeClr>
                </a:solidFill>
                <a:cs typeface="B Nazanin" pitchFamily="2" charset="-78"/>
              </a:rPr>
              <a:t>فرد تمناي پذيرش گروه را دارد، بنابراين مطابق با انتظارات گروه عمل می كند. </a:t>
            </a:r>
          </a:p>
          <a:p>
            <a:pPr algn="just" rtl="1"/>
            <a:r>
              <a:rPr lang="fa-IR" sz="2400" spc="0" dirty="0" smtClean="0">
                <a:solidFill>
                  <a:schemeClr val="tx1">
                    <a:lumMod val="85000"/>
                    <a:lumOff val="15000"/>
                  </a:schemeClr>
                </a:solidFill>
                <a:cs typeface="B Nazanin" pitchFamily="2" charset="-78"/>
              </a:rPr>
              <a:t>برخي از اين انتظارات با باورها و عقايد فرد مغايرت داشته و </a:t>
            </a:r>
            <a:r>
              <a:rPr lang="fa-IR" sz="3200" spc="0" dirty="0" smtClean="0">
                <a:solidFill>
                  <a:srgbClr val="C00000"/>
                </a:solidFill>
                <a:effectLst>
                  <a:outerShdw blurRad="38100" dist="38100" dir="2700000" algn="tl">
                    <a:srgbClr val="000000">
                      <a:alpha val="43137"/>
                    </a:srgbClr>
                  </a:outerShdw>
                </a:effectLst>
                <a:latin typeface="+mj-lt"/>
                <a:ea typeface="+mj-ea"/>
                <a:cs typeface="B Nazanin" pitchFamily="2" charset="-78"/>
              </a:rPr>
              <a:t>فشارزا</a:t>
            </a:r>
            <a:r>
              <a:rPr lang="fa-IR" sz="2400" spc="0" dirty="0" smtClean="0">
                <a:solidFill>
                  <a:schemeClr val="tx1">
                    <a:lumMod val="85000"/>
                    <a:lumOff val="15000"/>
                  </a:schemeClr>
                </a:solidFill>
                <a:cs typeface="B Nazanin" pitchFamily="2" charset="-78"/>
              </a:rPr>
              <a:t> است.</a:t>
            </a:r>
            <a:endParaRPr lang="fa-IR" sz="2400" spc="0" dirty="0">
              <a:solidFill>
                <a:schemeClr val="tx1">
                  <a:lumMod val="85000"/>
                  <a:lumOff val="15000"/>
                </a:schemeClr>
              </a:solidFill>
              <a:cs typeface="B Nazanin" pitchFamily="2" charset="-78"/>
            </a:endParaRPr>
          </a:p>
        </p:txBody>
      </p:sp>
      <p:sp>
        <p:nvSpPr>
          <p:cNvPr id="2" name="Title 1"/>
          <p:cNvSpPr>
            <a:spLocks noGrp="1"/>
          </p:cNvSpPr>
          <p:nvPr>
            <p:ph type="ctrTitle"/>
          </p:nvPr>
        </p:nvSpPr>
        <p:spPr>
          <a:xfrm>
            <a:off x="685800" y="2971800"/>
            <a:ext cx="7758170" cy="1447801"/>
          </a:xfrm>
        </p:spPr>
        <p:txBody>
          <a:bodyPr>
            <a:normAutofit fontScale="90000"/>
          </a:bodyPr>
          <a:lstStyle/>
          <a:p>
            <a:pPr>
              <a:lnSpc>
                <a:spcPct val="150000"/>
              </a:lnSpc>
            </a:pPr>
            <a:r>
              <a:rPr lang="fa-IR" sz="3200" dirty="0" smtClean="0">
                <a:solidFill>
                  <a:srgbClr val="7C460A"/>
                </a:solidFill>
                <a:effectLst>
                  <a:outerShdw blurRad="38100" dist="38100" dir="2700000" algn="tl">
                    <a:srgbClr val="000000">
                      <a:alpha val="43137"/>
                    </a:srgbClr>
                  </a:outerShdw>
                </a:effectLst>
                <a:cs typeface="B Nazanin" pitchFamily="2" charset="-78"/>
              </a:rPr>
              <a:t>به فشاري گه گروه بر فرد وارد مي‌كند و او را مجبور به انجام رفتاري علي رغم نظر واقعي خود مي‌كند </a:t>
            </a:r>
            <a:r>
              <a:rPr lang="fa-IR" sz="3600" b="1" dirty="0" smtClean="0">
                <a:solidFill>
                  <a:srgbClr val="C00000"/>
                </a:solidFill>
                <a:effectLst>
                  <a:outerShdw blurRad="38100" dist="38100" dir="2700000" algn="tl">
                    <a:srgbClr val="000000">
                      <a:alpha val="43137"/>
                    </a:srgbClr>
                  </a:outerShdw>
                </a:effectLst>
                <a:cs typeface="B Nazanin" pitchFamily="2" charset="-78"/>
              </a:rPr>
              <a:t>فشار گروه </a:t>
            </a:r>
            <a:r>
              <a:rPr lang="fa-IR" sz="3200" dirty="0" smtClean="0">
                <a:solidFill>
                  <a:srgbClr val="7C460A"/>
                </a:solidFill>
                <a:effectLst>
                  <a:outerShdw blurRad="38100" dist="38100" dir="2700000" algn="tl">
                    <a:srgbClr val="000000">
                      <a:alpha val="43137"/>
                    </a:srgbClr>
                  </a:outerShdw>
                </a:effectLst>
                <a:cs typeface="B Nazanin" pitchFamily="2" charset="-78"/>
              </a:rPr>
              <a:t>گفته مي‌شود.</a:t>
            </a:r>
            <a:endParaRPr lang="fa-IR" sz="3200" dirty="0">
              <a:solidFill>
                <a:srgbClr val="7C460A"/>
              </a:solidFill>
              <a:effectLst>
                <a:outerShdw blurRad="38100" dist="38100" dir="2700000" algn="tl">
                  <a:srgbClr val="000000">
                    <a:alpha val="43137"/>
                  </a:srgbClr>
                </a:outerShdw>
              </a:effectLst>
              <a:cs typeface="B Nazanin" pitchFamily="2" charset="-78"/>
            </a:endParaRPr>
          </a:p>
        </p:txBody>
      </p:sp>
      <p:pic>
        <p:nvPicPr>
          <p:cNvPr id="4" name="Picture 3" descr="untitledbb.bmp"/>
          <p:cNvPicPr>
            <a:picLocks noChangeAspect="1"/>
          </p:cNvPicPr>
          <p:nvPr/>
        </p:nvPicPr>
        <p:blipFill>
          <a:blip r:embed="rId2" cstate="print"/>
          <a:stretch>
            <a:fillRect/>
          </a:stretch>
        </p:blipFill>
        <p:spPr>
          <a:xfrm>
            <a:off x="0" y="0"/>
            <a:ext cx="5876117" cy="3048000"/>
          </a:xfrm>
          <a:prstGeom prst="rect">
            <a:avLst/>
          </a:prstGeom>
          <a:ln>
            <a:noFill/>
          </a:ln>
          <a:effectLst>
            <a:softEdge rad="112500"/>
          </a:effectLst>
        </p:spPr>
      </p:pic>
      <p:sp>
        <p:nvSpPr>
          <p:cNvPr id="5" name="TextBox 4"/>
          <p:cNvSpPr txBox="1"/>
          <p:nvPr/>
        </p:nvSpPr>
        <p:spPr>
          <a:xfrm rot="1645239">
            <a:off x="6438827" y="527126"/>
            <a:ext cx="2476981" cy="76944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fa-IR" sz="4400" dirty="0" smtClean="0">
                <a:solidFill>
                  <a:srgbClr val="FF0000"/>
                </a:solidFill>
                <a:effectLst>
                  <a:outerShdw blurRad="38100" dist="38100" dir="2700000" algn="tl">
                    <a:srgbClr val="000000">
                      <a:alpha val="43137"/>
                    </a:srgbClr>
                  </a:outerShdw>
                </a:effectLst>
                <a:cs typeface="B Titr" pitchFamily="2" charset="-78"/>
              </a:rPr>
              <a:t>فشار گروه</a:t>
            </a:r>
            <a:endParaRPr lang="en-US" sz="4400" dirty="0">
              <a:solidFill>
                <a:srgbClr val="FF0000"/>
              </a:solidFill>
              <a:effectLst>
                <a:outerShdw blurRad="38100" dist="38100" dir="2700000" algn="tl">
                  <a:srgbClr val="000000">
                    <a:alpha val="43137"/>
                  </a:srgbClr>
                </a:outerShdw>
              </a:effectLst>
              <a:cs typeface="B Titr"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0" fill="hold" grpId="0" nodeType="afterEffect">
                                  <p:stCondLst>
                                    <p:cond delay="1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2000" fill="hold"/>
                                        <p:tgtEl>
                                          <p:spTgt spid="2"/>
                                        </p:tgtEl>
                                        <p:attrNameLst>
                                          <p:attrName>ppt_w</p:attrName>
                                        </p:attrNameLst>
                                      </p:cBhvr>
                                      <p:tavLst>
                                        <p:tav tm="0">
                                          <p:val>
                                            <p:fltVal val="0"/>
                                          </p:val>
                                        </p:tav>
                                        <p:tav tm="100000">
                                          <p:val>
                                            <p:strVal val="#ppt_w"/>
                                          </p:val>
                                        </p:tav>
                                      </p:tavLst>
                                    </p:anim>
                                    <p:anim calcmode="lin" valueType="num">
                                      <p:cBhvr>
                                        <p:cTn id="15" dur="2000" fill="hold"/>
                                        <p:tgtEl>
                                          <p:spTgt spid="2"/>
                                        </p:tgtEl>
                                        <p:attrNameLst>
                                          <p:attrName>ppt_h</p:attrName>
                                        </p:attrNameLst>
                                      </p:cBhvr>
                                      <p:tavLst>
                                        <p:tav tm="0">
                                          <p:val>
                                            <p:fltVal val="0"/>
                                          </p:val>
                                        </p:tav>
                                        <p:tav tm="100000">
                                          <p:val>
                                            <p:strVal val="#ppt_h"/>
                                          </p:val>
                                        </p:tav>
                                      </p:tavLst>
                                    </p:anim>
                                    <p:animEffect transition="in" filter="fade">
                                      <p:cBhvr>
                                        <p:cTn id="16" dur="2000"/>
                                        <p:tgtEl>
                                          <p:spTgt spid="2"/>
                                        </p:tgtEl>
                                      </p:cBhvr>
                                    </p:animEffect>
                                  </p:childTnLst>
                                </p:cTn>
                              </p:par>
                            </p:childTnLst>
                          </p:cTn>
                        </p:par>
                        <p:par>
                          <p:cTn id="17" fill="hold">
                            <p:stCondLst>
                              <p:cond delay="5000"/>
                            </p:stCondLst>
                            <p:childTnLst>
                              <p:par>
                                <p:cTn id="18" presetID="3" presetClass="entr" presetSubtype="10" fill="hold"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linds(horizontal)">
                                      <p:cBhvr>
                                        <p:cTn id="20" dur="2000"/>
                                        <p:tgtEl>
                                          <p:spTgt spid="3">
                                            <p:txEl>
                                              <p:pRg st="0" end="0"/>
                                            </p:txEl>
                                          </p:spTgt>
                                        </p:tgtEl>
                                      </p:cBhvr>
                                    </p:animEffect>
                                  </p:childTnLst>
                                </p:cTn>
                              </p:par>
                            </p:childTnLst>
                          </p:cTn>
                        </p:par>
                        <p:par>
                          <p:cTn id="21" fill="hold">
                            <p:stCondLst>
                              <p:cond delay="7000"/>
                            </p:stCondLst>
                            <p:childTnLst>
                              <p:par>
                                <p:cTn id="22" presetID="3" presetClass="entr" presetSubtype="10"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linds(horizontal)">
                                      <p:cBhvr>
                                        <p:cTn id="24" dur="2000"/>
                                        <p:tgtEl>
                                          <p:spTgt spid="3">
                                            <p:txEl>
                                              <p:pRg st="1" end="1"/>
                                            </p:txEl>
                                          </p:spTgt>
                                        </p:tgtEl>
                                      </p:cBhvr>
                                    </p:animEffect>
                                  </p:childTnLst>
                                </p:cTn>
                              </p:par>
                            </p:childTnLst>
                          </p:cTn>
                        </p:par>
                        <p:par>
                          <p:cTn id="25" fill="hold">
                            <p:stCondLst>
                              <p:cond delay="9000"/>
                            </p:stCondLst>
                            <p:childTnLst>
                              <p:par>
                                <p:cTn id="26" presetID="3" presetClass="entr" presetSubtype="10" fill="hold"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linds(horizontal)">
                                      <p:cBhvr>
                                        <p:cTn id="2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09600" y="228600"/>
            <a:ext cx="7772400" cy="1214437"/>
          </a:xfrm>
        </p:spPr>
        <p:txBody>
          <a:bodyPr>
            <a:normAutofit fontScale="90000"/>
          </a:bodyPr>
          <a:lstStyle/>
          <a:p>
            <a:pPr>
              <a:lnSpc>
                <a:spcPct val="150000"/>
              </a:lnSpc>
            </a:pPr>
            <a:r>
              <a:rPr lang="fa-IR" sz="3200" dirty="0" smtClean="0">
                <a:solidFill>
                  <a:srgbClr val="FF0000"/>
                </a:solidFill>
                <a:cs typeface="B Titr" pitchFamily="2" charset="-78"/>
              </a:rPr>
              <a:t>به نظر شما چه عوامل بیرونی (محیطی) و درونی (شخصی) بر میزان احساس فشار فرد در گروه تأثیر می</a:t>
            </a:r>
            <a:r>
              <a:rPr lang="ar-SA" sz="3200" dirty="0" smtClean="0">
                <a:solidFill>
                  <a:srgbClr val="FF0000"/>
                </a:solidFill>
                <a:cs typeface="B Titr" pitchFamily="2" charset="-78"/>
              </a:rPr>
              <a:t>‌</a:t>
            </a:r>
            <a:r>
              <a:rPr lang="fa-IR" sz="3200" dirty="0" smtClean="0">
                <a:solidFill>
                  <a:srgbClr val="FF0000"/>
                </a:solidFill>
                <a:cs typeface="B Titr" pitchFamily="2" charset="-78"/>
              </a:rPr>
              <a:t>گذارد؟</a:t>
            </a:r>
            <a:endParaRPr lang="fa-IR" sz="3200" dirty="0">
              <a:solidFill>
                <a:srgbClr val="FF0000"/>
              </a:solidFill>
              <a:cs typeface="B Titr" pitchFamily="2" charset="-78"/>
            </a:endParaRPr>
          </a:p>
        </p:txBody>
      </p:sp>
      <p:pic>
        <p:nvPicPr>
          <p:cNvPr id="4" name="Picture 3" descr="DSC01737.JPG"/>
          <p:cNvPicPr>
            <a:picLocks noChangeAspect="1"/>
          </p:cNvPicPr>
          <p:nvPr/>
        </p:nvPicPr>
        <p:blipFill>
          <a:blip r:embed="rId2" cstate="print">
            <a:lum contrast="40000"/>
          </a:blip>
          <a:srcRect/>
          <a:stretch>
            <a:fillRect/>
          </a:stretch>
        </p:blipFill>
        <p:spPr>
          <a:xfrm>
            <a:off x="152400" y="1447800"/>
            <a:ext cx="3429000" cy="2601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ubtitle 2"/>
          <p:cNvSpPr txBox="1">
            <a:spLocks/>
          </p:cNvSpPr>
          <p:nvPr/>
        </p:nvSpPr>
        <p:spPr>
          <a:xfrm>
            <a:off x="0" y="3276600"/>
            <a:ext cx="8915456" cy="3200400"/>
          </a:xfrm>
          <a:prstGeom prst="rect">
            <a:avLst/>
          </a:prstGeom>
        </p:spPr>
        <p:txBody>
          <a:bodyPr vert="horz">
            <a:noAutofit/>
          </a:bodyPr>
          <a:lstStyle/>
          <a:p>
            <a:pPr marL="225425" lvl="0" indent="-225425" fontAlgn="auto">
              <a:spcBef>
                <a:spcPts val="0"/>
              </a:spcBef>
              <a:spcAft>
                <a:spcPts val="0"/>
              </a:spcAft>
              <a:buClr>
                <a:schemeClr val="accent1"/>
              </a:buClr>
              <a:buSzPct val="85000"/>
              <a:buFont typeface="+mj-lt"/>
              <a:buAutoNum type="arabicPeriod"/>
              <a:defRPr/>
            </a:pPr>
            <a:r>
              <a:rPr kumimoji="0" lang="ar-SA" sz="2400" b="1" i="0" u="none" strike="noStrike" kern="1200" cap="all" spc="-80" normalizeH="0" baseline="0" noProof="0" dirty="0" smtClean="0">
                <a:ln>
                  <a:noFill/>
                </a:ln>
                <a:solidFill>
                  <a:schemeClr val="tx2"/>
                </a:solidFill>
                <a:effectLst/>
                <a:uLnTx/>
                <a:uFillTx/>
                <a:latin typeface="+mn-lt"/>
                <a:ea typeface="+mn-ea"/>
                <a:cs typeface="B Nazanin" pitchFamily="2" charset="-78"/>
              </a:rPr>
              <a:t>عزت نفس </a:t>
            </a:r>
            <a:r>
              <a:rPr lang="ar-SA"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r>
              <a:rPr kumimoji="0" lang="fa-IR" sz="2400" b="1" i="0" u="none" strike="noStrike" kern="1200" cap="all" spc="-80" normalizeH="0" baseline="0" noProof="0" dirty="0" smtClean="0">
                <a:ln>
                  <a:noFill/>
                </a:ln>
                <a:solidFill>
                  <a:schemeClr val="tx2"/>
                </a:solidFill>
                <a:effectLst/>
                <a:uLnTx/>
                <a:uFillTx/>
                <a:latin typeface="+mn-lt"/>
                <a:ea typeface="+mn-ea"/>
                <a:cs typeface="B Nazanin" pitchFamily="2" charset="-78"/>
              </a:rPr>
              <a:t>،</a:t>
            </a:r>
            <a:r>
              <a:rPr kumimoji="0" lang="ar-SA" sz="2400" b="1" i="0" u="none" strike="noStrike" kern="1200" cap="all" spc="-80" normalizeH="0" baseline="0" noProof="0" dirty="0" smtClean="0">
                <a:ln>
                  <a:noFill/>
                </a:ln>
                <a:solidFill>
                  <a:schemeClr val="tx2"/>
                </a:solidFill>
                <a:effectLst/>
                <a:uLnTx/>
                <a:uFillTx/>
                <a:latin typeface="+mn-lt"/>
                <a:ea typeface="+mn-ea"/>
                <a:cs typeface="B Nazanin" pitchFamily="2" charset="-78"/>
              </a:rPr>
              <a:t> </a:t>
            </a:r>
            <a:r>
              <a:rPr kumimoji="0" lang="fa-IR" sz="2400" b="1" i="0" u="none" strike="noStrike" kern="1200" cap="all" spc="-80" normalizeH="0" baseline="0" noProof="0" dirty="0" smtClean="0">
                <a:ln>
                  <a:noFill/>
                </a:ln>
                <a:solidFill>
                  <a:schemeClr val="tx2"/>
                </a:solidFill>
                <a:effectLst/>
                <a:uLnTx/>
                <a:uFillTx/>
                <a:latin typeface="+mn-lt"/>
                <a:ea typeface="+mn-ea"/>
                <a:cs typeface="B Nazanin" pitchFamily="2" charset="-78"/>
              </a:rPr>
              <a:t>تن دادن به فشا</a:t>
            </a:r>
            <a:r>
              <a:rPr lang="fa-IR" sz="2400" b="1" cap="all" spc="-80" dirty="0" smtClean="0">
                <a:solidFill>
                  <a:schemeClr val="tx2"/>
                </a:solidFill>
                <a:latin typeface="+mn-lt"/>
                <a:cs typeface="B Nazanin" pitchFamily="2" charset="-78"/>
              </a:rPr>
              <a:t>ر گروه </a:t>
            </a:r>
            <a:r>
              <a:rPr lang="ar-SA"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endParaRPr lang="en-US"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endParaRPr>
          </a:p>
          <a:p>
            <a:pPr marL="225425" lvl="0" indent="-225425" fontAlgn="auto">
              <a:lnSpc>
                <a:spcPct val="150000"/>
              </a:lnSpc>
              <a:spcBef>
                <a:spcPct val="20000"/>
              </a:spcBef>
              <a:spcAft>
                <a:spcPts val="0"/>
              </a:spcAft>
              <a:buClr>
                <a:schemeClr val="accent1"/>
              </a:buClr>
              <a:buSzPct val="85000"/>
              <a:buFont typeface="+mj-lt"/>
              <a:buAutoNum type="arabicPeriod"/>
              <a:defRPr/>
            </a:pPr>
            <a:r>
              <a:rPr kumimoji="0" lang="ar-SA" sz="2400" b="1" i="0" u="none" strike="noStrike" kern="1200" cap="all" spc="-80" normalizeH="0" baseline="0" noProof="0" dirty="0" smtClean="0">
                <a:ln>
                  <a:noFill/>
                </a:ln>
                <a:solidFill>
                  <a:schemeClr val="tx2"/>
                </a:solidFill>
                <a:effectLst/>
                <a:uLnTx/>
                <a:uFillTx/>
                <a:latin typeface="+mn-lt"/>
                <a:ea typeface="+mn-ea"/>
                <a:cs typeface="B Nazanin" pitchFamily="2" charset="-78"/>
              </a:rPr>
              <a:t>اعتبار </a:t>
            </a:r>
            <a:r>
              <a:rPr kumimoji="0" lang="fa-IR" sz="2400" b="1" i="0" u="none" strike="noStrike" kern="1200" cap="all" spc="-80" normalizeH="0" baseline="0" noProof="0" dirty="0" smtClean="0">
                <a:ln>
                  <a:noFill/>
                </a:ln>
                <a:solidFill>
                  <a:schemeClr val="tx2"/>
                </a:solidFill>
                <a:effectLst/>
                <a:uLnTx/>
                <a:uFillTx/>
                <a:latin typeface="+mn-lt"/>
                <a:ea typeface="+mn-ea"/>
                <a:cs typeface="B Nazanin" pitchFamily="2" charset="-78"/>
              </a:rPr>
              <a:t>فردی </a:t>
            </a:r>
            <a:r>
              <a:rPr lang="ar-SA"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r>
              <a:rPr kumimoji="0" lang="fa-IR" sz="2400" b="1" i="0" u="none" strike="noStrike" kern="1200" cap="all" spc="-80" normalizeH="0" baseline="0" noProof="0" dirty="0" smtClean="0">
                <a:ln>
                  <a:noFill/>
                </a:ln>
                <a:solidFill>
                  <a:schemeClr val="tx2"/>
                </a:solidFill>
                <a:effectLst/>
                <a:uLnTx/>
                <a:uFillTx/>
                <a:latin typeface="+mn-lt"/>
                <a:ea typeface="+mn-ea"/>
                <a:cs typeface="B Nazanin" pitchFamily="2" charset="-78"/>
              </a:rPr>
              <a:t> </a:t>
            </a:r>
            <a:r>
              <a:rPr kumimoji="0" lang="ar-SA" sz="2400" b="1" i="0" u="none" strike="noStrike" kern="1200" cap="all" spc="-80" normalizeH="0" baseline="0" noProof="0" dirty="0" smtClean="0">
                <a:ln>
                  <a:noFill/>
                </a:ln>
                <a:solidFill>
                  <a:schemeClr val="tx2"/>
                </a:solidFill>
                <a:effectLst/>
                <a:uLnTx/>
                <a:uFillTx/>
                <a:latin typeface="+mn-lt"/>
                <a:ea typeface="+mn-ea"/>
                <a:cs typeface="B Nazanin" pitchFamily="2" charset="-78"/>
              </a:rPr>
              <a:t>در گروه </a:t>
            </a:r>
            <a:r>
              <a:rPr lang="fa-IR" sz="2400" b="1" cap="all" spc="-80" dirty="0" smtClean="0">
                <a:solidFill>
                  <a:schemeClr val="tx2"/>
                </a:solidFill>
                <a:latin typeface="+mn-lt"/>
                <a:cs typeface="B Nazanin" pitchFamily="2" charset="-78"/>
              </a:rPr>
              <a:t>،توانای مخالفت </a:t>
            </a:r>
            <a:r>
              <a:rPr lang="ar-SA"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r>
              <a:rPr kumimoji="0" lang="ar-SA" sz="2400" b="1" i="0" u="none" strike="noStrike" kern="1200" cap="all" spc="-80" normalizeH="0" baseline="0" noProof="0" dirty="0" smtClean="0">
                <a:ln>
                  <a:noFill/>
                </a:ln>
                <a:solidFill>
                  <a:schemeClr val="tx2"/>
                </a:solidFill>
                <a:effectLst/>
                <a:uLnTx/>
                <a:uFillTx/>
                <a:latin typeface="+mn-lt"/>
                <a:ea typeface="+mn-ea"/>
                <a:cs typeface="B Nazanin" pitchFamily="2" charset="-78"/>
              </a:rPr>
              <a:t> </a:t>
            </a:r>
            <a:r>
              <a:rPr kumimoji="0" lang="fa-IR" sz="2400" b="1" i="0" u="none" strike="noStrike" kern="1200" cap="all" spc="-80" normalizeH="0" baseline="0" noProof="0" dirty="0" smtClean="0">
                <a:ln>
                  <a:noFill/>
                </a:ln>
                <a:solidFill>
                  <a:schemeClr val="tx2"/>
                </a:solidFill>
                <a:effectLst/>
                <a:uLnTx/>
                <a:uFillTx/>
                <a:latin typeface="+mn-lt"/>
                <a:ea typeface="+mn-ea"/>
                <a:cs typeface="B Nazanin" pitchFamily="2" charset="-78"/>
              </a:rPr>
              <a:t>،</a:t>
            </a:r>
            <a:r>
              <a:rPr kumimoji="0" lang="ar-SA" sz="2400" b="1" i="0" u="none" strike="noStrike" kern="1200" cap="all" spc="-80" normalizeH="0" baseline="0" noProof="0" dirty="0" smtClean="0">
                <a:ln>
                  <a:noFill/>
                </a:ln>
                <a:solidFill>
                  <a:schemeClr val="tx2"/>
                </a:solidFill>
                <a:effectLst/>
                <a:uLnTx/>
                <a:uFillTx/>
                <a:latin typeface="+mn-lt"/>
                <a:ea typeface="+mn-ea"/>
                <a:cs typeface="B Nazanin" pitchFamily="2" charset="-78"/>
              </a:rPr>
              <a:t>تأثیر فشار گروه </a:t>
            </a:r>
            <a:r>
              <a:rPr lang="ar-SA"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endParaRPr lang="en-US"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endParaRPr>
          </a:p>
          <a:p>
            <a:pPr marL="225425" lvl="0" indent="-225425" fontAlgn="auto">
              <a:lnSpc>
                <a:spcPct val="150000"/>
              </a:lnSpc>
              <a:spcBef>
                <a:spcPct val="20000"/>
              </a:spcBef>
              <a:spcAft>
                <a:spcPts val="0"/>
              </a:spcAft>
              <a:buClr>
                <a:schemeClr val="accent1"/>
              </a:buClr>
              <a:buSzPct val="85000"/>
              <a:buFont typeface="+mj-lt"/>
              <a:buAutoNum type="arabicPeriod"/>
              <a:defRPr/>
            </a:pPr>
            <a:r>
              <a:rPr kumimoji="0" lang="ar-SA" sz="2400" b="1" i="0" u="none" strike="noStrike" kern="1200" cap="all" spc="-80" normalizeH="0" baseline="0" noProof="0" dirty="0" smtClean="0">
                <a:ln>
                  <a:noFill/>
                </a:ln>
                <a:solidFill>
                  <a:schemeClr val="tx2"/>
                </a:solidFill>
                <a:effectLst/>
                <a:uLnTx/>
                <a:uFillTx/>
                <a:latin typeface="+mn-lt"/>
                <a:ea typeface="+mn-ea"/>
                <a:cs typeface="B Nazanin" pitchFamily="2" charset="-78"/>
              </a:rPr>
              <a:t>تعداد موافقان با یک ایده</a:t>
            </a:r>
            <a:r>
              <a:rPr lang="fa-IR" sz="3200" b="1" cap="all" spc="-80" dirty="0" smtClean="0">
                <a:solidFill>
                  <a:schemeClr val="tx2"/>
                </a:solidFill>
                <a:cs typeface="B Nazanin" pitchFamily="2" charset="-78"/>
                <a:sym typeface="Wingdings 3"/>
              </a:rPr>
              <a:t> </a:t>
            </a:r>
            <a:r>
              <a:rPr lang="ar-SA"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r>
              <a:rPr kumimoji="0" lang="fa-IR" sz="2400" b="1" i="0" u="none" strike="noStrike" kern="1200" cap="all" spc="-80" normalizeH="0" baseline="0" noProof="0" dirty="0" smtClean="0">
                <a:ln>
                  <a:noFill/>
                </a:ln>
                <a:solidFill>
                  <a:schemeClr val="tx2"/>
                </a:solidFill>
                <a:effectLst/>
                <a:uLnTx/>
                <a:uFillTx/>
                <a:latin typeface="+mn-lt"/>
                <a:ea typeface="+mn-ea"/>
                <a:cs typeface="B Nazanin" pitchFamily="2" charset="-78"/>
              </a:rPr>
              <a:t>،تمایل به همرنگی با گروه در مخالفان</a:t>
            </a:r>
            <a:r>
              <a:rPr lang="ar-SA"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endParaRPr lang="en-US"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endParaRPr>
          </a:p>
          <a:p>
            <a:pPr marL="225425" lvl="0" indent="-225425" fontAlgn="auto">
              <a:lnSpc>
                <a:spcPct val="150000"/>
              </a:lnSpc>
              <a:spcBef>
                <a:spcPct val="20000"/>
              </a:spcBef>
              <a:spcAft>
                <a:spcPts val="0"/>
              </a:spcAft>
              <a:buClr>
                <a:schemeClr val="accent1"/>
              </a:buClr>
              <a:buSzPct val="85000"/>
              <a:buFont typeface="+mj-lt"/>
              <a:buAutoNum type="arabicPeriod"/>
              <a:defRPr/>
            </a:pPr>
            <a:r>
              <a:rPr kumimoji="0" lang="ar-SA" sz="2400" b="1" i="0" u="none" strike="noStrike" kern="1200" cap="all" spc="-80" normalizeH="0" baseline="0" noProof="0" dirty="0" smtClean="0">
                <a:ln>
                  <a:noFill/>
                </a:ln>
                <a:solidFill>
                  <a:schemeClr val="tx2"/>
                </a:solidFill>
                <a:effectLst/>
                <a:uLnTx/>
                <a:uFillTx/>
                <a:latin typeface="+mn-lt"/>
                <a:ea typeface="+mn-ea"/>
                <a:cs typeface="B Nazanin" pitchFamily="2" charset="-78"/>
              </a:rPr>
              <a:t>تخصص و آگاهی </a:t>
            </a:r>
            <a:r>
              <a:rPr kumimoji="0" lang="fa-IR" sz="2400" b="1" i="0" u="none" strike="noStrike" kern="1200" cap="all" spc="-80" normalizeH="0" noProof="0" dirty="0" smtClean="0">
                <a:ln>
                  <a:noFill/>
                </a:ln>
                <a:solidFill>
                  <a:schemeClr val="tx2"/>
                </a:solidFill>
                <a:effectLst/>
                <a:uLnTx/>
                <a:uFillTx/>
                <a:latin typeface="+mn-lt"/>
                <a:ea typeface="+mn-ea"/>
                <a:cs typeface="B Nazanin" pitchFamily="2" charset="-78"/>
              </a:rPr>
              <a:t>اعضا </a:t>
            </a:r>
            <a:r>
              <a:rPr lang="ar-SA"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r>
              <a:rPr lang="ar-SA" sz="2400" b="1" cap="all" spc="-80" dirty="0" smtClean="0">
                <a:solidFill>
                  <a:schemeClr val="tx2"/>
                </a:solidFill>
                <a:cs typeface="B Nazanin" pitchFamily="2" charset="-78"/>
                <a:sym typeface="Wingdings 3"/>
              </a:rPr>
              <a:t> </a:t>
            </a:r>
            <a:r>
              <a:rPr lang="fa-IR"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r>
              <a:rPr kumimoji="0" lang="ar-SA" sz="2400" b="1" i="0" u="none" strike="noStrike" kern="1200" cap="all" spc="-80" normalizeH="0" baseline="0" noProof="0" dirty="0" smtClean="0">
                <a:ln>
                  <a:noFill/>
                </a:ln>
                <a:solidFill>
                  <a:schemeClr val="tx2"/>
                </a:solidFill>
                <a:effectLst/>
                <a:uLnTx/>
                <a:uFillTx/>
                <a:latin typeface="+mn-lt"/>
                <a:ea typeface="+mn-ea"/>
                <a:cs typeface="B Nazanin" pitchFamily="2" charset="-78"/>
              </a:rPr>
              <a:t> اهمیت این افراد برای گروه </a:t>
            </a:r>
            <a:r>
              <a:rPr lang="ar-SA"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r>
              <a:rPr kumimoji="0" lang="fa-IR" sz="2400" b="1" i="0" u="none" strike="noStrike" kern="1200" cap="all" spc="-80" normalizeH="0" baseline="0" noProof="0" dirty="0" smtClean="0">
                <a:ln>
                  <a:noFill/>
                </a:ln>
                <a:solidFill>
                  <a:schemeClr val="tx2"/>
                </a:solidFill>
                <a:effectLst/>
                <a:uLnTx/>
                <a:uFillTx/>
                <a:latin typeface="+mn-lt"/>
                <a:ea typeface="+mn-ea"/>
                <a:cs typeface="B Nazanin" pitchFamily="2" charset="-78"/>
              </a:rPr>
              <a:t>،</a:t>
            </a:r>
            <a:r>
              <a:rPr kumimoji="0" lang="ar-SA" sz="2400" b="1" i="0" u="none" strike="noStrike" kern="1200" cap="all" spc="-80" normalizeH="0" baseline="0" noProof="0" dirty="0" smtClean="0">
                <a:ln>
                  <a:noFill/>
                </a:ln>
                <a:solidFill>
                  <a:schemeClr val="tx2"/>
                </a:solidFill>
                <a:effectLst/>
                <a:uLnTx/>
                <a:uFillTx/>
                <a:latin typeface="+mn-lt"/>
                <a:ea typeface="+mn-ea"/>
                <a:cs typeface="B Nazanin" pitchFamily="2" charset="-78"/>
              </a:rPr>
              <a:t>فشاری را که ایجاد می‌کنند </a:t>
            </a:r>
            <a:r>
              <a:rPr lang="ar-SA"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rPr>
              <a:t></a:t>
            </a:r>
            <a:endParaRPr lang="en-US" sz="3200" b="1" cap="all" spc="-80" dirty="0" smtClean="0">
              <a:solidFill>
                <a:srgbClr val="FF0000"/>
              </a:solidFill>
              <a:effectLst>
                <a:outerShdw blurRad="38100" dist="38100" dir="2700000" algn="tl">
                  <a:srgbClr val="000000">
                    <a:alpha val="43137"/>
                  </a:srgbClr>
                </a:outerShdw>
              </a:effectLst>
              <a:cs typeface="B Nazanin" pitchFamily="2" charset="-78"/>
              <a:sym typeface="Wingdings 3"/>
            </a:endParaRPr>
          </a:p>
          <a:p>
            <a:pPr marL="0" marR="0" lvl="0" indent="0" defTabSz="914400" rtl="1" eaLnBrk="1" fontAlgn="auto" latinLnBrk="0" hangingPunct="1">
              <a:lnSpc>
                <a:spcPct val="150000"/>
              </a:lnSpc>
              <a:spcBef>
                <a:spcPct val="20000"/>
              </a:spcBef>
              <a:spcAft>
                <a:spcPts val="0"/>
              </a:spcAft>
              <a:buClr>
                <a:schemeClr val="accent1"/>
              </a:buClr>
              <a:buSzPct val="85000"/>
              <a:buFont typeface="Wingdings 2"/>
              <a:buNone/>
              <a:tabLst/>
              <a:defRPr/>
            </a:pPr>
            <a:endParaRPr kumimoji="0" lang="fa-IR" sz="2400" b="1" i="0" u="none" strike="noStrike" kern="1200" cap="all" spc="0" normalizeH="0" baseline="0" noProof="0" dirty="0">
              <a:ln>
                <a:noFill/>
              </a:ln>
              <a:solidFill>
                <a:schemeClr val="tx2"/>
              </a:solidFill>
              <a:effectLst/>
              <a:uLnTx/>
              <a:uFillTx/>
              <a:latin typeface="+mn-lt"/>
              <a:ea typeface="+mn-ea"/>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ppt_x</p:attrName>
                                        </p:attrNameLst>
                                      </p:cBhvr>
                                      <p:tavLst>
                                        <p:tav tm="0">
                                          <p:val>
                                            <p:strVal val="#ppt_x-.2"/>
                                          </p:val>
                                        </p:tav>
                                        <p:tav tm="100000">
                                          <p:val>
                                            <p:strVal val="#ppt_x"/>
                                          </p:val>
                                        </p:tav>
                                      </p:tavLst>
                                    </p:anim>
                                    <p:anim calcmode="lin" valueType="num">
                                      <p:cBhvr>
                                        <p:cTn id="15" dur="2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2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22" dur="2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3" dur="2000"/>
                                        <p:tgtEl>
                                          <p:spTgt spid="5">
                                            <p:txEl>
                                              <p:pRg st="0" end="0"/>
                                            </p:txEl>
                                          </p:spTgt>
                                        </p:tgtEl>
                                      </p:cBhvr>
                                    </p:animEffect>
                                  </p:childTnLst>
                                </p:cTn>
                              </p:par>
                            </p:childTnLst>
                          </p:cTn>
                        </p:par>
                        <p:par>
                          <p:cTn id="24" fill="hold">
                            <p:stCondLst>
                              <p:cond delay="2000"/>
                            </p:stCondLst>
                            <p:childTnLst>
                              <p:par>
                                <p:cTn id="25" presetID="29" presetClass="entr" presetSubtype="0" fill="hold"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p:cTn id="27" dur="2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8" dur="2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9" dur="2000"/>
                                        <p:tgtEl>
                                          <p:spTgt spid="5">
                                            <p:txEl>
                                              <p:pRg st="1" end="1"/>
                                            </p:txEl>
                                          </p:spTgt>
                                        </p:tgtEl>
                                      </p:cBhvr>
                                    </p:animEffect>
                                  </p:childTnLst>
                                </p:cTn>
                              </p:par>
                            </p:childTnLst>
                          </p:cTn>
                        </p:par>
                        <p:par>
                          <p:cTn id="30" fill="hold">
                            <p:stCondLst>
                              <p:cond delay="4000"/>
                            </p:stCondLst>
                            <p:childTnLst>
                              <p:par>
                                <p:cTn id="31" presetID="29" presetClass="entr" presetSubtype="0" fill="hold" nodeType="after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2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34" dur="2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5" dur="2000"/>
                                        <p:tgtEl>
                                          <p:spTgt spid="5">
                                            <p:txEl>
                                              <p:pRg st="2" end="2"/>
                                            </p:txEl>
                                          </p:spTgt>
                                        </p:tgtEl>
                                      </p:cBhvr>
                                    </p:animEffect>
                                  </p:childTnLst>
                                </p:cTn>
                              </p:par>
                            </p:childTnLst>
                          </p:cTn>
                        </p:par>
                        <p:par>
                          <p:cTn id="36" fill="hold">
                            <p:stCondLst>
                              <p:cond delay="6000"/>
                            </p:stCondLst>
                            <p:childTnLst>
                              <p:par>
                                <p:cTn id="37" presetID="29" presetClass="entr" presetSubtype="0" fill="hold" nodeType="after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 calcmode="lin" valueType="num">
                                      <p:cBhvr>
                                        <p:cTn id="39" dur="2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40" dur="2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1"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05842.JPG"/>
          <p:cNvPicPr>
            <a:picLocks noChangeAspect="1"/>
          </p:cNvPicPr>
          <p:nvPr/>
        </p:nvPicPr>
        <p:blipFill>
          <a:blip r:embed="rId2" cstate="print">
            <a:clrChange>
              <a:clrFrom>
                <a:srgbClr val="91908C"/>
              </a:clrFrom>
              <a:clrTo>
                <a:srgbClr val="91908C">
                  <a:alpha val="0"/>
                </a:srgbClr>
              </a:clrTo>
            </a:clrChange>
          </a:blip>
          <a:srcRect l="5000" t="20035" r="4140" b="16632"/>
          <a:stretch>
            <a:fillRect/>
          </a:stretch>
        </p:blipFill>
        <p:spPr>
          <a:xfrm>
            <a:off x="0" y="58742"/>
            <a:ext cx="6592500" cy="3446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2"/>
          <p:cNvSpPr>
            <a:spLocks noGrp="1"/>
          </p:cNvSpPr>
          <p:nvPr>
            <p:ph type="subTitle" idx="1"/>
          </p:nvPr>
        </p:nvSpPr>
        <p:spPr>
          <a:xfrm>
            <a:off x="1066800" y="3886200"/>
            <a:ext cx="6934200" cy="2514600"/>
          </a:xfrm>
        </p:spPr>
        <p:txBody>
          <a:bodyPr>
            <a:normAutofit/>
          </a:bodyPr>
          <a:lstStyle/>
          <a:p>
            <a:pPr algn="ctr" rtl="1">
              <a:lnSpc>
                <a:spcPct val="160000"/>
              </a:lnSpc>
              <a:buNone/>
            </a:pPr>
            <a:r>
              <a:rPr lang="fa-IR" sz="2800" spc="-100" dirty="0" smtClean="0">
                <a:cs typeface="B Nazanin" pitchFamily="2" charset="-78"/>
              </a:rPr>
              <a:t> تعاملات اعضای گروه نظم و قاعده</a:t>
            </a:r>
            <a:r>
              <a:rPr lang="ar-SA" sz="2800" spc="-100" dirty="0" smtClean="0">
                <a:cs typeface="B Nazanin" pitchFamily="2" charset="-78"/>
              </a:rPr>
              <a:t>‌</a:t>
            </a:r>
            <a:r>
              <a:rPr lang="fa-IR" sz="2800" spc="-100" dirty="0" smtClean="0">
                <a:cs typeface="B Nazanin" pitchFamily="2" charset="-78"/>
              </a:rPr>
              <a:t>ای دارد که این </a:t>
            </a:r>
            <a:r>
              <a:rPr lang="fa-IR" sz="2800" spc="-100" dirty="0" smtClean="0">
                <a:solidFill>
                  <a:srgbClr val="C00000"/>
                </a:solidFill>
                <a:cs typeface="B Nazanin" pitchFamily="2" charset="-78"/>
              </a:rPr>
              <a:t>نظم و قاعده </a:t>
            </a:r>
            <a:r>
              <a:rPr lang="fa-IR" sz="2800" spc="-100" dirty="0" smtClean="0">
                <a:cs typeface="B Nazanin" pitchFamily="2" charset="-78"/>
              </a:rPr>
              <a:t>منجر به </a:t>
            </a:r>
            <a:r>
              <a:rPr lang="fa-IR" sz="2800" u="sng" spc="-100" dirty="0" smtClean="0">
                <a:cs typeface="B Nazanin" pitchFamily="2" charset="-78"/>
              </a:rPr>
              <a:t>پایداری روابط اعضا</a:t>
            </a:r>
            <a:r>
              <a:rPr lang="fa-IR" sz="2800" spc="-100" dirty="0" smtClean="0">
                <a:cs typeface="B Nazanin" pitchFamily="2" charset="-78"/>
              </a:rPr>
              <a:t>ی گروه می</a:t>
            </a:r>
            <a:r>
              <a:rPr lang="ar-SA" sz="2800" spc="-100" dirty="0" smtClean="0">
                <a:cs typeface="B Nazanin" pitchFamily="2" charset="-78"/>
              </a:rPr>
              <a:t>‌</a:t>
            </a:r>
            <a:r>
              <a:rPr lang="fa-IR" sz="2800" spc="-100" dirty="0" smtClean="0">
                <a:cs typeface="B Nazanin" pitchFamily="2" charset="-78"/>
              </a:rPr>
              <a:t>شود؛ به این پایداری روابط که برخاسته از نظم و قاعده</a:t>
            </a:r>
            <a:r>
              <a:rPr lang="ar-SA" sz="2800" spc="-100" dirty="0" smtClean="0">
                <a:cs typeface="B Nazanin" pitchFamily="2" charset="-78"/>
              </a:rPr>
              <a:t>‌</a:t>
            </a:r>
            <a:r>
              <a:rPr lang="fa-IR" sz="2800" spc="-100" dirty="0" smtClean="0">
                <a:cs typeface="B Nazanin" pitchFamily="2" charset="-78"/>
              </a:rPr>
              <a:t>ای می</a:t>
            </a:r>
            <a:r>
              <a:rPr lang="ar-SA" sz="2800" spc="-100" dirty="0" smtClean="0">
                <a:cs typeface="B Nazanin" pitchFamily="2" charset="-78"/>
              </a:rPr>
              <a:t>‌</a:t>
            </a:r>
            <a:r>
              <a:rPr lang="fa-IR" sz="2800" spc="-100" dirty="0" smtClean="0">
                <a:cs typeface="B Nazanin" pitchFamily="2" charset="-78"/>
              </a:rPr>
              <a:t>باشد، </a:t>
            </a:r>
            <a:r>
              <a:rPr lang="fa-IR" sz="2800" spc="-100" dirty="0" smtClean="0">
                <a:solidFill>
                  <a:srgbClr val="C00000"/>
                </a:solidFill>
                <a:effectLst>
                  <a:outerShdw blurRad="38100" dist="38100" dir="2700000" algn="tl">
                    <a:srgbClr val="000000">
                      <a:alpha val="43137"/>
                    </a:srgbClr>
                  </a:outerShdw>
                </a:effectLst>
                <a:cs typeface="B Nazanin" pitchFamily="2" charset="-78"/>
              </a:rPr>
              <a:t>ساختار گروه </a:t>
            </a:r>
            <a:r>
              <a:rPr lang="fa-IR" sz="2800" spc="-100" dirty="0" smtClean="0">
                <a:cs typeface="B Nazanin" pitchFamily="2" charset="-78"/>
              </a:rPr>
              <a:t>گفته می</a:t>
            </a:r>
            <a:r>
              <a:rPr lang="ar-SA" sz="2800" spc="-100" dirty="0" smtClean="0">
                <a:cs typeface="B Nazanin" pitchFamily="2" charset="-78"/>
              </a:rPr>
              <a:t>‌</a:t>
            </a:r>
            <a:r>
              <a:rPr lang="fa-IR" sz="2800" spc="-100" dirty="0" smtClean="0">
                <a:cs typeface="B Nazanin" pitchFamily="2" charset="-78"/>
              </a:rPr>
              <a:t>شود.</a:t>
            </a:r>
          </a:p>
        </p:txBody>
      </p:sp>
      <p:sp>
        <p:nvSpPr>
          <p:cNvPr id="2" name="Title 1"/>
          <p:cNvSpPr>
            <a:spLocks noGrp="1"/>
          </p:cNvSpPr>
          <p:nvPr>
            <p:ph type="ctrTitle"/>
          </p:nvPr>
        </p:nvSpPr>
        <p:spPr/>
        <p:txBody>
          <a:bodyPr>
            <a:normAutofit/>
          </a:bodyPr>
          <a:lstStyle/>
          <a:p>
            <a:r>
              <a:rPr lang="fa-IR" sz="4000" b="1" dirty="0" smtClean="0">
                <a:solidFill>
                  <a:srgbClr val="FF0000"/>
                </a:solidFill>
                <a:cs typeface="B Titr" pitchFamily="2" charset="-78"/>
              </a:rPr>
              <a:t>ساختار گروه</a:t>
            </a:r>
            <a:endParaRPr lang="fa-IR" sz="4000" dirty="0">
              <a:solidFill>
                <a:srgbClr val="FF0000"/>
              </a:solidFill>
              <a:cs typeface="B Titr"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3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3" dur="3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3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grpId="1" nodeType="clickEffect">
                                  <p:stCondLst>
                                    <p:cond delay="0"/>
                                  </p:stCondLst>
                                  <p:childTnLst>
                                    <p:animMotion origin="layout" path="M 0.01667 0.08324 L 0.34167 -0.03884 " pathEditMode="relative" rAng="0" ptsTypes="AA">
                                      <p:cBhvr>
                                        <p:cTn id="18" dur="2000" fill="hold"/>
                                        <p:tgtEl>
                                          <p:spTgt spid="2"/>
                                        </p:tgtEl>
                                        <p:attrNameLst>
                                          <p:attrName>ppt_x</p:attrName>
                                          <p:attrName>ppt_y</p:attrName>
                                        </p:attrNameLst>
                                      </p:cBhvr>
                                      <p:rCtr x="162" y="-61"/>
                                    </p:animMotion>
                                  </p:childTnLst>
                                </p:cTn>
                              </p:par>
                            </p:childTnLst>
                          </p:cTn>
                        </p:par>
                        <p:par>
                          <p:cTn id="19" fill="hold">
                            <p:stCondLst>
                              <p:cond delay="2000"/>
                            </p:stCondLst>
                            <p:childTnLst>
                              <p:par>
                                <p:cTn id="20" presetID="29"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3000" fill="hold"/>
                                        <p:tgtEl>
                                          <p:spTgt spid="5"/>
                                        </p:tgtEl>
                                        <p:attrNameLst>
                                          <p:attrName>ppt_x</p:attrName>
                                        </p:attrNameLst>
                                      </p:cBhvr>
                                      <p:tavLst>
                                        <p:tav tm="0">
                                          <p:val>
                                            <p:strVal val="#ppt_x-.2"/>
                                          </p:val>
                                        </p:tav>
                                        <p:tav tm="100000">
                                          <p:val>
                                            <p:strVal val="#ppt_x"/>
                                          </p:val>
                                        </p:tav>
                                      </p:tavLst>
                                    </p:anim>
                                    <p:anim calcmode="lin" valueType="num">
                                      <p:cBhvr>
                                        <p:cTn id="23" dur="3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4"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2"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57150" h="38100" prst="artDeco"/>
            </a:sp3d>
          </a:bodyPr>
          <a:lstStyle/>
          <a:p>
            <a:r>
              <a:rPr lang="fa-IR" dirty="0" smtClean="0">
                <a:solidFill>
                  <a:srgbClr val="FF0000"/>
                </a:solidFill>
                <a:cs typeface="B Titr" pitchFamily="2" charset="-78"/>
              </a:rPr>
              <a:t>به نظر شما منظور از نرم یا هنجار چیست؟</a:t>
            </a:r>
            <a:endParaRPr lang="en-US" dirty="0">
              <a:solidFill>
                <a:srgbClr val="FF0000"/>
              </a:solidFill>
              <a:cs typeface="B Titr" pitchFamily="2" charset="-78"/>
            </a:endParaRPr>
          </a:p>
        </p:txBody>
      </p:sp>
      <p:sp>
        <p:nvSpPr>
          <p:cNvPr id="4" name="Subtitle 2"/>
          <p:cNvSpPr txBox="1">
            <a:spLocks/>
          </p:cNvSpPr>
          <p:nvPr/>
        </p:nvSpPr>
        <p:spPr>
          <a:xfrm>
            <a:off x="685800" y="1295400"/>
            <a:ext cx="7696256" cy="1981200"/>
          </a:xfrm>
          <a:prstGeom prst="rect">
            <a:avLst/>
          </a:prstGeom>
        </p:spPr>
        <p:txBody>
          <a:bodyPr vert="horz">
            <a:noAutofit/>
          </a:bodyPr>
          <a:lstStyle/>
          <a:p>
            <a:pPr marL="0" marR="0" lvl="0" indent="0" algn="just" defTabSz="914400" eaLnBrk="1" fontAlgn="auto" latinLnBrk="0" hangingPunct="1">
              <a:lnSpc>
                <a:spcPct val="150000"/>
              </a:lnSpc>
              <a:spcBef>
                <a:spcPct val="20000"/>
              </a:spcBef>
              <a:spcAft>
                <a:spcPts val="0"/>
              </a:spcAft>
              <a:buClr>
                <a:schemeClr val="accent1"/>
              </a:buClr>
              <a:buSzPct val="85000"/>
              <a:buFont typeface="Wingdings 2"/>
              <a:buNone/>
              <a:tabLst/>
              <a:defRPr/>
            </a:pPr>
            <a:r>
              <a:rPr kumimoji="0" lang="fa-IR" sz="2800" i="0" u="none" strike="noStrike" kern="1200" cap="all" spc="-100" normalizeH="0" noProof="0" dirty="0" smtClean="0">
                <a:ln>
                  <a:noFill/>
                </a:ln>
                <a:solidFill>
                  <a:schemeClr val="tx2">
                    <a:lumMod val="50000"/>
                  </a:schemeClr>
                </a:solidFill>
                <a:effectLst>
                  <a:outerShdw blurRad="38100" dist="38100" dir="2700000" algn="tl">
                    <a:srgbClr val="000000">
                      <a:alpha val="43137"/>
                    </a:srgbClr>
                  </a:outerShdw>
                </a:effectLst>
                <a:uLnTx/>
                <a:uFillTx/>
                <a:latin typeface="+mn-lt"/>
                <a:cs typeface="B Nazanin" pitchFamily="2" charset="-78"/>
              </a:rPr>
              <a:t>هنجارها ملاک و </a:t>
            </a:r>
            <a:r>
              <a:rPr kumimoji="0" lang="fa-IR" sz="2800" b="1" i="0" u="none" strike="noStrike" kern="1200" cap="all" spc="-100" normalizeH="0" noProof="0" dirty="0" smtClean="0">
                <a:ln>
                  <a:noFill/>
                </a:ln>
                <a:solidFill>
                  <a:srgbClr val="FF0000"/>
                </a:solidFill>
                <a:effectLst>
                  <a:outerShdw blurRad="38100" dist="38100" dir="2700000" algn="tl">
                    <a:srgbClr val="000000">
                      <a:alpha val="43137"/>
                    </a:srgbClr>
                  </a:outerShdw>
                </a:effectLst>
                <a:uLnTx/>
                <a:uFillTx/>
                <a:latin typeface="+mn-lt"/>
                <a:cs typeface="B Nazanin" pitchFamily="2" charset="-78"/>
              </a:rPr>
              <a:t>معیارهای توافقی</a:t>
            </a:r>
            <a:r>
              <a:rPr kumimoji="0" lang="ar-SA" sz="2800" i="0" u="none" strike="noStrike" kern="1200" cap="all" spc="-100" normalizeH="0" noProof="0" dirty="0" smtClean="0">
                <a:ln>
                  <a:noFill/>
                </a:ln>
                <a:solidFill>
                  <a:schemeClr val="tx2">
                    <a:lumMod val="50000"/>
                  </a:schemeClr>
                </a:solidFill>
                <a:effectLst>
                  <a:outerShdw blurRad="38100" dist="38100" dir="2700000" algn="tl">
                    <a:srgbClr val="000000">
                      <a:alpha val="43137"/>
                    </a:srgbClr>
                  </a:outerShdw>
                </a:effectLst>
                <a:uLnTx/>
                <a:uFillTx/>
                <a:latin typeface="+mn-lt"/>
                <a:cs typeface="B Nazanin" pitchFamily="2" charset="-78"/>
              </a:rPr>
              <a:t>‌</a:t>
            </a:r>
            <a:r>
              <a:rPr kumimoji="0" lang="fa-IR" sz="2800" i="0" u="none" strike="noStrike" kern="1200" cap="all" spc="-100" normalizeH="0" noProof="0" dirty="0" smtClean="0">
                <a:ln>
                  <a:noFill/>
                </a:ln>
                <a:solidFill>
                  <a:schemeClr val="tx2">
                    <a:lumMod val="50000"/>
                  </a:schemeClr>
                </a:solidFill>
                <a:effectLst>
                  <a:outerShdw blurRad="38100" dist="38100" dir="2700000" algn="tl">
                    <a:srgbClr val="000000">
                      <a:alpha val="43137"/>
                    </a:srgbClr>
                  </a:outerShdw>
                </a:effectLst>
                <a:uLnTx/>
                <a:uFillTx/>
                <a:latin typeface="+mn-lt"/>
                <a:cs typeface="B Nazanin" pitchFamily="2" charset="-78"/>
              </a:rPr>
              <a:t>ای هستند که رفتار اعضای گروه را تنظیم می</a:t>
            </a:r>
            <a:r>
              <a:rPr kumimoji="0" lang="ar-SA" sz="2800" i="0" u="none" strike="noStrike" kern="1200" cap="all" spc="-100" normalizeH="0" noProof="0" dirty="0" smtClean="0">
                <a:ln>
                  <a:noFill/>
                </a:ln>
                <a:solidFill>
                  <a:schemeClr val="tx2">
                    <a:lumMod val="50000"/>
                  </a:schemeClr>
                </a:solidFill>
                <a:effectLst>
                  <a:outerShdw blurRad="38100" dist="38100" dir="2700000" algn="tl">
                    <a:srgbClr val="000000">
                      <a:alpha val="43137"/>
                    </a:srgbClr>
                  </a:outerShdw>
                </a:effectLst>
                <a:uLnTx/>
                <a:uFillTx/>
                <a:latin typeface="+mn-lt"/>
                <a:cs typeface="B Nazanin" pitchFamily="2" charset="-78"/>
              </a:rPr>
              <a:t>‌</a:t>
            </a:r>
            <a:r>
              <a:rPr kumimoji="0" lang="fa-IR" sz="2800" i="0" u="none" strike="noStrike" kern="1200" cap="all" spc="-100" normalizeH="0" noProof="0" dirty="0" smtClean="0">
                <a:ln>
                  <a:noFill/>
                </a:ln>
                <a:solidFill>
                  <a:schemeClr val="tx2">
                    <a:lumMod val="50000"/>
                  </a:schemeClr>
                </a:solidFill>
                <a:effectLst>
                  <a:outerShdw blurRad="38100" dist="38100" dir="2700000" algn="tl">
                    <a:srgbClr val="000000">
                      <a:alpha val="43137"/>
                    </a:srgbClr>
                  </a:outerShdw>
                </a:effectLst>
                <a:uLnTx/>
                <a:uFillTx/>
                <a:latin typeface="+mn-lt"/>
                <a:cs typeface="B Nazanin" pitchFamily="2" charset="-78"/>
              </a:rPr>
              <a:t>کند</a:t>
            </a:r>
            <a:r>
              <a:rPr lang="fa-IR"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 مسیر و انگیزه می</a:t>
            </a:r>
            <a:r>
              <a:rPr lang="ar-SA"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a:t>
            </a:r>
            <a:r>
              <a:rPr lang="fa-IR"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دهند، تعاملات اجتماعی را سازمان می</a:t>
            </a:r>
            <a:r>
              <a:rPr lang="ar-SA"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a:t>
            </a:r>
            <a:r>
              <a:rPr lang="fa-IR"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بخشد و پاسخ</a:t>
            </a:r>
            <a:r>
              <a:rPr lang="ar-SA"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a:t>
            </a:r>
            <a:r>
              <a:rPr lang="fa-IR"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های دیگران را قابل پیش</a:t>
            </a:r>
            <a:r>
              <a:rPr lang="ar-SA"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a:t>
            </a:r>
            <a:r>
              <a:rPr lang="fa-IR"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بینی و معنادار می</a:t>
            </a:r>
            <a:r>
              <a:rPr lang="ar-SA"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a:t>
            </a:r>
            <a:r>
              <a:rPr lang="fa-IR" sz="2800" cap="all" spc="-100" dirty="0" smtClean="0">
                <a:solidFill>
                  <a:schemeClr val="tx2">
                    <a:lumMod val="50000"/>
                  </a:schemeClr>
                </a:solidFill>
                <a:effectLst>
                  <a:outerShdw blurRad="38100" dist="38100" dir="2700000" algn="tl">
                    <a:srgbClr val="000000">
                      <a:alpha val="43137"/>
                    </a:srgbClr>
                  </a:outerShdw>
                </a:effectLst>
                <a:cs typeface="B Nazanin" pitchFamily="2" charset="-78"/>
              </a:rPr>
              <a:t>سازند.</a:t>
            </a:r>
            <a:endParaRPr kumimoji="0" lang="fa-IR" sz="2800" i="0" u="none" strike="noStrike" kern="1200" cap="all" spc="-100" normalizeH="0" noProof="0" dirty="0" smtClean="0">
              <a:ln>
                <a:noFill/>
              </a:ln>
              <a:solidFill>
                <a:schemeClr val="tx2">
                  <a:lumMod val="50000"/>
                </a:schemeClr>
              </a:solidFill>
              <a:effectLst>
                <a:outerShdw blurRad="38100" dist="38100" dir="2700000" algn="tl">
                  <a:srgbClr val="000000">
                    <a:alpha val="43137"/>
                  </a:srgbClr>
                </a:outerShdw>
              </a:effectLst>
              <a:uLnTx/>
              <a:uFillTx/>
              <a:latin typeface="+mn-lt"/>
              <a:cs typeface="B Nazanin" pitchFamily="2" charset="-78"/>
            </a:endParaRPr>
          </a:p>
          <a:p>
            <a:pPr marL="0" marR="0" lvl="0" indent="0" algn="just" defTabSz="914400" eaLnBrk="1" fontAlgn="auto" latinLnBrk="0" hangingPunct="1">
              <a:lnSpc>
                <a:spcPct val="150000"/>
              </a:lnSpc>
              <a:spcBef>
                <a:spcPct val="20000"/>
              </a:spcBef>
              <a:spcAft>
                <a:spcPts val="0"/>
              </a:spcAft>
              <a:buClr>
                <a:schemeClr val="accent1"/>
              </a:buClr>
              <a:buSzPct val="85000"/>
              <a:buFont typeface="Wingdings 2"/>
              <a:buNone/>
              <a:tabLst/>
              <a:defRPr/>
            </a:pPr>
            <a:r>
              <a:rPr kumimoji="0" lang="fa-IR" sz="2800" i="0" u="none" strike="noStrike" kern="1200" cap="all" spc="-100" normalizeH="0" noProof="0" dirty="0" smtClean="0">
                <a:ln>
                  <a:noFill/>
                </a:ln>
                <a:solidFill>
                  <a:schemeClr val="tx2">
                    <a:lumMod val="50000"/>
                  </a:schemeClr>
                </a:solidFill>
                <a:effectLst>
                  <a:outerShdw blurRad="38100" dist="38100" dir="2700000" algn="tl">
                    <a:srgbClr val="000000">
                      <a:alpha val="43137"/>
                    </a:srgbClr>
                  </a:outerShdw>
                </a:effectLst>
                <a:uLnTx/>
                <a:uFillTx/>
                <a:latin typeface="+mn-lt"/>
                <a:cs typeface="B Nazanin" pitchFamily="2" charset="-78"/>
              </a:rPr>
              <a:t> </a:t>
            </a:r>
          </a:p>
          <a:p>
            <a:pPr marL="0" marR="0" lvl="0" indent="0" algn="just" defTabSz="914400" eaLnBrk="1" fontAlgn="auto" latinLnBrk="0" hangingPunct="1">
              <a:lnSpc>
                <a:spcPct val="150000"/>
              </a:lnSpc>
              <a:spcBef>
                <a:spcPct val="20000"/>
              </a:spcBef>
              <a:spcAft>
                <a:spcPts val="0"/>
              </a:spcAft>
              <a:buClr>
                <a:schemeClr val="accent1"/>
              </a:buClr>
              <a:buSzPct val="85000"/>
              <a:buFont typeface="Wingdings 2"/>
              <a:buNone/>
              <a:tabLst/>
              <a:defRPr/>
            </a:pPr>
            <a:endParaRPr kumimoji="0" lang="fa-IR" sz="2800" i="0" u="none" strike="noStrike" kern="1200" cap="all" spc="-100" normalizeH="0" noProof="0" dirty="0">
              <a:ln>
                <a:noFill/>
              </a:ln>
              <a:solidFill>
                <a:schemeClr val="tx2">
                  <a:lumMod val="50000"/>
                </a:schemeClr>
              </a:solidFill>
              <a:effectLst>
                <a:outerShdw blurRad="38100" dist="38100" dir="2700000" algn="tl">
                  <a:srgbClr val="000000">
                    <a:alpha val="43137"/>
                  </a:srgbClr>
                </a:outerShdw>
              </a:effectLst>
              <a:uLnTx/>
              <a:uFillTx/>
              <a:latin typeface="+mn-lt"/>
              <a:cs typeface="B Nazanin" pitchFamily="2" charset="-78"/>
            </a:endParaRPr>
          </a:p>
        </p:txBody>
      </p:sp>
      <p:sp>
        <p:nvSpPr>
          <p:cNvPr id="6" name="Title 1"/>
          <p:cNvSpPr txBox="1">
            <a:spLocks/>
          </p:cNvSpPr>
          <p:nvPr/>
        </p:nvSpPr>
        <p:spPr>
          <a:xfrm>
            <a:off x="381000" y="3203448"/>
            <a:ext cx="8534400" cy="758952"/>
          </a:xfrm>
          <a:prstGeom prst="rect">
            <a:avLst/>
          </a:prstGeom>
        </p:spPr>
        <p:txBody>
          <a:bodyPr vert="horz" anchor="b">
            <a:normAutofit/>
            <a:scene3d>
              <a:camera prst="orthographicFront"/>
              <a:lightRig rig="threePt" dir="t"/>
            </a:scene3d>
            <a:sp3d extrusionH="57150">
              <a:bevelT w="57150" h="38100" prst="artDeco"/>
            </a:sp3d>
          </a:bodyPr>
          <a:lstStyle/>
          <a:p>
            <a:pPr lvl="0" algn="ctr" rtl="0" fontAlgn="auto">
              <a:spcAft>
                <a:spcPts val="0"/>
              </a:spcAft>
            </a:pPr>
            <a:r>
              <a:rPr kumimoji="0" lang="fa-IR" sz="3300" b="0" i="0" u="none" strike="noStrike" kern="1200" cap="none" spc="0" normalizeH="0" baseline="0" noProof="0" dirty="0" smtClean="0">
                <a:ln>
                  <a:noFill/>
                </a:ln>
                <a:solidFill>
                  <a:srgbClr val="FF0000"/>
                </a:solidFill>
                <a:effectLst/>
                <a:uLnTx/>
                <a:uFillTx/>
                <a:latin typeface="+mj-lt"/>
                <a:ea typeface="+mj-ea"/>
                <a:cs typeface="B Titr" pitchFamily="2" charset="-78"/>
              </a:rPr>
              <a:t>به نظر شما منظور از </a:t>
            </a:r>
            <a:r>
              <a:rPr lang="fa-IR" sz="3300" dirty="0" smtClean="0">
                <a:solidFill>
                  <a:srgbClr val="FF0000"/>
                </a:solidFill>
                <a:latin typeface="+mj-lt"/>
                <a:ea typeface="+mj-ea"/>
                <a:cs typeface="B Titr" pitchFamily="2" charset="-78"/>
              </a:rPr>
              <a:t>نقش در گروه </a:t>
            </a:r>
            <a:r>
              <a:rPr kumimoji="0" lang="fa-IR" sz="3300" b="0" i="0" u="none" strike="noStrike" kern="1200" cap="none" spc="0" normalizeH="0" baseline="0" noProof="0" dirty="0" smtClean="0">
                <a:ln>
                  <a:noFill/>
                </a:ln>
                <a:solidFill>
                  <a:srgbClr val="FF0000"/>
                </a:solidFill>
                <a:effectLst/>
                <a:uLnTx/>
                <a:uFillTx/>
                <a:latin typeface="+mj-lt"/>
                <a:ea typeface="+mj-ea"/>
                <a:cs typeface="B Titr" pitchFamily="2" charset="-78"/>
              </a:rPr>
              <a:t>چیست؟</a:t>
            </a:r>
            <a:endParaRPr kumimoji="0" lang="en-US" sz="3300" b="0" i="0" u="none" strike="noStrike" kern="1200" cap="none" spc="0" normalizeH="0" baseline="0" noProof="0" dirty="0">
              <a:ln>
                <a:noFill/>
              </a:ln>
              <a:solidFill>
                <a:srgbClr val="FF0000"/>
              </a:solidFill>
              <a:effectLst/>
              <a:uLnTx/>
              <a:uFillTx/>
              <a:latin typeface="+mj-lt"/>
              <a:ea typeface="+mj-ea"/>
              <a:cs typeface="B Titr" pitchFamily="2" charset="-78"/>
            </a:endParaRPr>
          </a:p>
        </p:txBody>
      </p:sp>
      <p:sp>
        <p:nvSpPr>
          <p:cNvPr id="7" name="Subtitle 2"/>
          <p:cNvSpPr txBox="1">
            <a:spLocks/>
          </p:cNvSpPr>
          <p:nvPr/>
        </p:nvSpPr>
        <p:spPr>
          <a:xfrm>
            <a:off x="228600" y="4143356"/>
            <a:ext cx="8915400" cy="2333644"/>
          </a:xfrm>
          <a:prstGeom prst="rect">
            <a:avLst/>
          </a:prstGeom>
        </p:spPr>
        <p:txBody>
          <a:bodyPr vert="horz">
            <a:normAutofit lnSpcReduction="10000"/>
          </a:bodyPr>
          <a:lstStyle/>
          <a:p>
            <a:pPr marL="273050" marR="0" lvl="0" indent="11113" algn="just" defTabSz="914400" eaLnBrk="1" fontAlgn="auto" latinLnBrk="0" hangingPunct="1">
              <a:lnSpc>
                <a:spcPct val="100000"/>
              </a:lnSpc>
              <a:spcBef>
                <a:spcPct val="20000"/>
              </a:spcBef>
              <a:spcAft>
                <a:spcPts val="0"/>
              </a:spcAft>
              <a:buClr>
                <a:schemeClr val="accent1"/>
              </a:buClr>
              <a:buSzPct val="85000"/>
              <a:tabLst/>
              <a:defRPr/>
            </a:pPr>
            <a:r>
              <a:rPr lang="fa-IR" sz="2800" cap="all" spc="-90" dirty="0" smtClean="0">
                <a:solidFill>
                  <a:schemeClr val="tx2">
                    <a:lumMod val="50000"/>
                  </a:schemeClr>
                </a:solidFill>
                <a:cs typeface="B Nazanin" pitchFamily="2" charset="-78"/>
              </a:rPr>
              <a:t> نقش</a:t>
            </a:r>
            <a:r>
              <a:rPr lang="ar-SA" sz="2800" cap="all" spc="-90" dirty="0" smtClean="0">
                <a:solidFill>
                  <a:schemeClr val="tx2">
                    <a:lumMod val="50000"/>
                  </a:schemeClr>
                </a:solidFill>
                <a:cs typeface="B Nazanin" pitchFamily="2" charset="-78"/>
              </a:rPr>
              <a:t>‌</a:t>
            </a:r>
            <a:r>
              <a:rPr lang="fa-IR" sz="2800" cap="all" spc="-90" dirty="0" smtClean="0">
                <a:solidFill>
                  <a:schemeClr val="tx2">
                    <a:lumMod val="50000"/>
                  </a:schemeClr>
                </a:solidFill>
                <a:cs typeface="B Nazanin" pitchFamily="2" charset="-78"/>
              </a:rPr>
              <a:t>ها یک‌سری الگوهای رفتاری مشخص و مسئولیت</a:t>
            </a:r>
            <a:r>
              <a:rPr lang="ar-SA" sz="2800" cap="all" spc="-90" dirty="0" smtClean="0">
                <a:solidFill>
                  <a:schemeClr val="tx2">
                    <a:lumMod val="50000"/>
                  </a:schemeClr>
                </a:solidFill>
                <a:cs typeface="B Nazanin" pitchFamily="2" charset="-78"/>
              </a:rPr>
              <a:t>‌</a:t>
            </a:r>
            <a:r>
              <a:rPr lang="fa-IR" sz="2800" cap="all" spc="-90" dirty="0" smtClean="0">
                <a:solidFill>
                  <a:schemeClr val="tx2">
                    <a:lumMod val="50000"/>
                  </a:schemeClr>
                </a:solidFill>
                <a:cs typeface="B Nazanin" pitchFamily="2" charset="-78"/>
              </a:rPr>
              <a:t>هایی هستند که افراد به خاطر جایگاهی که در آن قرار می</a:t>
            </a:r>
            <a:r>
              <a:rPr lang="ar-SA" sz="2800" cap="all" spc="-90" dirty="0" smtClean="0">
                <a:solidFill>
                  <a:schemeClr val="tx2">
                    <a:lumMod val="50000"/>
                  </a:schemeClr>
                </a:solidFill>
                <a:cs typeface="B Nazanin" pitchFamily="2" charset="-78"/>
              </a:rPr>
              <a:t>‌</a:t>
            </a:r>
            <a:r>
              <a:rPr lang="fa-IR" sz="2800" cap="all" spc="-90" dirty="0" smtClean="0">
                <a:solidFill>
                  <a:schemeClr val="tx2">
                    <a:lumMod val="50000"/>
                  </a:schemeClr>
                </a:solidFill>
                <a:cs typeface="B Nazanin" pitchFamily="2" charset="-78"/>
              </a:rPr>
              <a:t>گیرند انجام می</a:t>
            </a:r>
            <a:r>
              <a:rPr lang="ar-SA" sz="2800" cap="all" spc="-90" dirty="0" smtClean="0">
                <a:solidFill>
                  <a:schemeClr val="tx2">
                    <a:lumMod val="50000"/>
                  </a:schemeClr>
                </a:solidFill>
                <a:cs typeface="B Nazanin" pitchFamily="2" charset="-78"/>
              </a:rPr>
              <a:t>‌</a:t>
            </a:r>
            <a:r>
              <a:rPr lang="fa-IR" sz="2800" cap="all" spc="-90" dirty="0" smtClean="0">
                <a:solidFill>
                  <a:schemeClr val="tx2">
                    <a:lumMod val="50000"/>
                  </a:schemeClr>
                </a:solidFill>
                <a:cs typeface="B Nazanin" pitchFamily="2" charset="-78"/>
              </a:rPr>
              <a:t>دهند</a:t>
            </a:r>
          </a:p>
          <a:p>
            <a:pPr marL="273050" marR="0" lvl="0" indent="11113" algn="just" defTabSz="914400" eaLnBrk="1" fontAlgn="auto" latinLnBrk="0" hangingPunct="1">
              <a:lnSpc>
                <a:spcPct val="100000"/>
              </a:lnSpc>
              <a:spcBef>
                <a:spcPct val="20000"/>
              </a:spcBef>
              <a:spcAft>
                <a:spcPts val="0"/>
              </a:spcAft>
              <a:buClr>
                <a:schemeClr val="accent1"/>
              </a:buClr>
              <a:buSzPct val="85000"/>
              <a:tabLst/>
              <a:defRPr/>
            </a:pPr>
            <a:r>
              <a:rPr lang="ar-SA" sz="2900" b="1" cap="all" spc="-90" dirty="0" smtClean="0">
                <a:solidFill>
                  <a:schemeClr val="accent1">
                    <a:lumMod val="75000"/>
                  </a:schemeClr>
                </a:solidFill>
                <a:cs typeface="B Nazanin" pitchFamily="2" charset="-78"/>
              </a:rPr>
              <a:t>انتظار نقشي</a:t>
            </a:r>
            <a:r>
              <a:rPr lang="fa-IR" sz="2900" b="1" cap="all" spc="-90" dirty="0" smtClean="0">
                <a:solidFill>
                  <a:schemeClr val="accent1">
                    <a:lumMod val="75000"/>
                  </a:schemeClr>
                </a:solidFill>
                <a:cs typeface="B Nazanin" pitchFamily="2" charset="-78"/>
              </a:rPr>
              <a:t>:</a:t>
            </a:r>
            <a:r>
              <a:rPr lang="ar-SA" sz="2900" b="1" cap="all" spc="-90" dirty="0" smtClean="0">
                <a:solidFill>
                  <a:schemeClr val="accent1">
                    <a:lumMod val="75000"/>
                  </a:schemeClr>
                </a:solidFill>
                <a:cs typeface="B Nazanin" pitchFamily="2" charset="-78"/>
              </a:rPr>
              <a:t> </a:t>
            </a:r>
            <a:r>
              <a:rPr lang="ar-SA" sz="2900" cap="all" spc="-90" dirty="0" smtClean="0">
                <a:solidFill>
                  <a:schemeClr val="tx2">
                    <a:lumMod val="50000"/>
                  </a:schemeClr>
                </a:solidFill>
                <a:cs typeface="B Nazanin" pitchFamily="2" charset="-78"/>
              </a:rPr>
              <a:t>انتظاراتي که افراد از </a:t>
            </a:r>
            <a:r>
              <a:rPr lang="fa-IR" sz="2900" cap="all" spc="-90" dirty="0" smtClean="0">
                <a:solidFill>
                  <a:schemeClr val="tx2">
                    <a:lumMod val="50000"/>
                  </a:schemeClr>
                </a:solidFill>
                <a:cs typeface="B Nazanin" pitchFamily="2" charset="-78"/>
              </a:rPr>
              <a:t>ما</a:t>
            </a:r>
            <a:r>
              <a:rPr lang="ar-SA" sz="2900" cap="all" spc="-90" dirty="0" smtClean="0">
                <a:solidFill>
                  <a:schemeClr val="tx2">
                    <a:lumMod val="50000"/>
                  </a:schemeClr>
                </a:solidFill>
                <a:cs typeface="B Nazanin" pitchFamily="2" charset="-78"/>
              </a:rPr>
              <a:t> دارند، كه در شرایط یا موقعیت‌ها چگونه عمل كنيم </a:t>
            </a:r>
            <a:endParaRPr lang="fa-IR" sz="2900" cap="all" spc="-90" dirty="0" smtClean="0">
              <a:solidFill>
                <a:schemeClr val="tx2">
                  <a:lumMod val="50000"/>
                </a:schemeClr>
              </a:solidFill>
              <a:cs typeface="B Nazanin" pitchFamily="2" charset="-78"/>
            </a:endParaRPr>
          </a:p>
          <a:p>
            <a:pPr marL="273050" marR="0" lvl="0" indent="11113" algn="just" defTabSz="914400" eaLnBrk="1" fontAlgn="auto" latinLnBrk="0" hangingPunct="1">
              <a:lnSpc>
                <a:spcPct val="100000"/>
              </a:lnSpc>
              <a:spcBef>
                <a:spcPct val="20000"/>
              </a:spcBef>
              <a:spcAft>
                <a:spcPts val="0"/>
              </a:spcAft>
              <a:buClr>
                <a:schemeClr val="accent1"/>
              </a:buClr>
              <a:buSzPct val="85000"/>
              <a:tabLst/>
              <a:defRPr/>
            </a:pPr>
            <a:r>
              <a:rPr lang="ar-SA" sz="2900" b="1" cap="all" spc="-90" dirty="0" smtClean="0">
                <a:solidFill>
                  <a:schemeClr val="accent1">
                    <a:lumMod val="75000"/>
                  </a:schemeClr>
                </a:solidFill>
                <a:cs typeface="B Nazanin" pitchFamily="2" charset="-78"/>
              </a:rPr>
              <a:t>برداشت نقش</a:t>
            </a:r>
            <a:r>
              <a:rPr lang="fa-IR" sz="2900" b="1" cap="all" spc="-90" dirty="0" smtClean="0">
                <a:solidFill>
                  <a:schemeClr val="accent1">
                    <a:lumMod val="75000"/>
                  </a:schemeClr>
                </a:solidFill>
                <a:cs typeface="B Nazanin" pitchFamily="2" charset="-78"/>
              </a:rPr>
              <a:t>ی: </a:t>
            </a:r>
            <a:r>
              <a:rPr lang="ar-SA" sz="2900" cap="all" spc="-90" dirty="0" smtClean="0">
                <a:solidFill>
                  <a:schemeClr val="tx2">
                    <a:lumMod val="50000"/>
                  </a:schemeClr>
                </a:solidFill>
                <a:cs typeface="B Nazanin" pitchFamily="2" charset="-78"/>
              </a:rPr>
              <a:t>خود ما نیز در خصوص نوع رفتارهایی که قرار است در یک نقش خاص ایفا کنیم تفسیرها و باورهایی داریم </a:t>
            </a:r>
            <a:endParaRPr lang="fa-IR" sz="2900" cap="all" spc="-90" dirty="0" smtClean="0">
              <a:solidFill>
                <a:schemeClr val="tx2">
                  <a:lumMod val="50000"/>
                </a:schemeClr>
              </a:solidFill>
              <a:cs typeface="B Nazanin" pitchFamily="2" charset="-78"/>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ppt_x</p:attrName>
                                        </p:attrNameLst>
                                      </p:cBhvr>
                                      <p:tavLst>
                                        <p:tav tm="0">
                                          <p:val>
                                            <p:strVal val="#ppt_x-.2"/>
                                          </p:val>
                                        </p:tav>
                                        <p:tav tm="100000">
                                          <p:val>
                                            <p:strVal val="#ppt_x"/>
                                          </p:val>
                                        </p:tav>
                                      </p:tavLst>
                                    </p:anim>
                                    <p:anim calcmode="lin" valueType="num">
                                      <p:cBhvr>
                                        <p:cTn id="8" dur="2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2000"/>
                                        <p:tgtEl>
                                          <p:spTgt spid="4"/>
                                        </p:tgtEl>
                                      </p:cBhvr>
                                    </p:animEffect>
                                  </p:childTnLst>
                                </p:cTn>
                              </p:par>
                            </p:childTnLst>
                          </p:cTn>
                        </p:par>
                        <p:par>
                          <p:cTn id="15" fill="hold">
                            <p:stCondLst>
                              <p:cond delay="2000"/>
                            </p:stCondLst>
                            <p:childTnLst>
                              <p:par>
                                <p:cTn id="16" presetID="12" presetClass="entr" presetSubtype="4" fill="hold" grpId="0" nodeType="afterEffect">
                                  <p:stCondLst>
                                    <p:cond delay="5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7">
                                            <p:txEl>
                                              <p:pRg st="0" end="0"/>
                                            </p:txEl>
                                          </p:spTgt>
                                        </p:tgtEl>
                                      </p:cBhvr>
                                    </p:animEffect>
                                  </p:childTnLst>
                                </p:cTn>
                              </p:par>
                            </p:childTnLst>
                          </p:cTn>
                        </p:par>
                        <p:par>
                          <p:cTn id="26" fill="hold">
                            <p:stCondLst>
                              <p:cond delay="1000"/>
                            </p:stCondLst>
                            <p:childTnLst>
                              <p:par>
                                <p:cTn id="27" presetID="29" presetClass="entr" presetSubtype="0" fill="hold" nodeType="after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p:cTn id="29"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7">
                                            <p:txEl>
                                              <p:pRg st="1" end="1"/>
                                            </p:txEl>
                                          </p:spTgt>
                                        </p:tgtEl>
                                      </p:cBhvr>
                                    </p:animEffect>
                                  </p:childTnLst>
                                </p:cTn>
                              </p:par>
                            </p:childTnLst>
                          </p:cTn>
                        </p:par>
                        <p:par>
                          <p:cTn id="32" fill="hold">
                            <p:stCondLst>
                              <p:cond delay="2000"/>
                            </p:stCondLst>
                            <p:childTnLst>
                              <p:par>
                                <p:cTn id="33" presetID="29" presetClass="entr" presetSubtype="0" fill="hold" nodeType="after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p:cTn id="35"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36"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81000"/>
            <a:ext cx="8534400" cy="758952"/>
          </a:xfrm>
        </p:spPr>
        <p:txBody>
          <a:bodyPr>
            <a:noAutofit/>
            <a:scene3d>
              <a:camera prst="orthographicFront"/>
              <a:lightRig rig="threePt" dir="t"/>
            </a:scene3d>
            <a:sp3d extrusionH="57150">
              <a:bevelT w="57150" h="38100" prst="artDeco"/>
            </a:sp3d>
          </a:bodyPr>
          <a:lstStyle/>
          <a:p>
            <a:r>
              <a:rPr lang="fa-IR" sz="4400" dirty="0" smtClean="0">
                <a:solidFill>
                  <a:srgbClr val="FF0000"/>
                </a:solidFill>
                <a:cs typeface="B Titr" pitchFamily="2" charset="-78"/>
              </a:rPr>
              <a:t>روابط</a:t>
            </a:r>
            <a:endParaRPr lang="fa-IR" sz="4400" dirty="0">
              <a:solidFill>
                <a:srgbClr val="FF0000"/>
              </a:solidFill>
              <a:cs typeface="B Titr" pitchFamily="2" charset="-78"/>
            </a:endParaRPr>
          </a:p>
        </p:txBody>
      </p:sp>
      <p:sp>
        <p:nvSpPr>
          <p:cNvPr id="3" name="Subtitle 2"/>
          <p:cNvSpPr>
            <a:spLocks noGrp="1"/>
          </p:cNvSpPr>
          <p:nvPr>
            <p:ph sz="quarter" idx="1"/>
          </p:nvPr>
        </p:nvSpPr>
        <p:spPr>
          <a:xfrm>
            <a:off x="301752" y="1371600"/>
            <a:ext cx="8503920" cy="2286000"/>
          </a:xfrm>
        </p:spPr>
        <p:txBody>
          <a:bodyPr>
            <a:normAutofit/>
          </a:bodyPr>
          <a:lstStyle/>
          <a:p>
            <a:pPr marL="120650" indent="0" algn="just" rtl="1">
              <a:lnSpc>
                <a:spcPct val="150000"/>
              </a:lnSpc>
              <a:buNone/>
            </a:pPr>
            <a:r>
              <a:rPr lang="fa-IR" sz="2800" b="1" spc="0" dirty="0" smtClean="0">
                <a:cs typeface="B Nazanin" pitchFamily="2" charset="-78"/>
              </a:rPr>
              <a:t>نقش </a:t>
            </a:r>
            <a:r>
              <a:rPr lang="fa-IR" sz="2800" spc="0" dirty="0" smtClean="0">
                <a:cs typeface="B Nazanin" pitchFamily="2" charset="-78"/>
              </a:rPr>
              <a:t>افراد در گروه و </a:t>
            </a:r>
            <a:r>
              <a:rPr lang="fa-IR" sz="2800" b="1" spc="0" dirty="0" smtClean="0">
                <a:cs typeface="B Nazanin" pitchFamily="2" charset="-78"/>
              </a:rPr>
              <a:t>برخورد عاطفی </a:t>
            </a:r>
            <a:r>
              <a:rPr lang="fa-IR" sz="2800" spc="0" dirty="0" smtClean="0">
                <a:cs typeface="B Nazanin" pitchFamily="2" charset="-78"/>
              </a:rPr>
              <a:t>بین آنها یک‌سری روابطی را در گروه شکل می</a:t>
            </a:r>
            <a:r>
              <a:rPr lang="ar-SA" sz="2800" spc="0" dirty="0" smtClean="0">
                <a:cs typeface="B Nazanin" pitchFamily="2" charset="-78"/>
              </a:rPr>
              <a:t>‌</a:t>
            </a:r>
            <a:r>
              <a:rPr lang="fa-IR" sz="2800" spc="0" dirty="0" smtClean="0">
                <a:cs typeface="B Nazanin" pitchFamily="2" charset="-78"/>
              </a:rPr>
              <a:t>دهد كه تعيين كننده </a:t>
            </a:r>
            <a:r>
              <a:rPr lang="fa-IR" sz="2800" b="1" spc="0" dirty="0" smtClean="0">
                <a:cs typeface="B Nazanin" pitchFamily="2" charset="-78"/>
              </a:rPr>
              <a:t>جايگاه </a:t>
            </a:r>
            <a:r>
              <a:rPr lang="fa-IR" sz="2800" spc="0" dirty="0" smtClean="0">
                <a:cs typeface="B Nazanin" pitchFamily="2" charset="-78"/>
              </a:rPr>
              <a:t>افراد و ميزان </a:t>
            </a:r>
            <a:r>
              <a:rPr lang="fa-IR" sz="2800" b="1" spc="0" dirty="0" smtClean="0">
                <a:cs typeface="B Nazanin" pitchFamily="2" charset="-78"/>
              </a:rPr>
              <a:t>اقتدار</a:t>
            </a:r>
            <a:r>
              <a:rPr lang="fa-IR" sz="2800" spc="0" dirty="0" smtClean="0">
                <a:cs typeface="B Nazanin" pitchFamily="2" charset="-78"/>
              </a:rPr>
              <a:t> و </a:t>
            </a:r>
            <a:r>
              <a:rPr lang="fa-IR" sz="2800" b="1" spc="0" dirty="0" smtClean="0">
                <a:cs typeface="B Nazanin" pitchFamily="2" charset="-78"/>
              </a:rPr>
              <a:t>محبوبيت</a:t>
            </a:r>
            <a:r>
              <a:rPr lang="fa-IR" sz="2800" spc="0" dirty="0" smtClean="0">
                <a:cs typeface="B Nazanin" pitchFamily="2" charset="-78"/>
              </a:rPr>
              <a:t> آنها مي‌باشد </a:t>
            </a:r>
            <a:endParaRPr lang="fa-IR" sz="2800" spc="0" dirty="0">
              <a:cs typeface="B Nazanin" pitchFamily="2" charset="-78"/>
            </a:endParaRPr>
          </a:p>
        </p:txBody>
      </p:sp>
      <p:pic>
        <p:nvPicPr>
          <p:cNvPr id="4" name="Picture 3" descr="4215.jpg"/>
          <p:cNvPicPr>
            <a:picLocks noChangeAspect="1"/>
          </p:cNvPicPr>
          <p:nvPr/>
        </p:nvPicPr>
        <p:blipFill>
          <a:blip r:embed="rId2" cstate="print"/>
          <a:stretch>
            <a:fillRect/>
          </a:stretch>
        </p:blipFill>
        <p:spPr>
          <a:xfrm>
            <a:off x="76200" y="2735676"/>
            <a:ext cx="3581400" cy="4122324"/>
          </a:xfrm>
          <a:prstGeom prst="rect">
            <a:avLst/>
          </a:prstGeom>
          <a:ln>
            <a:noFill/>
          </a:ln>
          <a:effectLst>
            <a:softEdge rad="112500"/>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D92A"/>
        </a:solidFill>
        <a:effectLst/>
      </p:bgPr>
    </p:bg>
    <p:spTree>
      <p:nvGrpSpPr>
        <p:cNvPr id="1" name=""/>
        <p:cNvGrpSpPr/>
        <p:nvPr/>
      </p:nvGrpSpPr>
      <p:grpSpPr>
        <a:xfrm>
          <a:off x="0" y="0"/>
          <a:ext cx="0" cy="0"/>
          <a:chOff x="0" y="0"/>
          <a:chExt cx="0" cy="0"/>
        </a:xfrm>
      </p:grpSpPr>
      <p:sp>
        <p:nvSpPr>
          <p:cNvPr id="3" name="Subtitle 2"/>
          <p:cNvSpPr>
            <a:spLocks noGrp="1"/>
          </p:cNvSpPr>
          <p:nvPr>
            <p:ph sz="quarter" idx="1"/>
          </p:nvPr>
        </p:nvSpPr>
        <p:spPr>
          <a:xfrm>
            <a:off x="381000" y="228600"/>
            <a:ext cx="8503920" cy="762000"/>
          </a:xfrm>
        </p:spPr>
        <p:txBody>
          <a:bodyPr>
            <a:noAutofit/>
          </a:bodyPr>
          <a:lstStyle/>
          <a:p>
            <a:pPr algn="ctr" rtl="1">
              <a:buNone/>
            </a:pPr>
            <a:r>
              <a:rPr lang="fa-IR" sz="2800" b="1" dirty="0" smtClean="0">
                <a:solidFill>
                  <a:srgbClr val="A50021"/>
                </a:solidFill>
                <a:effectLst>
                  <a:outerShdw blurRad="38100" dist="38100" dir="2700000" algn="tl">
                    <a:srgbClr val="000000">
                      <a:alpha val="43137"/>
                    </a:srgbClr>
                  </a:outerShdw>
                </a:effectLst>
                <a:cs typeface="B Nazanin" pitchFamily="2" charset="-78"/>
              </a:rPr>
              <a:t>  </a:t>
            </a:r>
            <a:r>
              <a:rPr lang="fa-IR" sz="4400" b="1" dirty="0" smtClean="0">
                <a:solidFill>
                  <a:srgbClr val="C00000"/>
                </a:solidFill>
                <a:effectLst>
                  <a:outerShdw blurRad="38100" dist="38100" dir="2700000" algn="tl">
                    <a:srgbClr val="000000">
                      <a:alpha val="43137"/>
                    </a:srgbClr>
                  </a:outerShdw>
                </a:effectLst>
                <a:cs typeface="B Nazanin" pitchFamily="2" charset="-78"/>
              </a:rPr>
              <a:t>مهارت</a:t>
            </a:r>
            <a:r>
              <a:rPr lang="fa-IR" sz="2800" b="1" dirty="0" smtClean="0">
                <a:solidFill>
                  <a:srgbClr val="A50021"/>
                </a:solidFill>
                <a:effectLst>
                  <a:outerShdw blurRad="38100" dist="38100" dir="2700000" algn="tl">
                    <a:srgbClr val="000000">
                      <a:alpha val="43137"/>
                    </a:srgbClr>
                  </a:outerShdw>
                </a:effectLst>
                <a:cs typeface="B Nazanin" pitchFamily="2" charset="-78"/>
              </a:rPr>
              <a:t>، يعني توانايي هاي لازم براي انجام صحيح يك كار</a:t>
            </a:r>
            <a:endParaRPr lang="en-US" sz="2800" b="1" dirty="0" smtClean="0">
              <a:solidFill>
                <a:srgbClr val="A50021"/>
              </a:solidFill>
              <a:effectLst>
                <a:outerShdw blurRad="38100" dist="38100" dir="2700000" algn="tl">
                  <a:srgbClr val="000000">
                    <a:alpha val="43137"/>
                  </a:srgbClr>
                </a:outerShdw>
              </a:effectLst>
              <a:cs typeface="B Nazanin" pitchFamily="2" charset="-78"/>
            </a:endParaRPr>
          </a:p>
        </p:txBody>
      </p:sp>
      <p:cxnSp>
        <p:nvCxnSpPr>
          <p:cNvPr id="25" name="Curved Connector 24"/>
          <p:cNvCxnSpPr/>
          <p:nvPr/>
        </p:nvCxnSpPr>
        <p:spPr>
          <a:xfrm rot="10800000">
            <a:off x="2400995" y="2325706"/>
            <a:ext cx="707044" cy="1219200"/>
          </a:xfrm>
          <a:prstGeom prst="curvedConnector3">
            <a:avLst>
              <a:gd name="adj1" fmla="val 50000"/>
            </a:avLst>
          </a:prstGeom>
          <a:ln>
            <a:solidFill>
              <a:schemeClr val="accent1">
                <a:lumMod val="75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27" name="Curved Connector 26"/>
          <p:cNvCxnSpPr/>
          <p:nvPr/>
        </p:nvCxnSpPr>
        <p:spPr>
          <a:xfrm rot="10800000">
            <a:off x="2429277" y="2859106"/>
            <a:ext cx="654520" cy="685800"/>
          </a:xfrm>
          <a:prstGeom prst="curvedConnector3">
            <a:avLst>
              <a:gd name="adj1" fmla="val 54938"/>
            </a:avLst>
          </a:prstGeom>
          <a:ln>
            <a:solidFill>
              <a:schemeClr val="accent1">
                <a:lumMod val="75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34" name="Curved Connector 33"/>
          <p:cNvCxnSpPr/>
          <p:nvPr/>
        </p:nvCxnSpPr>
        <p:spPr>
          <a:xfrm rot="10800000" flipV="1">
            <a:off x="2417156" y="3621106"/>
            <a:ext cx="707044" cy="1219200"/>
          </a:xfrm>
          <a:prstGeom prst="curvedConnector3">
            <a:avLst>
              <a:gd name="adj1" fmla="val 50000"/>
            </a:avLst>
          </a:prstGeom>
          <a:ln>
            <a:solidFill>
              <a:schemeClr val="accent1">
                <a:lumMod val="75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35" name="Curved Connector 34"/>
          <p:cNvCxnSpPr/>
          <p:nvPr/>
        </p:nvCxnSpPr>
        <p:spPr>
          <a:xfrm rot="10800000" flipV="1">
            <a:off x="2445437" y="3621106"/>
            <a:ext cx="654520" cy="685800"/>
          </a:xfrm>
          <a:prstGeom prst="curvedConnector3">
            <a:avLst>
              <a:gd name="adj1" fmla="val 54938"/>
            </a:avLst>
          </a:prstGeom>
          <a:ln>
            <a:solidFill>
              <a:schemeClr val="accent1">
                <a:lumMod val="75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43" name="Straight Arrow Connector 42"/>
          <p:cNvCxnSpPr/>
          <p:nvPr/>
        </p:nvCxnSpPr>
        <p:spPr>
          <a:xfrm rot="10800000">
            <a:off x="2429277" y="3575976"/>
            <a:ext cx="678763" cy="1588"/>
          </a:xfrm>
          <a:prstGeom prst="straightConnector1">
            <a:avLst/>
          </a:prstGeom>
          <a:ln>
            <a:solidFill>
              <a:schemeClr val="accent1">
                <a:lumMod val="75000"/>
              </a:schemeClr>
            </a:solidFill>
            <a:tailEnd type="arrow"/>
          </a:ln>
        </p:spPr>
        <p:style>
          <a:lnRef idx="3">
            <a:schemeClr val="accent1"/>
          </a:lnRef>
          <a:fillRef idx="0">
            <a:schemeClr val="accent1"/>
          </a:fillRef>
          <a:effectRef idx="2">
            <a:schemeClr val="accent1"/>
          </a:effectRef>
          <a:fontRef idx="minor">
            <a:schemeClr val="tx1"/>
          </a:fontRef>
        </p:style>
      </p:cxnSp>
      <p:pic>
        <p:nvPicPr>
          <p:cNvPr id="45" name="Picture 44" descr="j0315598"/>
          <p:cNvPicPr>
            <a:picLocks noChangeAspect="1" noChangeArrowheads="1"/>
          </p:cNvPicPr>
          <p:nvPr/>
        </p:nvPicPr>
        <p:blipFill>
          <a:blip r:embed="rId2" cstate="print"/>
          <a:srcRect l="4083" t="29928" r="24469"/>
          <a:stretch>
            <a:fillRect/>
          </a:stretch>
        </p:blipFill>
        <p:spPr bwMode="auto">
          <a:xfrm>
            <a:off x="3248891" y="2209800"/>
            <a:ext cx="2389909" cy="1676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4" name="Title 1"/>
          <p:cNvSpPr txBox="1">
            <a:spLocks/>
          </p:cNvSpPr>
          <p:nvPr/>
        </p:nvSpPr>
        <p:spPr>
          <a:xfrm>
            <a:off x="2362200" y="3200400"/>
            <a:ext cx="5257800" cy="758952"/>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dirty="0" smtClean="0">
                <a:ln>
                  <a:noFill/>
                </a:ln>
                <a:solidFill>
                  <a:srgbClr val="FF0000"/>
                </a:solidFill>
                <a:effectLst/>
                <a:uLnTx/>
                <a:uFillTx/>
                <a:latin typeface="+mj-lt"/>
                <a:ea typeface="+mj-ea"/>
                <a:cs typeface="B Titr" pitchFamily="2" charset="-78"/>
              </a:rPr>
              <a:t>مهارت</a:t>
            </a:r>
            <a:endParaRPr kumimoji="0" lang="fa-IR" sz="4400" b="0" i="0" u="none" strike="noStrike" kern="1200" cap="none" spc="0" normalizeH="0" baseline="0" noProof="0" dirty="0">
              <a:ln>
                <a:noFill/>
              </a:ln>
              <a:solidFill>
                <a:srgbClr val="FF0000"/>
              </a:solidFill>
              <a:effectLst/>
              <a:uLnTx/>
              <a:uFillTx/>
              <a:latin typeface="+mj-lt"/>
              <a:ea typeface="+mj-ea"/>
              <a:cs typeface="B Titr" pitchFamily="2" charset="-78"/>
            </a:endParaRPr>
          </a:p>
        </p:txBody>
      </p:sp>
      <p:sp>
        <p:nvSpPr>
          <p:cNvPr id="48" name="TextBox 47"/>
          <p:cNvSpPr txBox="1"/>
          <p:nvPr/>
        </p:nvSpPr>
        <p:spPr>
          <a:xfrm>
            <a:off x="280812" y="2020907"/>
            <a:ext cx="2100255" cy="523220"/>
          </a:xfrm>
          <a:prstGeom prst="rect">
            <a:avLst/>
          </a:prstGeom>
          <a:noFill/>
        </p:spPr>
        <p:txBody>
          <a:bodyPr wrap="none" rtlCol="0">
            <a:spAutoFit/>
          </a:bodyPr>
          <a:lstStyle/>
          <a:p>
            <a:r>
              <a:rPr lang="fa-IR" sz="2800" b="1" dirty="0" smtClean="0">
                <a:cs typeface="B Nazanin" pitchFamily="2" charset="-78"/>
              </a:rPr>
              <a:t>آموزش و تمرین</a:t>
            </a:r>
            <a:endParaRPr lang="en-US" sz="2800" b="1" dirty="0">
              <a:cs typeface="B Nazanin" pitchFamily="2" charset="-78"/>
            </a:endParaRPr>
          </a:p>
        </p:txBody>
      </p:sp>
      <p:sp>
        <p:nvSpPr>
          <p:cNvPr id="49" name="Rectangle 48"/>
          <p:cNvSpPr/>
          <p:nvPr/>
        </p:nvSpPr>
        <p:spPr>
          <a:xfrm>
            <a:off x="1511534" y="2554307"/>
            <a:ext cx="931665" cy="523220"/>
          </a:xfrm>
          <a:prstGeom prst="rect">
            <a:avLst/>
          </a:prstGeom>
        </p:spPr>
        <p:txBody>
          <a:bodyPr wrap="none">
            <a:spAutoFit/>
          </a:bodyPr>
          <a:lstStyle/>
          <a:p>
            <a:r>
              <a:rPr lang="fa-IR" sz="2800" b="1" dirty="0" smtClean="0">
                <a:cs typeface="B Nazanin" pitchFamily="2" charset="-78"/>
              </a:rPr>
              <a:t>نگرش</a:t>
            </a:r>
          </a:p>
        </p:txBody>
      </p:sp>
      <p:sp>
        <p:nvSpPr>
          <p:cNvPr id="50" name="Rectangle 49"/>
          <p:cNvSpPr/>
          <p:nvPr/>
        </p:nvSpPr>
        <p:spPr>
          <a:xfrm>
            <a:off x="727074" y="3276600"/>
            <a:ext cx="1673921" cy="954107"/>
          </a:xfrm>
          <a:prstGeom prst="rect">
            <a:avLst/>
          </a:prstGeom>
        </p:spPr>
        <p:txBody>
          <a:bodyPr wrap="none">
            <a:spAutoFit/>
          </a:bodyPr>
          <a:lstStyle/>
          <a:p>
            <a:r>
              <a:rPr lang="fa-IR" sz="2800" b="1" dirty="0" smtClean="0">
                <a:cs typeface="B Nazanin" pitchFamily="2" charset="-78"/>
              </a:rPr>
              <a:t>رفتار درست</a:t>
            </a:r>
          </a:p>
          <a:p>
            <a:endParaRPr lang="en-US" sz="2800" b="1" dirty="0">
              <a:cs typeface="B Nazanin" pitchFamily="2" charset="-78"/>
            </a:endParaRPr>
          </a:p>
        </p:txBody>
      </p:sp>
      <p:sp>
        <p:nvSpPr>
          <p:cNvPr id="51" name="TextBox 50"/>
          <p:cNvSpPr txBox="1"/>
          <p:nvPr/>
        </p:nvSpPr>
        <p:spPr>
          <a:xfrm>
            <a:off x="404871" y="4535507"/>
            <a:ext cx="1996124" cy="800219"/>
          </a:xfrm>
          <a:prstGeom prst="rect">
            <a:avLst/>
          </a:prstGeom>
          <a:noFill/>
        </p:spPr>
        <p:txBody>
          <a:bodyPr wrap="none" rtlCol="0">
            <a:spAutoFit/>
          </a:bodyPr>
          <a:lstStyle/>
          <a:p>
            <a:r>
              <a:rPr lang="fa-IR" sz="2800" b="1" dirty="0">
                <a:cs typeface="B Nazanin" pitchFamily="2" charset="-78"/>
              </a:rPr>
              <a:t>با كمترين خطا </a:t>
            </a:r>
            <a:endParaRPr lang="en-US" sz="2800" b="1" dirty="0">
              <a:cs typeface="B Nazanin" pitchFamily="2" charset="-78"/>
            </a:endParaRPr>
          </a:p>
          <a:p>
            <a:endParaRPr lang="en-US" dirty="0"/>
          </a:p>
        </p:txBody>
      </p:sp>
      <p:sp>
        <p:nvSpPr>
          <p:cNvPr id="52" name="TextBox 51"/>
          <p:cNvSpPr txBox="1"/>
          <p:nvPr/>
        </p:nvSpPr>
        <p:spPr>
          <a:xfrm>
            <a:off x="452217" y="3824644"/>
            <a:ext cx="2024978" cy="1015663"/>
          </a:xfrm>
          <a:prstGeom prst="rect">
            <a:avLst/>
          </a:prstGeom>
          <a:noFill/>
        </p:spPr>
        <p:txBody>
          <a:bodyPr wrap="none" rtlCol="0">
            <a:spAutoFit/>
          </a:bodyPr>
          <a:lstStyle/>
          <a:p>
            <a:pPr>
              <a:lnSpc>
                <a:spcPct val="150000"/>
              </a:lnSpc>
            </a:pPr>
            <a:r>
              <a:rPr lang="fa-IR" sz="2800" b="1" dirty="0" smtClean="0">
                <a:cs typeface="B Nazanin" pitchFamily="2" charset="-78"/>
              </a:rPr>
              <a:t>در حداقل زمان</a:t>
            </a:r>
          </a:p>
          <a:p>
            <a:endParaRPr lang="en-US" dirty="0"/>
          </a:p>
        </p:txBody>
      </p:sp>
      <p:pic>
        <p:nvPicPr>
          <p:cNvPr id="16" name="Picture 15" descr="DSC05827.JPG"/>
          <p:cNvPicPr>
            <a:picLocks noChangeAspect="1"/>
          </p:cNvPicPr>
          <p:nvPr/>
        </p:nvPicPr>
        <p:blipFill>
          <a:blip r:embed="rId3" cstate="print">
            <a:lum bright="10000" contrast="40000"/>
          </a:blip>
          <a:srcRect l="5597" r="7284" b="65988"/>
          <a:stretch>
            <a:fillRect/>
          </a:stretch>
        </p:blipFill>
        <p:spPr>
          <a:xfrm>
            <a:off x="3505200" y="3962400"/>
            <a:ext cx="55626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1"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2000" fill="hold"/>
                                        <p:tgtEl>
                                          <p:spTgt spid="44"/>
                                        </p:tgtEl>
                                        <p:attrNameLst>
                                          <p:attrName>ppt_x</p:attrName>
                                        </p:attrNameLst>
                                      </p:cBhvr>
                                      <p:tavLst>
                                        <p:tav tm="0">
                                          <p:val>
                                            <p:strVal val="#ppt_x-.2"/>
                                          </p:val>
                                        </p:tav>
                                        <p:tav tm="100000">
                                          <p:val>
                                            <p:strVal val="#ppt_x"/>
                                          </p:val>
                                        </p:tav>
                                      </p:tavLst>
                                    </p:anim>
                                    <p:anim calcmode="lin" valueType="num">
                                      <p:cBhvr>
                                        <p:cTn id="8" dur="2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9" dur="2000"/>
                                        <p:tgtEl>
                                          <p:spTgt spid="44"/>
                                        </p:tgtEl>
                                      </p:cBhvr>
                                    </p:animEffect>
                                  </p:childTnLst>
                                </p:cTn>
                              </p:par>
                              <p:par>
                                <p:cTn id="10" presetID="10"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grpId="0" nodeType="clickEffect">
                                  <p:stCondLst>
                                    <p:cond delay="0"/>
                                  </p:stCondLst>
                                  <p:childTnLst>
                                    <p:animMotion origin="layout" path="M -3.33333E-6 2.96296E-6 L -0.03472 0.05324 C -0.04201 0.06527 -0.05277 0.07199 -0.06406 0.07199 C -0.07708 0.07199 -0.08732 0.06527 -0.09461 0.05324 L -0.12916 2.96296E-6 " pathEditMode="relative" rAng="0" ptsTypes="FffFF">
                                      <p:cBhvr>
                                        <p:cTn id="16" dur="2000" fill="hold"/>
                                        <p:tgtEl>
                                          <p:spTgt spid="44"/>
                                        </p:tgtEl>
                                        <p:attrNameLst>
                                          <p:attrName>ppt_x</p:attrName>
                                          <p:attrName>ppt_y</p:attrName>
                                        </p:attrNameLst>
                                      </p:cBhvr>
                                      <p:rCtr x="-65" y="36"/>
                                    </p:animMotion>
                                  </p:childTnLst>
                                </p:cTn>
                              </p:par>
                              <p:par>
                                <p:cTn id="17" presetID="2" presetClass="exit" presetSubtype="4" fill="hold" nodeType="withEffect">
                                  <p:stCondLst>
                                    <p:cond delay="0"/>
                                  </p:stCondLst>
                                  <p:childTnLst>
                                    <p:anim calcmode="lin" valueType="num">
                                      <p:cBhvr additive="base">
                                        <p:cTn id="18" dur="2000"/>
                                        <p:tgtEl>
                                          <p:spTgt spid="45"/>
                                        </p:tgtEl>
                                        <p:attrNameLst>
                                          <p:attrName>ppt_x</p:attrName>
                                        </p:attrNameLst>
                                      </p:cBhvr>
                                      <p:tavLst>
                                        <p:tav tm="0">
                                          <p:val>
                                            <p:strVal val="ppt_x"/>
                                          </p:val>
                                        </p:tav>
                                        <p:tav tm="100000">
                                          <p:val>
                                            <p:strVal val="ppt_x"/>
                                          </p:val>
                                        </p:tav>
                                      </p:tavLst>
                                    </p:anim>
                                    <p:anim calcmode="lin" valueType="num">
                                      <p:cBhvr additive="base">
                                        <p:cTn id="19" dur="2000"/>
                                        <p:tgtEl>
                                          <p:spTgt spid="45"/>
                                        </p:tgtEl>
                                        <p:attrNameLst>
                                          <p:attrName>ppt_y</p:attrName>
                                        </p:attrNameLst>
                                      </p:cBhvr>
                                      <p:tavLst>
                                        <p:tav tm="0">
                                          <p:val>
                                            <p:strVal val="ppt_y"/>
                                          </p:val>
                                        </p:tav>
                                        <p:tav tm="100000">
                                          <p:val>
                                            <p:strVal val="1+ppt_h/2"/>
                                          </p:val>
                                        </p:tav>
                                      </p:tavLst>
                                    </p:anim>
                                    <p:set>
                                      <p:cBhvr>
                                        <p:cTn id="20" dur="1" fill="hold">
                                          <p:stCondLst>
                                            <p:cond delay="1999"/>
                                          </p:stCondLst>
                                        </p:cTn>
                                        <p:tgtEl>
                                          <p:spTgt spid="45"/>
                                        </p:tgtEl>
                                        <p:attrNameLst>
                                          <p:attrName>style.visibility</p:attrName>
                                        </p:attrNameLst>
                                      </p:cBhvr>
                                      <p:to>
                                        <p:strVal val="hidden"/>
                                      </p:to>
                                    </p:set>
                                  </p:childTnLst>
                                </p:cTn>
                              </p:par>
                            </p:childTnLst>
                          </p:cTn>
                        </p:par>
                        <p:par>
                          <p:cTn id="21" fill="hold">
                            <p:stCondLst>
                              <p:cond delay="2000"/>
                            </p:stCondLst>
                            <p:childTnLst>
                              <p:par>
                                <p:cTn id="22" presetID="55" presetClass="entr" presetSubtype="0"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1000" fill="hold"/>
                                        <p:tgtEl>
                                          <p:spTgt spid="48"/>
                                        </p:tgtEl>
                                        <p:attrNameLst>
                                          <p:attrName>ppt_w</p:attrName>
                                        </p:attrNameLst>
                                      </p:cBhvr>
                                      <p:tavLst>
                                        <p:tav tm="0">
                                          <p:val>
                                            <p:strVal val="#ppt_w*0.70"/>
                                          </p:val>
                                        </p:tav>
                                        <p:tav tm="100000">
                                          <p:val>
                                            <p:strVal val="#ppt_w"/>
                                          </p:val>
                                        </p:tav>
                                      </p:tavLst>
                                    </p:anim>
                                    <p:anim calcmode="lin" valueType="num">
                                      <p:cBhvr>
                                        <p:cTn id="25" dur="1000" fill="hold"/>
                                        <p:tgtEl>
                                          <p:spTgt spid="48"/>
                                        </p:tgtEl>
                                        <p:attrNameLst>
                                          <p:attrName>ppt_h</p:attrName>
                                        </p:attrNameLst>
                                      </p:cBhvr>
                                      <p:tavLst>
                                        <p:tav tm="0">
                                          <p:val>
                                            <p:strVal val="#ppt_h"/>
                                          </p:val>
                                        </p:tav>
                                        <p:tav tm="100000">
                                          <p:val>
                                            <p:strVal val="#ppt_h"/>
                                          </p:val>
                                        </p:tav>
                                      </p:tavLst>
                                    </p:anim>
                                    <p:animEffect transition="in" filter="fade">
                                      <p:cBhvr>
                                        <p:cTn id="26" dur="1000"/>
                                        <p:tgtEl>
                                          <p:spTgt spid="48"/>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000"/>
                                        <p:tgtEl>
                                          <p:spTgt spid="25"/>
                                        </p:tgtEl>
                                      </p:cBhvr>
                                    </p:animEffect>
                                  </p:childTnLst>
                                </p:cTn>
                              </p:par>
                            </p:childTnLst>
                          </p:cTn>
                        </p:par>
                        <p:par>
                          <p:cTn id="30" fill="hold">
                            <p:stCondLst>
                              <p:cond delay="4000"/>
                            </p:stCondLst>
                            <p:childTnLst>
                              <p:par>
                                <p:cTn id="31" presetID="55" presetClass="entr" presetSubtype="0"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1000" fill="hold"/>
                                        <p:tgtEl>
                                          <p:spTgt spid="49"/>
                                        </p:tgtEl>
                                        <p:attrNameLst>
                                          <p:attrName>ppt_w</p:attrName>
                                        </p:attrNameLst>
                                      </p:cBhvr>
                                      <p:tavLst>
                                        <p:tav tm="0">
                                          <p:val>
                                            <p:strVal val="#ppt_w*0.70"/>
                                          </p:val>
                                        </p:tav>
                                        <p:tav tm="100000">
                                          <p:val>
                                            <p:strVal val="#ppt_w"/>
                                          </p:val>
                                        </p:tav>
                                      </p:tavLst>
                                    </p:anim>
                                    <p:anim calcmode="lin" valueType="num">
                                      <p:cBhvr>
                                        <p:cTn id="34" dur="1000" fill="hold"/>
                                        <p:tgtEl>
                                          <p:spTgt spid="49"/>
                                        </p:tgtEl>
                                        <p:attrNameLst>
                                          <p:attrName>ppt_h</p:attrName>
                                        </p:attrNameLst>
                                      </p:cBhvr>
                                      <p:tavLst>
                                        <p:tav tm="0">
                                          <p:val>
                                            <p:strVal val="#ppt_h"/>
                                          </p:val>
                                        </p:tav>
                                        <p:tav tm="100000">
                                          <p:val>
                                            <p:strVal val="#ppt_h"/>
                                          </p:val>
                                        </p:tav>
                                      </p:tavLst>
                                    </p:anim>
                                    <p:animEffect transition="in" filter="fade">
                                      <p:cBhvr>
                                        <p:cTn id="35" dur="1000"/>
                                        <p:tgtEl>
                                          <p:spTgt spid="49"/>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2000"/>
                                        <p:tgtEl>
                                          <p:spTgt spid="27"/>
                                        </p:tgtEl>
                                      </p:cBhvr>
                                    </p:animEffect>
                                  </p:childTnLst>
                                </p:cTn>
                              </p:par>
                            </p:childTnLst>
                          </p:cTn>
                        </p:par>
                        <p:par>
                          <p:cTn id="39" fill="hold">
                            <p:stCondLst>
                              <p:cond delay="6000"/>
                            </p:stCondLst>
                            <p:childTnLst>
                              <p:par>
                                <p:cTn id="40" presetID="55" presetClass="entr" presetSubtype="0"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1000" fill="hold"/>
                                        <p:tgtEl>
                                          <p:spTgt spid="50"/>
                                        </p:tgtEl>
                                        <p:attrNameLst>
                                          <p:attrName>ppt_w</p:attrName>
                                        </p:attrNameLst>
                                      </p:cBhvr>
                                      <p:tavLst>
                                        <p:tav tm="0">
                                          <p:val>
                                            <p:strVal val="#ppt_w*0.70"/>
                                          </p:val>
                                        </p:tav>
                                        <p:tav tm="100000">
                                          <p:val>
                                            <p:strVal val="#ppt_w"/>
                                          </p:val>
                                        </p:tav>
                                      </p:tavLst>
                                    </p:anim>
                                    <p:anim calcmode="lin" valueType="num">
                                      <p:cBhvr>
                                        <p:cTn id="43" dur="1000" fill="hold"/>
                                        <p:tgtEl>
                                          <p:spTgt spid="50"/>
                                        </p:tgtEl>
                                        <p:attrNameLst>
                                          <p:attrName>ppt_h</p:attrName>
                                        </p:attrNameLst>
                                      </p:cBhvr>
                                      <p:tavLst>
                                        <p:tav tm="0">
                                          <p:val>
                                            <p:strVal val="#ppt_h"/>
                                          </p:val>
                                        </p:tav>
                                        <p:tav tm="100000">
                                          <p:val>
                                            <p:strVal val="#ppt_h"/>
                                          </p:val>
                                        </p:tav>
                                      </p:tavLst>
                                    </p:anim>
                                    <p:animEffect transition="in" filter="fade">
                                      <p:cBhvr>
                                        <p:cTn id="44" dur="1000"/>
                                        <p:tgtEl>
                                          <p:spTgt spid="50"/>
                                        </p:tgtEl>
                                      </p:cBhvr>
                                    </p:animEffect>
                                  </p:childTnLst>
                                </p:cTn>
                              </p:par>
                              <p:par>
                                <p:cTn id="45" presetID="10"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2000"/>
                                        <p:tgtEl>
                                          <p:spTgt spid="43"/>
                                        </p:tgtEl>
                                      </p:cBhvr>
                                    </p:animEffect>
                                  </p:childTnLst>
                                </p:cTn>
                              </p:par>
                            </p:childTnLst>
                          </p:cTn>
                        </p:par>
                        <p:par>
                          <p:cTn id="48" fill="hold">
                            <p:stCondLst>
                              <p:cond delay="8000"/>
                            </p:stCondLst>
                            <p:childTnLst>
                              <p:par>
                                <p:cTn id="49" presetID="55" presetClass="entr" presetSubtype="0" fill="hold" grpId="1"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p:cTn id="51" dur="1000" fill="hold"/>
                                        <p:tgtEl>
                                          <p:spTgt spid="52"/>
                                        </p:tgtEl>
                                        <p:attrNameLst>
                                          <p:attrName>ppt_w</p:attrName>
                                        </p:attrNameLst>
                                      </p:cBhvr>
                                      <p:tavLst>
                                        <p:tav tm="0">
                                          <p:val>
                                            <p:strVal val="#ppt_w*0.70"/>
                                          </p:val>
                                        </p:tav>
                                        <p:tav tm="100000">
                                          <p:val>
                                            <p:strVal val="#ppt_w"/>
                                          </p:val>
                                        </p:tav>
                                      </p:tavLst>
                                    </p:anim>
                                    <p:anim calcmode="lin" valueType="num">
                                      <p:cBhvr>
                                        <p:cTn id="52" dur="1000" fill="hold"/>
                                        <p:tgtEl>
                                          <p:spTgt spid="52"/>
                                        </p:tgtEl>
                                        <p:attrNameLst>
                                          <p:attrName>ppt_h</p:attrName>
                                        </p:attrNameLst>
                                      </p:cBhvr>
                                      <p:tavLst>
                                        <p:tav tm="0">
                                          <p:val>
                                            <p:strVal val="#ppt_h"/>
                                          </p:val>
                                        </p:tav>
                                        <p:tav tm="100000">
                                          <p:val>
                                            <p:strVal val="#ppt_h"/>
                                          </p:val>
                                        </p:tav>
                                      </p:tavLst>
                                    </p:anim>
                                    <p:animEffect transition="in" filter="fade">
                                      <p:cBhvr>
                                        <p:cTn id="53" dur="1000"/>
                                        <p:tgtEl>
                                          <p:spTgt spid="52"/>
                                        </p:tgtEl>
                                      </p:cBhvr>
                                    </p:animEffect>
                                  </p:childTnLst>
                                </p:cTn>
                              </p:par>
                              <p:par>
                                <p:cTn id="54" presetID="10"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2000"/>
                                        <p:tgtEl>
                                          <p:spTgt spid="35"/>
                                        </p:tgtEl>
                                      </p:cBhvr>
                                    </p:animEffect>
                                  </p:childTnLst>
                                </p:cTn>
                              </p:par>
                            </p:childTnLst>
                          </p:cTn>
                        </p:par>
                        <p:par>
                          <p:cTn id="57" fill="hold">
                            <p:stCondLst>
                              <p:cond delay="10000"/>
                            </p:stCondLst>
                            <p:childTnLst>
                              <p:par>
                                <p:cTn id="58" presetID="55"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 calcmode="lin" valueType="num">
                                      <p:cBhvr>
                                        <p:cTn id="60" dur="1000" fill="hold"/>
                                        <p:tgtEl>
                                          <p:spTgt spid="51"/>
                                        </p:tgtEl>
                                        <p:attrNameLst>
                                          <p:attrName>ppt_w</p:attrName>
                                        </p:attrNameLst>
                                      </p:cBhvr>
                                      <p:tavLst>
                                        <p:tav tm="0">
                                          <p:val>
                                            <p:strVal val="#ppt_w*0.70"/>
                                          </p:val>
                                        </p:tav>
                                        <p:tav tm="100000">
                                          <p:val>
                                            <p:strVal val="#ppt_w"/>
                                          </p:val>
                                        </p:tav>
                                      </p:tavLst>
                                    </p:anim>
                                    <p:anim calcmode="lin" valueType="num">
                                      <p:cBhvr>
                                        <p:cTn id="61" dur="1000" fill="hold"/>
                                        <p:tgtEl>
                                          <p:spTgt spid="51"/>
                                        </p:tgtEl>
                                        <p:attrNameLst>
                                          <p:attrName>ppt_h</p:attrName>
                                        </p:attrNameLst>
                                      </p:cBhvr>
                                      <p:tavLst>
                                        <p:tav tm="0">
                                          <p:val>
                                            <p:strVal val="#ppt_h"/>
                                          </p:val>
                                        </p:tav>
                                        <p:tav tm="100000">
                                          <p:val>
                                            <p:strVal val="#ppt_h"/>
                                          </p:val>
                                        </p:tav>
                                      </p:tavLst>
                                    </p:anim>
                                    <p:animEffect transition="in" filter="fade">
                                      <p:cBhvr>
                                        <p:cTn id="62" dur="1000"/>
                                        <p:tgtEl>
                                          <p:spTgt spid="51"/>
                                        </p:tgtEl>
                                      </p:cBhvr>
                                    </p:animEffect>
                                  </p:childTnLst>
                                </p:cTn>
                              </p:par>
                              <p:par>
                                <p:cTn id="63" presetID="10"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0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35" presetClass="entr" presetSubtype="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2000"/>
                                        <p:tgtEl>
                                          <p:spTgt spid="16"/>
                                        </p:tgtEl>
                                      </p:cBhvr>
                                    </p:animEffect>
                                    <p:anim calcmode="lin" valueType="num">
                                      <p:cBhvr>
                                        <p:cTn id="71" dur="2000" fill="hold"/>
                                        <p:tgtEl>
                                          <p:spTgt spid="16"/>
                                        </p:tgtEl>
                                        <p:attrNameLst>
                                          <p:attrName>style.rotation</p:attrName>
                                        </p:attrNameLst>
                                      </p:cBhvr>
                                      <p:tavLst>
                                        <p:tav tm="0">
                                          <p:val>
                                            <p:fltVal val="720"/>
                                          </p:val>
                                        </p:tav>
                                        <p:tav tm="100000">
                                          <p:val>
                                            <p:fltVal val="0"/>
                                          </p:val>
                                        </p:tav>
                                      </p:tavLst>
                                    </p:anim>
                                    <p:anim calcmode="lin" valueType="num">
                                      <p:cBhvr>
                                        <p:cTn id="72" dur="2000" fill="hold"/>
                                        <p:tgtEl>
                                          <p:spTgt spid="16"/>
                                        </p:tgtEl>
                                        <p:attrNameLst>
                                          <p:attrName>ppt_h</p:attrName>
                                        </p:attrNameLst>
                                      </p:cBhvr>
                                      <p:tavLst>
                                        <p:tav tm="0">
                                          <p:val>
                                            <p:fltVal val="0"/>
                                          </p:val>
                                        </p:tav>
                                        <p:tav tm="100000">
                                          <p:val>
                                            <p:strVal val="#ppt_h"/>
                                          </p:val>
                                        </p:tav>
                                      </p:tavLst>
                                    </p:anim>
                                    <p:anim calcmode="lin" valueType="num">
                                      <p:cBhvr>
                                        <p:cTn id="73" dur="2000" fill="hold"/>
                                        <p:tgtEl>
                                          <p:spTgt spid="16"/>
                                        </p:tgtEl>
                                        <p:attrNameLst>
                                          <p:attrName>ppt_w</p:attrName>
                                        </p:attrNameLst>
                                      </p:cBhvr>
                                      <p:tavLst>
                                        <p:tav tm="0">
                                          <p:val>
                                            <p:fltVal val="0"/>
                                          </p:val>
                                        </p:tav>
                                        <p:tav tm="100000">
                                          <p:val>
                                            <p:strVal val="#ppt_w"/>
                                          </p:val>
                                        </p:tav>
                                      </p:tavLst>
                                    </p:anim>
                                  </p:childTnLst>
                                </p:cTn>
                              </p:par>
                            </p:childTnLst>
                          </p:cTn>
                        </p:par>
                      </p:childTnLst>
                    </p:cTn>
                  </p:par>
                  <p:par>
                    <p:cTn id="74" fill="hold">
                      <p:stCondLst>
                        <p:cond delay="indefinite"/>
                      </p:stCondLst>
                      <p:childTnLst>
                        <p:par>
                          <p:cTn id="75" fill="hold">
                            <p:stCondLst>
                              <p:cond delay="0"/>
                            </p:stCondLst>
                            <p:childTnLst>
                              <p:par>
                                <p:cTn id="76" presetID="29" presetClass="entr" presetSubtype="0" fill="hold" grpId="0" nodeType="click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 calcmode="lin" valueType="num">
                                      <p:cBhvr>
                                        <p:cTn id="78" dur="3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79" dur="3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80"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4" grpId="0"/>
      <p:bldP spid="44" grpId="1"/>
      <p:bldP spid="49" grpId="0"/>
      <p:bldP spid="50" grpId="0"/>
      <p:bldP spid="51" grpId="0"/>
      <p:bldP spid="5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pSp>
        <p:nvGrpSpPr>
          <p:cNvPr id="2" name="Group 46"/>
          <p:cNvGrpSpPr/>
          <p:nvPr/>
        </p:nvGrpSpPr>
        <p:grpSpPr>
          <a:xfrm>
            <a:off x="3124200" y="2438400"/>
            <a:ext cx="3505200" cy="1676400"/>
            <a:chOff x="560282" y="2286000"/>
            <a:chExt cx="3911600" cy="1676400"/>
          </a:xfrm>
        </p:grpSpPr>
        <p:pic>
          <p:nvPicPr>
            <p:cNvPr id="45" name="Picture 44" descr="j0315598"/>
            <p:cNvPicPr>
              <a:picLocks noChangeAspect="1" noChangeArrowheads="1"/>
            </p:cNvPicPr>
            <p:nvPr/>
          </p:nvPicPr>
          <p:blipFill>
            <a:blip r:embed="rId2" cstate="print"/>
            <a:srcRect l="4083" t="29928" r="24469"/>
            <a:stretch>
              <a:fillRect/>
            </a:stretch>
          </p:blipFill>
          <p:spPr bwMode="auto">
            <a:xfrm>
              <a:off x="560282" y="2286000"/>
              <a:ext cx="2667002" cy="1676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4" name="Title 1"/>
            <p:cNvSpPr txBox="1">
              <a:spLocks/>
            </p:cNvSpPr>
            <p:nvPr/>
          </p:nvSpPr>
          <p:spPr>
            <a:xfrm>
              <a:off x="560282" y="3200400"/>
              <a:ext cx="3911600" cy="758952"/>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a-IR" sz="4400" b="1" i="0" u="none" strike="noStrike" kern="1200" cap="none" spc="0" normalizeH="0" baseline="0" noProof="0" dirty="0" smtClean="0">
                  <a:ln>
                    <a:noFill/>
                  </a:ln>
                  <a:solidFill>
                    <a:srgbClr val="FF0000"/>
                  </a:solidFill>
                  <a:effectLst/>
                  <a:uLnTx/>
                  <a:uFillTx/>
                  <a:latin typeface="+mj-lt"/>
                  <a:ea typeface="+mj-ea"/>
                  <a:cs typeface="B Titr" pitchFamily="2" charset="-78"/>
                </a:rPr>
                <a:t>ماهر</a:t>
              </a:r>
              <a:endParaRPr kumimoji="0" lang="fa-IR" sz="4400" b="0" i="0" u="none" strike="noStrike" kern="1200" cap="none" spc="0" normalizeH="0" baseline="0" noProof="0" dirty="0">
                <a:ln>
                  <a:noFill/>
                </a:ln>
                <a:solidFill>
                  <a:srgbClr val="FF0000"/>
                </a:solidFill>
                <a:effectLst/>
                <a:uLnTx/>
                <a:uFillTx/>
                <a:latin typeface="+mj-lt"/>
                <a:ea typeface="+mj-ea"/>
                <a:cs typeface="B Titr" pitchFamily="2" charset="-78"/>
              </a:endParaRPr>
            </a:p>
          </p:txBody>
        </p:sp>
      </p:grpSp>
      <p:pic>
        <p:nvPicPr>
          <p:cNvPr id="7" name="Picture 6" descr="DSC07048.JPG"/>
          <p:cNvPicPr>
            <a:picLocks noChangeAspect="1"/>
          </p:cNvPicPr>
          <p:nvPr/>
        </p:nvPicPr>
        <p:blipFill>
          <a:blip r:embed="rId3" cstate="print"/>
          <a:srcRect l="21755" t="54058" r="13671" b="8854"/>
          <a:stretch>
            <a:fillRect/>
          </a:stretch>
        </p:blipFill>
        <p:spPr>
          <a:xfrm rot="16200000">
            <a:off x="-1710418" y="2023382"/>
            <a:ext cx="6545036"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4923020" y="4267200"/>
            <a:ext cx="4114800" cy="2031325"/>
          </a:xfrm>
          <a:prstGeom prst="rect">
            <a:avLst/>
          </a:prstGeom>
          <a:noFill/>
        </p:spPr>
        <p:txBody>
          <a:bodyPr wrap="square" rtlCol="0">
            <a:spAutoFit/>
          </a:bodyPr>
          <a:lstStyle/>
          <a:p>
            <a:pPr algn="ctr">
              <a:lnSpc>
                <a:spcPct val="150000"/>
              </a:lnSpc>
            </a:pPr>
            <a:r>
              <a:rPr lang="fa-IR" sz="2800" b="1" spc="-100" dirty="0" smtClean="0">
                <a:effectLst>
                  <a:outerShdw blurRad="38100" dist="38100" dir="2700000" algn="tl">
                    <a:srgbClr val="000000">
                      <a:alpha val="43137"/>
                    </a:srgbClr>
                  </a:outerShdw>
                </a:effectLst>
                <a:cs typeface="B Nazanin" pitchFamily="2" charset="-78"/>
              </a:rPr>
              <a:t>ماهر کسی است که </a:t>
            </a:r>
          </a:p>
          <a:p>
            <a:pPr algn="ctr">
              <a:lnSpc>
                <a:spcPct val="150000"/>
              </a:lnSpc>
            </a:pPr>
            <a:r>
              <a:rPr lang="fa-IR" sz="2800" b="1" spc="-100" dirty="0" smtClean="0">
                <a:effectLst>
                  <a:outerShdw blurRad="38100" dist="38100" dir="2700000" algn="tl">
                    <a:srgbClr val="000000">
                      <a:alpha val="43137"/>
                    </a:srgbClr>
                  </a:outerShdw>
                </a:effectLst>
                <a:cs typeface="B Nazanin" pitchFamily="2" charset="-78"/>
              </a:rPr>
              <a:t>با کسب </a:t>
            </a:r>
            <a:r>
              <a:rPr lang="fa-IR" sz="2800" b="1" spc="-100" dirty="0" smtClean="0">
                <a:solidFill>
                  <a:srgbClr val="C00000"/>
                </a:solidFill>
                <a:effectLst>
                  <a:outerShdw blurRad="38100" dist="38100" dir="2700000" algn="tl">
                    <a:srgbClr val="000000">
                      <a:alpha val="43137"/>
                    </a:srgbClr>
                  </a:outerShdw>
                </a:effectLst>
                <a:cs typeface="B Nazanin" pitchFamily="2" charset="-78"/>
              </a:rPr>
              <a:t>مهارتهای زندگی </a:t>
            </a:r>
            <a:r>
              <a:rPr lang="fa-IR" sz="2800" b="1" spc="-100" dirty="0" smtClean="0">
                <a:effectLst>
                  <a:outerShdw blurRad="38100" dist="38100" dir="2700000" algn="tl">
                    <a:srgbClr val="000000">
                      <a:alpha val="43137"/>
                    </a:srgbClr>
                  </a:outerShdw>
                </a:effectLst>
                <a:cs typeface="B Nazanin" pitchFamily="2" charset="-78"/>
              </a:rPr>
              <a:t>به </a:t>
            </a:r>
            <a:r>
              <a:rPr lang="fa-IR" sz="2800" b="1" spc="-100" dirty="0" smtClean="0">
                <a:solidFill>
                  <a:srgbClr val="C00000"/>
                </a:solidFill>
                <a:effectLst>
                  <a:outerShdw blurRad="38100" dist="38100" dir="2700000" algn="tl">
                    <a:srgbClr val="000000">
                      <a:alpha val="43137"/>
                    </a:srgbClr>
                  </a:outerShdw>
                </a:effectLst>
                <a:cs typeface="B Nazanin" pitchFamily="2" charset="-78"/>
              </a:rPr>
              <a:t>بهداشت و سلامت روانی </a:t>
            </a:r>
            <a:r>
              <a:rPr lang="fa-IR" sz="2800" b="1" spc="-100" dirty="0" smtClean="0">
                <a:effectLst>
                  <a:outerShdw blurRad="38100" dist="38100" dir="2700000" algn="tl">
                    <a:srgbClr val="000000">
                      <a:alpha val="43137"/>
                    </a:srgbClr>
                  </a:outerShdw>
                </a:effectLst>
                <a:cs typeface="B Nazanin" pitchFamily="2" charset="-78"/>
              </a:rPr>
              <a:t>می رسد.</a:t>
            </a: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path" presetSubtype="0" accel="50000" decel="50000" fill="hold" nodeType="clickEffect">
                                  <p:stCondLst>
                                    <p:cond delay="0"/>
                                  </p:stCondLst>
                                  <p:childTnLst>
                                    <p:animMotion origin="layout" path="M -3.33333E-6 4.56647E-6 L 0.25 -0.26636 " pathEditMode="relative" rAng="0" ptsTypes="AA">
                                      <p:cBhvr>
                                        <p:cTn id="13" dur="2000" fill="hold"/>
                                        <p:tgtEl>
                                          <p:spTgt spid="2"/>
                                        </p:tgtEl>
                                        <p:attrNameLst>
                                          <p:attrName>ppt_x</p:attrName>
                                          <p:attrName>ppt_y</p:attrName>
                                        </p:attrNameLst>
                                      </p:cBhvr>
                                      <p:rCtr x="125" y="-133"/>
                                    </p:animMotion>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3000"/>
                                        <p:tgtEl>
                                          <p:spTgt spid="7"/>
                                        </p:tgtEl>
                                      </p:cBhvr>
                                    </p:animEffect>
                                  </p:childTnLst>
                                </p:cTn>
                              </p:par>
                            </p:childTnLst>
                          </p:cTn>
                        </p:par>
                        <p:par>
                          <p:cTn id="17" fill="hold">
                            <p:stCondLst>
                              <p:cond delay="3000"/>
                            </p:stCondLst>
                            <p:childTnLst>
                              <p:par>
                                <p:cTn id="18" presetID="29" presetClass="entr" presetSubtype="0" fill="hold"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p:cTn id="20" dur="2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21" dur="2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2" dur="2000"/>
                                        <p:tgtEl>
                                          <p:spTgt spid="8">
                                            <p:txEl>
                                              <p:pRg st="0" end="0"/>
                                            </p:txEl>
                                          </p:spTgt>
                                        </p:tgtEl>
                                      </p:cBhvr>
                                    </p:animEffect>
                                  </p:childTnLst>
                                </p:cTn>
                              </p:par>
                            </p:childTnLst>
                          </p:cTn>
                        </p:par>
                        <p:par>
                          <p:cTn id="23" fill="hold">
                            <p:stCondLst>
                              <p:cond delay="5000"/>
                            </p:stCondLst>
                            <p:childTnLst>
                              <p:par>
                                <p:cTn id="24" presetID="29" presetClass="entr" presetSubtype="0" fill="hold" nodeType="after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 calcmode="lin" valueType="num">
                                      <p:cBhvr>
                                        <p:cTn id="26" dur="2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27" dur="2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8"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pSp>
        <p:nvGrpSpPr>
          <p:cNvPr id="2" name="Group 46"/>
          <p:cNvGrpSpPr/>
          <p:nvPr/>
        </p:nvGrpSpPr>
        <p:grpSpPr>
          <a:xfrm>
            <a:off x="3352800" y="1722934"/>
            <a:ext cx="5715000" cy="3458666"/>
            <a:chOff x="-119998" y="1301496"/>
            <a:chExt cx="6377609" cy="3458666"/>
          </a:xfrm>
        </p:grpSpPr>
        <p:pic>
          <p:nvPicPr>
            <p:cNvPr id="45" name="Picture 44" descr="j0315598"/>
            <p:cNvPicPr>
              <a:picLocks noChangeAspect="1" noChangeArrowheads="1"/>
            </p:cNvPicPr>
            <p:nvPr/>
          </p:nvPicPr>
          <p:blipFill>
            <a:blip r:embed="rId2" cstate="print"/>
            <a:srcRect l="4083" t="29928" r="24469"/>
            <a:stretch>
              <a:fillRect/>
            </a:stretch>
          </p:blipFill>
          <p:spPr bwMode="auto">
            <a:xfrm rot="20109373">
              <a:off x="1510149" y="3083762"/>
              <a:ext cx="2667002" cy="1676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4" name="Title 1"/>
            <p:cNvSpPr txBox="1">
              <a:spLocks/>
            </p:cNvSpPr>
            <p:nvPr/>
          </p:nvSpPr>
          <p:spPr>
            <a:xfrm>
              <a:off x="-119998" y="1301496"/>
              <a:ext cx="6377609" cy="758952"/>
            </a:xfrm>
            <a:prstGeom prst="rect">
              <a:avLst/>
            </a:prstGeom>
          </p:spPr>
          <p:txBody>
            <a:bodyPr vert="horz"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a-IR" sz="3200" b="1" dirty="0" smtClean="0">
                  <a:solidFill>
                    <a:srgbClr val="FF0000"/>
                  </a:solidFill>
                  <a:latin typeface="+mj-lt"/>
                  <a:ea typeface="+mj-ea"/>
                  <a:cs typeface="B Titr" pitchFamily="2" charset="-78"/>
                </a:rPr>
                <a:t>به نظر شما کسانی که ماهرانه زندگی می کنند چه توانمندیهایی</a:t>
              </a:r>
              <a:r>
                <a:rPr lang="fa-IR" sz="4800" b="1" dirty="0" smtClean="0">
                  <a:solidFill>
                    <a:srgbClr val="FF0000"/>
                  </a:solidFill>
                  <a:latin typeface="+mj-lt"/>
                  <a:ea typeface="+mj-ea"/>
                  <a:cs typeface="B Titr" pitchFamily="2" charset="-78"/>
                </a:rPr>
                <a:t> </a:t>
              </a:r>
              <a:r>
                <a:rPr lang="fa-IR" sz="3200" b="1" dirty="0" smtClean="0">
                  <a:solidFill>
                    <a:srgbClr val="FF0000"/>
                  </a:solidFill>
                  <a:latin typeface="+mj-lt"/>
                  <a:ea typeface="+mj-ea"/>
                  <a:cs typeface="B Titr" pitchFamily="2" charset="-78"/>
                </a:rPr>
                <a:t>دارند</a:t>
              </a:r>
            </a:p>
          </p:txBody>
        </p:sp>
      </p:grpSp>
      <p:pic>
        <p:nvPicPr>
          <p:cNvPr id="7" name="Picture 6" descr="DSC07048.JPG"/>
          <p:cNvPicPr>
            <a:picLocks noChangeAspect="1"/>
          </p:cNvPicPr>
          <p:nvPr/>
        </p:nvPicPr>
        <p:blipFill>
          <a:blip r:embed="rId3" cstate="print"/>
          <a:srcRect l="8142" t="6824" r="3898" b="42500"/>
          <a:stretch>
            <a:fillRect/>
          </a:stretch>
        </p:blipFill>
        <p:spPr>
          <a:xfrm rot="16200000">
            <a:off x="-1752599" y="1752598"/>
            <a:ext cx="6858000" cy="3352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cs typeface="B Titr" pitchFamily="2" charset="-78"/>
              </a:rPr>
              <a:t>پنج حوزه اصلي مهارتهاي زندگي</a:t>
            </a:r>
            <a:endParaRPr lang="fa-IR" dirty="0">
              <a:solidFill>
                <a:srgbClr val="FF0000"/>
              </a:solidFill>
              <a:cs typeface="B Titr" pitchFamily="2" charset="-78"/>
            </a:endParaRPr>
          </a:p>
        </p:txBody>
      </p:sp>
      <p:graphicFrame>
        <p:nvGraphicFramePr>
          <p:cNvPr id="3" name="Table 2"/>
          <p:cNvGraphicFramePr>
            <a:graphicFrameLocks noGrp="1"/>
          </p:cNvGraphicFramePr>
          <p:nvPr/>
        </p:nvGraphicFramePr>
        <p:xfrm>
          <a:off x="571474" y="2057400"/>
          <a:ext cx="7929615" cy="3657600"/>
        </p:xfrm>
        <a:graphic>
          <a:graphicData uri="http://schemas.openxmlformats.org/drawingml/2006/table">
            <a:tbl>
              <a:tblPr rtl="1" firstRow="1" bandRow="1">
                <a:tableStyleId>{21E4AEA4-8DFA-4A89-87EB-49C32662AFE0}</a:tableStyleId>
              </a:tblPr>
              <a:tblGrid>
                <a:gridCol w="1585923"/>
                <a:gridCol w="1585923"/>
                <a:gridCol w="1585923"/>
                <a:gridCol w="1585923"/>
                <a:gridCol w="1585923"/>
              </a:tblGrid>
              <a:tr h="3657600">
                <a:tc>
                  <a:txBody>
                    <a:bodyPr/>
                    <a:lstStyle/>
                    <a:p>
                      <a:pPr algn="ctr" rtl="1">
                        <a:spcAft>
                          <a:spcPts val="0"/>
                        </a:spcAft>
                      </a:pPr>
                      <a:r>
                        <a:rPr lang="fa-IR" sz="3200" dirty="0">
                          <a:solidFill>
                            <a:schemeClr val="tx1">
                              <a:lumMod val="95000"/>
                              <a:lumOff val="5000"/>
                            </a:schemeClr>
                          </a:solidFill>
                          <a:cs typeface="B Nazanin" pitchFamily="2" charset="-78"/>
                        </a:rPr>
                        <a:t>خود آگاهي</a:t>
                      </a:r>
                      <a:endParaRPr lang="en-US" sz="3200" dirty="0">
                        <a:solidFill>
                          <a:schemeClr val="tx1">
                            <a:lumMod val="95000"/>
                            <a:lumOff val="5000"/>
                          </a:schemeClr>
                        </a:solidFill>
                        <a:cs typeface="B Nazanin" pitchFamily="2" charset="-78"/>
                      </a:endParaRPr>
                    </a:p>
                    <a:p>
                      <a:pPr algn="ctr" rtl="1">
                        <a:spcAft>
                          <a:spcPts val="0"/>
                        </a:spcAft>
                      </a:pPr>
                      <a:r>
                        <a:rPr lang="fa-IR" sz="3200" dirty="0">
                          <a:solidFill>
                            <a:schemeClr val="tx1">
                              <a:lumMod val="95000"/>
                              <a:lumOff val="5000"/>
                            </a:schemeClr>
                          </a:solidFill>
                          <a:cs typeface="B Nazanin" pitchFamily="2" charset="-78"/>
                        </a:rPr>
                        <a:t>و</a:t>
                      </a:r>
                      <a:endParaRPr lang="en-US" sz="3200" dirty="0">
                        <a:solidFill>
                          <a:schemeClr val="tx1">
                            <a:lumMod val="95000"/>
                            <a:lumOff val="5000"/>
                          </a:schemeClr>
                        </a:solidFill>
                        <a:cs typeface="B Nazanin" pitchFamily="2" charset="-78"/>
                      </a:endParaRPr>
                    </a:p>
                    <a:p>
                      <a:pPr algn="ctr" rtl="1">
                        <a:spcAft>
                          <a:spcPts val="0"/>
                        </a:spcAft>
                      </a:pPr>
                      <a:r>
                        <a:rPr lang="fa-IR" sz="3200" dirty="0">
                          <a:solidFill>
                            <a:schemeClr val="tx1">
                              <a:lumMod val="95000"/>
                              <a:lumOff val="5000"/>
                            </a:schemeClr>
                          </a:solidFill>
                          <a:cs typeface="B Nazanin" pitchFamily="2" charset="-78"/>
                        </a:rPr>
                        <a:t>همدلي</a:t>
                      </a:r>
                      <a:endParaRPr lang="en-US" sz="3200" dirty="0">
                        <a:solidFill>
                          <a:schemeClr val="tx1">
                            <a:lumMod val="95000"/>
                            <a:lumOff val="5000"/>
                          </a:schemeClr>
                        </a:solidFill>
                        <a:latin typeface="Times New Roman"/>
                        <a:ea typeface="Times New Roman"/>
                        <a:cs typeface="B Nazanin" pitchFamily="2" charset="-78"/>
                      </a:endParaRPr>
                    </a:p>
                  </a:txBody>
                  <a:tcPr marL="68580" marR="68580" marT="0" marB="0" anchor="ctr">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rgbClr val="FFFF00"/>
                    </a:solidFill>
                  </a:tcPr>
                </a:tc>
                <a:tc>
                  <a:txBody>
                    <a:bodyPr/>
                    <a:lstStyle/>
                    <a:p>
                      <a:pPr algn="ctr" rtl="1">
                        <a:spcAft>
                          <a:spcPts val="0"/>
                        </a:spcAft>
                      </a:pPr>
                      <a:r>
                        <a:rPr lang="fa-IR" sz="3200" dirty="0">
                          <a:solidFill>
                            <a:schemeClr val="tx1">
                              <a:lumMod val="95000"/>
                              <a:lumOff val="5000"/>
                            </a:schemeClr>
                          </a:solidFill>
                          <a:cs typeface="B Nazanin" pitchFamily="2" charset="-78"/>
                        </a:rPr>
                        <a:t>ارتباطات موثر </a:t>
                      </a:r>
                      <a:endParaRPr lang="en-US" sz="3200" dirty="0">
                        <a:solidFill>
                          <a:schemeClr val="tx1">
                            <a:lumMod val="95000"/>
                            <a:lumOff val="5000"/>
                          </a:schemeClr>
                        </a:solidFill>
                        <a:cs typeface="B Nazanin" pitchFamily="2" charset="-78"/>
                      </a:endParaRPr>
                    </a:p>
                    <a:p>
                      <a:pPr algn="ctr" rtl="1">
                        <a:spcAft>
                          <a:spcPts val="0"/>
                        </a:spcAft>
                      </a:pPr>
                      <a:r>
                        <a:rPr lang="fa-IR" sz="3200" dirty="0">
                          <a:solidFill>
                            <a:schemeClr val="tx1">
                              <a:lumMod val="95000"/>
                              <a:lumOff val="5000"/>
                            </a:schemeClr>
                          </a:solidFill>
                          <a:cs typeface="B Nazanin" pitchFamily="2" charset="-78"/>
                        </a:rPr>
                        <a:t>و </a:t>
                      </a:r>
                      <a:endParaRPr lang="en-US" sz="3200" dirty="0">
                        <a:solidFill>
                          <a:schemeClr val="tx1">
                            <a:lumMod val="95000"/>
                            <a:lumOff val="5000"/>
                          </a:schemeClr>
                        </a:solidFill>
                        <a:cs typeface="B Nazanin" pitchFamily="2" charset="-78"/>
                      </a:endParaRPr>
                    </a:p>
                    <a:p>
                      <a:pPr algn="ctr" rtl="1">
                        <a:spcAft>
                          <a:spcPts val="0"/>
                        </a:spcAft>
                      </a:pPr>
                      <a:r>
                        <a:rPr lang="fa-IR" sz="3200" dirty="0">
                          <a:solidFill>
                            <a:schemeClr val="tx1">
                              <a:lumMod val="95000"/>
                              <a:lumOff val="5000"/>
                            </a:schemeClr>
                          </a:solidFill>
                          <a:cs typeface="B Nazanin" pitchFamily="2" charset="-78"/>
                        </a:rPr>
                        <a:t>ارتباطات بين فردي</a:t>
                      </a:r>
                      <a:endParaRPr lang="en-US" sz="3200" dirty="0">
                        <a:solidFill>
                          <a:schemeClr val="tx1">
                            <a:lumMod val="95000"/>
                            <a:lumOff val="5000"/>
                          </a:schemeClr>
                        </a:solidFill>
                        <a:latin typeface="Times New Roman"/>
                        <a:ea typeface="Times New Roman"/>
                        <a:cs typeface="B Nazanin" pitchFamily="2" charset="-78"/>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rgbClr val="FFFF00"/>
                    </a:solidFill>
                  </a:tcPr>
                </a:tc>
                <a:tc>
                  <a:txBody>
                    <a:bodyPr/>
                    <a:lstStyle/>
                    <a:p>
                      <a:pPr algn="ctr" rtl="1">
                        <a:spcAft>
                          <a:spcPts val="0"/>
                        </a:spcAft>
                      </a:pPr>
                      <a:r>
                        <a:rPr lang="fa-IR" sz="3200" dirty="0">
                          <a:solidFill>
                            <a:schemeClr val="tx1">
                              <a:lumMod val="95000"/>
                              <a:lumOff val="5000"/>
                            </a:schemeClr>
                          </a:solidFill>
                          <a:cs typeface="B Nazanin" pitchFamily="2" charset="-78"/>
                        </a:rPr>
                        <a:t>تفكر خلاق </a:t>
                      </a:r>
                      <a:endParaRPr lang="en-US" sz="3200" dirty="0">
                        <a:solidFill>
                          <a:schemeClr val="tx1">
                            <a:lumMod val="95000"/>
                            <a:lumOff val="5000"/>
                          </a:schemeClr>
                        </a:solidFill>
                        <a:cs typeface="B Nazanin" pitchFamily="2" charset="-78"/>
                      </a:endParaRPr>
                    </a:p>
                    <a:p>
                      <a:pPr algn="ctr" rtl="1">
                        <a:spcAft>
                          <a:spcPts val="0"/>
                        </a:spcAft>
                      </a:pPr>
                      <a:r>
                        <a:rPr lang="fa-IR" sz="3200" dirty="0">
                          <a:solidFill>
                            <a:schemeClr val="tx1">
                              <a:lumMod val="95000"/>
                              <a:lumOff val="5000"/>
                            </a:schemeClr>
                          </a:solidFill>
                          <a:cs typeface="B Nazanin" pitchFamily="2" charset="-78"/>
                        </a:rPr>
                        <a:t>و </a:t>
                      </a:r>
                      <a:endParaRPr lang="en-US" sz="3200" dirty="0">
                        <a:solidFill>
                          <a:schemeClr val="tx1">
                            <a:lumMod val="95000"/>
                            <a:lumOff val="5000"/>
                          </a:schemeClr>
                        </a:solidFill>
                        <a:cs typeface="B Nazanin" pitchFamily="2" charset="-78"/>
                      </a:endParaRPr>
                    </a:p>
                    <a:p>
                      <a:pPr algn="ctr" rtl="1">
                        <a:spcAft>
                          <a:spcPts val="0"/>
                        </a:spcAft>
                      </a:pPr>
                      <a:r>
                        <a:rPr lang="fa-IR" sz="3200" dirty="0">
                          <a:solidFill>
                            <a:schemeClr val="tx1">
                              <a:lumMod val="95000"/>
                              <a:lumOff val="5000"/>
                            </a:schemeClr>
                          </a:solidFill>
                          <a:cs typeface="B Nazanin" pitchFamily="2" charset="-78"/>
                        </a:rPr>
                        <a:t>تفكر انتقادي</a:t>
                      </a:r>
                      <a:endParaRPr lang="en-US" sz="3200" dirty="0">
                        <a:solidFill>
                          <a:schemeClr val="tx1">
                            <a:lumMod val="95000"/>
                            <a:lumOff val="5000"/>
                          </a:schemeClr>
                        </a:solidFill>
                        <a:latin typeface="Times New Roman"/>
                        <a:ea typeface="Times New Roman"/>
                        <a:cs typeface="B Nazanin" pitchFamily="2" charset="-78"/>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rgbClr val="FFFF00"/>
                    </a:solidFill>
                  </a:tcPr>
                </a:tc>
                <a:tc>
                  <a:txBody>
                    <a:bodyPr/>
                    <a:lstStyle/>
                    <a:p>
                      <a:pPr algn="ctr" rtl="1">
                        <a:spcAft>
                          <a:spcPts val="0"/>
                        </a:spcAft>
                      </a:pPr>
                      <a:r>
                        <a:rPr lang="fa-IR" sz="3200" dirty="0">
                          <a:solidFill>
                            <a:schemeClr val="tx1">
                              <a:lumMod val="95000"/>
                              <a:lumOff val="5000"/>
                            </a:schemeClr>
                          </a:solidFill>
                          <a:cs typeface="B Nazanin" pitchFamily="2" charset="-78"/>
                        </a:rPr>
                        <a:t>تصميم گيري</a:t>
                      </a:r>
                      <a:endParaRPr lang="en-US" sz="3200" dirty="0">
                        <a:solidFill>
                          <a:schemeClr val="tx1">
                            <a:lumMod val="95000"/>
                            <a:lumOff val="5000"/>
                          </a:schemeClr>
                        </a:solidFill>
                        <a:cs typeface="B Nazanin" pitchFamily="2" charset="-78"/>
                      </a:endParaRPr>
                    </a:p>
                    <a:p>
                      <a:pPr algn="ctr" rtl="1">
                        <a:spcAft>
                          <a:spcPts val="0"/>
                        </a:spcAft>
                      </a:pPr>
                      <a:r>
                        <a:rPr lang="fa-IR" sz="3200" dirty="0">
                          <a:solidFill>
                            <a:schemeClr val="tx1">
                              <a:lumMod val="95000"/>
                              <a:lumOff val="5000"/>
                            </a:schemeClr>
                          </a:solidFill>
                          <a:cs typeface="B Nazanin" pitchFamily="2" charset="-78"/>
                        </a:rPr>
                        <a:t> و</a:t>
                      </a:r>
                      <a:endParaRPr lang="en-US" sz="3200" dirty="0">
                        <a:solidFill>
                          <a:schemeClr val="tx1">
                            <a:lumMod val="95000"/>
                            <a:lumOff val="5000"/>
                          </a:schemeClr>
                        </a:solidFill>
                        <a:cs typeface="B Nazanin" pitchFamily="2" charset="-78"/>
                      </a:endParaRPr>
                    </a:p>
                    <a:p>
                      <a:pPr algn="ctr" rtl="1">
                        <a:spcAft>
                          <a:spcPts val="0"/>
                        </a:spcAft>
                      </a:pPr>
                      <a:r>
                        <a:rPr lang="fa-IR" sz="3200" dirty="0">
                          <a:solidFill>
                            <a:schemeClr val="tx1">
                              <a:lumMod val="95000"/>
                              <a:lumOff val="5000"/>
                            </a:schemeClr>
                          </a:solidFill>
                          <a:cs typeface="B Nazanin" pitchFamily="2" charset="-78"/>
                        </a:rPr>
                        <a:t> حل مساله</a:t>
                      </a:r>
                      <a:endParaRPr lang="en-US" sz="3200" dirty="0">
                        <a:solidFill>
                          <a:schemeClr val="tx1">
                            <a:lumMod val="95000"/>
                            <a:lumOff val="5000"/>
                          </a:schemeClr>
                        </a:solidFill>
                        <a:latin typeface="Times New Roman"/>
                        <a:ea typeface="Times New Roman"/>
                        <a:cs typeface="B Nazanin" pitchFamily="2" charset="-78"/>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noFill/>
                      <a:prstDash val="solid"/>
                      <a:round/>
                      <a:headEnd type="none" w="med" len="med"/>
                      <a:tailEnd type="none" w="med" len="med"/>
                    </a:lnB>
                    <a:solidFill>
                      <a:srgbClr val="FFFF00"/>
                    </a:solidFill>
                  </a:tcPr>
                </a:tc>
                <a:tc>
                  <a:txBody>
                    <a:bodyPr/>
                    <a:lstStyle/>
                    <a:p>
                      <a:pPr algn="ctr" rtl="1">
                        <a:spcAft>
                          <a:spcPts val="0"/>
                        </a:spcAft>
                      </a:pPr>
                      <a:r>
                        <a:rPr lang="fa-IR" sz="3200" dirty="0">
                          <a:solidFill>
                            <a:schemeClr val="tx1">
                              <a:lumMod val="95000"/>
                              <a:lumOff val="5000"/>
                            </a:schemeClr>
                          </a:solidFill>
                          <a:cs typeface="B Nazanin" pitchFamily="2" charset="-78"/>
                        </a:rPr>
                        <a:t>مقابله با هيجان</a:t>
                      </a:r>
                      <a:endParaRPr lang="en-US" sz="3200" dirty="0">
                        <a:solidFill>
                          <a:schemeClr val="tx1">
                            <a:lumMod val="95000"/>
                            <a:lumOff val="5000"/>
                          </a:schemeClr>
                        </a:solidFill>
                        <a:cs typeface="B Nazanin" pitchFamily="2" charset="-78"/>
                      </a:endParaRPr>
                    </a:p>
                    <a:p>
                      <a:pPr algn="ctr" rtl="1">
                        <a:spcAft>
                          <a:spcPts val="0"/>
                        </a:spcAft>
                      </a:pPr>
                      <a:r>
                        <a:rPr lang="fa-IR" sz="3200" dirty="0">
                          <a:solidFill>
                            <a:schemeClr val="tx1">
                              <a:lumMod val="95000"/>
                              <a:lumOff val="5000"/>
                            </a:schemeClr>
                          </a:solidFill>
                          <a:cs typeface="B Nazanin" pitchFamily="2" charset="-78"/>
                        </a:rPr>
                        <a:t>و</a:t>
                      </a:r>
                      <a:endParaRPr lang="en-US" sz="3200" dirty="0">
                        <a:solidFill>
                          <a:schemeClr val="tx1">
                            <a:lumMod val="95000"/>
                            <a:lumOff val="5000"/>
                          </a:schemeClr>
                        </a:solidFill>
                        <a:cs typeface="B Nazanin" pitchFamily="2" charset="-78"/>
                      </a:endParaRPr>
                    </a:p>
                    <a:p>
                      <a:pPr algn="ctr" rtl="1">
                        <a:spcAft>
                          <a:spcPts val="0"/>
                        </a:spcAft>
                      </a:pPr>
                      <a:r>
                        <a:rPr lang="fa-IR" sz="3200" dirty="0">
                          <a:solidFill>
                            <a:schemeClr val="tx1">
                              <a:lumMod val="95000"/>
                              <a:lumOff val="5000"/>
                            </a:schemeClr>
                          </a:solidFill>
                          <a:cs typeface="B Nazanin" pitchFamily="2" charset="-78"/>
                        </a:rPr>
                        <a:t>مقابله با استرس</a:t>
                      </a:r>
                      <a:endParaRPr lang="en-US" sz="3200" dirty="0">
                        <a:solidFill>
                          <a:schemeClr val="tx1">
                            <a:lumMod val="95000"/>
                            <a:lumOff val="5000"/>
                          </a:schemeClr>
                        </a:solidFill>
                        <a:latin typeface="Times New Roman"/>
                        <a:ea typeface="Times New Roman"/>
                        <a:cs typeface="B Nazanin" pitchFamily="2" charset="-78"/>
                      </a:endParaRPr>
                    </a:p>
                  </a:txBody>
                  <a:tcPr marL="68580" marR="68580" marT="0" marB="0" anchor="ctr">
                    <a:lnL w="38100" cap="flat" cmpd="sng" algn="ctr">
                      <a:solidFill>
                        <a:schemeClr val="bg1"/>
                      </a:solidFill>
                      <a:prstDash val="solid"/>
                      <a:round/>
                      <a:headEnd type="none" w="med" len="med"/>
                      <a:tailEnd type="none" w="med" len="med"/>
                    </a:lnL>
                    <a:lnB w="38100" cap="flat" cmpd="sng" algn="ctr">
                      <a:noFill/>
                      <a:prstDash val="solid"/>
                      <a:round/>
                      <a:headEnd type="none" w="med" len="med"/>
                      <a:tailEnd type="none" w="med" len="med"/>
                    </a:lnB>
                    <a:solidFill>
                      <a:srgbClr val="FFFF00"/>
                    </a:solidFill>
                  </a:tcPr>
                </a:tc>
              </a:tr>
            </a:tbl>
          </a:graphicData>
        </a:graphic>
      </p:graphicFrame>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0" fill="hold"/>
                                        <p:tgtEl>
                                          <p:spTgt spid="3"/>
                                        </p:tgtEl>
                                        <p:attrNameLst>
                                          <p:attrName>ppt_w</p:attrName>
                                        </p:attrNameLst>
                                      </p:cBhvr>
                                      <p:tavLst>
                                        <p:tav tm="0">
                                          <p:val>
                                            <p:fltVal val="0"/>
                                          </p:val>
                                        </p:tav>
                                        <p:tav tm="100000">
                                          <p:val>
                                            <p:strVal val="#ppt_w"/>
                                          </p:val>
                                        </p:tav>
                                      </p:tavLst>
                                    </p:anim>
                                    <p:anim calcmode="lin" valueType="num">
                                      <p:cBhvr>
                                        <p:cTn id="15" dur="3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3630</TotalTime>
  <Words>2803</Words>
  <Application>Microsoft Office PowerPoint</Application>
  <PresentationFormat>On-screen Show (4:3)</PresentationFormat>
  <Paragraphs>266</Paragraphs>
  <Slides>56</Slides>
  <Notes>1</Notes>
  <HiddenSlides>3</HiddenSlides>
  <MMClips>5</MMClips>
  <ScaleCrop>false</ScaleCrop>
  <HeadingPairs>
    <vt:vector size="4" baseType="variant">
      <vt:variant>
        <vt:lpstr>Theme</vt:lpstr>
      </vt:variant>
      <vt:variant>
        <vt:i4>3</vt:i4>
      </vt:variant>
      <vt:variant>
        <vt:lpstr>Slide Titles</vt:lpstr>
      </vt:variant>
      <vt:variant>
        <vt:i4>56</vt:i4>
      </vt:variant>
    </vt:vector>
  </HeadingPairs>
  <TitlesOfParts>
    <vt:vector size="59" baseType="lpstr">
      <vt:lpstr>Foundry</vt:lpstr>
      <vt:lpstr>Civic</vt:lpstr>
      <vt:lpstr>Office Theme</vt:lpstr>
      <vt:lpstr>Slide 1</vt:lpstr>
      <vt:lpstr>Slide 2</vt:lpstr>
      <vt:lpstr>آموزش مهارت‌هاي زندگي</vt:lpstr>
      <vt:lpstr>Slide 4</vt:lpstr>
      <vt:lpstr>Slide 5</vt:lpstr>
      <vt:lpstr>Slide 6</vt:lpstr>
      <vt:lpstr>Slide 7</vt:lpstr>
      <vt:lpstr>Slide 8</vt:lpstr>
      <vt:lpstr>پنج حوزه اصلي مهارتهاي زندگي</vt:lpstr>
      <vt:lpstr>Slide 10</vt:lpstr>
      <vt:lpstr>Slide 11</vt:lpstr>
      <vt:lpstr> نامه ای به خود ...</vt:lpstr>
      <vt:lpstr>طی یک عبارت کوتاه خودآگاهی را تعریف کنید</vt:lpstr>
      <vt:lpstr>افراد خود آگاه:</vt:lpstr>
      <vt:lpstr>حيطه هاي ويژگي هاي انسان (ابعاد خودآگاهی)</vt:lpstr>
      <vt:lpstr>Slide 16</vt:lpstr>
      <vt:lpstr>تصور کنید در مقابل آینه ای ایستاده اید به دقت نگاه کنید  و خصوصیات جسمانی خود را توصیف کنید</vt:lpstr>
      <vt:lpstr>Slide 18</vt:lpstr>
      <vt:lpstr>Slide 19</vt:lpstr>
      <vt:lpstr>Slide 20</vt:lpstr>
      <vt:lpstr>شما از ديروز صبح تا حالا با چه احساساتي درگير بوده‌ايد؟</vt:lpstr>
      <vt:lpstr>Slide 22</vt:lpstr>
      <vt:lpstr>Slide 23</vt:lpstr>
      <vt:lpstr>Slide 24</vt:lpstr>
      <vt:lpstr>Slide 25</vt:lpstr>
      <vt:lpstr>به گروههای چند نفره تقسیم شوید و هر گروه در خصوص ویژگیهای رفتاری یکی از خصلتهای زیر تبادل نظر کنید.</vt:lpstr>
      <vt:lpstr>مریم دختر مسئولیت پذیری است او ويژگي‌هاي رفتاري مثبتي دارد كه بيانگر اين خصلت است</vt:lpstr>
      <vt:lpstr>Slide 28</vt:lpstr>
      <vt:lpstr>به نظر شما چرا؟</vt:lpstr>
      <vt:lpstr>Slide 30</vt:lpstr>
      <vt:lpstr>Slide 31</vt:lpstr>
      <vt:lpstr>نتیجه بازخوردها</vt:lpstr>
      <vt:lpstr>Slide 33</vt:lpstr>
      <vt:lpstr>Slide 34</vt:lpstr>
      <vt:lpstr>پنجره جوهري</vt:lpstr>
      <vt:lpstr>Slide 36</vt:lpstr>
      <vt:lpstr>شناخت افکار</vt:lpstr>
      <vt:lpstr>افكار ناكارآمد</vt:lpstr>
      <vt:lpstr> </vt:lpstr>
      <vt:lpstr>شناخت پيشرفت‌ها</vt:lpstr>
      <vt:lpstr>چند دقیقه ای فکر کنید و بنویسید در زمینه های مطرح شده چه پیشرفت هایی داشتید؟</vt:lpstr>
      <vt:lpstr>شناخت تجربيات منفي و ناكامي‌ها</vt:lpstr>
      <vt:lpstr>شناخت نقاط قوت و ضعف</vt:lpstr>
      <vt:lpstr>Slide 44</vt:lpstr>
      <vt:lpstr>Slide 45</vt:lpstr>
      <vt:lpstr>Slide 46</vt:lpstr>
      <vt:lpstr>  به گروههای دو نفری تقسیم شوید و مجموعه‌های انسانی زیر را از لحاظ میزان «گروه بودن» درجه‌بندی کنید</vt:lpstr>
      <vt:lpstr>شناخت گروه‌هایی که عضو آن هستیم</vt:lpstr>
      <vt:lpstr>احساس تعلق ما به گروهها </vt:lpstr>
      <vt:lpstr>ماجرای خانم موسوی</vt:lpstr>
      <vt:lpstr>Slide 51</vt:lpstr>
      <vt:lpstr>به فشاري گه گروه بر فرد وارد مي‌كند و او را مجبور به انجام رفتاري علي رغم نظر واقعي خود مي‌كند فشار گروه گفته مي‌شود.</vt:lpstr>
      <vt:lpstr>به نظر شما چه عوامل بیرونی (محیطی) و درونی (شخصی) بر میزان احساس فشار فرد در گروه تأثیر می‌گذارد؟</vt:lpstr>
      <vt:lpstr>ساختار گروه</vt:lpstr>
      <vt:lpstr>به نظر شما منظور از نرم یا هنجار چیست؟</vt:lpstr>
      <vt:lpstr>روابط</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farahmand</dc:creator>
  <cp:lastModifiedBy>علی</cp:lastModifiedBy>
  <cp:revision>339</cp:revision>
  <dcterms:created xsi:type="dcterms:W3CDTF">2006-08-16T00:00:00Z</dcterms:created>
  <dcterms:modified xsi:type="dcterms:W3CDTF">2011-06-23T04:16:52Z</dcterms:modified>
</cp:coreProperties>
</file>