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1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4FBD2-CE7E-444C-A43C-EC7F54DA5261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CC8DF-647A-4816-86B8-C4725D603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E343-EBC5-4C6F-95EC-B54091D983E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7F87-6C87-4B4A-BA84-B6C75B5E2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E343-EBC5-4C6F-95EC-B54091D983E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7F87-6C87-4B4A-BA84-B6C75B5E2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E343-EBC5-4C6F-95EC-B54091D983E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7F87-6C87-4B4A-BA84-B6C75B5E2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E343-EBC5-4C6F-95EC-B54091D983E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7F87-6C87-4B4A-BA84-B6C75B5E2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E343-EBC5-4C6F-95EC-B54091D983E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7F87-6C87-4B4A-BA84-B6C75B5E2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E343-EBC5-4C6F-95EC-B54091D983E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7F87-6C87-4B4A-BA84-B6C75B5E2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E343-EBC5-4C6F-95EC-B54091D983E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7F87-6C87-4B4A-BA84-B6C75B5E2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E343-EBC5-4C6F-95EC-B54091D983E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7F87-6C87-4B4A-BA84-B6C75B5E2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E343-EBC5-4C6F-95EC-B54091D983E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7F87-6C87-4B4A-BA84-B6C75B5E2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E343-EBC5-4C6F-95EC-B54091D983E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7F87-6C87-4B4A-BA84-B6C75B5E2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496E343-EBC5-4C6F-95EC-B54091D983E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8A67F87-6C87-4B4A-BA84-B6C75B5E2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496E343-EBC5-4C6F-95EC-B54091D983E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8A67F87-6C87-4B4A-BA84-B6C75B5E2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://www.architects.ir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://www.architects.ir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://www.architects.ir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://www.architects.ir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architects.ir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architects.ir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architects.ir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architects.ir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architects.ir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architects.ir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architects.ir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architects.ir/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architects.ir/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0496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dirty="0" smtClean="0">
                <a:solidFill>
                  <a:srgbClr val="00B0F0"/>
                </a:solidFill>
              </a:rPr>
              <a:t>استادیوم البیت با کانسپت هایی از فرهنگ صحرا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tl00_ContentPlaceHolder1_dtLst_Pic_ctl00_Image1" descr="http://www.etoood.com/Images/News/Large/429163540375765344851520144583447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7715304" cy="5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ContentPlaceHolder1_dtLst_Pic_ctl02_Image1" descr="http://www.etoood.com/Images/News/Large/429163540375793946414020141389467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143932" cy="5929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ContentPlaceHolder1_dtLst_Pic_ctl06_Image1" descr="http://www.etoood.com/Images/News/Large/429163540375839882937520145988827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86873" cy="628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ContentPlaceHolder1_dtLst_Pic_ctl08_Image1" descr="http://www.etoood.com/Images/News/Large/429163540375862937625020142289377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643998" cy="6357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6_NewsImage" descr="http://www.marpiich.ir/Members/ShowImage.aspx?w=400&amp;url=%7E/images/NewsImages/2023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8429684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214942" y="214290"/>
            <a:ext cx="371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ساخت آکواریوم در آنتالیا ترکیه ؛ کانسپت های ارگانیک کاربردی</a:t>
            </a:r>
            <a:endParaRPr kumimoji="0" lang="ar-SA" sz="4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architects.ir/architects/newsa/10/437563543923362155711020142218155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8072494" cy="55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rchitects.ir/architects/newsa/10/437563543923242325632820142218325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8072494" cy="57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rchitects.ir/architects/newsa/10/437563543923505528757820144518528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429684" cy="6215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rchitects.ir/architects/newsa/10/437563543923795839304720143518839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5"/>
            <a:ext cx="8501122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4429124" y="285728"/>
            <a:ext cx="4857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شهر تابان / لوکوربوزیه</a:t>
            </a:r>
            <a:endParaRPr kumimoji="0" lang="ar-SA" sz="4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architects.ir/architects/newsa/10/n00022309-b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7858180" cy="55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5143504" y="142852"/>
            <a:ext cx="371477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کانسپت های مفهومی مسابقه طراحی پل تایمز لندن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architects.ir/architects/newsa/2/03-15-2015nine-elms-to-pimlico-bridge-design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1"/>
            <a:ext cx="8358246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rchitects.ir/architects/newsa/2/03-15-2015nine-elms-to-pimlico-bridge-designs-1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8643998" cy="621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rchitects.ir/architects/newsa/2/03-15-2015nine-elms-to-pimlico-bridge-designs-1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rchitects.ir/architects/newsa/2/03-15-2015nine-elms-to-pimlico-bridge-designs-1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5143504" y="428604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طرح برنده میدان جهانی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Shanghai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Wuzhou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architects.ir/architects/newsa/15/1358380417-aerial-night-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8501122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rchitects.ir/architects/newsa/15/1358380470-ground-level-plan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1"/>
            <a:ext cx="8429684" cy="628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rchitects.ir/architects/newsa/15/1358380406-06-facade-detail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643998" cy="6286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5643570" y="142852"/>
            <a:ext cx="3286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لانه زنبور </a:t>
            </a:r>
            <a:endParaRPr kumimoji="0" lang="ar-SA" sz="4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tl00_ContentPlaceHolder1_dtLst_Pic_ctl00_Image1" descr="http://etoood.com/Images/News/Large/338663512538640074468820134019748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3810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tl00_ContentPlaceHolder1_dtLst_Pic_ctl02_Image1" descr="http://etoood.com/Images/News/Large/3386635125386726320860201312196328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86314" y="785794"/>
            <a:ext cx="381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ContentPlaceHolder1_dtLst_Pic_ctl06_Image1" descr="http://etoood.com/Images/News/Large/3386635125387439357969201323199358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5000660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tl00_ContentPlaceHolder1_dtLst_Pic_ctl07_Image1" descr="http://etoood.com/Images/News/Large/3386635125387579523985201337199528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214686"/>
            <a:ext cx="4929182" cy="364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ContentPlaceHolder1_dtLst_Pic_ctl13_Image1" descr="http://etoood.com/Images/News/Large/3386635125389504074766201350194078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8501122" cy="621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285853" y="357166"/>
            <a:ext cx="7858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نینا‌ محجوب، مهندس ایرانی ساکن آمریکا، یکی از برندگان جایزه‌ی حل مشکل جمعیت نیویورک شد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architects.ir/architects/newsa/2/urban_alloy_0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14437"/>
            <a:ext cx="8786874" cy="542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سلسله مراتب کانسپت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درک  رابطه تقدم  و تاخري موجود  بين تصور ، ايده ، کانسپت و سناريوي کانسپچوال  در واقع  سرآغاز  روند دستيابي  به کانسپتي مناسب  براي يک  بنا است . اين رابطه  به اين صورت ترتيب  داده مي شود : تصور – ايده – کانسپت – سازيوي کانپچوال . که بر اساس  الگوي  افزايش  پيچيدگي ، متناسب  بودن و عمق فکري  است.  در مراحل  ابتدايي پروژه  همواره  فرصت  براي  متصور شدن  ايده ها  وجود دارد  خصوصا اگر  ذهن  توانايي  و تمايل  پذيرش  تفکرات  خلاقانه  غير عادي  و پر تخيل  را که مي توانند. راه حل و گره گشاي  بسياري از نيازها  باشند ،  داشته باشد . پس از اين ، معماران  زماني که  بيشتر با پروژه  آشنايي و از مسائل  آن آگاهي پيدا مي کنند کم کم برخي از  تصورات  و ايده ها  را با اهميت  تر و مناسب تر  از بقيه  تشخيص  مي دهند.  سر انجام  شباهت ها و جذابيت هاي بالقوه  و دسته بندي  ايده ها  شکل مي گيرند و بر پايه  اين ملاحظات  مسير  قطعي  انجام گرفتن  فعاليت ها در آينده  مشخص  خواهد شد.</a:t>
            </a:r>
            <a:endParaRPr kumimoji="0" lang="ar-SA" sz="32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rchitects.ir/architects/newsa/2/urban_alloy_00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85737"/>
            <a:ext cx="7715304" cy="64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rchitects.ir/architects/newsa/2/0806-1-600x3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rchitects.ir/architects/newsa/2/0806-2-600x3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 \کانسپت21\cz108rhinoimage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6992"/>
            <a:ext cx="5429255" cy="4191008"/>
          </a:xfrm>
          <a:prstGeom prst="rect">
            <a:avLst/>
          </a:prstGeom>
          <a:noFill/>
        </p:spPr>
      </p:pic>
      <p:pic>
        <p:nvPicPr>
          <p:cNvPr id="1027" name="Picture 3" descr="H:\ \کانسپت21\inlandscape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532" y="0"/>
            <a:ext cx="4857467" cy="3500438"/>
          </a:xfrm>
          <a:prstGeom prst="rect">
            <a:avLst/>
          </a:prstGeom>
          <a:noFill/>
        </p:spPr>
      </p:pic>
      <p:sp>
        <p:nvSpPr>
          <p:cNvPr id="4" name="Left-Up Arrow 3"/>
          <p:cNvSpPr/>
          <p:nvPr/>
        </p:nvSpPr>
        <p:spPr>
          <a:xfrm>
            <a:off x="4643438" y="2714620"/>
            <a:ext cx="3071834" cy="2786082"/>
          </a:xfrm>
          <a:prstGeom prst="leftUpArrow">
            <a:avLst>
              <a:gd name="adj1" fmla="val 13728"/>
              <a:gd name="adj2" fmla="val 1687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100</TotalTime>
  <Words>59</Words>
  <Application>Microsoft Office PowerPoint</Application>
  <PresentationFormat>On-screen Show (4:3)</PresentationFormat>
  <Paragraphs>10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Olive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</dc:creator>
  <cp:lastModifiedBy>Olive</cp:lastModifiedBy>
  <cp:revision>17</cp:revision>
  <dcterms:created xsi:type="dcterms:W3CDTF">2015-04-24T02:36:46Z</dcterms:created>
  <dcterms:modified xsi:type="dcterms:W3CDTF">2015-04-27T16:03:24Z</dcterms:modified>
</cp:coreProperties>
</file>