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D15DF04-307D-4DEC-8B4B-CFB19601DAC2}" type="datetimeFigureOut">
              <a:rPr lang="fa-IR" smtClean="0"/>
              <a:pPr/>
              <a:t>30/09/1437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59824FE-3382-4610-8D6E-007B807B737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824FE-3382-4610-8D6E-007B807B737A}" type="slidenum">
              <a:rPr lang="fa-IR" smtClean="0"/>
              <a:pPr/>
              <a:t>14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3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1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3273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12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1498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4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47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38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5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9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5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0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6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800" dirty="0">
                <a:solidFill>
                  <a:schemeClr val="accent3">
                    <a:lumMod val="75000"/>
                  </a:schemeClr>
                </a:solidFill>
                <a:cs typeface="B Homa" pitchFamily="2" charset="-78"/>
              </a:rPr>
              <a:t>به نام خدا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رسانه ها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>
                <a:cs typeface="B Homa" pitchFamily="2" charset="-78"/>
              </a:rPr>
              <a:t>کارت های گروهبندی ، شکلات ، ماژیک ، تخته ، مداد ، کتاب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400" cy="914400"/>
          </a:xfrm>
        </p:spPr>
        <p:txBody>
          <a:bodyPr/>
          <a:lstStyle/>
          <a:p>
            <a:pPr algn="ctr"/>
            <a:r>
              <a:rPr lang="fa-IR" dirty="0"/>
              <a:t> </a:t>
            </a:r>
            <a:r>
              <a:rPr lang="fa-IR" dirty="0">
                <a:cs typeface="B Homa" pitchFamily="2" charset="-78"/>
              </a:rPr>
              <a:t>اجرا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305800" cy="5562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fa-IR" dirty="0">
                <a:cs typeface="B Homa" pitchFamily="2" charset="-78"/>
              </a:rPr>
              <a:t>معلم به تعداد دانش آموزان کلاس کارت های رنگی آماده می کند ( که کارتها در چهار رنگ متفاوت هستند.و از هر رنگ به تعداد اعضای گروه تهیه شده است . ) روی یکی از کارتهایی که همرنگ هستند دو سؤال مربوط به درس قبل نوشته شده است و پشت آنها هم یکی از شماره های یک تا چهار نوشته شده است. و برای ایجاد انگیزه از هر کارتی یک شکلات با نخ وصل می کنیم و کارتها  را در جعبه ای که به زیبایی تزیین شده قرار میدهد و بعدد از سلام و احوال پرسی آنها  را بین دانش آموزان توزیع می کند. اگر کارتها اضافه نیامد معلومه که کسی غایب نیست. بعد معلم می گوید : «خوب بچ های گلم حالا کارتاتونو بردارید بالا اونایی که کارتاشون همرنگ همن پیش هم بشینند » و به این صورت گروهبندی می شوند. بعد معلم می گوید:حالا توهر گروه روی کارت یک نفرتون . شما تو گروههاتون مشورت کنید . و پاسخ آنها را بنویسید . پنج دقیقه وقت دارد.و بعد از اتمام وقت هر گروه جوابش را برای بقیه کلاس می خواند.( ارزشیابی تشخیصی )</a:t>
            </a:r>
          </a:p>
          <a:p>
            <a:pPr>
              <a:lnSpc>
                <a:spcPct val="120000"/>
              </a:lnSpc>
              <a:buNone/>
            </a:pPr>
            <a:r>
              <a:rPr lang="fa-IR" dirty="0">
                <a:cs typeface="B Homa" pitchFamily="2" charset="-78"/>
              </a:rPr>
              <a:t>سپس معلم به بچه ها می گوید : حالا بچه ها پشت کارتاتون رو نگاه کنید. هر گروهی یک شماره داره .این شماره ها برای تدریس درس جدیده . بعد معلم درس را به چهار قسمت تقسیم می کندو به ترتیب شماره ها قسمت مربوط به هر گروه را به آنها نشان می دهد. </a:t>
            </a:r>
          </a:p>
          <a:p>
            <a:pPr>
              <a:lnSpc>
                <a:spcPct val="120000"/>
              </a:lnSpc>
              <a:buNone/>
            </a:pPr>
            <a:r>
              <a:rPr lang="fa-IR" dirty="0">
                <a:cs typeface="B Homa" pitchFamily="2" charset="-78"/>
              </a:rPr>
              <a:t>معلم می گوید : خوب بچه های گلم حالا کتاباتونو باز کنید و درس جدید رو بیارید . هر گروهی باید قسمت مربوط به خودشو مطالعه کنه . بعد از ده دقیقه وقتتون تموم میشه و شما باید مطالبی رو که یاد گرفتید برای بقیه توضیح بدید تا اونا هم یاد بگیرن .( اول گروه یک ، بعد دو و الی آخر)  .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جمع بندی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>
                <a:cs typeface="B Homa" pitchFamily="2" charset="-78"/>
              </a:rPr>
              <a:t>بعد از اتمام کار معلم درس را به طور خلاصه برای بچه ها توضیح می دهد.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ارزشیابی پایانی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>
                <a:cs typeface="B Homa" pitchFamily="2" charset="-78"/>
              </a:rPr>
              <a:t>پرسیدن سؤالات زیر توسط معلم از دانش آموزان :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چرا کافران به مبارزه با پیامبر برخواستند ؟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پیامبر در آغاز بعثت چگونه مردم را به اسلام دعوت می کردند؟</a:t>
            </a:r>
          </a:p>
          <a:p>
            <a:pPr>
              <a:buNone/>
            </a:pPr>
            <a:r>
              <a:rPr lang="fa-IR" dirty="0">
                <a:cs typeface="B Homa" pitchFamily="2" charset="-78"/>
              </a:rPr>
              <a:t>-  وقتی کافران نتوانستند مسلمانان را از حبشه برگردانند ، به چه کاری دست زدند</a:t>
            </a:r>
            <a:r>
              <a:rPr lang="fa-IR" dirty="0"/>
              <a:t>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تعیین تکلیف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برای جلسه بعد اونایی که تو اطرافیانشون کسی که به حج رفته باشه دارن از اونا بپرسن سعی بین صفا و مروه یعنی چه ؟ و جوابشون رو به کلاس گزارش بدهند.</a:t>
            </a:r>
          </a:p>
          <a:p>
            <a:pPr>
              <a:buNone/>
            </a:pPr>
            <a:r>
              <a:rPr lang="fa-IR" dirty="0">
                <a:cs typeface="B Homa" pitchFamily="2" charset="-78"/>
              </a:rPr>
              <a:t>- از روی نقشه مسیر هجرت مسلمانان به حبشه را پیدا کنید . فکر می کنید مسلمانان با چه وسیله ای به حبشه هجرت کردند؟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با تشکر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a-IR" dirty="0"/>
          </a:p>
          <a:p>
            <a:pPr algn="ctr"/>
            <a:endParaRPr lang="fa-IR" dirty="0"/>
          </a:p>
          <a:p>
            <a:pPr algn="ctr">
              <a:buNone/>
            </a:pPr>
            <a:r>
              <a:rPr lang="fa-IR" sz="4000" dirty="0">
                <a:cs typeface="B Homa" pitchFamily="2" charset="-78"/>
              </a:rPr>
              <a:t>پایان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طراحی آموزشی</a:t>
            </a:r>
            <a:br>
              <a:rPr lang="fa-IR" dirty="0">
                <a:cs typeface="B Homa" pitchFamily="2" charset="-78"/>
              </a:rPr>
            </a:br>
            <a:endParaRPr lang="fa-IR" dirty="0">
              <a:cs typeface="B Hom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05000"/>
            <a:ext cx="7772400" cy="3810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dirty="0">
                <a:cs typeface="B Homa" pitchFamily="2" charset="-78"/>
              </a:rPr>
              <a:t>نام درس : تعلیمات اجتماعی</a:t>
            </a:r>
          </a:p>
          <a:p>
            <a:pPr marL="0" indent="0" algn="ctr">
              <a:buNone/>
            </a:pPr>
            <a:endParaRPr lang="fa-IR" dirty="0">
              <a:cs typeface="B Homa" pitchFamily="2" charset="-78"/>
            </a:endParaRPr>
          </a:p>
          <a:p>
            <a:pPr marL="0" indent="0" algn="ctr">
              <a:buNone/>
            </a:pPr>
            <a:r>
              <a:rPr lang="fa-IR" dirty="0">
                <a:cs typeface="B Homa" pitchFamily="2" charset="-78"/>
              </a:rPr>
              <a:t>طراح : ...</a:t>
            </a:r>
          </a:p>
          <a:p>
            <a:pPr marL="0" indent="0" algn="ctr">
              <a:buNone/>
            </a:pPr>
            <a:endParaRPr lang="fa-IR" dirty="0">
              <a:cs typeface="B Homa" pitchFamily="2" charset="-78"/>
            </a:endParaRPr>
          </a:p>
          <a:p>
            <a:pPr marL="0" indent="0" algn="ctr">
              <a:buNone/>
            </a:pPr>
            <a:r>
              <a:rPr lang="fa-IR" dirty="0">
                <a:cs typeface="B Homa" pitchFamily="2" charset="-78"/>
              </a:rPr>
              <a:t>سال تحصیلی: 93- 94</a:t>
            </a:r>
          </a:p>
          <a:p>
            <a:pPr marL="0" indent="0" algn="ctr">
              <a:buNone/>
            </a:pPr>
            <a:endParaRPr lang="fa-IR" dirty="0">
              <a:cs typeface="B Homa" pitchFamily="2" charset="-78"/>
            </a:endParaRPr>
          </a:p>
          <a:p>
            <a:pPr marL="0" indent="0" algn="ctr">
              <a:buNone/>
            </a:pPr>
            <a:r>
              <a:rPr lang="fa-IR" dirty="0">
                <a:cs typeface="B Homa" pitchFamily="2" charset="-78"/>
              </a:rPr>
              <a:t>تعداد دانش آموزان : 20 نفر </a:t>
            </a:r>
          </a:p>
          <a:p>
            <a:pPr marL="0" indent="0" algn="ctr">
              <a:buNone/>
            </a:pPr>
            <a:endParaRPr lang="fa-IR" dirty="0"/>
          </a:p>
          <a:p>
            <a:pPr marL="0" indent="0" algn="ctr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محتوا :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>
                <a:cs typeface="B Homa" pitchFamily="2" charset="-78"/>
              </a:rPr>
              <a:t>کتاب تعلیمات اجتماعی ، پایه پنجم ، بخش دوم ،درس دوم ، گسترش اسلام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آرمان کلی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dirty="0">
                <a:cs typeface="B Homa" pitchFamily="2" charset="-78"/>
              </a:rPr>
              <a:t>آشنایی دانش آموزان با چگونگی گسترش اسلام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اهداف جزئی :</a:t>
            </a:r>
            <a:br>
              <a:rPr lang="fa-IR" dirty="0">
                <a:cs typeface="B Homa" pitchFamily="2" charset="-78"/>
              </a:rPr>
            </a:br>
            <a:endParaRPr lang="fa-IR" dirty="0">
              <a:cs typeface="B Hom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>
                <a:cs typeface="B Homa" pitchFamily="2" charset="-78"/>
              </a:rPr>
              <a:t>دانش آموزان در این درس :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بامراحل گسترش اسلام آشنا خواهند شد.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به مطالعه تاریخ صدر اسلام علاقه مند خواهند شد.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از روی نقشه مسیر مهاجرت مسلمانان به حبشه را پیدا خواهند کرد.</a:t>
            </a:r>
          </a:p>
          <a:p>
            <a:pPr>
              <a:buNone/>
            </a:pPr>
            <a:r>
              <a:rPr lang="fa-IR" dirty="0">
                <a:cs typeface="B Homa" pitchFamily="2" charset="-78"/>
              </a:rPr>
              <a:t>- مراحل گسترش اسلام را بصورت خلاصه توضیح خواهند داد.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اهداف رفتاری: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>
                <a:cs typeface="B Homa" pitchFamily="2" charset="-78"/>
              </a:rPr>
              <a:t>دانش آموزان در پایان این درس :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مراحل گسترش اسلام آشنا می شناسند.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به مطالعه تاریخ صدر اسلام علاقه نشان می دهند.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مسیر مهاجرت مسلمانان به حبشه را از روی نقشه پیدا می کنند.</a:t>
            </a:r>
          </a:p>
          <a:p>
            <a:pPr>
              <a:buNone/>
            </a:pPr>
            <a:r>
              <a:rPr lang="fa-IR" dirty="0">
                <a:cs typeface="B Homa" pitchFamily="2" charset="-78"/>
              </a:rPr>
              <a:t>- می توانند مراحل گسترش اسلام را بصورت خلاصه بیان کنند.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آزمون ( ارزشیابی تشخیصی )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چرا به پیامبر محمد امین می گفتند؟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نخستین کسانی که به دین اسلام ایمان آوردندچه کسانی بودند؟</a:t>
            </a:r>
          </a:p>
          <a:p>
            <a:pPr>
              <a:buNone/>
            </a:pPr>
            <a:r>
              <a:rPr lang="fa-IR" dirty="0">
                <a:cs typeface="B Homa" pitchFamily="2" charset="-78"/>
              </a:rPr>
              <a:t>- حضرت محمد در کجا به دنیا آمدند؟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نام مادر پیامبر چه  بود؟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نام پدر پیامبر چه بود؟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نام همسر پیامبر چه بود ؟</a:t>
            </a:r>
          </a:p>
          <a:p>
            <a:pPr>
              <a:buFontTx/>
              <a:buChar char="-"/>
            </a:pPr>
            <a:r>
              <a:rPr lang="fa-IR" dirty="0">
                <a:cs typeface="B Homa" pitchFamily="2" charset="-78"/>
              </a:rPr>
              <a:t>حضرت محمد در چه سنی به پیامبری برگزیده شدند؟</a:t>
            </a:r>
          </a:p>
          <a:p>
            <a:pPr>
              <a:buNone/>
            </a:pPr>
            <a:r>
              <a:rPr lang="fa-IR" dirty="0">
                <a:cs typeface="B Homa" pitchFamily="2" charset="-78"/>
              </a:rPr>
              <a:t>- بعثت چه روزی است ؟</a:t>
            </a:r>
          </a:p>
          <a:p>
            <a:pPr algn="ctr">
              <a:buFontTx/>
              <a:buChar char="-"/>
            </a:pPr>
            <a:endParaRPr lang="fa-IR" dirty="0"/>
          </a:p>
          <a:p>
            <a:pPr algn="ctr">
              <a:buFontTx/>
              <a:buChar char="-"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پیش نیاز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/>
              <a:t>   </a:t>
            </a:r>
            <a:r>
              <a:rPr lang="fa-IR" dirty="0">
                <a:cs typeface="B Homa" pitchFamily="2" charset="-78"/>
              </a:rPr>
              <a:t>آیا تا  به حال با خودتون فکر کردین که دین اسلام چه جوری گسترش پیدا کرد و چه مراحلی رو طی کرد؟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pPr algn="ctr"/>
            <a:r>
              <a:rPr lang="fa-IR" dirty="0">
                <a:cs typeface="B Homa" pitchFamily="2" charset="-78"/>
              </a:rPr>
              <a:t>فعالیت ها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72400" cy="45720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ورود معلم به کلاس و سلام و احوال پرسی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ایجاد انگیزه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حضور و غیاب 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گروهبندی کردن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ارزشیابی تشخیصی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همفکری دانش آموزان در گروهها برای پاسخ به سؤالات 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ارائه پاسخ سؤالات توسط گروهها برای کل دانش آموزان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تقسیم کردن بخش های درس جدید بین گروهها برای مطالعه کردن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ارائه درس جدید توسط هر گروه برای کل کلاس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جمع بندی درس توسط معلم</a:t>
            </a:r>
          </a:p>
          <a:p>
            <a:pPr>
              <a:buFontTx/>
              <a:buChar char="-"/>
            </a:pPr>
            <a:r>
              <a:rPr lang="fa-IR" sz="2300" dirty="0">
                <a:cs typeface="B Homa" pitchFamily="2" charset="-78"/>
              </a:rPr>
              <a:t>ارزشیابی پایانی</a:t>
            </a:r>
          </a:p>
          <a:p>
            <a:pPr>
              <a:buNone/>
            </a:pPr>
            <a:r>
              <a:rPr lang="fa-IR" sz="2300" dirty="0">
                <a:cs typeface="B Homa" pitchFamily="2" charset="-78"/>
              </a:rPr>
              <a:t>-   تعیین تکلیف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</TotalTime>
  <Words>784</Words>
  <Application>Microsoft Office PowerPoint</Application>
  <PresentationFormat>On-screen Show (4:3)</PresentationFormat>
  <Paragraphs>71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 Homa</vt:lpstr>
      <vt:lpstr>Calibri</vt:lpstr>
      <vt:lpstr>Tahoma</vt:lpstr>
      <vt:lpstr>Trebuchet MS</vt:lpstr>
      <vt:lpstr>Wingdings 3</vt:lpstr>
      <vt:lpstr>Facet</vt:lpstr>
      <vt:lpstr> </vt:lpstr>
      <vt:lpstr>طراحی آموزشی </vt:lpstr>
      <vt:lpstr>محتوا : </vt:lpstr>
      <vt:lpstr>آرمان کلی :</vt:lpstr>
      <vt:lpstr>اهداف جزئی : </vt:lpstr>
      <vt:lpstr>اهداف رفتاری:</vt:lpstr>
      <vt:lpstr>آزمون ( ارزشیابی تشخیصی ) :</vt:lpstr>
      <vt:lpstr>پیش نیاز :</vt:lpstr>
      <vt:lpstr>فعالیت ها :</vt:lpstr>
      <vt:lpstr>رسانه ها :</vt:lpstr>
      <vt:lpstr> اجرا :</vt:lpstr>
      <vt:lpstr>جمع بندی :</vt:lpstr>
      <vt:lpstr>ارزشیابی پایانی :</vt:lpstr>
      <vt:lpstr>تعیین تکلیف :</vt:lpstr>
      <vt:lpstr>با تشکر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Radical5</dc:creator>
  <cp:lastModifiedBy>Meisam</cp:lastModifiedBy>
  <cp:revision>26</cp:revision>
  <dcterms:created xsi:type="dcterms:W3CDTF">2006-08-16T00:00:00Z</dcterms:created>
  <dcterms:modified xsi:type="dcterms:W3CDTF">2016-07-05T16:46:14Z</dcterms:modified>
</cp:coreProperties>
</file>