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90" r:id="rId4"/>
    <p:sldId id="291" r:id="rId5"/>
    <p:sldId id="292" r:id="rId6"/>
    <p:sldId id="279" r:id="rId7"/>
    <p:sldId id="295" r:id="rId8"/>
    <p:sldId id="293" r:id="rId9"/>
    <p:sldId id="294" r:id="rId10"/>
    <p:sldId id="298" r:id="rId11"/>
    <p:sldId id="297" r:id="rId12"/>
    <p:sldId id="296" r:id="rId13"/>
    <p:sldId id="299" r:id="rId14"/>
    <p:sldId id="300" r:id="rId15"/>
    <p:sldId id="302" r:id="rId16"/>
    <p:sldId id="301" r:id="rId17"/>
    <p:sldId id="257" r:id="rId18"/>
    <p:sldId id="261" r:id="rId19"/>
    <p:sldId id="262" r:id="rId20"/>
    <p:sldId id="259" r:id="rId21"/>
    <p:sldId id="260" r:id="rId22"/>
    <p:sldId id="264" r:id="rId23"/>
    <p:sldId id="267" r:id="rId24"/>
    <p:sldId id="268" r:id="rId25"/>
    <p:sldId id="269" r:id="rId26"/>
    <p:sldId id="270" r:id="rId27"/>
    <p:sldId id="271" r:id="rId28"/>
    <p:sldId id="272" r:id="rId29"/>
    <p:sldId id="274" r:id="rId30"/>
    <p:sldId id="275" r:id="rId31"/>
    <p:sldId id="276" r:id="rId32"/>
    <p:sldId id="286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F21241-9772-4AE5-8B8A-CD5C74F31213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6150E7-AA46-4931-B0EC-E7FCF7B097C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150E7-AA46-4931-B0EC-E7FCF7B097C1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FA5F-6E3B-4AE8-8777-36F74A41D48F}" type="datetimeFigureOut">
              <a:rPr lang="fa-IR" smtClean="0"/>
              <a:pPr/>
              <a:t>1436/05/19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6600" dirty="0" smtClean="0"/>
              <a:t>Lesson </a:t>
            </a:r>
            <a:r>
              <a:rPr lang="en-US" sz="16600" dirty="0" smtClean="0">
                <a:solidFill>
                  <a:srgbClr val="FF0000"/>
                </a:solidFill>
              </a:rPr>
              <a:t>8</a:t>
            </a:r>
            <a:endParaRPr lang="fa-IR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Lucida Sans" pitchFamily="34" charset="0"/>
              </a:rPr>
              <a:t>bread</a:t>
            </a:r>
            <a:endParaRPr lang="fa-IR" sz="11500" dirty="0">
              <a:latin typeface="Lucida Sans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3971942" cy="32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3714759" cy="27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Lucida Console" pitchFamily="49" charset="0"/>
              </a:rPr>
              <a:t>fruit</a:t>
            </a:r>
            <a:endParaRPr lang="fa-IR" sz="9600" dirty="0">
              <a:solidFill>
                <a:srgbClr val="FF0000"/>
              </a:solidFill>
              <a:latin typeface="Lucida Console" pitchFamily="49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3738578" cy="28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Lucida Console" pitchFamily="49" charset="0"/>
              </a:rPr>
              <a:t>dates</a:t>
            </a:r>
            <a:endParaRPr lang="fa-IR" sz="9600" dirty="0">
              <a:solidFill>
                <a:srgbClr val="7030A0"/>
              </a:solidFill>
              <a:latin typeface="Lucida Console" pitchFamily="49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12" y="2000240"/>
            <a:ext cx="3357576" cy="29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357694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Lucida Console" pitchFamily="49" charset="0"/>
              </a:rPr>
              <a:t>coconut</a:t>
            </a:r>
            <a:endParaRPr lang="fa-IR" sz="9600" dirty="0">
              <a:solidFill>
                <a:srgbClr val="FFFF00"/>
              </a:solidFill>
              <a:latin typeface="Lucida Console" pitchFamily="49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3929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Rod Transparent" pitchFamily="49" charset="-79"/>
              </a:rPr>
              <a:t>jelly</a:t>
            </a:r>
            <a:endParaRPr lang="fa-IR" sz="1150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9900" y="2285992"/>
            <a:ext cx="45624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3800" dirty="0" smtClean="0">
                <a:latin typeface="Monotype Corsiva" pitchFamily="66" charset="0"/>
              </a:rPr>
              <a:t>quince</a:t>
            </a:r>
            <a:endParaRPr lang="fa-IR" sz="13800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452959" cy="32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Verdana" pitchFamily="34" charset="0"/>
              </a:rPr>
              <a:t>zucchini</a:t>
            </a:r>
            <a:endParaRPr lang="fa-IR" sz="9600" dirty="0"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286280" cy="34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Monotype Corsiva" pitchFamily="66" charset="0"/>
              </a:rPr>
              <a:t>apple</a:t>
            </a:r>
            <a:endParaRPr lang="fa-IR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3576644" cy="26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6600" dirty="0" smtClean="0">
                <a:latin typeface="Monotype Corsiva" pitchFamily="66" charset="0"/>
              </a:rPr>
              <a:t>carrot</a:t>
            </a:r>
            <a:endParaRPr lang="fa-IR" sz="16600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54864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onion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1850" y="2853530"/>
            <a:ext cx="4129108" cy="307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8800" dirty="0" smtClean="0">
                <a:latin typeface="Monotype Corsiva" pitchFamily="66" charset="0"/>
              </a:rPr>
              <a:t>Orange juice</a:t>
            </a:r>
            <a:endParaRPr lang="fa-IR" sz="8800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9474" y="2829719"/>
            <a:ext cx="3795731" cy="29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  <a:latin typeface="Monotype Corsiva" pitchFamily="66" charset="0"/>
              </a:rPr>
              <a:t>potato</a:t>
            </a:r>
            <a:endParaRPr lang="fa-IR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72008"/>
            <a:ext cx="2371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214710" cy="28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256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en-US" sz="13800" dirty="0" smtClean="0">
                <a:latin typeface="Lucida Sans" pitchFamily="34" charset="0"/>
              </a:rPr>
              <a:t>banana</a:t>
            </a:r>
            <a:endParaRPr lang="fa-IR" sz="13800" dirty="0"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71744"/>
            <a:ext cx="5214974" cy="29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  <a:latin typeface="Monotype Corsiva" pitchFamily="66" charset="0"/>
              </a:rPr>
              <a:t>tomato</a:t>
            </a:r>
            <a:endParaRPr lang="fa-IR" sz="115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14752"/>
            <a:ext cx="2609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dirty="0" smtClean="0">
                <a:latin typeface="Monotype Corsiva" pitchFamily="66" charset="0"/>
              </a:rPr>
              <a:t>water</a:t>
            </a:r>
            <a:endParaRPr lang="fa-IR" sz="9600" dirty="0"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1824" y="2877344"/>
            <a:ext cx="4472009" cy="34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atin typeface="Microsoft Sans Serif" pitchFamily="34" charset="0"/>
                <a:cs typeface="Microsoft Sans Serif" pitchFamily="34" charset="0"/>
              </a:rPr>
              <a:t>yoghurt</a:t>
            </a:r>
            <a:endParaRPr lang="fa-IR" sz="115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028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3116"/>
            <a:ext cx="3714760" cy="321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79" y="4214818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dirty="0" smtClean="0">
                <a:latin typeface="Monotype Corsiva" pitchFamily="66" charset="0"/>
              </a:rPr>
              <a:t>egg</a:t>
            </a:r>
            <a:endParaRPr lang="fa-IR" sz="16600" dirty="0"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0887" y="2839244"/>
            <a:ext cx="3495691" cy="309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honey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4212" y="2858294"/>
            <a:ext cx="4276746" cy="32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Monotype Corsiva" pitchFamily="66" charset="0"/>
              </a:rPr>
              <a:t>cheese</a:t>
            </a:r>
            <a:endParaRPr lang="fa-IR" sz="9600" dirty="0"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786214" cy="27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3071834" cy="27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3800" dirty="0" smtClean="0">
                <a:latin typeface="Microsoft Sans Serif" pitchFamily="34" charset="0"/>
                <a:cs typeface="Microsoft Sans Serif" pitchFamily="34" charset="0"/>
              </a:rPr>
              <a:t>fish</a:t>
            </a:r>
            <a:endParaRPr lang="fa-IR" sz="138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4429156" cy="29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428868"/>
            <a:ext cx="29765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spaghetti</a:t>
            </a:r>
            <a:endParaRPr lang="fa-IR" sz="11500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2886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4291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salad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162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286148" cy="278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Lucida Sans Unicode" pitchFamily="34" charset="0"/>
                <a:cs typeface="Lucida Sans Unicode" pitchFamily="34" charset="0"/>
              </a:rPr>
              <a:t>pineapple</a:t>
            </a:r>
            <a:endParaRPr lang="fa-IR" sz="9600" b="1" dirty="0">
              <a:latin typeface="Lucida Sans Unicode" pitchFamily="34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3143272" cy="31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3824297" cy="30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artika" pitchFamily="18" charset="0"/>
                <a:cs typeface="Kartika" pitchFamily="18" charset="0"/>
              </a:rPr>
              <a:t>ice-cream</a:t>
            </a:r>
            <a:endParaRPr lang="fa-IR" sz="13800" dirty="0">
              <a:solidFill>
                <a:schemeClr val="accent5">
                  <a:lumMod val="20000"/>
                  <a:lumOff val="80000"/>
                </a:schemeClr>
              </a:solidFill>
              <a:latin typeface="Kartika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33575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45758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709746">
            <a:off x="457200" y="1000108"/>
            <a:ext cx="8229600" cy="512605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6600" dirty="0" smtClean="0">
                <a:cs typeface="+mj-cs"/>
              </a:rPr>
              <a:t>END</a:t>
            </a:r>
            <a:endParaRPr lang="fa-IR" sz="16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3800" dirty="0" smtClean="0">
                <a:latin typeface="Monotype Corsiva" pitchFamily="66" charset="0"/>
              </a:rPr>
              <a:t>tea</a:t>
            </a:r>
            <a:endParaRPr lang="fa-IR" sz="13800" dirty="0">
              <a:latin typeface="Monotype Corsiva" pitchFamily="66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67050" y="2357430"/>
            <a:ext cx="450534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milk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rice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3786214" cy="32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00050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Lucida Console" pitchFamily="49" charset="0"/>
              </a:rPr>
              <a:t>kebab</a:t>
            </a:r>
            <a:endParaRPr lang="fa-IR" sz="9600" dirty="0">
              <a:latin typeface="Lucida Console" pitchFamily="49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428868"/>
            <a:ext cx="4214842" cy="34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dirty="0" smtClean="0">
                <a:latin typeface="Monotype Corsiva" pitchFamily="66" charset="0"/>
              </a:rPr>
              <a:t>chicken</a:t>
            </a:r>
            <a:endParaRPr lang="fa-IR" sz="9600" dirty="0">
              <a:latin typeface="Monotype Corsiva" pitchFamily="66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30718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Lucida Sans" pitchFamily="34" charset="0"/>
              </a:rPr>
              <a:t>cake</a:t>
            </a:r>
            <a:endParaRPr lang="fa-IR" sz="11500" dirty="0">
              <a:latin typeface="Lucida Sans" pitchFamily="34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3714776" cy="300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496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35</Words>
  <Application>Microsoft Office PowerPoint</Application>
  <PresentationFormat>On-screen Show (4:3)</PresentationFormat>
  <Paragraphs>33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Lesson 8</vt:lpstr>
      <vt:lpstr>Orange juice</vt:lpstr>
      <vt:lpstr>salad</vt:lpstr>
      <vt:lpstr>tea</vt:lpstr>
      <vt:lpstr>milk</vt:lpstr>
      <vt:lpstr>rice</vt:lpstr>
      <vt:lpstr>kebab</vt:lpstr>
      <vt:lpstr>chicken</vt:lpstr>
      <vt:lpstr>cake</vt:lpstr>
      <vt:lpstr>bread</vt:lpstr>
      <vt:lpstr>fruit</vt:lpstr>
      <vt:lpstr>dates</vt:lpstr>
      <vt:lpstr>coconut</vt:lpstr>
      <vt:lpstr>jelly</vt:lpstr>
      <vt:lpstr>quince</vt:lpstr>
      <vt:lpstr>zucchini</vt:lpstr>
      <vt:lpstr>apple</vt:lpstr>
      <vt:lpstr>carrot</vt:lpstr>
      <vt:lpstr>onion</vt:lpstr>
      <vt:lpstr>potato</vt:lpstr>
      <vt:lpstr>banana</vt:lpstr>
      <vt:lpstr>tomato</vt:lpstr>
      <vt:lpstr>water</vt:lpstr>
      <vt:lpstr>yoghurt</vt:lpstr>
      <vt:lpstr>egg</vt:lpstr>
      <vt:lpstr>honey</vt:lpstr>
      <vt:lpstr>cheese</vt:lpstr>
      <vt:lpstr>fish</vt:lpstr>
      <vt:lpstr>spaghetti</vt:lpstr>
      <vt:lpstr>pineapple</vt:lpstr>
      <vt:lpstr>ice-cream</vt:lpstr>
      <vt:lpstr>Slide 32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Hosein Samiee</dc:creator>
  <cp:lastModifiedBy>A</cp:lastModifiedBy>
  <cp:revision>17</cp:revision>
  <dcterms:created xsi:type="dcterms:W3CDTF">2014-04-13T20:49:52Z</dcterms:created>
  <dcterms:modified xsi:type="dcterms:W3CDTF">2015-03-09T08:01:58Z</dcterms:modified>
</cp:coreProperties>
</file>