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80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5" r:id="rId9"/>
    <p:sldId id="264" r:id="rId10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109" d="100"/>
          <a:sy n="109" d="100"/>
        </p:scale>
        <p:origin x="-167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D0E8B4-D827-4A53-BF3D-4775175E73D6}" type="datetimeFigureOut">
              <a:rPr lang="fa-IR" smtClean="0"/>
              <a:pPr/>
              <a:t>12/06/1435</a:t>
            </a:fld>
            <a:endParaRPr lang="fa-IR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0D9FF2-6D1F-42DF-9842-F6DC5D8D47C6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D0E8B4-D827-4A53-BF3D-4775175E73D6}" type="datetimeFigureOut">
              <a:rPr lang="fa-IR" smtClean="0"/>
              <a:pPr/>
              <a:t>12/06/1435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0D9FF2-6D1F-42DF-9842-F6DC5D8D47C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D0E8B4-D827-4A53-BF3D-4775175E73D6}" type="datetimeFigureOut">
              <a:rPr lang="fa-IR" smtClean="0"/>
              <a:pPr/>
              <a:t>12/06/1435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0D9FF2-6D1F-42DF-9842-F6DC5D8D47C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D0E8B4-D827-4A53-BF3D-4775175E73D6}" type="datetimeFigureOut">
              <a:rPr lang="fa-IR" smtClean="0"/>
              <a:pPr/>
              <a:t>12/06/1435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0D9FF2-6D1F-42DF-9842-F6DC5D8D47C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D0E8B4-D827-4A53-BF3D-4775175E73D6}" type="datetimeFigureOut">
              <a:rPr lang="fa-IR" smtClean="0"/>
              <a:pPr/>
              <a:t>12/06/1435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0D9FF2-6D1F-42DF-9842-F6DC5D8D47C6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D0E8B4-D827-4A53-BF3D-4775175E73D6}" type="datetimeFigureOut">
              <a:rPr lang="fa-IR" smtClean="0"/>
              <a:pPr/>
              <a:t>12/06/1435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0D9FF2-6D1F-42DF-9842-F6DC5D8D47C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D0E8B4-D827-4A53-BF3D-4775175E73D6}" type="datetimeFigureOut">
              <a:rPr lang="fa-IR" smtClean="0"/>
              <a:pPr/>
              <a:t>12/06/1435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0D9FF2-6D1F-42DF-9842-F6DC5D8D47C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D0E8B4-D827-4A53-BF3D-4775175E73D6}" type="datetimeFigureOut">
              <a:rPr lang="fa-IR" smtClean="0"/>
              <a:pPr/>
              <a:t>12/06/1435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0D9FF2-6D1F-42DF-9842-F6DC5D8D47C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D0E8B4-D827-4A53-BF3D-4775175E73D6}" type="datetimeFigureOut">
              <a:rPr lang="fa-IR" smtClean="0"/>
              <a:pPr/>
              <a:t>12/06/1435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0D9FF2-6D1F-42DF-9842-F6DC5D8D47C6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D0E8B4-D827-4A53-BF3D-4775175E73D6}" type="datetimeFigureOut">
              <a:rPr lang="fa-IR" smtClean="0"/>
              <a:pPr/>
              <a:t>12/06/1435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0D9FF2-6D1F-42DF-9842-F6DC5D8D47C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D0E8B4-D827-4A53-BF3D-4775175E73D6}" type="datetimeFigureOut">
              <a:rPr lang="fa-IR" smtClean="0"/>
              <a:pPr/>
              <a:t>12/06/1435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0D9FF2-6D1F-42DF-9842-F6DC5D8D47C6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88D0E8B4-D827-4A53-BF3D-4775175E73D6}" type="datetimeFigureOut">
              <a:rPr lang="fa-IR" smtClean="0"/>
              <a:pPr/>
              <a:t>12/06/1435</a:t>
            </a:fld>
            <a:endParaRPr lang="fa-I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fa-IR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0F0D9FF2-6D1F-42DF-9842-F6DC5D8D47C6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1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r" rtl="1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r" rtl="1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r" rtl="1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r" rtl="1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r" rtl="1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r" rtl="1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7.xml"/><Relationship Id="rId4" Type="http://schemas.openxmlformats.org/officeDocument/2006/relationships/slide" Target="slide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60" name="Picture 4" descr="http://www.ayehayeentezar.com/gallery/images/5896349010097989016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332656"/>
            <a:ext cx="3619500" cy="1905000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2420888"/>
            <a:ext cx="7321843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619672" y="3501008"/>
            <a:ext cx="4392488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60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تهیه کننده:</a:t>
            </a:r>
          </a:p>
          <a:p>
            <a:r>
              <a:rPr lang="fa-IR" sz="60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محمدرضا چمنی</a:t>
            </a:r>
            <a:endParaRPr lang="fa-IR" sz="60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1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67744" y="620688"/>
            <a:ext cx="687625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3600" dirty="0" smtClean="0">
                <a:solidFill>
                  <a:srgbClr val="FF0000"/>
                </a:solidFill>
              </a:rPr>
              <a:t>  درس دوم</a:t>
            </a:r>
            <a:endParaRPr lang="fa-IR" sz="36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91680" y="1484784"/>
            <a:ext cx="6048672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6000" dirty="0" smtClean="0">
                <a:solidFill>
                  <a:srgbClr val="FF0000"/>
                </a:solidFill>
              </a:rPr>
              <a:t> ((آداب دوستی))</a:t>
            </a:r>
            <a:endParaRPr lang="fa-IR" sz="6000" dirty="0">
              <a:solidFill>
                <a:srgbClr val="FF0000"/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3356992"/>
            <a:ext cx="3693257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3356992"/>
            <a:ext cx="3240360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868144" y="188640"/>
            <a:ext cx="3024336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4400" dirty="0" smtClean="0">
                <a:solidFill>
                  <a:srgbClr val="FF0000"/>
                </a:solidFill>
              </a:rPr>
              <a:t>فهرست</a:t>
            </a:r>
          </a:p>
          <a:p>
            <a:endParaRPr lang="fa-IR" sz="4400" dirty="0" smtClean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27984" y="1556792"/>
            <a:ext cx="453650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400" dirty="0" smtClean="0">
                <a:solidFill>
                  <a:srgbClr val="FF0000"/>
                </a:solidFill>
                <a:hlinkClick r:id="rId2" action="ppaction://hlinksldjump"/>
              </a:rPr>
              <a:t>چگونه با دوستانمان رفتار کنیم؟</a:t>
            </a:r>
            <a:endParaRPr lang="fa-IR" sz="24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55976" y="2636912"/>
            <a:ext cx="453650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400" dirty="0" smtClean="0">
                <a:solidFill>
                  <a:srgbClr val="FF0000"/>
                </a:solidFill>
                <a:hlinkClick r:id="rId3" action="ppaction://hlinksldjump"/>
              </a:rPr>
              <a:t>حد و مرز دوستی چیست؟</a:t>
            </a:r>
            <a:endParaRPr lang="fa-IR" sz="24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80112" y="3789040"/>
            <a:ext cx="324036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400" dirty="0" smtClean="0">
                <a:solidFill>
                  <a:srgbClr val="FF0000"/>
                </a:solidFill>
                <a:hlinkClick r:id="rId4" action="ppaction://hlinksldjump"/>
              </a:rPr>
              <a:t>نه گفتن چگونه است؟</a:t>
            </a:r>
            <a:endParaRPr lang="fa-IR" sz="24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92080" y="4797152"/>
            <a:ext cx="352839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400" dirty="0" smtClean="0">
                <a:solidFill>
                  <a:srgbClr val="FF0000"/>
                </a:solidFill>
                <a:hlinkClick r:id="rId5" action="ppaction://hlinksldjump"/>
              </a:rPr>
              <a:t>نکته ها درمورد (( نه)) گفتن</a:t>
            </a:r>
            <a:endParaRPr lang="fa-IR" sz="24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0" y="5877272"/>
            <a:ext cx="424847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400" dirty="0" smtClean="0">
                <a:solidFill>
                  <a:srgbClr val="FF0000"/>
                </a:solidFill>
                <a:hlinkClick r:id="rId6" action="ppaction://hlinksldjump"/>
              </a:rPr>
              <a:t>کار برگه</a:t>
            </a:r>
            <a:endParaRPr lang="fa-IR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1600" y="116632"/>
            <a:ext cx="7992888" cy="87100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3200" dirty="0" smtClean="0">
                <a:solidFill>
                  <a:srgbClr val="FF0000"/>
                </a:solidFill>
              </a:rPr>
              <a:t>چگونه با دوستانمان رفتار کنیم؟</a:t>
            </a:r>
          </a:p>
          <a:p>
            <a:endParaRPr lang="fa-IR" sz="2400" dirty="0" smtClean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fa-IR" sz="2400" dirty="0" smtClean="0"/>
              <a:t>حفظ و نگهداری دوستی یک موضوع مهم است.</a:t>
            </a:r>
          </a:p>
          <a:p>
            <a:endParaRPr lang="fa-IR" sz="2400" dirty="0" smtClean="0"/>
          </a:p>
          <a:p>
            <a:r>
              <a:rPr lang="fa-IR" sz="2400" dirty="0" smtClean="0"/>
              <a:t>به این توصیه ها توجه کنید:</a:t>
            </a:r>
          </a:p>
          <a:p>
            <a:pPr>
              <a:buFont typeface="Arial" pitchFamily="34" charset="0"/>
              <a:buChar char="•"/>
            </a:pPr>
            <a:r>
              <a:rPr lang="fa-IR" sz="2400" dirty="0" smtClean="0"/>
              <a:t>دوست وفادار باشیم و در غیاب دوستانمان هم از او دفاع کنیم.</a:t>
            </a:r>
          </a:p>
          <a:p>
            <a:endParaRPr lang="fa-IR" sz="2400" dirty="0" smtClean="0"/>
          </a:p>
          <a:p>
            <a:pPr>
              <a:buFont typeface="Arial" pitchFamily="34" charset="0"/>
              <a:buChar char="•"/>
            </a:pPr>
            <a:r>
              <a:rPr lang="fa-IR" sz="2400" dirty="0" smtClean="0"/>
              <a:t>کاری نکنیم که دوستان ما به خاطر خواسته های ما به دردسر و زحمت بیفتند.</a:t>
            </a:r>
          </a:p>
          <a:p>
            <a:endParaRPr lang="fa-IR" sz="2400" dirty="0" smtClean="0"/>
          </a:p>
          <a:p>
            <a:pPr>
              <a:buFont typeface="Arial" pitchFamily="34" charset="0"/>
              <a:buChar char="•"/>
            </a:pPr>
            <a:r>
              <a:rPr lang="fa-IR" sz="2400" dirty="0" smtClean="0"/>
              <a:t>اگر خطایی از دوستمان دیدیم عیب جویی نکنیم.بلکه با رفتار محبت آمیز و در خلوت به او تذکر دهیم.</a:t>
            </a:r>
          </a:p>
          <a:p>
            <a:endParaRPr lang="fa-IR" sz="2400" dirty="0" smtClean="0"/>
          </a:p>
          <a:p>
            <a:pPr>
              <a:buFont typeface="Arial" pitchFamily="34" charset="0"/>
              <a:buChar char="•"/>
            </a:pPr>
            <a:r>
              <a:rPr lang="fa-IR" sz="2400" dirty="0" smtClean="0"/>
              <a:t>اگر دوستانمان کار اشتباهی انجام داده و عذر میخواهد او را ببخشیم.</a:t>
            </a:r>
          </a:p>
          <a:p>
            <a:endParaRPr lang="fa-IR" sz="2400" dirty="0" smtClean="0"/>
          </a:p>
          <a:p>
            <a:pPr>
              <a:buFont typeface="Arial" pitchFamily="34" charset="0"/>
              <a:buChar char="•"/>
            </a:pPr>
            <a:r>
              <a:rPr lang="fa-IR" sz="2400" dirty="0" smtClean="0"/>
              <a:t>با یکدیگر با احترام برخورد کنیم و بیش از حد شوخی نکنیم.</a:t>
            </a:r>
          </a:p>
          <a:p>
            <a:endParaRPr lang="fa-IR" sz="2400" dirty="0" smtClean="0"/>
          </a:p>
          <a:p>
            <a:pPr>
              <a:buFont typeface="Arial" pitchFamily="34" charset="0"/>
              <a:buChar char="•"/>
            </a:pPr>
            <a:r>
              <a:rPr lang="fa-IR" sz="2400" dirty="0" smtClean="0"/>
              <a:t>در مسائل و مشکلات با هم احساس همدردی و خیرخواهی داشته باشیم و به   هم کمک کنیم. </a:t>
            </a:r>
          </a:p>
          <a:p>
            <a:endParaRPr lang="fa-IR" sz="2400" dirty="0" smtClean="0"/>
          </a:p>
          <a:p>
            <a:pPr>
              <a:buFont typeface="Arial" pitchFamily="34" charset="0"/>
              <a:buChar char="•"/>
            </a:pPr>
            <a:endParaRPr lang="fa-IR" sz="2400" dirty="0" smtClean="0"/>
          </a:p>
          <a:p>
            <a:pPr>
              <a:buFont typeface="Arial" pitchFamily="34" charset="0"/>
              <a:buChar char="•"/>
            </a:pPr>
            <a:endParaRPr lang="fa-IR" sz="2400" dirty="0" smtClean="0"/>
          </a:p>
          <a:p>
            <a:endParaRPr lang="fa-IR" sz="2400" dirty="0" smtClean="0">
              <a:solidFill>
                <a:srgbClr val="FF0000"/>
              </a:solidFill>
            </a:endParaRPr>
          </a:p>
          <a:p>
            <a:endParaRPr lang="fa-IR" sz="2400" dirty="0" smtClean="0"/>
          </a:p>
        </p:txBody>
      </p:sp>
      <p:sp>
        <p:nvSpPr>
          <p:cNvPr id="5" name="Action Button: Home 4">
            <a:hlinkClick r:id="" action="ppaction://hlinkshowjump?jump=lastslideviewed" highlightClick="1"/>
          </p:cNvPr>
          <p:cNvSpPr/>
          <p:nvPr/>
        </p:nvSpPr>
        <p:spPr>
          <a:xfrm>
            <a:off x="179512" y="5589240"/>
            <a:ext cx="648072" cy="100811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3608" y="188640"/>
            <a:ext cx="7992888" cy="57554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3200" dirty="0" smtClean="0">
                <a:solidFill>
                  <a:srgbClr val="FF0000"/>
                </a:solidFill>
              </a:rPr>
              <a:t>حد و مرز دوستی چیست؟</a:t>
            </a:r>
            <a:endParaRPr lang="fa-IR" sz="2400" dirty="0" smtClean="0">
              <a:solidFill>
                <a:srgbClr val="FF0000"/>
              </a:solidFill>
            </a:endParaRPr>
          </a:p>
          <a:p>
            <a:endParaRPr lang="fa-IR" sz="2400" dirty="0" smtClean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fa-IR" sz="2400" dirty="0" smtClean="0"/>
              <a:t>هرچیزی حد و مرزی دارد.</a:t>
            </a:r>
          </a:p>
          <a:p>
            <a:endParaRPr lang="fa-IR" sz="2400" dirty="0" smtClean="0"/>
          </a:p>
          <a:p>
            <a:endParaRPr lang="fa-IR" sz="2400" dirty="0" smtClean="0"/>
          </a:p>
          <a:p>
            <a:pPr>
              <a:buFont typeface="Arial" pitchFamily="34" charset="0"/>
              <a:buChar char="•"/>
            </a:pPr>
            <a:r>
              <a:rPr lang="fa-IR" sz="2400" dirty="0" smtClean="0"/>
              <a:t>دوستی ها هم حد و مرز مشخصی دارند که اگر از حد خود خارج شوند مشکلاتی به وجود می آورند.</a:t>
            </a:r>
          </a:p>
          <a:p>
            <a:endParaRPr lang="fa-IR" sz="2400" dirty="0" smtClean="0"/>
          </a:p>
          <a:p>
            <a:endParaRPr lang="fa-IR" sz="2400" dirty="0" smtClean="0"/>
          </a:p>
          <a:p>
            <a:pPr>
              <a:buFont typeface="Arial" pitchFamily="34" charset="0"/>
              <a:buChar char="•"/>
            </a:pPr>
            <a:r>
              <a:rPr lang="fa-IR" sz="2400" dirty="0" smtClean="0"/>
              <a:t>گاهی ممکن است بعضی از دوستان خیلی به هم وابسته بشوند به طوری</a:t>
            </a:r>
          </a:p>
          <a:p>
            <a:r>
              <a:rPr lang="fa-IR" sz="2400" dirty="0" smtClean="0"/>
              <a:t>که اگر حتی یک روز همدیگر را نبینند ناراحت شوند این نوع وابستگی زیاد</a:t>
            </a:r>
          </a:p>
          <a:p>
            <a:r>
              <a:rPr lang="fa-IR" sz="2400" dirty="0" smtClean="0"/>
              <a:t>از حد به دوست آرامش روانی افراد را برهم میزند.</a:t>
            </a:r>
          </a:p>
          <a:p>
            <a:endParaRPr lang="fa-IR" sz="2400" dirty="0" smtClean="0"/>
          </a:p>
          <a:p>
            <a:endParaRPr lang="fa-IR" sz="2400" dirty="0" smtClean="0"/>
          </a:p>
          <a:p>
            <a:pPr>
              <a:buFont typeface="Arial" pitchFamily="34" charset="0"/>
              <a:buChar char="•"/>
            </a:pPr>
            <a:r>
              <a:rPr lang="fa-IR" sz="2400" dirty="0" smtClean="0"/>
              <a:t>پس باید از دوستی های افراطی پرهیز کرد. </a:t>
            </a:r>
            <a:endParaRPr lang="fa-IR" sz="3200" dirty="0"/>
          </a:p>
        </p:txBody>
      </p:sp>
      <p:sp>
        <p:nvSpPr>
          <p:cNvPr id="5" name="Action Button: Home 4">
            <a:hlinkClick r:id="" action="ppaction://hlinkshowjump?jump=lastslideviewed" highlightClick="1"/>
          </p:cNvPr>
          <p:cNvSpPr/>
          <p:nvPr/>
        </p:nvSpPr>
        <p:spPr>
          <a:xfrm>
            <a:off x="179512" y="5661248"/>
            <a:ext cx="720080" cy="93610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3608" y="188640"/>
            <a:ext cx="7992888" cy="649408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3200" dirty="0" smtClean="0">
                <a:solidFill>
                  <a:srgbClr val="FF0000"/>
                </a:solidFill>
              </a:rPr>
              <a:t>نه گفتن چگونه است؟</a:t>
            </a:r>
          </a:p>
          <a:p>
            <a:endParaRPr lang="fa-IR" sz="2400" dirty="0" smtClean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fa-IR" sz="2400" dirty="0" smtClean="0"/>
              <a:t>گاهی در روابط با دوستان یا حتی بزرگترها موقعیت هایی پیش می آید که افراداز ما درخواست های نابجایی دارند.</a:t>
            </a:r>
          </a:p>
          <a:p>
            <a:endParaRPr lang="fa-IR" sz="2400" dirty="0" smtClean="0"/>
          </a:p>
          <a:p>
            <a:pPr>
              <a:buFont typeface="Arial" pitchFamily="34" charset="0"/>
              <a:buChar char="•"/>
            </a:pPr>
            <a:r>
              <a:rPr lang="fa-IR" sz="2400" dirty="0" smtClean="0"/>
              <a:t>در این موارد ما با آنکه میل نداریم خواسته ی آن ها را بپذیریم ولی برای </a:t>
            </a:r>
          </a:p>
          <a:p>
            <a:r>
              <a:rPr lang="fa-IR" sz="2400" dirty="0" smtClean="0"/>
              <a:t>ما خیلی سخت است که به آن ها ((نه)) بگوییم.</a:t>
            </a:r>
          </a:p>
          <a:p>
            <a:endParaRPr lang="fa-IR" sz="2400" dirty="0" smtClean="0"/>
          </a:p>
          <a:p>
            <a:pPr>
              <a:buFont typeface="Arial" pitchFamily="34" charset="0"/>
              <a:buChar char="•"/>
            </a:pPr>
            <a:r>
              <a:rPr lang="fa-IR" sz="2400" dirty="0" smtClean="0"/>
              <a:t>ممکن اسا احساس کیم که با نه گفتن آن ها از دست ما ناراحت می شوند یا از اینکه نظر واقعیمان را بگوییم خجالت بکشیم.</a:t>
            </a:r>
          </a:p>
          <a:p>
            <a:pPr>
              <a:buFont typeface="Arial" pitchFamily="34" charset="0"/>
              <a:buChar char="•"/>
            </a:pPr>
            <a:endParaRPr lang="fa-IR" sz="2400" dirty="0" smtClean="0"/>
          </a:p>
          <a:p>
            <a:pPr>
              <a:buFont typeface="Arial" pitchFamily="34" charset="0"/>
              <a:buChar char="•"/>
            </a:pPr>
            <a:r>
              <a:rPr lang="fa-IR" sz="2400" dirty="0" smtClean="0"/>
              <a:t>گاهی هم تصور می کنیم که اگر به آن ها ((نه)) بگوییم ما را مسخره می کنند</a:t>
            </a:r>
          </a:p>
          <a:p>
            <a:r>
              <a:rPr lang="fa-IR" sz="2400" dirty="0" smtClean="0"/>
              <a:t>یا فکر می کنند ما بچه هستیم.</a:t>
            </a:r>
          </a:p>
          <a:p>
            <a:endParaRPr lang="fa-IR" sz="2400" dirty="0" smtClean="0"/>
          </a:p>
          <a:p>
            <a:pPr>
              <a:buFont typeface="Arial" pitchFamily="34" charset="0"/>
              <a:buChar char="•"/>
            </a:pPr>
            <a:r>
              <a:rPr lang="fa-IR" sz="2400" dirty="0" smtClean="0"/>
              <a:t>اگر انسان بر خلاف عقیده ی خودش همه ی خواسته ها دیگران را قبول کند و بخواهد آن ها را راضی نگه دارد ممکن است حتی برای خودش و خانهواده اش </a:t>
            </a:r>
          </a:p>
          <a:p>
            <a:r>
              <a:rPr lang="fa-IR" sz="2400" dirty="0" smtClean="0"/>
              <a:t>دردسر درست کند.</a:t>
            </a:r>
            <a:endParaRPr lang="fa-IR" sz="2400" dirty="0"/>
          </a:p>
        </p:txBody>
      </p:sp>
      <p:sp>
        <p:nvSpPr>
          <p:cNvPr id="5" name="Action Button: Home 4">
            <a:hlinkClick r:id="" action="ppaction://hlinkshowjump?jump=lastslideviewed" highlightClick="1"/>
          </p:cNvPr>
          <p:cNvSpPr/>
          <p:nvPr/>
        </p:nvSpPr>
        <p:spPr>
          <a:xfrm>
            <a:off x="179512" y="5805264"/>
            <a:ext cx="648072" cy="86409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836712" y="1412776"/>
            <a:ext cx="7128792" cy="37856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a-IR" sz="2400" dirty="0" smtClean="0"/>
              <a:t>وقتی کسی از شما چیزی یا کاری را </a:t>
            </a:r>
          </a:p>
          <a:p>
            <a:r>
              <a:rPr lang="fa-IR" sz="2400" dirty="0" smtClean="0"/>
              <a:t>می خواهد که به نظر شما نادرست است باید</a:t>
            </a:r>
          </a:p>
          <a:p>
            <a:r>
              <a:rPr lang="fa-IR" sz="2400" dirty="0" smtClean="0"/>
              <a:t>قاطعانه و محکم ((نه)) بگوییم.</a:t>
            </a:r>
          </a:p>
          <a:p>
            <a:endParaRPr lang="fa-IR" sz="2400" dirty="0" smtClean="0"/>
          </a:p>
          <a:p>
            <a:pPr>
              <a:buFont typeface="Arial" pitchFamily="34" charset="0"/>
              <a:buChar char="•"/>
            </a:pPr>
            <a:r>
              <a:rPr lang="fa-IR" sz="2400" dirty="0" smtClean="0"/>
              <a:t>از ((نه)) گفتن خجالت نکشید اما سعی کنید</a:t>
            </a:r>
          </a:p>
          <a:p>
            <a:r>
              <a:rPr lang="fa-IR" sz="2400" dirty="0" smtClean="0"/>
              <a:t>محترمانه ((نه)) بگویید.</a:t>
            </a:r>
          </a:p>
          <a:p>
            <a:endParaRPr lang="fa-IR" sz="2400" dirty="0" smtClean="0"/>
          </a:p>
          <a:p>
            <a:pPr>
              <a:buFont typeface="Arial" pitchFamily="34" charset="0"/>
              <a:buChar char="•"/>
            </a:pPr>
            <a:r>
              <a:rPr lang="fa-IR" sz="2400" dirty="0" smtClean="0"/>
              <a:t>اگر لازم دانستید دلیل نه گفتن خود را بگویید.</a:t>
            </a:r>
          </a:p>
          <a:p>
            <a:endParaRPr lang="fa-IR" sz="2400" dirty="0" smtClean="0"/>
          </a:p>
          <a:p>
            <a:endParaRPr lang="fa-IR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427984" y="1484784"/>
            <a:ext cx="4716016" cy="34163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400" dirty="0" smtClean="0">
                <a:solidFill>
                  <a:srgbClr val="FF0000"/>
                </a:solidFill>
              </a:rPr>
              <a:t> دوست آن باش که گیرد دست دوست</a:t>
            </a:r>
          </a:p>
          <a:p>
            <a:endParaRPr lang="fa-IR" sz="2400" dirty="0" smtClean="0">
              <a:solidFill>
                <a:srgbClr val="FF0000"/>
              </a:solidFill>
            </a:endParaRPr>
          </a:p>
          <a:p>
            <a:r>
              <a:rPr lang="fa-IR" sz="2400" dirty="0" smtClean="0">
                <a:solidFill>
                  <a:srgbClr val="FF0000"/>
                </a:solidFill>
              </a:rPr>
              <a:t> در پریشان حالی و درماندگی</a:t>
            </a:r>
          </a:p>
          <a:p>
            <a:endParaRPr lang="fa-IR" sz="2400" dirty="0" smtClean="0">
              <a:solidFill>
                <a:srgbClr val="FF0000"/>
              </a:solidFill>
            </a:endParaRPr>
          </a:p>
          <a:p>
            <a:endParaRPr lang="fa-IR" sz="2400" dirty="0" smtClean="0">
              <a:solidFill>
                <a:srgbClr val="FF0000"/>
              </a:solidFill>
            </a:endParaRPr>
          </a:p>
          <a:p>
            <a:endParaRPr lang="fa-IR" sz="2400" dirty="0" smtClean="0">
              <a:solidFill>
                <a:srgbClr val="FF0000"/>
              </a:solidFill>
            </a:endParaRPr>
          </a:p>
          <a:p>
            <a:r>
              <a:rPr lang="fa-IR" sz="2400" dirty="0" smtClean="0">
                <a:solidFill>
                  <a:srgbClr val="00B0F0"/>
                </a:solidFill>
              </a:rPr>
              <a:t> دوست کسی باش که در زمان </a:t>
            </a:r>
          </a:p>
          <a:p>
            <a:r>
              <a:rPr lang="fa-IR" sz="2400" dirty="0" smtClean="0">
                <a:solidFill>
                  <a:srgbClr val="00B0F0"/>
                </a:solidFill>
              </a:rPr>
              <a:t> پریشانی حال و درماندگی به</a:t>
            </a:r>
          </a:p>
          <a:p>
            <a:r>
              <a:rPr lang="fa-IR" sz="2400" dirty="0" smtClean="0">
                <a:solidFill>
                  <a:srgbClr val="00B0F0"/>
                </a:solidFill>
              </a:rPr>
              <a:t> تو کمک و همیاری کند.</a:t>
            </a:r>
            <a:endParaRPr lang="fa-IR" sz="2400" dirty="0">
              <a:solidFill>
                <a:srgbClr val="00B0F0"/>
              </a:solidFill>
            </a:endParaRPr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4509120"/>
            <a:ext cx="740866" cy="1132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ction Button: Home 4">
            <a:hlinkClick r:id="" action="ppaction://hlinkshowjump?jump=lastslideviewed" highlightClick="1"/>
          </p:cNvPr>
          <p:cNvSpPr/>
          <p:nvPr/>
        </p:nvSpPr>
        <p:spPr>
          <a:xfrm>
            <a:off x="251520" y="5877272"/>
            <a:ext cx="792088" cy="79208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16632"/>
            <a:ext cx="7056784" cy="6624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27584" y="260648"/>
            <a:ext cx="7776864" cy="55092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fa-IR" sz="2400" dirty="0" smtClean="0">
              <a:solidFill>
                <a:srgbClr val="0070C0"/>
              </a:solidFill>
            </a:endParaRPr>
          </a:p>
          <a:p>
            <a:r>
              <a:rPr lang="fa-IR" sz="8800" dirty="0" smtClean="0">
                <a:solidFill>
                  <a:srgbClr val="0070C0"/>
                </a:solidFill>
              </a:rPr>
              <a:t>پایان</a:t>
            </a:r>
          </a:p>
          <a:p>
            <a:endParaRPr lang="fa-IR" sz="4800" dirty="0" smtClean="0">
              <a:solidFill>
                <a:srgbClr val="0070C0"/>
              </a:solidFill>
            </a:endParaRPr>
          </a:p>
          <a:p>
            <a:endParaRPr lang="fa-IR" sz="4800" dirty="0" smtClean="0">
              <a:solidFill>
                <a:srgbClr val="0070C0"/>
              </a:solidFill>
            </a:endParaRPr>
          </a:p>
          <a:p>
            <a:r>
              <a:rPr lang="fa-IR" sz="7200" dirty="0" smtClean="0">
                <a:solidFill>
                  <a:srgbClr val="0070C0"/>
                </a:solidFill>
              </a:rPr>
              <a:t>ممنون از همیاری شما دوستان گرامی</a:t>
            </a:r>
            <a:endParaRPr lang="fa-IR" sz="7200" dirty="0">
              <a:solidFill>
                <a:srgbClr val="0070C0"/>
              </a:solidFill>
            </a:endParaRPr>
          </a:p>
        </p:txBody>
      </p:sp>
      <p:pic>
        <p:nvPicPr>
          <p:cNvPr id="1028" name="Picture 4" descr="http://www.yasgroup.ir/wp-content/uploads/2012/08/khoda-negahdar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16632"/>
            <a:ext cx="3312368" cy="287874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150</TotalTime>
  <Words>470</Words>
  <Application>Microsoft Office PowerPoint</Application>
  <PresentationFormat>On-screen Show (4:3)</PresentationFormat>
  <Paragraphs>79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Solstice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19</cp:revision>
  <dcterms:created xsi:type="dcterms:W3CDTF">2014-09-24T13:16:00Z</dcterms:created>
  <dcterms:modified xsi:type="dcterms:W3CDTF">2014-09-30T13:21:46Z</dcterms:modified>
</cp:coreProperties>
</file>