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5" r:id="rId1"/>
  </p:sldMasterIdLst>
  <p:notesMasterIdLst>
    <p:notesMasterId r:id="rId33"/>
  </p:notesMasterIdLst>
  <p:sldIdLst>
    <p:sldId id="295" r:id="rId2"/>
    <p:sldId id="296" r:id="rId3"/>
    <p:sldId id="256" r:id="rId4"/>
    <p:sldId id="277" r:id="rId5"/>
    <p:sldId id="260" r:id="rId6"/>
    <p:sldId id="284" r:id="rId7"/>
    <p:sldId id="258" r:id="rId8"/>
    <p:sldId id="283" r:id="rId9"/>
    <p:sldId id="261" r:id="rId10"/>
    <p:sldId id="285" r:id="rId11"/>
    <p:sldId id="259" r:id="rId12"/>
    <p:sldId id="279" r:id="rId13"/>
    <p:sldId id="262" r:id="rId14"/>
    <p:sldId id="286" r:id="rId15"/>
    <p:sldId id="263" r:id="rId16"/>
    <p:sldId id="280" r:id="rId17"/>
    <p:sldId id="264" r:id="rId18"/>
    <p:sldId id="288" r:id="rId19"/>
    <p:sldId id="268" r:id="rId20"/>
    <p:sldId id="269" r:id="rId21"/>
    <p:sldId id="272" r:id="rId22"/>
    <p:sldId id="275" r:id="rId23"/>
    <p:sldId id="276" r:id="rId24"/>
    <p:sldId id="289" r:id="rId25"/>
    <p:sldId id="290" r:id="rId26"/>
    <p:sldId id="291" r:id="rId27"/>
    <p:sldId id="274" r:id="rId28"/>
    <p:sldId id="292" r:id="rId29"/>
    <p:sldId id="294" r:id="rId30"/>
    <p:sldId id="297" r:id="rId31"/>
    <p:sldId id="293" r:id="rId32"/>
  </p:sldIdLst>
  <p:sldSz cx="9144000" cy="6858000" type="screen4x3"/>
  <p:notesSz cx="6858000" cy="9144000"/>
  <p:defaultTextStyle>
    <a:defPPr>
      <a:defRPr lang="fa-IR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5997FD"/>
    <a:srgbClr val="86B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4380" autoAdjust="0"/>
    <p:restoredTop sz="94660" autoAdjust="0"/>
  </p:normalViewPr>
  <p:slideViewPr>
    <p:cSldViewPr>
      <p:cViewPr>
        <p:scale>
          <a:sx n="54" d="100"/>
          <a:sy n="54" d="100"/>
        </p:scale>
        <p:origin x="19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70.wmf"/><Relationship Id="rId1" Type="http://schemas.openxmlformats.org/officeDocument/2006/relationships/image" Target="../media/image21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image" Target="../media/image104.wmf"/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12" Type="http://schemas.openxmlformats.org/officeDocument/2006/relationships/image" Target="../media/image103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11" Type="http://schemas.openxmlformats.org/officeDocument/2006/relationships/image" Target="../media/image102.wmf"/><Relationship Id="rId5" Type="http://schemas.openxmlformats.org/officeDocument/2006/relationships/image" Target="../media/image96.wmf"/><Relationship Id="rId10" Type="http://schemas.openxmlformats.org/officeDocument/2006/relationships/image" Target="../media/image101.wmf"/><Relationship Id="rId4" Type="http://schemas.openxmlformats.org/officeDocument/2006/relationships/image" Target="../media/image95.wmf"/><Relationship Id="rId9" Type="http://schemas.openxmlformats.org/officeDocument/2006/relationships/image" Target="../media/image10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89.wmf"/><Relationship Id="rId1" Type="http://schemas.openxmlformats.org/officeDocument/2006/relationships/image" Target="../media/image105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image" Target="../media/image111.wmf"/><Relationship Id="rId7" Type="http://schemas.openxmlformats.org/officeDocument/2006/relationships/image" Target="../media/image115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14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7" Type="http://schemas.openxmlformats.org/officeDocument/2006/relationships/image" Target="../media/image123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6" Type="http://schemas.openxmlformats.org/officeDocument/2006/relationships/image" Target="../media/image122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image" Target="../media/image126.wmf"/><Relationship Id="rId7" Type="http://schemas.openxmlformats.org/officeDocument/2006/relationships/image" Target="../media/image130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6" Type="http://schemas.openxmlformats.org/officeDocument/2006/relationships/image" Target="../media/image129.wmf"/><Relationship Id="rId5" Type="http://schemas.openxmlformats.org/officeDocument/2006/relationships/image" Target="../media/image128.wmf"/><Relationship Id="rId10" Type="http://schemas.openxmlformats.org/officeDocument/2006/relationships/image" Target="../media/image133.wmf"/><Relationship Id="rId4" Type="http://schemas.openxmlformats.org/officeDocument/2006/relationships/image" Target="../media/image127.wmf"/><Relationship Id="rId9" Type="http://schemas.openxmlformats.org/officeDocument/2006/relationships/image" Target="../media/image13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7" Type="http://schemas.openxmlformats.org/officeDocument/2006/relationships/image" Target="../media/image140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6" Type="http://schemas.openxmlformats.org/officeDocument/2006/relationships/image" Target="../media/image139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3" Type="http://schemas.openxmlformats.org/officeDocument/2006/relationships/image" Target="../media/image143.wmf"/><Relationship Id="rId7" Type="http://schemas.openxmlformats.org/officeDocument/2006/relationships/image" Target="../media/image147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5" Type="http://schemas.openxmlformats.org/officeDocument/2006/relationships/image" Target="../media/image145.wmf"/><Relationship Id="rId10" Type="http://schemas.openxmlformats.org/officeDocument/2006/relationships/image" Target="../media/image150.wmf"/><Relationship Id="rId4" Type="http://schemas.openxmlformats.org/officeDocument/2006/relationships/image" Target="../media/image144.wmf"/><Relationship Id="rId9" Type="http://schemas.openxmlformats.org/officeDocument/2006/relationships/image" Target="../media/image14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7" Type="http://schemas.openxmlformats.org/officeDocument/2006/relationships/image" Target="../media/image159.wmf"/><Relationship Id="rId2" Type="http://schemas.openxmlformats.org/officeDocument/2006/relationships/image" Target="../media/image151.wmf"/><Relationship Id="rId1" Type="http://schemas.openxmlformats.org/officeDocument/2006/relationships/image" Target="../media/image154.wmf"/><Relationship Id="rId6" Type="http://schemas.openxmlformats.org/officeDocument/2006/relationships/image" Target="../media/image158.wmf"/><Relationship Id="rId5" Type="http://schemas.openxmlformats.org/officeDocument/2006/relationships/image" Target="../media/image157.wmf"/><Relationship Id="rId4" Type="http://schemas.openxmlformats.org/officeDocument/2006/relationships/image" Target="../media/image15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Relationship Id="rId4" Type="http://schemas.openxmlformats.org/officeDocument/2006/relationships/image" Target="../media/image163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3" Type="http://schemas.openxmlformats.org/officeDocument/2006/relationships/image" Target="../media/image166.wmf"/><Relationship Id="rId7" Type="http://schemas.openxmlformats.org/officeDocument/2006/relationships/image" Target="../media/image170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6" Type="http://schemas.openxmlformats.org/officeDocument/2006/relationships/image" Target="../media/image169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wmf"/><Relationship Id="rId7" Type="http://schemas.openxmlformats.org/officeDocument/2006/relationships/image" Target="../media/image178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Relationship Id="rId6" Type="http://schemas.openxmlformats.org/officeDocument/2006/relationships/image" Target="../media/image177.wmf"/><Relationship Id="rId5" Type="http://schemas.openxmlformats.org/officeDocument/2006/relationships/image" Target="../media/image176.wmf"/><Relationship Id="rId4" Type="http://schemas.openxmlformats.org/officeDocument/2006/relationships/image" Target="../media/image17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wmf"/><Relationship Id="rId2" Type="http://schemas.openxmlformats.org/officeDocument/2006/relationships/image" Target="../media/image180.wmf"/><Relationship Id="rId1" Type="http://schemas.openxmlformats.org/officeDocument/2006/relationships/image" Target="../media/image179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wmf"/><Relationship Id="rId7" Type="http://schemas.openxmlformats.org/officeDocument/2006/relationships/image" Target="../media/image189.wmf"/><Relationship Id="rId2" Type="http://schemas.openxmlformats.org/officeDocument/2006/relationships/image" Target="../media/image184.wmf"/><Relationship Id="rId1" Type="http://schemas.openxmlformats.org/officeDocument/2006/relationships/image" Target="../media/image183.wmf"/><Relationship Id="rId6" Type="http://schemas.openxmlformats.org/officeDocument/2006/relationships/image" Target="../media/image188.wmf"/><Relationship Id="rId5" Type="http://schemas.openxmlformats.org/officeDocument/2006/relationships/image" Target="../media/image187.wmf"/><Relationship Id="rId4" Type="http://schemas.openxmlformats.org/officeDocument/2006/relationships/image" Target="../media/image18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15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54.wmf"/><Relationship Id="rId3" Type="http://schemas.openxmlformats.org/officeDocument/2006/relationships/image" Target="../media/image23.wmf"/><Relationship Id="rId7" Type="http://schemas.openxmlformats.org/officeDocument/2006/relationships/image" Target="../media/image48.wmf"/><Relationship Id="rId12" Type="http://schemas.openxmlformats.org/officeDocument/2006/relationships/image" Target="../media/image53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7.wmf"/><Relationship Id="rId11" Type="http://schemas.openxmlformats.org/officeDocument/2006/relationships/image" Target="../media/image52.wmf"/><Relationship Id="rId5" Type="http://schemas.openxmlformats.org/officeDocument/2006/relationships/image" Target="../media/image46.wmf"/><Relationship Id="rId10" Type="http://schemas.openxmlformats.org/officeDocument/2006/relationships/image" Target="../media/image51.wmf"/><Relationship Id="rId4" Type="http://schemas.openxmlformats.org/officeDocument/2006/relationships/image" Target="../media/image24.wmf"/><Relationship Id="rId9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42.wmf"/><Relationship Id="rId4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1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A050C79-846F-4EBC-92B5-617DB4B33A5B}" type="datetimeFigureOut">
              <a:rPr lang="fa-IR"/>
              <a:pPr>
                <a:defRPr/>
              </a:pPr>
              <a:t>06/20/1443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fa-I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C0E60E2-32D8-43F2-BAAC-F289076E9F26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5679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B0C006-2948-4EB9-9DE1-0F22DE2E9078}" type="slidenum">
              <a:rPr lang="fa-IR" smtClean="0">
                <a:latin typeface="Arial" charset="0"/>
                <a:cs typeface="Arial" charset="0"/>
              </a:rPr>
              <a:pPr/>
              <a:t>23</a:t>
            </a:fld>
            <a:endParaRPr lang="fa-IR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2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AB84D7-20FB-41C8-B8E6-0E8F6368DA84}" type="slidenum">
              <a:rPr lang="fa-IR" smtClean="0">
                <a:latin typeface="Arial" charset="0"/>
                <a:cs typeface="Arial" charset="0"/>
              </a:rPr>
              <a:pPr/>
              <a:t>25</a:t>
            </a:fld>
            <a:endParaRPr lang="fa-IR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9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defRPr/>
              </a:pPr>
              <a:endParaRPr kumimoji="1"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defRPr/>
              </a:pPr>
              <a:endParaRPr kumimoji="1"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defRPr/>
              </a:pPr>
              <a:endParaRPr kumimoji="1"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22"/>
              <a:ext cx="816" cy="3997"/>
              <a:chOff x="4944" y="-22"/>
              <a:chExt cx="816" cy="3997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22"/>
                <a:ext cx="480" cy="1453"/>
                <a:chOff x="5280" y="-22"/>
                <a:chExt cx="480" cy="1453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506" y="-23"/>
                  <a:ext cx="174" cy="176"/>
                  <a:chOff x="187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877" y="323"/>
                    <a:ext cx="1690" cy="2560"/>
                    <a:chOff x="187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33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87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1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81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88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63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6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100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defRPr/>
              </a:pPr>
              <a:endParaRPr kumimoji="1"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rtl="0">
                <a:defRPr/>
              </a:pPr>
              <a:endParaRPr kumimoji="1"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016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2" y="1370013"/>
            <a:ext cx="6965951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017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2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213DA-CE10-4563-B87C-F1C168BD668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6BFD7-A3F7-4DAD-821B-53AE371D4B1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5" y="227015"/>
            <a:ext cx="1868487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7" y="227015"/>
            <a:ext cx="5456239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95199-D73F-4B01-A650-7FC3F3A76F65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6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7" y="1598614"/>
            <a:ext cx="3616325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32253" y="1598613"/>
            <a:ext cx="361791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32253" y="3922715"/>
            <a:ext cx="361791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7680C-3011-45FE-AD15-6B6D3A90F05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528C-FD47-4BE1-8148-6BECF85460D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9C365-E375-4812-8203-9BCE05A7112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7" y="1598614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3" y="1598614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6696C-EDC1-435F-956E-DD14E6B2766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600AE-758C-40F8-BFE2-04262BE7FED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B4DA5-8EB9-45EA-8AC5-1E5AD84CC90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6905C-E4FD-4425-BCD3-29EB92F3AF8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FCAA5-C532-45E6-B539-21CAB7A33AA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FC86A-0628-457E-B01A-56848A15E63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89091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defRPr/>
              </a:pPr>
              <a:endParaRPr kumimoji="1"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092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defRPr/>
              </a:pPr>
              <a:endParaRPr kumimoji="1"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093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defRPr/>
              </a:pPr>
              <a:endParaRPr kumimoji="1"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868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8695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28716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2872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8909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328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9099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871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8910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9101" name="Freeform 13"/>
                  <p:cNvSpPr>
                    <a:spLocks/>
                  </p:cNvSpPr>
                  <p:nvPr/>
                </p:nvSpPr>
                <p:spPr bwMode="auto">
                  <a:xfrm>
                    <a:off x="2813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9102" name="Freeform 14"/>
                  <p:cNvSpPr>
                    <a:spLocks/>
                  </p:cNvSpPr>
                  <p:nvPr/>
                </p:nvSpPr>
                <p:spPr bwMode="auto">
                  <a:xfrm>
                    <a:off x="2882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9103" name="Freeform 15"/>
                  <p:cNvSpPr>
                    <a:spLocks/>
                  </p:cNvSpPr>
                  <p:nvPr/>
                </p:nvSpPr>
                <p:spPr bwMode="auto">
                  <a:xfrm>
                    <a:off x="2629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9104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9105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pic>
              <p:nvPicPr>
                <p:cNvPr id="28717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718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719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720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721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722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723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724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869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869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69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69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70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70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70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70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70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70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70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70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70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70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71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71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71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71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71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71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89134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35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36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37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6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38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6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39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40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41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42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defRPr/>
              </a:pPr>
              <a:endParaRPr kumimoji="1"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43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44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rtl="0">
                <a:defRPr/>
              </a:pPr>
              <a:endParaRPr kumimoji="1"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675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8676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8914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4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4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07656D-4CF8-422A-B427-B7055D7352E9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</p:sldLayoutIdLst>
  <p:transition>
    <p:strips dir="ld"/>
    <p:sndAc>
      <p:stSnd>
        <p:snd r:embed="rId14" name="camera.wav"/>
      </p:stSnd>
    </p:sndAc>
  </p:transition>
  <p:txStyles>
    <p:titleStyle>
      <a:lvl1pPr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SzPct val="80000"/>
        <a:buBlip>
          <a:blip r:embed="rId18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SzPct val="70000"/>
        <a:buBlip>
          <a:blip r:embed="rId19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1.wav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Public\Music\Sample%20Music\Sleep%20Away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64.wmf"/><Relationship Id="rId18" Type="http://schemas.openxmlformats.org/officeDocument/2006/relationships/image" Target="../media/image19.png"/><Relationship Id="rId3" Type="http://schemas.openxmlformats.org/officeDocument/2006/relationships/audio" Target="../media/audio1.wav"/><Relationship Id="rId21" Type="http://schemas.openxmlformats.org/officeDocument/2006/relationships/hyperlink" Target="http://77math.com/" TargetMode="External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60.bin"/><Relationship Id="rId17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6" Type="http://schemas.openxmlformats.org/officeDocument/2006/relationships/slide" Target="slide2.xml"/><Relationship Id="rId20" Type="http://schemas.openxmlformats.org/officeDocument/2006/relationships/image" Target="../media/image7.pn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5" Type="http://schemas.openxmlformats.org/officeDocument/2006/relationships/image" Target="../media/image65.wmf"/><Relationship Id="rId10" Type="http://schemas.openxmlformats.org/officeDocument/2006/relationships/oleObject" Target="../embeddings/oleObject59.bin"/><Relationship Id="rId19" Type="http://schemas.openxmlformats.org/officeDocument/2006/relationships/image" Target="../media/image6.png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6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69.wmf"/><Relationship Id="rId1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66.bin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68.wmf"/><Relationship Id="rId5" Type="http://schemas.openxmlformats.org/officeDocument/2006/relationships/image" Target="../media/image15.wmf"/><Relationship Id="rId15" Type="http://schemas.openxmlformats.org/officeDocument/2006/relationships/audio" Target="../media/audio2.wav"/><Relationship Id="rId10" Type="http://schemas.openxmlformats.org/officeDocument/2006/relationships/oleObject" Target="../embeddings/oleObject65.bin"/><Relationship Id="rId19" Type="http://schemas.openxmlformats.org/officeDocument/2006/relationships/hyperlink" Target="http://77math.com/" TargetMode="External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7.wmf"/><Relationship Id="rId1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4.bin"/><Relationship Id="rId18" Type="http://schemas.openxmlformats.org/officeDocument/2006/relationships/image" Target="../media/image72.wmf"/><Relationship Id="rId26" Type="http://schemas.openxmlformats.org/officeDocument/2006/relationships/oleObject" Target="../embeddings/oleObject83.bin"/><Relationship Id="rId39" Type="http://schemas.openxmlformats.org/officeDocument/2006/relationships/oleObject" Target="../embeddings/oleObject95.bin"/><Relationship Id="rId3" Type="http://schemas.openxmlformats.org/officeDocument/2006/relationships/audio" Target="../media/audio1.wav"/><Relationship Id="rId21" Type="http://schemas.openxmlformats.org/officeDocument/2006/relationships/image" Target="../media/image73.wmf"/><Relationship Id="rId34" Type="http://schemas.openxmlformats.org/officeDocument/2006/relationships/oleObject" Target="../embeddings/oleObject90.bin"/><Relationship Id="rId42" Type="http://schemas.openxmlformats.org/officeDocument/2006/relationships/image" Target="../media/image77.wmf"/><Relationship Id="rId47" Type="http://schemas.openxmlformats.org/officeDocument/2006/relationships/image" Target="../media/image19.png"/><Relationship Id="rId50" Type="http://schemas.openxmlformats.org/officeDocument/2006/relationships/hyperlink" Target="http://77math.com/" TargetMode="External"/><Relationship Id="rId7" Type="http://schemas.openxmlformats.org/officeDocument/2006/relationships/oleObject" Target="../embeddings/oleObject69.bin"/><Relationship Id="rId12" Type="http://schemas.openxmlformats.org/officeDocument/2006/relationships/oleObject" Target="../embeddings/oleObject73.bin"/><Relationship Id="rId17" Type="http://schemas.openxmlformats.org/officeDocument/2006/relationships/oleObject" Target="../embeddings/oleObject77.bin"/><Relationship Id="rId25" Type="http://schemas.openxmlformats.org/officeDocument/2006/relationships/oleObject" Target="../embeddings/oleObject82.bin"/><Relationship Id="rId33" Type="http://schemas.openxmlformats.org/officeDocument/2006/relationships/image" Target="../media/image75.wmf"/><Relationship Id="rId38" Type="http://schemas.openxmlformats.org/officeDocument/2006/relationships/oleObject" Target="../embeddings/oleObject94.bin"/><Relationship Id="rId46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1.wmf"/><Relationship Id="rId20" Type="http://schemas.openxmlformats.org/officeDocument/2006/relationships/oleObject" Target="../embeddings/oleObject79.bin"/><Relationship Id="rId29" Type="http://schemas.openxmlformats.org/officeDocument/2006/relationships/oleObject" Target="../embeddings/oleObject86.bin"/><Relationship Id="rId41" Type="http://schemas.openxmlformats.org/officeDocument/2006/relationships/oleObject" Target="../embeddings/oleObject96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8.bin"/><Relationship Id="rId11" Type="http://schemas.openxmlformats.org/officeDocument/2006/relationships/oleObject" Target="../embeddings/oleObject72.bin"/><Relationship Id="rId24" Type="http://schemas.openxmlformats.org/officeDocument/2006/relationships/oleObject" Target="../embeddings/oleObject81.bin"/><Relationship Id="rId32" Type="http://schemas.openxmlformats.org/officeDocument/2006/relationships/oleObject" Target="../embeddings/oleObject89.bin"/><Relationship Id="rId37" Type="http://schemas.openxmlformats.org/officeDocument/2006/relationships/oleObject" Target="../embeddings/oleObject93.bin"/><Relationship Id="rId40" Type="http://schemas.openxmlformats.org/officeDocument/2006/relationships/image" Target="../media/image76.wmf"/><Relationship Id="rId45" Type="http://schemas.openxmlformats.org/officeDocument/2006/relationships/slide" Target="slide2.xml"/><Relationship Id="rId5" Type="http://schemas.openxmlformats.org/officeDocument/2006/relationships/image" Target="../media/image21.wmf"/><Relationship Id="rId15" Type="http://schemas.openxmlformats.org/officeDocument/2006/relationships/oleObject" Target="../embeddings/oleObject76.bin"/><Relationship Id="rId23" Type="http://schemas.openxmlformats.org/officeDocument/2006/relationships/image" Target="../media/image74.wmf"/><Relationship Id="rId28" Type="http://schemas.openxmlformats.org/officeDocument/2006/relationships/oleObject" Target="../embeddings/oleObject85.bin"/><Relationship Id="rId36" Type="http://schemas.openxmlformats.org/officeDocument/2006/relationships/oleObject" Target="../embeddings/oleObject92.bin"/><Relationship Id="rId49" Type="http://schemas.openxmlformats.org/officeDocument/2006/relationships/image" Target="../media/image7.png"/><Relationship Id="rId10" Type="http://schemas.openxmlformats.org/officeDocument/2006/relationships/image" Target="../media/image70.wmf"/><Relationship Id="rId19" Type="http://schemas.openxmlformats.org/officeDocument/2006/relationships/oleObject" Target="../embeddings/oleObject78.bin"/><Relationship Id="rId31" Type="http://schemas.openxmlformats.org/officeDocument/2006/relationships/oleObject" Target="../embeddings/oleObject88.bin"/><Relationship Id="rId44" Type="http://schemas.openxmlformats.org/officeDocument/2006/relationships/oleObject" Target="../embeddings/oleObject98.bin"/><Relationship Id="rId4" Type="http://schemas.openxmlformats.org/officeDocument/2006/relationships/oleObject" Target="../embeddings/oleObject67.bin"/><Relationship Id="rId9" Type="http://schemas.openxmlformats.org/officeDocument/2006/relationships/oleObject" Target="../embeddings/oleObject71.bin"/><Relationship Id="rId14" Type="http://schemas.openxmlformats.org/officeDocument/2006/relationships/oleObject" Target="../embeddings/oleObject75.bin"/><Relationship Id="rId22" Type="http://schemas.openxmlformats.org/officeDocument/2006/relationships/oleObject" Target="../embeddings/oleObject80.bin"/><Relationship Id="rId27" Type="http://schemas.openxmlformats.org/officeDocument/2006/relationships/oleObject" Target="../embeddings/oleObject84.bin"/><Relationship Id="rId30" Type="http://schemas.openxmlformats.org/officeDocument/2006/relationships/oleObject" Target="../embeddings/oleObject87.bin"/><Relationship Id="rId35" Type="http://schemas.openxmlformats.org/officeDocument/2006/relationships/oleObject" Target="../embeddings/oleObject91.bin"/><Relationship Id="rId43" Type="http://schemas.openxmlformats.org/officeDocument/2006/relationships/oleObject" Target="../embeddings/oleObject97.bin"/><Relationship Id="rId48" Type="http://schemas.openxmlformats.org/officeDocument/2006/relationships/image" Target="../media/image6.png"/><Relationship Id="rId8" Type="http://schemas.openxmlformats.org/officeDocument/2006/relationships/oleObject" Target="../embeddings/oleObject7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82.wmf"/><Relationship Id="rId1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103.bin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5" Type="http://schemas.openxmlformats.org/officeDocument/2006/relationships/audio" Target="../media/audio2.wav"/><Relationship Id="rId10" Type="http://schemas.openxmlformats.org/officeDocument/2006/relationships/oleObject" Target="../embeddings/oleObject102.bin"/><Relationship Id="rId19" Type="http://schemas.openxmlformats.org/officeDocument/2006/relationships/hyperlink" Target="http://77math.com/" TargetMode="External"/><Relationship Id="rId4" Type="http://schemas.openxmlformats.org/officeDocument/2006/relationships/oleObject" Target="../embeddings/oleObject99.bin"/><Relationship Id="rId9" Type="http://schemas.openxmlformats.org/officeDocument/2006/relationships/image" Target="../media/image80.wmf"/><Relationship Id="rId1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87.wmf"/><Relationship Id="rId18" Type="http://schemas.openxmlformats.org/officeDocument/2006/relationships/image" Target="../media/image19.png"/><Relationship Id="rId3" Type="http://schemas.openxmlformats.org/officeDocument/2006/relationships/audio" Target="../media/audio1.wav"/><Relationship Id="rId21" Type="http://schemas.openxmlformats.org/officeDocument/2006/relationships/hyperlink" Target="http://77math.com/" TargetMode="External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108.bin"/><Relationship Id="rId17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6" Type="http://schemas.openxmlformats.org/officeDocument/2006/relationships/slide" Target="slide2.xml"/><Relationship Id="rId20" Type="http://schemas.openxmlformats.org/officeDocument/2006/relationships/image" Target="../media/image7.png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86.wmf"/><Relationship Id="rId5" Type="http://schemas.openxmlformats.org/officeDocument/2006/relationships/image" Target="../media/image83.wmf"/><Relationship Id="rId15" Type="http://schemas.openxmlformats.org/officeDocument/2006/relationships/image" Target="../media/image88.wmf"/><Relationship Id="rId10" Type="http://schemas.openxmlformats.org/officeDocument/2006/relationships/oleObject" Target="../embeddings/oleObject107.bin"/><Relationship Id="rId19" Type="http://schemas.openxmlformats.org/officeDocument/2006/relationships/image" Target="../media/image6.png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85.wmf"/><Relationship Id="rId14" Type="http://schemas.openxmlformats.org/officeDocument/2006/relationships/oleObject" Target="../embeddings/oleObject10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image" Target="../media/image6.png"/><Relationship Id="rId18" Type="http://schemas.openxmlformats.org/officeDocument/2006/relationships/hyperlink" Target="http://77math.com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90.wmf"/><Relationship Id="rId12" Type="http://schemas.openxmlformats.org/officeDocument/2006/relationships/image" Target="../media/image19.png"/><Relationship Id="rId17" Type="http://schemas.openxmlformats.org/officeDocument/2006/relationships/oleObject" Target="../embeddings/oleObject115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14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11.bin"/><Relationship Id="rId11" Type="http://schemas.openxmlformats.org/officeDocument/2006/relationships/audio" Target="../media/audio2.wav"/><Relationship Id="rId5" Type="http://schemas.openxmlformats.org/officeDocument/2006/relationships/image" Target="../media/image89.wmf"/><Relationship Id="rId15" Type="http://schemas.openxmlformats.org/officeDocument/2006/relationships/oleObject" Target="../embeddings/oleObject113.bin"/><Relationship Id="rId10" Type="http://schemas.openxmlformats.org/officeDocument/2006/relationships/slide" Target="slide2.xml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91.wmf"/><Relationship Id="rId1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13" Type="http://schemas.openxmlformats.org/officeDocument/2006/relationships/image" Target="../media/image95.wmf"/><Relationship Id="rId18" Type="http://schemas.openxmlformats.org/officeDocument/2006/relationships/image" Target="../media/image97.wmf"/><Relationship Id="rId26" Type="http://schemas.openxmlformats.org/officeDocument/2006/relationships/image" Target="../media/image101.w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126.bin"/><Relationship Id="rId34" Type="http://schemas.openxmlformats.org/officeDocument/2006/relationships/audio" Target="../media/audio2.wav"/><Relationship Id="rId7" Type="http://schemas.openxmlformats.org/officeDocument/2006/relationships/image" Target="../media/image93.wmf"/><Relationship Id="rId12" Type="http://schemas.openxmlformats.org/officeDocument/2006/relationships/oleObject" Target="../embeddings/oleObject121.bin"/><Relationship Id="rId17" Type="http://schemas.openxmlformats.org/officeDocument/2006/relationships/oleObject" Target="../embeddings/oleObject124.bin"/><Relationship Id="rId25" Type="http://schemas.openxmlformats.org/officeDocument/2006/relationships/oleObject" Target="../embeddings/oleObject128.bin"/><Relationship Id="rId33" Type="http://schemas.openxmlformats.org/officeDocument/2006/relationships/slide" Target="slide2.xml"/><Relationship Id="rId38" Type="http://schemas.openxmlformats.org/officeDocument/2006/relationships/hyperlink" Target="http://77math.com/" TargetMode="Externa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6.wmf"/><Relationship Id="rId20" Type="http://schemas.openxmlformats.org/officeDocument/2006/relationships/image" Target="../media/image98.wmf"/><Relationship Id="rId29" Type="http://schemas.openxmlformats.org/officeDocument/2006/relationships/oleObject" Target="../embeddings/oleObject130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94.wmf"/><Relationship Id="rId24" Type="http://schemas.openxmlformats.org/officeDocument/2006/relationships/image" Target="../media/image100.wmf"/><Relationship Id="rId32" Type="http://schemas.openxmlformats.org/officeDocument/2006/relationships/image" Target="../media/image104.wmf"/><Relationship Id="rId37" Type="http://schemas.openxmlformats.org/officeDocument/2006/relationships/image" Target="../media/image7.png"/><Relationship Id="rId5" Type="http://schemas.openxmlformats.org/officeDocument/2006/relationships/image" Target="../media/image92.wmf"/><Relationship Id="rId15" Type="http://schemas.openxmlformats.org/officeDocument/2006/relationships/oleObject" Target="../embeddings/oleObject123.bin"/><Relationship Id="rId23" Type="http://schemas.openxmlformats.org/officeDocument/2006/relationships/oleObject" Target="../embeddings/oleObject127.bin"/><Relationship Id="rId28" Type="http://schemas.openxmlformats.org/officeDocument/2006/relationships/image" Target="../media/image102.wmf"/><Relationship Id="rId36" Type="http://schemas.openxmlformats.org/officeDocument/2006/relationships/image" Target="../media/image6.png"/><Relationship Id="rId10" Type="http://schemas.openxmlformats.org/officeDocument/2006/relationships/oleObject" Target="../embeddings/oleObject120.bin"/><Relationship Id="rId19" Type="http://schemas.openxmlformats.org/officeDocument/2006/relationships/oleObject" Target="../embeddings/oleObject125.bin"/><Relationship Id="rId31" Type="http://schemas.openxmlformats.org/officeDocument/2006/relationships/oleObject" Target="../embeddings/oleObject131.bin"/><Relationship Id="rId4" Type="http://schemas.openxmlformats.org/officeDocument/2006/relationships/oleObject" Target="../embeddings/oleObject116.bin"/><Relationship Id="rId9" Type="http://schemas.openxmlformats.org/officeDocument/2006/relationships/oleObject" Target="../embeddings/oleObject119.bin"/><Relationship Id="rId14" Type="http://schemas.openxmlformats.org/officeDocument/2006/relationships/oleObject" Target="../embeddings/oleObject122.bin"/><Relationship Id="rId22" Type="http://schemas.openxmlformats.org/officeDocument/2006/relationships/image" Target="../media/image99.wmf"/><Relationship Id="rId27" Type="http://schemas.openxmlformats.org/officeDocument/2006/relationships/oleObject" Target="../embeddings/oleObject129.bin"/><Relationship Id="rId30" Type="http://schemas.openxmlformats.org/officeDocument/2006/relationships/image" Target="../media/image103.wmf"/><Relationship Id="rId35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13" Type="http://schemas.openxmlformats.org/officeDocument/2006/relationships/image" Target="../media/image108.wmf"/><Relationship Id="rId1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136.bin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33.bin"/><Relationship Id="rId11" Type="http://schemas.openxmlformats.org/officeDocument/2006/relationships/image" Target="../media/image107.wmf"/><Relationship Id="rId5" Type="http://schemas.openxmlformats.org/officeDocument/2006/relationships/image" Target="../media/image105.wmf"/><Relationship Id="rId15" Type="http://schemas.openxmlformats.org/officeDocument/2006/relationships/audio" Target="../media/audio2.wav"/><Relationship Id="rId10" Type="http://schemas.openxmlformats.org/officeDocument/2006/relationships/oleObject" Target="../embeddings/oleObject135.bin"/><Relationship Id="rId19" Type="http://schemas.openxmlformats.org/officeDocument/2006/relationships/hyperlink" Target="http://77math.com/" TargetMode="External"/><Relationship Id="rId4" Type="http://schemas.openxmlformats.org/officeDocument/2006/relationships/oleObject" Target="../embeddings/oleObject132.bin"/><Relationship Id="rId9" Type="http://schemas.openxmlformats.org/officeDocument/2006/relationships/image" Target="../media/image106.wmf"/><Relationship Id="rId1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9.bin"/><Relationship Id="rId13" Type="http://schemas.openxmlformats.org/officeDocument/2006/relationships/image" Target="../media/image113.wmf"/><Relationship Id="rId18" Type="http://schemas.openxmlformats.org/officeDocument/2006/relationships/oleObject" Target="../embeddings/oleObject144.bin"/><Relationship Id="rId3" Type="http://schemas.openxmlformats.org/officeDocument/2006/relationships/audio" Target="../media/audio1.wav"/><Relationship Id="rId21" Type="http://schemas.openxmlformats.org/officeDocument/2006/relationships/audio" Target="../media/audio2.wav"/><Relationship Id="rId7" Type="http://schemas.openxmlformats.org/officeDocument/2006/relationships/image" Target="../media/image110.wmf"/><Relationship Id="rId12" Type="http://schemas.openxmlformats.org/officeDocument/2006/relationships/oleObject" Target="../embeddings/oleObject141.bin"/><Relationship Id="rId17" Type="http://schemas.openxmlformats.org/officeDocument/2006/relationships/image" Target="../media/image115.wmf"/><Relationship Id="rId25" Type="http://schemas.openxmlformats.org/officeDocument/2006/relationships/hyperlink" Target="http://77math.com/" TargetMode="External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43.bin"/><Relationship Id="rId20" Type="http://schemas.openxmlformats.org/officeDocument/2006/relationships/slide" Target="slide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38.bin"/><Relationship Id="rId11" Type="http://schemas.openxmlformats.org/officeDocument/2006/relationships/image" Target="../media/image112.wmf"/><Relationship Id="rId24" Type="http://schemas.openxmlformats.org/officeDocument/2006/relationships/image" Target="../media/image7.png"/><Relationship Id="rId5" Type="http://schemas.openxmlformats.org/officeDocument/2006/relationships/image" Target="../media/image109.wmf"/><Relationship Id="rId15" Type="http://schemas.openxmlformats.org/officeDocument/2006/relationships/image" Target="../media/image114.wmf"/><Relationship Id="rId23" Type="http://schemas.openxmlformats.org/officeDocument/2006/relationships/image" Target="../media/image6.png"/><Relationship Id="rId10" Type="http://schemas.openxmlformats.org/officeDocument/2006/relationships/oleObject" Target="../embeddings/oleObject140.bin"/><Relationship Id="rId19" Type="http://schemas.openxmlformats.org/officeDocument/2006/relationships/image" Target="../media/image116.wmf"/><Relationship Id="rId4" Type="http://schemas.openxmlformats.org/officeDocument/2006/relationships/oleObject" Target="../embeddings/oleObject137.bin"/><Relationship Id="rId9" Type="http://schemas.openxmlformats.org/officeDocument/2006/relationships/image" Target="../media/image111.wmf"/><Relationship Id="rId14" Type="http://schemas.openxmlformats.org/officeDocument/2006/relationships/oleObject" Target="../embeddings/oleObject142.bin"/><Relationship Id="rId2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7.bin"/><Relationship Id="rId13" Type="http://schemas.openxmlformats.org/officeDocument/2006/relationships/image" Target="../media/image121.wmf"/><Relationship Id="rId18" Type="http://schemas.openxmlformats.org/officeDocument/2006/relationships/slide" Target="slide2.xml"/><Relationship Id="rId3" Type="http://schemas.openxmlformats.org/officeDocument/2006/relationships/audio" Target="../media/audio1.wav"/><Relationship Id="rId21" Type="http://schemas.openxmlformats.org/officeDocument/2006/relationships/image" Target="../media/image6.png"/><Relationship Id="rId7" Type="http://schemas.openxmlformats.org/officeDocument/2006/relationships/image" Target="../media/image118.wmf"/><Relationship Id="rId12" Type="http://schemas.openxmlformats.org/officeDocument/2006/relationships/oleObject" Target="../embeddings/oleObject149.bin"/><Relationship Id="rId17" Type="http://schemas.openxmlformats.org/officeDocument/2006/relationships/image" Target="../media/image123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51.bin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46.bin"/><Relationship Id="rId11" Type="http://schemas.openxmlformats.org/officeDocument/2006/relationships/image" Target="../media/image120.wmf"/><Relationship Id="rId5" Type="http://schemas.openxmlformats.org/officeDocument/2006/relationships/image" Target="../media/image117.wmf"/><Relationship Id="rId15" Type="http://schemas.openxmlformats.org/officeDocument/2006/relationships/image" Target="../media/image122.wmf"/><Relationship Id="rId23" Type="http://schemas.openxmlformats.org/officeDocument/2006/relationships/hyperlink" Target="http://77math.com/" TargetMode="External"/><Relationship Id="rId10" Type="http://schemas.openxmlformats.org/officeDocument/2006/relationships/oleObject" Target="../embeddings/oleObject148.bin"/><Relationship Id="rId19" Type="http://schemas.openxmlformats.org/officeDocument/2006/relationships/audio" Target="../media/audio2.wav"/><Relationship Id="rId4" Type="http://schemas.openxmlformats.org/officeDocument/2006/relationships/oleObject" Target="../embeddings/oleObject145.bin"/><Relationship Id="rId9" Type="http://schemas.openxmlformats.org/officeDocument/2006/relationships/image" Target="../media/image119.wmf"/><Relationship Id="rId14" Type="http://schemas.openxmlformats.org/officeDocument/2006/relationships/oleObject" Target="../embeddings/oleObject150.bin"/><Relationship Id="rId2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21.xml"/><Relationship Id="rId18" Type="http://schemas.openxmlformats.org/officeDocument/2006/relationships/slide" Target="slide13.xml"/><Relationship Id="rId26" Type="http://schemas.openxmlformats.org/officeDocument/2006/relationships/image" Target="../media/image12.gif"/><Relationship Id="rId39" Type="http://schemas.openxmlformats.org/officeDocument/2006/relationships/image" Target="../media/image10.png"/><Relationship Id="rId3" Type="http://schemas.openxmlformats.org/officeDocument/2006/relationships/audio" Target="../media/audio1.wav"/><Relationship Id="rId21" Type="http://schemas.openxmlformats.org/officeDocument/2006/relationships/slide" Target="slide20.xml"/><Relationship Id="rId34" Type="http://schemas.openxmlformats.org/officeDocument/2006/relationships/slide" Target="slide16.xml"/><Relationship Id="rId7" Type="http://schemas.openxmlformats.org/officeDocument/2006/relationships/slide" Target="slide3.xml"/><Relationship Id="rId12" Type="http://schemas.openxmlformats.org/officeDocument/2006/relationships/slide" Target="slide19.xml"/><Relationship Id="rId17" Type="http://schemas.openxmlformats.org/officeDocument/2006/relationships/slide" Target="slide5.xml"/><Relationship Id="rId25" Type="http://schemas.openxmlformats.org/officeDocument/2006/relationships/slide" Target="slide9.xml"/><Relationship Id="rId33" Type="http://schemas.openxmlformats.org/officeDocument/2006/relationships/slide" Target="slide4.xml"/><Relationship Id="rId38" Type="http://schemas.openxmlformats.org/officeDocument/2006/relationships/slide" Target="slide30.xml"/><Relationship Id="rId2" Type="http://schemas.openxmlformats.org/officeDocument/2006/relationships/slideLayout" Target="../slideLayouts/slideLayout12.xml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14.xml"/><Relationship Id="rId1" Type="http://schemas.openxmlformats.org/officeDocument/2006/relationships/audio" Target="file:///C:\Users\Public\Music\Sample%20Music\Sleep%20Away.mp3" TargetMode="External"/><Relationship Id="rId6" Type="http://schemas.openxmlformats.org/officeDocument/2006/relationships/image" Target="../media/image7.png"/><Relationship Id="rId11" Type="http://schemas.openxmlformats.org/officeDocument/2006/relationships/slide" Target="slide15.xml"/><Relationship Id="rId24" Type="http://schemas.openxmlformats.org/officeDocument/2006/relationships/slide" Target="slide28.xml"/><Relationship Id="rId32" Type="http://schemas.openxmlformats.org/officeDocument/2006/relationships/image" Target="../media/image13.png"/><Relationship Id="rId37" Type="http://schemas.openxmlformats.org/officeDocument/2006/relationships/image" Target="../media/image14.gif"/><Relationship Id="rId40" Type="http://schemas.openxmlformats.org/officeDocument/2006/relationships/hyperlink" Target="http://77math.com/" TargetMode="External"/><Relationship Id="rId5" Type="http://schemas.openxmlformats.org/officeDocument/2006/relationships/image" Target="../media/image6.png"/><Relationship Id="rId15" Type="http://schemas.openxmlformats.org/officeDocument/2006/relationships/slide" Target="slide25.xml"/><Relationship Id="rId23" Type="http://schemas.openxmlformats.org/officeDocument/2006/relationships/slide" Target="slide26.xml"/><Relationship Id="rId28" Type="http://schemas.openxmlformats.org/officeDocument/2006/relationships/slide" Target="slide18.xml"/><Relationship Id="rId36" Type="http://schemas.openxmlformats.org/officeDocument/2006/relationships/slide" Target="slide8.xml"/><Relationship Id="rId10" Type="http://schemas.openxmlformats.org/officeDocument/2006/relationships/slide" Target="slide7.xml"/><Relationship Id="rId19" Type="http://schemas.openxmlformats.org/officeDocument/2006/relationships/slide" Target="slide17.xml"/><Relationship Id="rId31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slide" Target="slide11.xml"/><Relationship Id="rId14" Type="http://schemas.openxmlformats.org/officeDocument/2006/relationships/slide" Target="slide23.xml"/><Relationship Id="rId22" Type="http://schemas.openxmlformats.org/officeDocument/2006/relationships/slide" Target="slide24.xml"/><Relationship Id="rId27" Type="http://schemas.openxmlformats.org/officeDocument/2006/relationships/slide" Target="slide6.xml"/><Relationship Id="rId30" Type="http://schemas.openxmlformats.org/officeDocument/2006/relationships/slide" Target="slide10.xml"/><Relationship Id="rId35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4.bin"/><Relationship Id="rId13" Type="http://schemas.openxmlformats.org/officeDocument/2006/relationships/image" Target="../media/image128.wmf"/><Relationship Id="rId18" Type="http://schemas.openxmlformats.org/officeDocument/2006/relationships/oleObject" Target="../embeddings/oleObject159.bin"/><Relationship Id="rId26" Type="http://schemas.openxmlformats.org/officeDocument/2006/relationships/image" Target="../media/image19.png"/><Relationship Id="rId3" Type="http://schemas.openxmlformats.org/officeDocument/2006/relationships/audio" Target="../media/audio1.wav"/><Relationship Id="rId21" Type="http://schemas.openxmlformats.org/officeDocument/2006/relationships/image" Target="../media/image132.wmf"/><Relationship Id="rId7" Type="http://schemas.openxmlformats.org/officeDocument/2006/relationships/image" Target="../media/image125.wmf"/><Relationship Id="rId12" Type="http://schemas.openxmlformats.org/officeDocument/2006/relationships/oleObject" Target="../embeddings/oleObject156.bin"/><Relationship Id="rId17" Type="http://schemas.openxmlformats.org/officeDocument/2006/relationships/image" Target="../media/image130.wmf"/><Relationship Id="rId25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58.bin"/><Relationship Id="rId20" Type="http://schemas.openxmlformats.org/officeDocument/2006/relationships/oleObject" Target="../embeddings/oleObject160.bin"/><Relationship Id="rId29" Type="http://schemas.openxmlformats.org/officeDocument/2006/relationships/hyperlink" Target="http://77math.com/" TargetMode="Externa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53.bin"/><Relationship Id="rId11" Type="http://schemas.openxmlformats.org/officeDocument/2006/relationships/image" Target="../media/image127.wmf"/><Relationship Id="rId24" Type="http://schemas.openxmlformats.org/officeDocument/2006/relationships/slide" Target="slide2.xml"/><Relationship Id="rId5" Type="http://schemas.openxmlformats.org/officeDocument/2006/relationships/image" Target="../media/image124.wmf"/><Relationship Id="rId15" Type="http://schemas.openxmlformats.org/officeDocument/2006/relationships/image" Target="../media/image129.wmf"/><Relationship Id="rId23" Type="http://schemas.openxmlformats.org/officeDocument/2006/relationships/image" Target="../media/image133.wmf"/><Relationship Id="rId28" Type="http://schemas.openxmlformats.org/officeDocument/2006/relationships/image" Target="../media/image7.png"/><Relationship Id="rId10" Type="http://schemas.openxmlformats.org/officeDocument/2006/relationships/oleObject" Target="../embeddings/oleObject155.bin"/><Relationship Id="rId19" Type="http://schemas.openxmlformats.org/officeDocument/2006/relationships/image" Target="../media/image131.wmf"/><Relationship Id="rId4" Type="http://schemas.openxmlformats.org/officeDocument/2006/relationships/oleObject" Target="../embeddings/oleObject152.bin"/><Relationship Id="rId9" Type="http://schemas.openxmlformats.org/officeDocument/2006/relationships/image" Target="../media/image126.wmf"/><Relationship Id="rId14" Type="http://schemas.openxmlformats.org/officeDocument/2006/relationships/oleObject" Target="../embeddings/oleObject157.bin"/><Relationship Id="rId22" Type="http://schemas.openxmlformats.org/officeDocument/2006/relationships/oleObject" Target="../embeddings/oleObject161.bin"/><Relationship Id="rId27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4.bin"/><Relationship Id="rId13" Type="http://schemas.openxmlformats.org/officeDocument/2006/relationships/image" Target="../media/image138.wmf"/><Relationship Id="rId18" Type="http://schemas.openxmlformats.org/officeDocument/2006/relationships/slide" Target="slide2.xml"/><Relationship Id="rId3" Type="http://schemas.openxmlformats.org/officeDocument/2006/relationships/audio" Target="../media/audio1.wav"/><Relationship Id="rId21" Type="http://schemas.openxmlformats.org/officeDocument/2006/relationships/image" Target="../media/image6.png"/><Relationship Id="rId7" Type="http://schemas.openxmlformats.org/officeDocument/2006/relationships/image" Target="../media/image135.wmf"/><Relationship Id="rId12" Type="http://schemas.openxmlformats.org/officeDocument/2006/relationships/oleObject" Target="../embeddings/oleObject166.bin"/><Relationship Id="rId17" Type="http://schemas.openxmlformats.org/officeDocument/2006/relationships/image" Target="../media/image140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68.bin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63.bin"/><Relationship Id="rId11" Type="http://schemas.openxmlformats.org/officeDocument/2006/relationships/image" Target="../media/image137.wmf"/><Relationship Id="rId5" Type="http://schemas.openxmlformats.org/officeDocument/2006/relationships/image" Target="../media/image134.wmf"/><Relationship Id="rId15" Type="http://schemas.openxmlformats.org/officeDocument/2006/relationships/image" Target="../media/image139.wmf"/><Relationship Id="rId23" Type="http://schemas.openxmlformats.org/officeDocument/2006/relationships/hyperlink" Target="http://77math.com/" TargetMode="External"/><Relationship Id="rId10" Type="http://schemas.openxmlformats.org/officeDocument/2006/relationships/oleObject" Target="../embeddings/oleObject165.bin"/><Relationship Id="rId19" Type="http://schemas.openxmlformats.org/officeDocument/2006/relationships/audio" Target="../media/audio2.wav"/><Relationship Id="rId4" Type="http://schemas.openxmlformats.org/officeDocument/2006/relationships/oleObject" Target="../embeddings/oleObject162.bin"/><Relationship Id="rId9" Type="http://schemas.openxmlformats.org/officeDocument/2006/relationships/image" Target="../media/image136.wmf"/><Relationship Id="rId14" Type="http://schemas.openxmlformats.org/officeDocument/2006/relationships/oleObject" Target="../embeddings/oleObject167.bin"/><Relationship Id="rId2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13" Type="http://schemas.openxmlformats.org/officeDocument/2006/relationships/oleObject" Target="../embeddings/oleObject173.bin"/><Relationship Id="rId18" Type="http://schemas.openxmlformats.org/officeDocument/2006/relationships/image" Target="../media/image147.wmf"/><Relationship Id="rId26" Type="http://schemas.openxmlformats.org/officeDocument/2006/relationships/image" Target="../media/image19.png"/><Relationship Id="rId3" Type="http://schemas.openxmlformats.org/officeDocument/2006/relationships/audio" Target="../media/audio1.wav"/><Relationship Id="rId21" Type="http://schemas.openxmlformats.org/officeDocument/2006/relationships/oleObject" Target="../embeddings/oleObject177.bin"/><Relationship Id="rId7" Type="http://schemas.openxmlformats.org/officeDocument/2006/relationships/oleObject" Target="../embeddings/oleObject170.bin"/><Relationship Id="rId12" Type="http://schemas.openxmlformats.org/officeDocument/2006/relationships/image" Target="../media/image144.wmf"/><Relationship Id="rId17" Type="http://schemas.openxmlformats.org/officeDocument/2006/relationships/oleObject" Target="../embeddings/oleObject175.bin"/><Relationship Id="rId25" Type="http://schemas.openxmlformats.org/officeDocument/2006/relationships/slide" Target="slide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6.wmf"/><Relationship Id="rId20" Type="http://schemas.openxmlformats.org/officeDocument/2006/relationships/image" Target="../media/image148.wmf"/><Relationship Id="rId29" Type="http://schemas.openxmlformats.org/officeDocument/2006/relationships/hyperlink" Target="http://77math.com/" TargetMode="Externa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41.wmf"/><Relationship Id="rId11" Type="http://schemas.openxmlformats.org/officeDocument/2006/relationships/oleObject" Target="../embeddings/oleObject172.bin"/><Relationship Id="rId24" Type="http://schemas.openxmlformats.org/officeDocument/2006/relationships/image" Target="../media/image150.wmf"/><Relationship Id="rId5" Type="http://schemas.openxmlformats.org/officeDocument/2006/relationships/oleObject" Target="../embeddings/oleObject169.bin"/><Relationship Id="rId15" Type="http://schemas.openxmlformats.org/officeDocument/2006/relationships/oleObject" Target="../embeddings/oleObject174.bin"/><Relationship Id="rId23" Type="http://schemas.openxmlformats.org/officeDocument/2006/relationships/oleObject" Target="../embeddings/oleObject178.bin"/><Relationship Id="rId28" Type="http://schemas.openxmlformats.org/officeDocument/2006/relationships/image" Target="../media/image7.png"/><Relationship Id="rId10" Type="http://schemas.openxmlformats.org/officeDocument/2006/relationships/image" Target="../media/image143.wmf"/><Relationship Id="rId19" Type="http://schemas.openxmlformats.org/officeDocument/2006/relationships/oleObject" Target="../embeddings/oleObject176.bin"/><Relationship Id="rId4" Type="http://schemas.openxmlformats.org/officeDocument/2006/relationships/audio" Target="../media/audio2.wav"/><Relationship Id="rId9" Type="http://schemas.openxmlformats.org/officeDocument/2006/relationships/oleObject" Target="../embeddings/oleObject171.bin"/><Relationship Id="rId14" Type="http://schemas.openxmlformats.org/officeDocument/2006/relationships/image" Target="../media/image145.wmf"/><Relationship Id="rId22" Type="http://schemas.openxmlformats.org/officeDocument/2006/relationships/image" Target="../media/image149.wmf"/><Relationship Id="rId27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13" Type="http://schemas.openxmlformats.org/officeDocument/2006/relationships/audio" Target="../media/audio2.wav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80.bin"/><Relationship Id="rId12" Type="http://schemas.openxmlformats.org/officeDocument/2006/relationships/slide" Target="slide2.xml"/><Relationship Id="rId17" Type="http://schemas.openxmlformats.org/officeDocument/2006/relationships/hyperlink" Target="http://77math.com/" TargetMode="Externa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.png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51.wmf"/><Relationship Id="rId11" Type="http://schemas.openxmlformats.org/officeDocument/2006/relationships/image" Target="../media/image153.wmf"/><Relationship Id="rId5" Type="http://schemas.openxmlformats.org/officeDocument/2006/relationships/oleObject" Target="../embeddings/oleObject179.bin"/><Relationship Id="rId15" Type="http://schemas.openxmlformats.org/officeDocument/2006/relationships/image" Target="../media/image6.png"/><Relationship Id="rId10" Type="http://schemas.openxmlformats.org/officeDocument/2006/relationships/oleObject" Target="../embeddings/oleObject182.bin"/><Relationship Id="rId4" Type="http://schemas.openxmlformats.org/officeDocument/2006/relationships/audio" Target="../media/audio1.wav"/><Relationship Id="rId9" Type="http://schemas.openxmlformats.org/officeDocument/2006/relationships/oleObject" Target="../embeddings/oleObject181.bin"/><Relationship Id="rId1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5.bin"/><Relationship Id="rId13" Type="http://schemas.openxmlformats.org/officeDocument/2006/relationships/image" Target="../media/image157.wmf"/><Relationship Id="rId18" Type="http://schemas.openxmlformats.org/officeDocument/2006/relationships/slide" Target="slide2.xml"/><Relationship Id="rId3" Type="http://schemas.openxmlformats.org/officeDocument/2006/relationships/audio" Target="../media/audio1.wav"/><Relationship Id="rId21" Type="http://schemas.openxmlformats.org/officeDocument/2006/relationships/image" Target="../media/image6.png"/><Relationship Id="rId7" Type="http://schemas.openxmlformats.org/officeDocument/2006/relationships/image" Target="../media/image151.wmf"/><Relationship Id="rId12" Type="http://schemas.openxmlformats.org/officeDocument/2006/relationships/oleObject" Target="../embeddings/oleObject187.bin"/><Relationship Id="rId17" Type="http://schemas.openxmlformats.org/officeDocument/2006/relationships/image" Target="../media/image159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89.bin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84.bin"/><Relationship Id="rId11" Type="http://schemas.openxmlformats.org/officeDocument/2006/relationships/image" Target="../media/image156.wmf"/><Relationship Id="rId5" Type="http://schemas.openxmlformats.org/officeDocument/2006/relationships/image" Target="../media/image154.wmf"/><Relationship Id="rId15" Type="http://schemas.openxmlformats.org/officeDocument/2006/relationships/image" Target="../media/image158.wmf"/><Relationship Id="rId23" Type="http://schemas.openxmlformats.org/officeDocument/2006/relationships/hyperlink" Target="http://77math.com/" TargetMode="External"/><Relationship Id="rId10" Type="http://schemas.openxmlformats.org/officeDocument/2006/relationships/oleObject" Target="../embeddings/oleObject186.bin"/><Relationship Id="rId19" Type="http://schemas.openxmlformats.org/officeDocument/2006/relationships/audio" Target="../media/audio2.wav"/><Relationship Id="rId4" Type="http://schemas.openxmlformats.org/officeDocument/2006/relationships/oleObject" Target="../embeddings/oleObject183.bin"/><Relationship Id="rId9" Type="http://schemas.openxmlformats.org/officeDocument/2006/relationships/image" Target="../media/image155.wmf"/><Relationship Id="rId14" Type="http://schemas.openxmlformats.org/officeDocument/2006/relationships/oleObject" Target="../embeddings/oleObject188.bin"/><Relationship Id="rId2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13" Type="http://schemas.openxmlformats.org/officeDocument/2006/relationships/slide" Target="slide2.xml"/><Relationship Id="rId18" Type="http://schemas.openxmlformats.org/officeDocument/2006/relationships/hyperlink" Target="http://77math.com/" TargetMode="External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91.bin"/><Relationship Id="rId12" Type="http://schemas.openxmlformats.org/officeDocument/2006/relationships/image" Target="../media/image163.wmf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60.wmf"/><Relationship Id="rId11" Type="http://schemas.openxmlformats.org/officeDocument/2006/relationships/oleObject" Target="../embeddings/oleObject193.bin"/><Relationship Id="rId5" Type="http://schemas.openxmlformats.org/officeDocument/2006/relationships/oleObject" Target="../embeddings/oleObject190.bin"/><Relationship Id="rId15" Type="http://schemas.openxmlformats.org/officeDocument/2006/relationships/image" Target="../media/image19.png"/><Relationship Id="rId10" Type="http://schemas.openxmlformats.org/officeDocument/2006/relationships/image" Target="../media/image162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92.bin"/><Relationship Id="rId1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6.bin"/><Relationship Id="rId13" Type="http://schemas.openxmlformats.org/officeDocument/2006/relationships/image" Target="../media/image168.wmf"/><Relationship Id="rId18" Type="http://schemas.openxmlformats.org/officeDocument/2006/relationships/oleObject" Target="../embeddings/oleObject201.bin"/><Relationship Id="rId3" Type="http://schemas.openxmlformats.org/officeDocument/2006/relationships/audio" Target="../media/audio1.wav"/><Relationship Id="rId21" Type="http://schemas.openxmlformats.org/officeDocument/2006/relationships/audio" Target="../media/audio2.wav"/><Relationship Id="rId7" Type="http://schemas.openxmlformats.org/officeDocument/2006/relationships/image" Target="../media/image165.wmf"/><Relationship Id="rId12" Type="http://schemas.openxmlformats.org/officeDocument/2006/relationships/oleObject" Target="../embeddings/oleObject198.bin"/><Relationship Id="rId17" Type="http://schemas.openxmlformats.org/officeDocument/2006/relationships/image" Target="../media/image170.wmf"/><Relationship Id="rId25" Type="http://schemas.openxmlformats.org/officeDocument/2006/relationships/hyperlink" Target="http://77math.com/" TargetMode="External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00.bin"/><Relationship Id="rId20" Type="http://schemas.openxmlformats.org/officeDocument/2006/relationships/slide" Target="slide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95.bin"/><Relationship Id="rId11" Type="http://schemas.openxmlformats.org/officeDocument/2006/relationships/image" Target="../media/image167.wmf"/><Relationship Id="rId24" Type="http://schemas.openxmlformats.org/officeDocument/2006/relationships/image" Target="../media/image7.png"/><Relationship Id="rId5" Type="http://schemas.openxmlformats.org/officeDocument/2006/relationships/image" Target="../media/image164.wmf"/><Relationship Id="rId15" Type="http://schemas.openxmlformats.org/officeDocument/2006/relationships/image" Target="../media/image169.wmf"/><Relationship Id="rId23" Type="http://schemas.openxmlformats.org/officeDocument/2006/relationships/image" Target="../media/image6.png"/><Relationship Id="rId10" Type="http://schemas.openxmlformats.org/officeDocument/2006/relationships/oleObject" Target="../embeddings/oleObject197.bin"/><Relationship Id="rId19" Type="http://schemas.openxmlformats.org/officeDocument/2006/relationships/image" Target="../media/image171.wmf"/><Relationship Id="rId4" Type="http://schemas.openxmlformats.org/officeDocument/2006/relationships/oleObject" Target="../embeddings/oleObject194.bin"/><Relationship Id="rId9" Type="http://schemas.openxmlformats.org/officeDocument/2006/relationships/image" Target="../media/image166.wmf"/><Relationship Id="rId14" Type="http://schemas.openxmlformats.org/officeDocument/2006/relationships/oleObject" Target="../embeddings/oleObject199.bin"/><Relationship Id="rId2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4.bin"/><Relationship Id="rId13" Type="http://schemas.openxmlformats.org/officeDocument/2006/relationships/image" Target="../media/image176.wmf"/><Relationship Id="rId18" Type="http://schemas.openxmlformats.org/officeDocument/2006/relationships/slide" Target="slide2.xml"/><Relationship Id="rId3" Type="http://schemas.openxmlformats.org/officeDocument/2006/relationships/audio" Target="../media/audio1.wav"/><Relationship Id="rId21" Type="http://schemas.openxmlformats.org/officeDocument/2006/relationships/image" Target="../media/image6.png"/><Relationship Id="rId7" Type="http://schemas.openxmlformats.org/officeDocument/2006/relationships/image" Target="../media/image173.wmf"/><Relationship Id="rId12" Type="http://schemas.openxmlformats.org/officeDocument/2006/relationships/oleObject" Target="../embeddings/oleObject206.bin"/><Relationship Id="rId17" Type="http://schemas.openxmlformats.org/officeDocument/2006/relationships/image" Target="../media/image178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08.bin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03.bin"/><Relationship Id="rId11" Type="http://schemas.openxmlformats.org/officeDocument/2006/relationships/image" Target="../media/image175.wmf"/><Relationship Id="rId5" Type="http://schemas.openxmlformats.org/officeDocument/2006/relationships/image" Target="../media/image172.wmf"/><Relationship Id="rId15" Type="http://schemas.openxmlformats.org/officeDocument/2006/relationships/image" Target="../media/image177.wmf"/><Relationship Id="rId23" Type="http://schemas.openxmlformats.org/officeDocument/2006/relationships/hyperlink" Target="http://77math.com/" TargetMode="External"/><Relationship Id="rId10" Type="http://schemas.openxmlformats.org/officeDocument/2006/relationships/oleObject" Target="../embeddings/oleObject205.bin"/><Relationship Id="rId19" Type="http://schemas.openxmlformats.org/officeDocument/2006/relationships/audio" Target="../media/audio2.wav"/><Relationship Id="rId4" Type="http://schemas.openxmlformats.org/officeDocument/2006/relationships/oleObject" Target="../embeddings/oleObject202.bin"/><Relationship Id="rId9" Type="http://schemas.openxmlformats.org/officeDocument/2006/relationships/image" Target="../media/image174.wmf"/><Relationship Id="rId14" Type="http://schemas.openxmlformats.org/officeDocument/2006/relationships/oleObject" Target="../embeddings/oleObject207.bin"/><Relationship Id="rId2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1.bin"/><Relationship Id="rId13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180.wmf"/><Relationship Id="rId12" Type="http://schemas.openxmlformats.org/officeDocument/2006/relationships/image" Target="../media/image19.png"/><Relationship Id="rId17" Type="http://schemas.openxmlformats.org/officeDocument/2006/relationships/hyperlink" Target="http://77math.com/" TargetMode="Externa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82.png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10.bin"/><Relationship Id="rId11" Type="http://schemas.openxmlformats.org/officeDocument/2006/relationships/audio" Target="../media/audio2.wav"/><Relationship Id="rId5" Type="http://schemas.openxmlformats.org/officeDocument/2006/relationships/image" Target="../media/image179.wmf"/><Relationship Id="rId15" Type="http://schemas.openxmlformats.org/officeDocument/2006/relationships/audio" Target="../media/audio3.wav"/><Relationship Id="rId10" Type="http://schemas.openxmlformats.org/officeDocument/2006/relationships/slide" Target="slide2.xml"/><Relationship Id="rId4" Type="http://schemas.openxmlformats.org/officeDocument/2006/relationships/oleObject" Target="../embeddings/oleObject209.bin"/><Relationship Id="rId9" Type="http://schemas.openxmlformats.org/officeDocument/2006/relationships/image" Target="../media/image181.wmf"/><Relationship Id="rId1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4.bin"/><Relationship Id="rId13" Type="http://schemas.openxmlformats.org/officeDocument/2006/relationships/image" Target="../media/image187.wmf"/><Relationship Id="rId18" Type="http://schemas.openxmlformats.org/officeDocument/2006/relationships/slide" Target="slide2.xml"/><Relationship Id="rId3" Type="http://schemas.openxmlformats.org/officeDocument/2006/relationships/audio" Target="../media/audio1.wav"/><Relationship Id="rId21" Type="http://schemas.openxmlformats.org/officeDocument/2006/relationships/image" Target="../media/image6.png"/><Relationship Id="rId7" Type="http://schemas.openxmlformats.org/officeDocument/2006/relationships/image" Target="../media/image184.wmf"/><Relationship Id="rId12" Type="http://schemas.openxmlformats.org/officeDocument/2006/relationships/oleObject" Target="../embeddings/oleObject216.bin"/><Relationship Id="rId17" Type="http://schemas.openxmlformats.org/officeDocument/2006/relationships/image" Target="../media/image189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18.bin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13.bin"/><Relationship Id="rId11" Type="http://schemas.openxmlformats.org/officeDocument/2006/relationships/image" Target="../media/image186.wmf"/><Relationship Id="rId5" Type="http://schemas.openxmlformats.org/officeDocument/2006/relationships/image" Target="../media/image183.wmf"/><Relationship Id="rId15" Type="http://schemas.openxmlformats.org/officeDocument/2006/relationships/image" Target="../media/image188.wmf"/><Relationship Id="rId23" Type="http://schemas.openxmlformats.org/officeDocument/2006/relationships/hyperlink" Target="http://77math.com/" TargetMode="External"/><Relationship Id="rId10" Type="http://schemas.openxmlformats.org/officeDocument/2006/relationships/oleObject" Target="../embeddings/oleObject215.bin"/><Relationship Id="rId19" Type="http://schemas.openxmlformats.org/officeDocument/2006/relationships/audio" Target="../media/audio2.wav"/><Relationship Id="rId4" Type="http://schemas.openxmlformats.org/officeDocument/2006/relationships/oleObject" Target="../embeddings/oleObject212.bin"/><Relationship Id="rId9" Type="http://schemas.openxmlformats.org/officeDocument/2006/relationships/image" Target="../media/image185.wmf"/><Relationship Id="rId14" Type="http://schemas.openxmlformats.org/officeDocument/2006/relationships/oleObject" Target="../embeddings/oleObject217.bin"/><Relationship Id="rId2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slide" Target="slide2.xml"/><Relationship Id="rId1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6.wmf"/><Relationship Id="rId12" Type="http://schemas.openxmlformats.org/officeDocument/2006/relationships/image" Target="../media/image18.wmf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5.wmf"/><Relationship Id="rId15" Type="http://schemas.openxmlformats.org/officeDocument/2006/relationships/image" Target="../media/image19.png"/><Relationship Id="rId10" Type="http://schemas.openxmlformats.org/officeDocument/2006/relationships/oleObject" Target="../embeddings/oleObject4.bin"/><Relationship Id="rId19" Type="http://schemas.openxmlformats.org/officeDocument/2006/relationships/hyperlink" Target="http://77math.com/" TargetMode="External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wmf"/><Relationship Id="rId1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77math.com/" TargetMode="External"/><Relationship Id="rId3" Type="http://schemas.openxmlformats.org/officeDocument/2006/relationships/image" Target="../media/image190.gif"/><Relationship Id="rId7" Type="http://schemas.openxmlformats.org/officeDocument/2006/relationships/image" Target="../media/image6.png"/><Relationship Id="rId12" Type="http://schemas.openxmlformats.org/officeDocument/2006/relationships/image" Target="../media/image19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93.png"/><Relationship Id="rId5" Type="http://schemas.openxmlformats.org/officeDocument/2006/relationships/audio" Target="../media/audio2.wav"/><Relationship Id="rId10" Type="http://schemas.openxmlformats.org/officeDocument/2006/relationships/image" Target="../media/image192.png"/><Relationship Id="rId4" Type="http://schemas.openxmlformats.org/officeDocument/2006/relationships/slide" Target="slide2.xml"/><Relationship Id="rId9" Type="http://schemas.openxmlformats.org/officeDocument/2006/relationships/image" Target="../media/image19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hyperlink" Target="http://77math.com/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9.gif"/><Relationship Id="rId5" Type="http://schemas.openxmlformats.org/officeDocument/2006/relationships/audio" Target="../media/audio2.wav"/><Relationship Id="rId10" Type="http://schemas.openxmlformats.org/officeDocument/2006/relationships/image" Target="../media/image196.gif"/><Relationship Id="rId4" Type="http://schemas.openxmlformats.org/officeDocument/2006/relationships/slide" Target="slide2.xml"/><Relationship Id="rId9" Type="http://schemas.openxmlformats.org/officeDocument/2006/relationships/image" Target="../media/image19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26" Type="http://schemas.openxmlformats.org/officeDocument/2006/relationships/slide" Target="slide2.xml"/><Relationship Id="rId3" Type="http://schemas.openxmlformats.org/officeDocument/2006/relationships/audio" Target="../media/audio1.wav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25.wmf"/><Relationship Id="rId29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27.wmf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8.bin"/><Relationship Id="rId28" Type="http://schemas.openxmlformats.org/officeDocument/2006/relationships/image" Target="../media/image19.png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16.bin"/><Relationship Id="rId31" Type="http://schemas.openxmlformats.org/officeDocument/2006/relationships/hyperlink" Target="http://77math.com/" TargetMode="External"/><Relationship Id="rId4" Type="http://schemas.openxmlformats.org/officeDocument/2006/relationships/image" Target="../media/image28.jpeg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1.bin"/><Relationship Id="rId22" Type="http://schemas.openxmlformats.org/officeDocument/2006/relationships/image" Target="../media/image26.wmf"/><Relationship Id="rId27" Type="http://schemas.openxmlformats.org/officeDocument/2006/relationships/audio" Target="../media/audio2.wav"/><Relationship Id="rId30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3.wmf"/><Relationship Id="rId18" Type="http://schemas.openxmlformats.org/officeDocument/2006/relationships/hyperlink" Target="http://77math.com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audio" Target="../media/audio2.wav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1.wmf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8.wmf"/><Relationship Id="rId18" Type="http://schemas.openxmlformats.org/officeDocument/2006/relationships/image" Target="../media/image19.png"/><Relationship Id="rId3" Type="http://schemas.openxmlformats.org/officeDocument/2006/relationships/audio" Target="../media/audio1.wav"/><Relationship Id="rId21" Type="http://schemas.openxmlformats.org/officeDocument/2006/relationships/hyperlink" Target="http://77math.com/" TargetMode="Externa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29.bin"/><Relationship Id="rId17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6" Type="http://schemas.openxmlformats.org/officeDocument/2006/relationships/slide" Target="slide2.xml"/><Relationship Id="rId20" Type="http://schemas.openxmlformats.org/officeDocument/2006/relationships/image" Target="../media/image7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6.png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3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43.wmf"/><Relationship Id="rId1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9.png"/><Relationship Id="rId20" Type="http://schemas.openxmlformats.org/officeDocument/2006/relationships/hyperlink" Target="http://77math.com/" TargetMode="Externa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2.wmf"/><Relationship Id="rId5" Type="http://schemas.openxmlformats.org/officeDocument/2006/relationships/image" Target="../media/image15.wmf"/><Relationship Id="rId15" Type="http://schemas.openxmlformats.org/officeDocument/2006/relationships/audio" Target="../media/audio2.wav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9.gi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41.wmf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47.wmf"/><Relationship Id="rId26" Type="http://schemas.openxmlformats.org/officeDocument/2006/relationships/image" Target="../media/image51.wmf"/><Relationship Id="rId39" Type="http://schemas.openxmlformats.org/officeDocument/2006/relationships/hyperlink" Target="http://77math.com/" TargetMode="External"/><Relationship Id="rId3" Type="http://schemas.openxmlformats.org/officeDocument/2006/relationships/audio" Target="../media/audio1.wav"/><Relationship Id="rId21" Type="http://schemas.openxmlformats.org/officeDocument/2006/relationships/oleObject" Target="../embeddings/oleObject45.bin"/><Relationship Id="rId34" Type="http://schemas.openxmlformats.org/officeDocument/2006/relationships/audio" Target="../media/audio2.wav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43.bin"/><Relationship Id="rId25" Type="http://schemas.openxmlformats.org/officeDocument/2006/relationships/oleObject" Target="../embeddings/oleObject47.bin"/><Relationship Id="rId33" Type="http://schemas.openxmlformats.org/officeDocument/2006/relationships/slide" Target="slide2.xml"/><Relationship Id="rId38" Type="http://schemas.openxmlformats.org/officeDocument/2006/relationships/image" Target="../media/image5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29" Type="http://schemas.openxmlformats.org/officeDocument/2006/relationships/oleObject" Target="../embeddings/oleObject49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39.bin"/><Relationship Id="rId24" Type="http://schemas.openxmlformats.org/officeDocument/2006/relationships/image" Target="../media/image50.wmf"/><Relationship Id="rId32" Type="http://schemas.openxmlformats.org/officeDocument/2006/relationships/image" Target="../media/image54.wmf"/><Relationship Id="rId37" Type="http://schemas.openxmlformats.org/officeDocument/2006/relationships/image" Target="../media/image7.png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2.bin"/><Relationship Id="rId23" Type="http://schemas.openxmlformats.org/officeDocument/2006/relationships/oleObject" Target="../embeddings/oleObject46.bin"/><Relationship Id="rId28" Type="http://schemas.openxmlformats.org/officeDocument/2006/relationships/image" Target="../media/image52.wmf"/><Relationship Id="rId36" Type="http://schemas.openxmlformats.org/officeDocument/2006/relationships/image" Target="../media/image6.png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44.bin"/><Relationship Id="rId31" Type="http://schemas.openxmlformats.org/officeDocument/2006/relationships/oleObject" Target="../embeddings/oleObject50.bin"/><Relationship Id="rId4" Type="http://schemas.openxmlformats.org/officeDocument/2006/relationships/image" Target="../media/image28.jpeg"/><Relationship Id="rId9" Type="http://schemas.openxmlformats.org/officeDocument/2006/relationships/oleObject" Target="../embeddings/oleObject38.bin"/><Relationship Id="rId14" Type="http://schemas.openxmlformats.org/officeDocument/2006/relationships/oleObject" Target="../embeddings/oleObject41.bin"/><Relationship Id="rId22" Type="http://schemas.openxmlformats.org/officeDocument/2006/relationships/image" Target="../media/image49.wmf"/><Relationship Id="rId27" Type="http://schemas.openxmlformats.org/officeDocument/2006/relationships/oleObject" Target="../embeddings/oleObject48.bin"/><Relationship Id="rId30" Type="http://schemas.openxmlformats.org/officeDocument/2006/relationships/image" Target="../media/image53.wmf"/><Relationship Id="rId35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42.wmf"/><Relationship Id="rId1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5" Type="http://schemas.openxmlformats.org/officeDocument/2006/relationships/audio" Target="../media/audio2.wav"/><Relationship Id="rId10" Type="http://schemas.openxmlformats.org/officeDocument/2006/relationships/oleObject" Target="../embeddings/oleObject54.bin"/><Relationship Id="rId19" Type="http://schemas.openxmlformats.org/officeDocument/2006/relationships/hyperlink" Target="http://77math.com/" TargetMode="External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8.wmf"/><Relationship Id="rId1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143504" y="500042"/>
            <a:ext cx="3098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 b="1" dirty="0">
                <a:latin typeface="+mn-lt"/>
                <a:cs typeface="+mj-cs"/>
              </a:rPr>
              <a:t>به نام خداوند بخشنده مهربان</a:t>
            </a:r>
            <a:endParaRPr lang="fa-IR" sz="2400" dirty="0">
              <a:latin typeface="+mn-lt"/>
              <a:cs typeface="+mj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3108" y="1500174"/>
            <a:ext cx="4516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7200" b="1" dirty="0">
                <a:cs typeface="B Kamran Outline" pitchFamily="2" charset="-78"/>
              </a:rPr>
              <a:t>مبحث اتحادها</a:t>
            </a:r>
            <a:endParaRPr lang="fa-IR" sz="7200" dirty="0">
              <a:cs typeface="B Kamran Outline" pitchFamily="2" charset="-7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2593" y="3071810"/>
            <a:ext cx="33874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 b="1" dirty="0">
                <a:cs typeface="+mn-cs"/>
              </a:rPr>
              <a:t>کتاب ریاضی یک </a:t>
            </a:r>
            <a:r>
              <a:rPr lang="en-US" sz="2400" b="1" smtClean="0">
                <a:cs typeface="+mn-cs"/>
              </a:rPr>
              <a:t> </a:t>
            </a:r>
            <a:r>
              <a:rPr lang="fa-IR" sz="2400" b="1" smtClean="0">
                <a:cs typeface="+mn-cs"/>
              </a:rPr>
              <a:t>اول </a:t>
            </a:r>
            <a:r>
              <a:rPr lang="fa-IR" sz="2400" b="1" dirty="0">
                <a:cs typeface="+mn-cs"/>
              </a:rPr>
              <a:t>دبیرستان</a:t>
            </a:r>
            <a:endParaRPr lang="fa-IR" sz="2400" dirty="0">
              <a:cs typeface="+mn-cs"/>
            </a:endParaRPr>
          </a:p>
        </p:txBody>
      </p:sp>
      <p:sp>
        <p:nvSpPr>
          <p:cNvPr id="8" name="Multiply 7">
            <a:hlinkClick r:id="" action="ppaction://hlinkshowjump?jump=endshow">
              <a:snd r:embed="rId4" name="click.wav"/>
            </a:hlinkClick>
          </p:cNvPr>
          <p:cNvSpPr/>
          <p:nvPr/>
        </p:nvSpPr>
        <p:spPr>
          <a:xfrm>
            <a:off x="8501063" y="5143500"/>
            <a:ext cx="357187" cy="428625"/>
          </a:xfrm>
          <a:prstGeom prst="mathMultiply">
            <a:avLst/>
          </a:prstGeom>
          <a:solidFill>
            <a:srgbClr val="FF0000"/>
          </a:solidFill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30726" name="Picture 10" descr="07.gif">
            <a:hlinkClick r:id="" action="ppaction://hlinkshowjump?jump=nextslide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1063" y="5786438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8" descr="06.gif">
            <a:hlinkClick r:id="" action="ppaction://hlinkshowjump?jump=previousslide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01063" y="6286500"/>
            <a:ext cx="431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9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4659313"/>
            <a:ext cx="2325687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rot="16200000" flipH="1">
            <a:off x="4964907" y="3393281"/>
            <a:ext cx="6858000" cy="71437"/>
          </a:xfrm>
          <a:prstGeom prst="line">
            <a:avLst/>
          </a:prstGeom>
          <a:ln w="1587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30" name="Picture 11" descr="AG00130_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768917">
            <a:off x="6775346" y="4792852"/>
            <a:ext cx="4095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214678" y="3571876"/>
            <a:ext cx="3725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 smtClean="0">
                <a:latin typeface="Book Antiqua" pitchFamily="18" charset="0"/>
                <a:cs typeface="B Kamran Outline" pitchFamily="2" charset="-78"/>
              </a:rPr>
              <a:t>کاری از: خدیجه اقدامی مقدم(دبیر ریاضی)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034" y="6286520"/>
            <a:ext cx="2125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www.77math.com</a:t>
            </a:r>
            <a:endParaRPr lang="en-US" dirty="0"/>
          </a:p>
        </p:txBody>
      </p:sp>
      <p:pic>
        <p:nvPicPr>
          <p:cNvPr id="15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572528" y="464344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6.38298E-7 L -0.29931 0.276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1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/>
      <p:bldP spid="5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0"/>
          <p:cNvGraphicFramePr>
            <a:graphicFrameLocks noChangeAspect="1"/>
          </p:cNvGraphicFramePr>
          <p:nvPr/>
        </p:nvGraphicFramePr>
        <p:xfrm>
          <a:off x="768350" y="571500"/>
          <a:ext cx="377666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4" imgW="1333440" imgH="279360" progId="Equation.3">
                  <p:embed/>
                </p:oleObj>
              </mc:Choice>
              <mc:Fallback>
                <p:oleObj name="Equation" r:id="rId4" imgW="1333440" imgH="27936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571500"/>
                        <a:ext cx="3776663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88963" y="1428750"/>
          <a:ext cx="4125912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6" imgW="1523880" imgH="228600" progId="Equation.3">
                  <p:embed/>
                </p:oleObj>
              </mc:Choice>
              <mc:Fallback>
                <p:oleObj name="Equation" r:id="rId6" imgW="152388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1428750"/>
                        <a:ext cx="4125912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601663" y="2071688"/>
          <a:ext cx="57038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8" imgW="1777680" imgH="177480" progId="Equation.3">
                  <p:embed/>
                </p:oleObj>
              </mc:Choice>
              <mc:Fallback>
                <p:oleObj name="Equation" r:id="rId8" imgW="177768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2071688"/>
                        <a:ext cx="5703887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858838" y="3714750"/>
          <a:ext cx="3021012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10" imgW="1066680" imgH="228600" progId="Equation.3">
                  <p:embed/>
                </p:oleObj>
              </mc:Choice>
              <mc:Fallback>
                <p:oleObj name="Equation" r:id="rId10" imgW="10666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3714750"/>
                        <a:ext cx="3021012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947738" y="4357688"/>
          <a:ext cx="3309937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12" imgW="1168200" imgH="228600" progId="Equation.3">
                  <p:embed/>
                </p:oleObj>
              </mc:Choice>
              <mc:Fallback>
                <p:oleObj name="Equation" r:id="rId12" imgW="11682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4357688"/>
                        <a:ext cx="3309937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930275" y="5143500"/>
          <a:ext cx="39211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14" imgW="1384200" imgH="177480" progId="Equation.3">
                  <p:embed/>
                </p:oleObj>
              </mc:Choice>
              <mc:Fallback>
                <p:oleObj name="Equation" r:id="rId14" imgW="138420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5143500"/>
                        <a:ext cx="39211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6143625" y="500063"/>
            <a:ext cx="1714500" cy="7143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8201" name="Rectangle 14"/>
          <p:cNvSpPr>
            <a:spLocks noChangeArrowheads="1"/>
          </p:cNvSpPr>
          <p:nvPr/>
        </p:nvSpPr>
        <p:spPr bwMode="auto">
          <a:xfrm>
            <a:off x="6143625" y="642938"/>
            <a:ext cx="1628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 b="1"/>
              <a:t>مثا</a:t>
            </a:r>
            <a:r>
              <a:rPr lang="en-US" sz="2400" b="1"/>
              <a:t> </a:t>
            </a:r>
            <a:r>
              <a:rPr lang="fa-IR" sz="2400" b="1"/>
              <a:t>ل عددی1:</a:t>
            </a:r>
            <a:endParaRPr lang="fa-IR" sz="2400"/>
          </a:p>
        </p:txBody>
      </p:sp>
      <p:sp>
        <p:nvSpPr>
          <p:cNvPr id="16" name="Rounded Rectangle 15"/>
          <p:cNvSpPr/>
          <p:nvPr/>
        </p:nvSpPr>
        <p:spPr>
          <a:xfrm>
            <a:off x="6000750" y="3286125"/>
            <a:ext cx="1714500" cy="7143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8203" name="Rectangle 16"/>
          <p:cNvSpPr>
            <a:spLocks noChangeArrowheads="1"/>
          </p:cNvSpPr>
          <p:nvPr/>
        </p:nvSpPr>
        <p:spPr bwMode="auto">
          <a:xfrm>
            <a:off x="6073775" y="3429000"/>
            <a:ext cx="1628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 b="1"/>
              <a:t>مثا</a:t>
            </a:r>
            <a:r>
              <a:rPr lang="en-US" sz="2400" b="1"/>
              <a:t> </a:t>
            </a:r>
            <a:r>
              <a:rPr lang="fa-IR" sz="2400" b="1"/>
              <a:t>ل عددی2:</a:t>
            </a:r>
            <a:endParaRPr lang="fa-IR" sz="2400"/>
          </a:p>
        </p:txBody>
      </p:sp>
      <p:sp>
        <p:nvSpPr>
          <p:cNvPr id="17" name="Multiply 16">
            <a:hlinkClick r:id="" action="ppaction://hlinkshowjump?jump=endshow"/>
          </p:cNvPr>
          <p:cNvSpPr/>
          <p:nvPr/>
        </p:nvSpPr>
        <p:spPr>
          <a:xfrm>
            <a:off x="8501063" y="714375"/>
            <a:ext cx="357187" cy="428625"/>
          </a:xfrm>
          <a:prstGeom prst="mathMultiply">
            <a:avLst/>
          </a:prstGeom>
          <a:solidFill>
            <a:srgbClr val="FF0000"/>
          </a:solidFill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8205" name="Picture 3" descr="13.gif">
            <a:hlinkClick r:id="rId16" action="ppaction://hlinksldjump">
              <a:snd r:embed="rId17" name="click.wav"/>
            </a:hlinkClick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429625" y="142875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0" descr="07.gif">
            <a:hlinkClick r:id="" action="ppaction://hlinkshowjump?jump=nextslide">
              <a:snd r:embed="rId17" name="click.wav"/>
            </a:hlinkClick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429625" y="1357313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7" descr="06.gif">
            <a:hlinkClick r:id="" action="ppaction://hlinkshowjump?jump=previousslide">
              <a:snd r:embed="rId17" name="click.wav"/>
            </a:hlinkClick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429625" y="2000250"/>
            <a:ext cx="431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>
            <a:hlinkClick r:id="rId21"/>
          </p:cNvPr>
          <p:cNvSpPr/>
          <p:nvPr/>
        </p:nvSpPr>
        <p:spPr>
          <a:xfrm>
            <a:off x="0" y="6611779"/>
            <a:ext cx="12634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www.77math.com</a:t>
            </a:r>
            <a:endParaRPr lang="en-US" sz="1000" dirty="0"/>
          </a:p>
        </p:txBody>
      </p:sp>
    </p:spTree>
  </p:cSld>
  <p:clrMapOvr>
    <a:masterClrMapping/>
  </p:clrMapOvr>
  <p:transition>
    <p:strips dir="l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201" grpId="0"/>
      <p:bldP spid="16" grpId="0" animBg="1"/>
      <p:bldP spid="82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ChangeArrowheads="1"/>
          </p:cNvSpPr>
          <p:nvPr/>
        </p:nvSpPr>
        <p:spPr bwMode="auto">
          <a:xfrm>
            <a:off x="8959850" y="2730500"/>
            <a:ext cx="1841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38088" anchor="ctr">
            <a:spAutoFit/>
          </a:bodyPr>
          <a:lstStyle/>
          <a:p>
            <a:endParaRPr lang="fa-IR"/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0" y="2965450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65450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5795963" y="1150938"/>
            <a:ext cx="2014537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 algn="l"/>
            <a:r>
              <a:rPr lang="fa-IR" sz="3200">
                <a:cs typeface="B Jadid" pitchFamily="2" charset="-78"/>
              </a:rPr>
              <a:t>اتحاد سوم :</a:t>
            </a:r>
            <a:endParaRPr lang="en-US" sz="3200"/>
          </a:p>
          <a:p>
            <a:pPr algn="ctr" rtl="0" eaLnBrk="0" hangingPunct="0"/>
            <a:r>
              <a:rPr lang="fa-IR" sz="2000"/>
              <a:t>(</a:t>
            </a:r>
            <a:r>
              <a:rPr lang="fa-IR" sz="2000" b="1"/>
              <a:t>اتحاد مزدوج)</a:t>
            </a:r>
            <a:endParaRPr lang="en-US" sz="2000" b="1"/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8959850" y="31115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9226" name="Rectangle 6"/>
          <p:cNvSpPr>
            <a:spLocks noChangeArrowheads="1"/>
          </p:cNvSpPr>
          <p:nvPr/>
        </p:nvSpPr>
        <p:spPr bwMode="auto">
          <a:xfrm>
            <a:off x="8959850" y="33782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9227" name="Rectangle 7"/>
          <p:cNvSpPr>
            <a:spLocks noChangeArrowheads="1"/>
          </p:cNvSpPr>
          <p:nvPr/>
        </p:nvSpPr>
        <p:spPr bwMode="auto">
          <a:xfrm>
            <a:off x="5913438" y="2601913"/>
            <a:ext cx="13398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a-IR" sz="3200" b="1"/>
              <a:t>مثال 1:</a:t>
            </a:r>
            <a:r>
              <a:rPr lang="fa-IR" sz="3200"/>
              <a:t> </a:t>
            </a:r>
          </a:p>
        </p:txBody>
      </p:sp>
      <p:sp>
        <p:nvSpPr>
          <p:cNvPr id="9228" name="Rectangle 8"/>
          <p:cNvSpPr>
            <a:spLocks noChangeArrowheads="1"/>
          </p:cNvSpPr>
          <p:nvPr/>
        </p:nvSpPr>
        <p:spPr bwMode="auto">
          <a:xfrm>
            <a:off x="8959850" y="31115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9219" name="Object 9"/>
          <p:cNvGraphicFramePr>
            <a:graphicFrameLocks noChangeAspect="1"/>
          </p:cNvGraphicFramePr>
          <p:nvPr/>
        </p:nvGraphicFramePr>
        <p:xfrm>
          <a:off x="525463" y="4146550"/>
          <a:ext cx="483393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6" imgW="1676160" imgH="266400" progId="Equation.3">
                  <p:embed/>
                </p:oleObj>
              </mc:Choice>
              <mc:Fallback>
                <p:oleObj name="Equation" r:id="rId6" imgW="1676160" imgH="266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4146550"/>
                        <a:ext cx="4833937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8959850" y="42529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9230" name="Line 11"/>
          <p:cNvSpPr>
            <a:spLocks noChangeShapeType="1"/>
          </p:cNvSpPr>
          <p:nvPr/>
        </p:nvSpPr>
        <p:spPr bwMode="auto">
          <a:xfrm>
            <a:off x="684213" y="32845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1" name="Line 12"/>
          <p:cNvSpPr>
            <a:spLocks noChangeShapeType="1"/>
          </p:cNvSpPr>
          <p:nvPr/>
        </p:nvSpPr>
        <p:spPr bwMode="auto">
          <a:xfrm flipH="1">
            <a:off x="1258888" y="3357563"/>
            <a:ext cx="730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9220" name="Object 13"/>
          <p:cNvGraphicFramePr>
            <a:graphicFrameLocks noChangeAspect="1"/>
          </p:cNvGraphicFramePr>
          <p:nvPr/>
        </p:nvGraphicFramePr>
        <p:xfrm>
          <a:off x="492125" y="2565400"/>
          <a:ext cx="45593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8" imgW="1498320" imgH="266400" progId="Equation.3">
                  <p:embed/>
                </p:oleObj>
              </mc:Choice>
              <mc:Fallback>
                <p:oleObj name="Equation" r:id="rId8" imgW="1498320" imgH="2664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2565400"/>
                        <a:ext cx="45593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2" name="AutoShape 14"/>
          <p:cNvSpPr>
            <a:spLocks noChangeArrowheads="1"/>
          </p:cNvSpPr>
          <p:nvPr/>
        </p:nvSpPr>
        <p:spPr bwMode="auto">
          <a:xfrm>
            <a:off x="539750" y="1052513"/>
            <a:ext cx="5111750" cy="9144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9233" name="Line 16"/>
          <p:cNvSpPr>
            <a:spLocks noChangeShapeType="1"/>
          </p:cNvSpPr>
          <p:nvPr/>
        </p:nvSpPr>
        <p:spPr bwMode="auto">
          <a:xfrm flipH="1">
            <a:off x="2555875" y="3284538"/>
            <a:ext cx="1444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4" name="Line 17"/>
          <p:cNvSpPr>
            <a:spLocks noChangeShapeType="1"/>
          </p:cNvSpPr>
          <p:nvPr/>
        </p:nvSpPr>
        <p:spPr bwMode="auto">
          <a:xfrm>
            <a:off x="4716463" y="3284538"/>
            <a:ext cx="14287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5" name="Line 18"/>
          <p:cNvSpPr>
            <a:spLocks noChangeShapeType="1"/>
          </p:cNvSpPr>
          <p:nvPr/>
        </p:nvSpPr>
        <p:spPr bwMode="auto">
          <a:xfrm>
            <a:off x="1979613" y="321310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6" name="Line 19"/>
          <p:cNvSpPr>
            <a:spLocks noChangeShapeType="1"/>
          </p:cNvSpPr>
          <p:nvPr/>
        </p:nvSpPr>
        <p:spPr bwMode="auto">
          <a:xfrm flipH="1">
            <a:off x="3779838" y="3213100"/>
            <a:ext cx="714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7" name="Rectangle 20"/>
          <p:cNvSpPr>
            <a:spLocks noChangeArrowheads="1"/>
          </p:cNvSpPr>
          <p:nvPr/>
        </p:nvSpPr>
        <p:spPr bwMode="auto">
          <a:xfrm>
            <a:off x="8959850" y="31003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9221" name="Object 21"/>
          <p:cNvGraphicFramePr>
            <a:graphicFrameLocks noChangeAspect="1"/>
          </p:cNvGraphicFramePr>
          <p:nvPr/>
        </p:nvGraphicFramePr>
        <p:xfrm>
          <a:off x="3059113" y="5157788"/>
          <a:ext cx="2228850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10" imgW="622080" imgH="291960" progId="Equation.3">
                  <p:embed/>
                </p:oleObj>
              </mc:Choice>
              <mc:Fallback>
                <p:oleObj name="Equation" r:id="rId10" imgW="622080" imgH="2919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157788"/>
                        <a:ext cx="2228850" cy="1062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8959850" y="33893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9222" name="Object 23"/>
          <p:cNvGraphicFramePr>
            <a:graphicFrameLocks noChangeAspect="1"/>
          </p:cNvGraphicFramePr>
          <p:nvPr/>
        </p:nvGraphicFramePr>
        <p:xfrm>
          <a:off x="679450" y="1125538"/>
          <a:ext cx="45402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12" imgW="1549080" imgH="266400" progId="Equation.3">
                  <p:embed/>
                </p:oleObj>
              </mc:Choice>
              <mc:Fallback>
                <p:oleObj name="Equation" r:id="rId12" imgW="1549080" imgH="2664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1125538"/>
                        <a:ext cx="454025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37" name="AutoShape 29"/>
          <p:cNvSpPr>
            <a:spLocks noChangeArrowheads="1"/>
          </p:cNvSpPr>
          <p:nvPr/>
        </p:nvSpPr>
        <p:spPr bwMode="auto">
          <a:xfrm>
            <a:off x="6084888" y="836613"/>
            <a:ext cx="287337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94238" name="AutoShape 30"/>
          <p:cNvSpPr>
            <a:spLocks noChangeArrowheads="1"/>
          </p:cNvSpPr>
          <p:nvPr/>
        </p:nvSpPr>
        <p:spPr bwMode="auto">
          <a:xfrm>
            <a:off x="6516688" y="836613"/>
            <a:ext cx="287337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94239" name="AutoShape 31"/>
          <p:cNvSpPr>
            <a:spLocks noChangeArrowheads="1"/>
          </p:cNvSpPr>
          <p:nvPr/>
        </p:nvSpPr>
        <p:spPr bwMode="auto">
          <a:xfrm>
            <a:off x="6948488" y="836613"/>
            <a:ext cx="287337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Multiply 29">
            <a:hlinkClick r:id="" action="ppaction://hlinkshowjump?jump=endshow"/>
          </p:cNvPr>
          <p:cNvSpPr/>
          <p:nvPr/>
        </p:nvSpPr>
        <p:spPr>
          <a:xfrm>
            <a:off x="8501063" y="714375"/>
            <a:ext cx="357187" cy="428625"/>
          </a:xfrm>
          <a:prstGeom prst="mathMultiply">
            <a:avLst/>
          </a:prstGeom>
          <a:solidFill>
            <a:srgbClr val="FF0000"/>
          </a:solidFill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9243" name="Picture 3" descr="13.gif">
            <a:hlinkClick r:id="rId14" action="ppaction://hlinksldjump">
              <a:snd r:embed="rId15" name="click.wav"/>
            </a:hlinkClick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429625" y="142875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4" name="Picture 10" descr="07.gif">
            <a:hlinkClick r:id="" action="ppaction://hlinkshowjump?jump=nextslide">
              <a:snd r:embed="rId15" name="click.wav"/>
            </a:hlinkClick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429625" y="1357313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7" descr="06.gif">
            <a:hlinkClick r:id="" action="ppaction://hlinkshowjump?jump=previousslide">
              <a:snd r:embed="rId15" name="click.wav"/>
            </a:hlinkClick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429625" y="2000250"/>
            <a:ext cx="431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>
            <a:hlinkClick r:id="rId19"/>
          </p:cNvPr>
          <p:cNvSpPr/>
          <p:nvPr/>
        </p:nvSpPr>
        <p:spPr>
          <a:xfrm>
            <a:off x="0" y="6611779"/>
            <a:ext cx="12634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www.77math.com</a:t>
            </a:r>
            <a:endParaRPr lang="en-US" sz="1000" dirty="0"/>
          </a:p>
        </p:txBody>
      </p:sp>
    </p:spTree>
  </p:cSld>
  <p:clrMapOvr>
    <a:masterClrMapping/>
  </p:clrMapOvr>
  <p:transition>
    <p:strips dir="l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27" grpId="0"/>
      <p:bldP spid="9230" grpId="0" animBg="1"/>
      <p:bldP spid="9231" grpId="0" animBg="1"/>
      <p:bldP spid="9232" grpId="0" animBg="1"/>
      <p:bldP spid="9233" grpId="0" animBg="1"/>
      <p:bldP spid="9234" grpId="0" animBg="1"/>
      <p:bldP spid="9235" grpId="0" animBg="1"/>
      <p:bldP spid="92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50" y="785813"/>
            <a:ext cx="1714500" cy="1357312"/>
          </a:xfrm>
          <a:prstGeom prst="rect">
            <a:avLst/>
          </a:prstGeom>
          <a:solidFill>
            <a:srgbClr val="33CC33"/>
          </a:solidFill>
          <a:ln>
            <a:solidFill>
              <a:schemeClr val="bg2">
                <a:alpha val="9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57688" y="428625"/>
            <a:ext cx="31242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a-IR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B Jadid" pitchFamily="2" charset="-78"/>
              </a:rPr>
              <a:t>اثبات تصویری اتحاد مزدوج: </a:t>
            </a:r>
            <a:endParaRPr lang="fa-IR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750" y="2143125"/>
            <a:ext cx="1714500" cy="64293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43250" y="785813"/>
            <a:ext cx="571500" cy="1357312"/>
          </a:xfrm>
          <a:prstGeom prst="rec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43250" y="2143125"/>
            <a:ext cx="571500" cy="64293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28750" y="3357563"/>
            <a:ext cx="1785938" cy="1357312"/>
          </a:xfrm>
          <a:prstGeom prst="rect">
            <a:avLst/>
          </a:prstGeom>
          <a:solidFill>
            <a:srgbClr val="33CC33"/>
          </a:solidFill>
          <a:ln>
            <a:solidFill>
              <a:schemeClr val="bg2">
                <a:alpha val="9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rot="282158">
            <a:off x="3482975" y="3378200"/>
            <a:ext cx="571500" cy="1357313"/>
          </a:xfrm>
          <a:prstGeom prst="rec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28750" y="4714875"/>
            <a:ext cx="1785938" cy="64293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 rot="335343">
            <a:off x="3394075" y="4764088"/>
            <a:ext cx="571500" cy="58896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00688" y="4286250"/>
            <a:ext cx="1928812" cy="1500188"/>
          </a:xfrm>
          <a:prstGeom prst="rect">
            <a:avLst/>
          </a:prstGeom>
          <a:solidFill>
            <a:srgbClr val="33CC33"/>
          </a:solidFill>
          <a:ln>
            <a:solidFill>
              <a:schemeClr val="bg2">
                <a:alpha val="9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00688" y="5786438"/>
            <a:ext cx="571500" cy="5715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 rot="5400000">
            <a:off x="6465094" y="5393532"/>
            <a:ext cx="571500" cy="1357312"/>
          </a:xfrm>
          <a:prstGeom prst="rec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0242" name="Object 21"/>
          <p:cNvGraphicFramePr>
            <a:graphicFrameLocks noChangeAspect="1"/>
          </p:cNvGraphicFramePr>
          <p:nvPr/>
        </p:nvGraphicFramePr>
        <p:xfrm>
          <a:off x="2071688" y="785813"/>
          <a:ext cx="2857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Equation" r:id="rId4" imgW="126720" imgH="139680" progId="Equation.3">
                  <p:embed/>
                </p:oleObj>
              </mc:Choice>
              <mc:Fallback>
                <p:oleObj name="Equation" r:id="rId4" imgW="126720" imgH="1396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785813"/>
                        <a:ext cx="2857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2"/>
          <p:cNvGraphicFramePr>
            <a:graphicFrameLocks noChangeAspect="1"/>
          </p:cNvGraphicFramePr>
          <p:nvPr/>
        </p:nvGraphicFramePr>
        <p:xfrm>
          <a:off x="2071688" y="1857375"/>
          <a:ext cx="2857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Equation" r:id="rId6" imgW="126720" imgH="139680" progId="Equation.3">
                  <p:embed/>
                </p:oleObj>
              </mc:Choice>
              <mc:Fallback>
                <p:oleObj name="Equation" r:id="rId6" imgW="126720" imgH="1396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1857375"/>
                        <a:ext cx="285750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3"/>
          <p:cNvGraphicFramePr>
            <a:graphicFrameLocks noChangeAspect="1"/>
          </p:cNvGraphicFramePr>
          <p:nvPr/>
        </p:nvGraphicFramePr>
        <p:xfrm>
          <a:off x="6286500" y="4000500"/>
          <a:ext cx="2857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Equation" r:id="rId7" imgW="126720" imgH="139680" progId="Equation.3">
                  <p:embed/>
                </p:oleObj>
              </mc:Choice>
              <mc:Fallback>
                <p:oleObj name="Equation" r:id="rId7" imgW="126720" imgH="1396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4000500"/>
                        <a:ext cx="285750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4"/>
          <p:cNvGraphicFramePr>
            <a:graphicFrameLocks noChangeAspect="1"/>
          </p:cNvGraphicFramePr>
          <p:nvPr/>
        </p:nvGraphicFramePr>
        <p:xfrm>
          <a:off x="4857750" y="5214938"/>
          <a:ext cx="258763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8" imgW="126720" imgH="139680" progId="Equation.3">
                  <p:embed/>
                </p:oleObj>
              </mc:Choice>
              <mc:Fallback>
                <p:oleObj name="Equation" r:id="rId8" imgW="126720" imgH="139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5214938"/>
                        <a:ext cx="258763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5"/>
          <p:cNvGraphicFramePr>
            <a:graphicFrameLocks noChangeAspect="1"/>
          </p:cNvGraphicFramePr>
          <p:nvPr/>
        </p:nvGraphicFramePr>
        <p:xfrm>
          <a:off x="6357938" y="6548438"/>
          <a:ext cx="280987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Equation" r:id="rId9" imgW="126720" imgH="139680" progId="Equation.3">
                  <p:embed/>
                </p:oleObj>
              </mc:Choice>
              <mc:Fallback>
                <p:oleObj name="Equation" r:id="rId9" imgW="126720" imgH="1396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6548438"/>
                        <a:ext cx="280987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6"/>
          <p:cNvGraphicFramePr>
            <a:graphicFrameLocks noChangeAspect="1"/>
          </p:cNvGraphicFramePr>
          <p:nvPr/>
        </p:nvGraphicFramePr>
        <p:xfrm>
          <a:off x="2143125" y="2428875"/>
          <a:ext cx="2794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Equation" r:id="rId11" imgW="126720" imgH="139680" progId="Equation.3">
                  <p:embed/>
                </p:oleObj>
              </mc:Choice>
              <mc:Fallback>
                <p:oleObj name="Equation" r:id="rId11" imgW="126720" imgH="1396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2428875"/>
                        <a:ext cx="279400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7"/>
          <p:cNvGraphicFramePr>
            <a:graphicFrameLocks noChangeAspect="1"/>
          </p:cNvGraphicFramePr>
          <p:nvPr/>
        </p:nvGraphicFramePr>
        <p:xfrm>
          <a:off x="2071688" y="3357563"/>
          <a:ext cx="2857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Equation" r:id="rId12" imgW="126720" imgH="139680" progId="Equation.3">
                  <p:embed/>
                </p:oleObj>
              </mc:Choice>
              <mc:Fallback>
                <p:oleObj name="Equation" r:id="rId12" imgW="126720" imgH="1396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3357563"/>
                        <a:ext cx="2857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8"/>
          <p:cNvGraphicFramePr>
            <a:graphicFrameLocks noChangeAspect="1"/>
          </p:cNvGraphicFramePr>
          <p:nvPr/>
        </p:nvGraphicFramePr>
        <p:xfrm>
          <a:off x="7929563" y="5072063"/>
          <a:ext cx="2857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Equation" r:id="rId13" imgW="126720" imgH="139680" progId="Equation.3">
                  <p:embed/>
                </p:oleObj>
              </mc:Choice>
              <mc:Fallback>
                <p:oleObj name="Equation" r:id="rId13" imgW="126720" imgH="1396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9563" y="5072063"/>
                        <a:ext cx="2857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2071688" y="4357688"/>
          <a:ext cx="2857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Equation" r:id="rId14" imgW="126720" imgH="139680" progId="Equation.3">
                  <p:embed/>
                </p:oleObj>
              </mc:Choice>
              <mc:Fallback>
                <p:oleObj name="Equation" r:id="rId14" imgW="126720" imgH="1396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4357688"/>
                        <a:ext cx="2857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Left Brace 31"/>
          <p:cNvSpPr/>
          <p:nvPr/>
        </p:nvSpPr>
        <p:spPr>
          <a:xfrm>
            <a:off x="571500" y="857250"/>
            <a:ext cx="428625" cy="1785938"/>
          </a:xfrm>
          <a:prstGeom prst="leftBrace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0251" name="Object 13"/>
          <p:cNvGraphicFramePr>
            <a:graphicFrameLocks noChangeAspect="1"/>
          </p:cNvGraphicFramePr>
          <p:nvPr/>
        </p:nvGraphicFramePr>
        <p:xfrm>
          <a:off x="2143125" y="0"/>
          <a:ext cx="500063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Equation" r:id="rId15" imgW="342720" imgH="177480" progId="Equation.3">
                  <p:embed/>
                </p:oleObj>
              </mc:Choice>
              <mc:Fallback>
                <p:oleObj name="Equation" r:id="rId15" imgW="342720" imgH="177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0"/>
                        <a:ext cx="500063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Left Brace 39"/>
          <p:cNvSpPr/>
          <p:nvPr/>
        </p:nvSpPr>
        <p:spPr>
          <a:xfrm rot="16200000">
            <a:off x="6286500" y="5429251"/>
            <a:ext cx="428625" cy="2000250"/>
          </a:xfrm>
          <a:prstGeom prst="leftBrace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0252" name="Object 14"/>
          <p:cNvGraphicFramePr>
            <a:graphicFrameLocks noChangeAspect="1"/>
          </p:cNvGraphicFramePr>
          <p:nvPr/>
        </p:nvGraphicFramePr>
        <p:xfrm>
          <a:off x="928688" y="1285875"/>
          <a:ext cx="43973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Equation" r:id="rId17" imgW="330120" imgH="177480" progId="Equation.3">
                  <p:embed/>
                </p:oleObj>
              </mc:Choice>
              <mc:Fallback>
                <p:oleObj name="Equation" r:id="rId17" imgW="330120" imgH="177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285875"/>
                        <a:ext cx="439737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5"/>
          <p:cNvGraphicFramePr>
            <a:graphicFrameLocks noChangeAspect="1"/>
          </p:cNvGraphicFramePr>
          <p:nvPr/>
        </p:nvGraphicFramePr>
        <p:xfrm>
          <a:off x="214313" y="1571625"/>
          <a:ext cx="2857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Equation" r:id="rId19" imgW="126720" imgH="139680" progId="Equation.3">
                  <p:embed/>
                </p:oleObj>
              </mc:Choice>
              <mc:Fallback>
                <p:oleObj name="Equation" r:id="rId19" imgW="126720" imgH="1396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571625"/>
                        <a:ext cx="28575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6"/>
          <p:cNvGraphicFramePr>
            <a:graphicFrameLocks noChangeAspect="1"/>
          </p:cNvGraphicFramePr>
          <p:nvPr/>
        </p:nvGraphicFramePr>
        <p:xfrm>
          <a:off x="3286125" y="714375"/>
          <a:ext cx="285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Equation" r:id="rId20" imgW="126720" imgH="177480" progId="Equation.3">
                  <p:embed/>
                </p:oleObj>
              </mc:Choice>
              <mc:Fallback>
                <p:oleObj name="Equation" r:id="rId20" imgW="126720" imgH="177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714375"/>
                        <a:ext cx="2857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17"/>
          <p:cNvGraphicFramePr>
            <a:graphicFrameLocks noChangeAspect="1"/>
          </p:cNvGraphicFramePr>
          <p:nvPr/>
        </p:nvGraphicFramePr>
        <p:xfrm>
          <a:off x="3357563" y="1785938"/>
          <a:ext cx="25558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Equation" r:id="rId22" imgW="126720" imgH="177480" progId="Equation.3">
                  <p:embed/>
                </p:oleObj>
              </mc:Choice>
              <mc:Fallback>
                <p:oleObj name="Equation" r:id="rId22" imgW="126720" imgH="177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1785938"/>
                        <a:ext cx="255587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6" name="Object 18"/>
          <p:cNvGraphicFramePr>
            <a:graphicFrameLocks noChangeAspect="1"/>
          </p:cNvGraphicFramePr>
          <p:nvPr/>
        </p:nvGraphicFramePr>
        <p:xfrm>
          <a:off x="3357563" y="2286000"/>
          <a:ext cx="1841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Equation" r:id="rId24" imgW="126720" imgH="177480" progId="Equation.3">
                  <p:embed/>
                </p:oleObj>
              </mc:Choice>
              <mc:Fallback>
                <p:oleObj name="Equation" r:id="rId24" imgW="126720" imgH="177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2286000"/>
                        <a:ext cx="18415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7" name="Object 19"/>
          <p:cNvGraphicFramePr>
            <a:graphicFrameLocks noChangeAspect="1"/>
          </p:cNvGraphicFramePr>
          <p:nvPr/>
        </p:nvGraphicFramePr>
        <p:xfrm>
          <a:off x="1000125" y="2143125"/>
          <a:ext cx="285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Equation" r:id="rId25" imgW="126720" imgH="177480" progId="Equation.3">
                  <p:embed/>
                </p:oleObj>
              </mc:Choice>
              <mc:Fallback>
                <p:oleObj name="Equation" r:id="rId25" imgW="126720" imgH="1774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143125"/>
                        <a:ext cx="2857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8" name="Object 20"/>
          <p:cNvGraphicFramePr>
            <a:graphicFrameLocks noChangeAspect="1"/>
          </p:cNvGraphicFramePr>
          <p:nvPr/>
        </p:nvGraphicFramePr>
        <p:xfrm>
          <a:off x="1143000" y="4714875"/>
          <a:ext cx="285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Equation" r:id="rId26" imgW="126720" imgH="177480" progId="Equation.3">
                  <p:embed/>
                </p:oleObj>
              </mc:Choice>
              <mc:Fallback>
                <p:oleObj name="Equation" r:id="rId26" imgW="126720" imgH="177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714875"/>
                        <a:ext cx="2857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9" name="Object 19"/>
          <p:cNvGraphicFramePr>
            <a:graphicFrameLocks noChangeAspect="1"/>
          </p:cNvGraphicFramePr>
          <p:nvPr/>
        </p:nvGraphicFramePr>
        <p:xfrm>
          <a:off x="3429000" y="4786313"/>
          <a:ext cx="214313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Equation" r:id="rId27" imgW="126720" imgH="177480" progId="Equation.3">
                  <p:embed/>
                </p:oleObj>
              </mc:Choice>
              <mc:Fallback>
                <p:oleObj name="Equation" r:id="rId27" imgW="126720" imgH="17748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786313"/>
                        <a:ext cx="214313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0" name="Object 22"/>
          <p:cNvGraphicFramePr>
            <a:graphicFrameLocks noChangeAspect="1"/>
          </p:cNvGraphicFramePr>
          <p:nvPr/>
        </p:nvGraphicFramePr>
        <p:xfrm>
          <a:off x="3714750" y="3071813"/>
          <a:ext cx="214313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Equation" r:id="rId28" imgW="126720" imgH="177480" progId="Equation.3">
                  <p:embed/>
                </p:oleObj>
              </mc:Choice>
              <mc:Fallback>
                <p:oleObj name="Equation" r:id="rId28" imgW="126720" imgH="1774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3071813"/>
                        <a:ext cx="214313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1" name="Object 23"/>
          <p:cNvGraphicFramePr>
            <a:graphicFrameLocks noChangeAspect="1"/>
          </p:cNvGraphicFramePr>
          <p:nvPr/>
        </p:nvGraphicFramePr>
        <p:xfrm>
          <a:off x="3643313" y="4429125"/>
          <a:ext cx="214312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Equation" r:id="rId29" imgW="126720" imgH="177480" progId="Equation.3">
                  <p:embed/>
                </p:oleObj>
              </mc:Choice>
              <mc:Fallback>
                <p:oleObj name="Equation" r:id="rId29" imgW="126720" imgH="1774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4429125"/>
                        <a:ext cx="214312" cy="30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2" name="Object 24"/>
          <p:cNvGraphicFramePr>
            <a:graphicFrameLocks noChangeAspect="1"/>
          </p:cNvGraphicFramePr>
          <p:nvPr/>
        </p:nvGraphicFramePr>
        <p:xfrm>
          <a:off x="3500438" y="5357813"/>
          <a:ext cx="214312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Equation" r:id="rId30" imgW="126720" imgH="177480" progId="Equation.3">
                  <p:embed/>
                </p:oleObj>
              </mc:Choice>
              <mc:Fallback>
                <p:oleObj name="Equation" r:id="rId30" imgW="126720" imgH="1774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5357813"/>
                        <a:ext cx="214312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3" name="Object 25"/>
          <p:cNvGraphicFramePr>
            <a:graphicFrameLocks noChangeAspect="1"/>
          </p:cNvGraphicFramePr>
          <p:nvPr/>
        </p:nvGraphicFramePr>
        <p:xfrm>
          <a:off x="3714750" y="2143125"/>
          <a:ext cx="214313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Equation" r:id="rId31" imgW="126720" imgH="177480" progId="Equation.3">
                  <p:embed/>
                </p:oleObj>
              </mc:Choice>
              <mc:Fallback>
                <p:oleObj name="Equation" r:id="rId31" imgW="126720" imgH="1774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2143125"/>
                        <a:ext cx="214313" cy="30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" name="Curved Connector 58"/>
          <p:cNvCxnSpPr/>
          <p:nvPr/>
        </p:nvCxnSpPr>
        <p:spPr>
          <a:xfrm>
            <a:off x="4143375" y="5072063"/>
            <a:ext cx="1000125" cy="928687"/>
          </a:xfrm>
          <a:prstGeom prst="curvedConnector3">
            <a:avLst>
              <a:gd name="adj1" fmla="val 50000"/>
            </a:avLst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Left Brace 73"/>
          <p:cNvSpPr/>
          <p:nvPr/>
        </p:nvSpPr>
        <p:spPr>
          <a:xfrm rot="10800000">
            <a:off x="7429500" y="4357688"/>
            <a:ext cx="428625" cy="1785937"/>
          </a:xfrm>
          <a:prstGeom prst="leftBrace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Left Brace 74"/>
          <p:cNvSpPr/>
          <p:nvPr/>
        </p:nvSpPr>
        <p:spPr>
          <a:xfrm>
            <a:off x="5214938" y="4286250"/>
            <a:ext cx="71437" cy="2000250"/>
          </a:xfrm>
          <a:prstGeom prst="leftBrace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0264" name="Object 26"/>
          <p:cNvGraphicFramePr>
            <a:graphicFrameLocks noChangeAspect="1"/>
          </p:cNvGraphicFramePr>
          <p:nvPr/>
        </p:nvGraphicFramePr>
        <p:xfrm>
          <a:off x="4071938" y="3929063"/>
          <a:ext cx="4286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Equation" r:id="rId32" imgW="330120" imgH="177480" progId="Equation.3">
                  <p:embed/>
                </p:oleObj>
              </mc:Choice>
              <mc:Fallback>
                <p:oleObj name="Equation" r:id="rId32" imgW="330120" imgH="1774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3929063"/>
                        <a:ext cx="428625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5" name="Object 27"/>
          <p:cNvGraphicFramePr>
            <a:graphicFrameLocks noChangeAspect="1"/>
          </p:cNvGraphicFramePr>
          <p:nvPr/>
        </p:nvGraphicFramePr>
        <p:xfrm>
          <a:off x="857250" y="3929063"/>
          <a:ext cx="4286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Equation" r:id="rId34" imgW="330120" imgH="177480" progId="Equation.3">
                  <p:embed/>
                </p:oleObj>
              </mc:Choice>
              <mc:Fallback>
                <p:oleObj name="Equation" r:id="rId34" imgW="330120" imgH="1774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3929063"/>
                        <a:ext cx="428625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Curved Left Arrow 82"/>
          <p:cNvSpPr/>
          <p:nvPr/>
        </p:nvSpPr>
        <p:spPr>
          <a:xfrm rot="20773915">
            <a:off x="4357688" y="2000250"/>
            <a:ext cx="357187" cy="1285875"/>
          </a:xfrm>
          <a:prstGeom prst="curvedLeftArrow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0266" name="Object 28"/>
          <p:cNvGraphicFramePr>
            <a:graphicFrameLocks noChangeAspect="1"/>
          </p:cNvGraphicFramePr>
          <p:nvPr/>
        </p:nvGraphicFramePr>
        <p:xfrm>
          <a:off x="6429375" y="5500688"/>
          <a:ext cx="4286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Equation" r:id="rId35" imgW="330120" imgH="177480" progId="Equation.3">
                  <p:embed/>
                </p:oleObj>
              </mc:Choice>
              <mc:Fallback>
                <p:oleObj name="Equation" r:id="rId35" imgW="330120" imgH="1774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5500688"/>
                        <a:ext cx="428625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7" name="Object 30"/>
          <p:cNvGraphicFramePr>
            <a:graphicFrameLocks noChangeAspect="1"/>
          </p:cNvGraphicFramePr>
          <p:nvPr/>
        </p:nvGraphicFramePr>
        <p:xfrm>
          <a:off x="5643563" y="5500688"/>
          <a:ext cx="214312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Equation" r:id="rId36" imgW="126720" imgH="177480" progId="Equation.3">
                  <p:embed/>
                </p:oleObj>
              </mc:Choice>
              <mc:Fallback>
                <p:oleObj name="Equation" r:id="rId36" imgW="126720" imgH="17748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5500688"/>
                        <a:ext cx="214312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8" name="Object 31"/>
          <p:cNvGraphicFramePr>
            <a:graphicFrameLocks noChangeAspect="1"/>
          </p:cNvGraphicFramePr>
          <p:nvPr/>
        </p:nvGraphicFramePr>
        <p:xfrm>
          <a:off x="5286375" y="5929313"/>
          <a:ext cx="214313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Equation" r:id="rId37" imgW="126720" imgH="177480" progId="Equation.3">
                  <p:embed/>
                </p:oleObj>
              </mc:Choice>
              <mc:Fallback>
                <p:oleObj name="Equation" r:id="rId37" imgW="126720" imgH="17748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5" y="5929313"/>
                        <a:ext cx="214313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9" name="Object 32"/>
          <p:cNvGraphicFramePr>
            <a:graphicFrameLocks noChangeAspect="1"/>
          </p:cNvGraphicFramePr>
          <p:nvPr/>
        </p:nvGraphicFramePr>
        <p:xfrm>
          <a:off x="7215188" y="5857875"/>
          <a:ext cx="214312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Equation" r:id="rId38" imgW="126720" imgH="177480" progId="Equation.3">
                  <p:embed/>
                </p:oleObj>
              </mc:Choice>
              <mc:Fallback>
                <p:oleObj name="Equation" r:id="rId38" imgW="126720" imgH="17748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188" y="5857875"/>
                        <a:ext cx="214312" cy="30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0" name="Object 33"/>
          <p:cNvGraphicFramePr>
            <a:graphicFrameLocks noChangeAspect="1"/>
          </p:cNvGraphicFramePr>
          <p:nvPr/>
        </p:nvGraphicFramePr>
        <p:xfrm>
          <a:off x="5357813" y="1500188"/>
          <a:ext cx="20891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name="Equation" r:id="rId39" imgW="990360" imgH="203040" progId="Equation.3">
                  <p:embed/>
                </p:oleObj>
              </mc:Choice>
              <mc:Fallback>
                <p:oleObj name="Equation" r:id="rId39" imgW="990360" imgH="20304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3" y="1500188"/>
                        <a:ext cx="20891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Rectangle 89"/>
          <p:cNvSpPr/>
          <p:nvPr/>
        </p:nvSpPr>
        <p:spPr>
          <a:xfrm>
            <a:off x="5357813" y="1143000"/>
            <a:ext cx="18224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a-IR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B Koodak" pitchFamily="2" charset="-78"/>
              </a:rPr>
              <a:t>مساحت مستطیل سبز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572125" y="1928813"/>
            <a:ext cx="21844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a-IR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B Koodak" pitchFamily="2" charset="-78"/>
              </a:rPr>
              <a:t>مساحت قسمت سبز رنگ</a:t>
            </a:r>
            <a:endParaRPr lang="en-US" sz="1600" dirty="0">
              <a:cs typeface="B Koodak" pitchFamily="2" charset="-78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643563" y="2286000"/>
            <a:ext cx="2184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a-IR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B Koodak" pitchFamily="2" charset="-78"/>
              </a:rPr>
              <a:t>(مساحت مربع بزرگ غیر از مربع کوچک)</a:t>
            </a:r>
            <a:endParaRPr lang="en-US" sz="1600" dirty="0">
              <a:cs typeface="B Koodak" pitchFamily="2" charset="-78"/>
            </a:endParaRPr>
          </a:p>
        </p:txBody>
      </p:sp>
      <p:sp>
        <p:nvSpPr>
          <p:cNvPr id="94" name="Down Arrow 93"/>
          <p:cNvSpPr/>
          <p:nvPr/>
        </p:nvSpPr>
        <p:spPr>
          <a:xfrm>
            <a:off x="6429375" y="2571750"/>
            <a:ext cx="357188" cy="28575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0271" name="Object 35"/>
          <p:cNvGraphicFramePr>
            <a:graphicFrameLocks noChangeAspect="1"/>
          </p:cNvGraphicFramePr>
          <p:nvPr/>
        </p:nvGraphicFramePr>
        <p:xfrm>
          <a:off x="6072188" y="2857500"/>
          <a:ext cx="10175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name="Equation" r:id="rId41" imgW="482400" imgH="203040" progId="Equation.3">
                  <p:embed/>
                </p:oleObj>
              </mc:Choice>
              <mc:Fallback>
                <p:oleObj name="Equation" r:id="rId41" imgW="482400" imgH="20304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88" y="2857500"/>
                        <a:ext cx="101758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Left Brace 54"/>
          <p:cNvSpPr/>
          <p:nvPr/>
        </p:nvSpPr>
        <p:spPr>
          <a:xfrm rot="5400000">
            <a:off x="2196306" y="-767556"/>
            <a:ext cx="428625" cy="2535238"/>
          </a:xfrm>
          <a:prstGeom prst="leftBrace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0272" name="Object 56"/>
          <p:cNvGraphicFramePr>
            <a:graphicFrameLocks noChangeAspect="1"/>
          </p:cNvGraphicFramePr>
          <p:nvPr/>
        </p:nvGraphicFramePr>
        <p:xfrm>
          <a:off x="7000875" y="4857750"/>
          <a:ext cx="4286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name="Equation" r:id="rId43" imgW="330120" imgH="177480" progId="Equation.3">
                  <p:embed/>
                </p:oleObj>
              </mc:Choice>
              <mc:Fallback>
                <p:oleObj name="Equation" r:id="rId43" imgW="330120" imgH="17748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5" y="4857750"/>
                        <a:ext cx="428625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3" name="Object 57"/>
          <p:cNvGraphicFramePr>
            <a:graphicFrameLocks noChangeAspect="1"/>
          </p:cNvGraphicFramePr>
          <p:nvPr/>
        </p:nvGraphicFramePr>
        <p:xfrm>
          <a:off x="5500688" y="4929188"/>
          <a:ext cx="4286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Equation" r:id="rId44" imgW="330120" imgH="177480" progId="Equation.3">
                  <p:embed/>
                </p:oleObj>
              </mc:Choice>
              <mc:Fallback>
                <p:oleObj name="Equation" r:id="rId44" imgW="330120" imgH="17748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4929188"/>
                        <a:ext cx="428625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Multiply 60">
            <a:hlinkClick r:id="" action="ppaction://hlinkshowjump?jump=endshow"/>
          </p:cNvPr>
          <p:cNvSpPr/>
          <p:nvPr/>
        </p:nvSpPr>
        <p:spPr>
          <a:xfrm>
            <a:off x="8501063" y="714375"/>
            <a:ext cx="357187" cy="428625"/>
          </a:xfrm>
          <a:prstGeom prst="mathMultiply">
            <a:avLst/>
          </a:prstGeom>
          <a:solidFill>
            <a:srgbClr val="FF0000"/>
          </a:solidFill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10299" name="Picture 3" descr="13.gif">
            <a:hlinkClick r:id="rId45" action="ppaction://hlinksldjump">
              <a:snd r:embed="rId46" name="click.wav"/>
            </a:hlinkClick>
          </p:cNvPr>
          <p:cNvPicPr>
            <a:picLocks noChangeAspect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8429625" y="142875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0" name="Picture 10" descr="07.gif">
            <a:hlinkClick r:id="" action="ppaction://hlinkshowjump?jump=nextslide">
              <a:snd r:embed="rId46" name="click.wav"/>
            </a:hlinkClick>
          </p:cNvPr>
          <p:cNvPicPr>
            <a:picLocks noChangeAspect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8429625" y="1357313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1" name="Picture 7" descr="06.gif">
            <a:hlinkClick r:id="" action="ppaction://hlinkshowjump?jump=previousslide">
              <a:snd r:embed="rId46" name="click.wav"/>
            </a:hlinkClick>
          </p:cNvPr>
          <p:cNvPicPr>
            <a:picLocks noChangeAspect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8429625" y="2000250"/>
            <a:ext cx="431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Rectangle 62">
            <a:hlinkClick r:id="rId50"/>
          </p:cNvPr>
          <p:cNvSpPr/>
          <p:nvPr/>
        </p:nvSpPr>
        <p:spPr>
          <a:xfrm>
            <a:off x="0" y="6611779"/>
            <a:ext cx="12634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www.77math.com</a:t>
            </a:r>
            <a:endParaRPr lang="en-US" sz="1000" dirty="0"/>
          </a:p>
        </p:txBody>
      </p:sp>
    </p:spTree>
  </p:cSld>
  <p:clrMapOvr>
    <a:masterClrMapping/>
  </p:clrMapOvr>
  <p:transition>
    <p:strips dir="l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1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500"/>
                            </p:stCondLst>
                            <p:childTnLst>
                              <p:par>
                                <p:cTn id="13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000"/>
                            </p:stCondLst>
                            <p:childTnLst>
                              <p:par>
                                <p:cTn id="14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8000"/>
                            </p:stCondLst>
                            <p:childTnLst>
                              <p:par>
                                <p:cTn id="16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9000"/>
                            </p:stCondLst>
                            <p:childTnLst>
                              <p:par>
                                <p:cTn id="17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7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9500"/>
                            </p:stCondLst>
                            <p:childTnLst>
                              <p:par>
                                <p:cTn id="18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4500"/>
                            </p:stCondLst>
                            <p:childTnLst>
                              <p:par>
                                <p:cTn id="3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6" dur="1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32" grpId="0" animBg="1"/>
      <p:bldP spid="40" grpId="0" animBg="1"/>
      <p:bldP spid="74" grpId="0" animBg="1"/>
      <p:bldP spid="75" grpId="0" animBg="1"/>
      <p:bldP spid="83" grpId="0" animBg="1"/>
      <p:bldP spid="90" grpId="0"/>
      <p:bldP spid="91" grpId="0"/>
      <p:bldP spid="93" grpId="0"/>
      <p:bldP spid="94" grpId="0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6580188" y="763588"/>
            <a:ext cx="10525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a-IR" sz="2400" b="1"/>
              <a:t>مثا</a:t>
            </a:r>
            <a:r>
              <a:rPr lang="en-US" sz="2400" b="1"/>
              <a:t> </a:t>
            </a:r>
            <a:r>
              <a:rPr lang="fa-IR" sz="2400" b="1"/>
              <a:t>ل 2:</a:t>
            </a:r>
            <a:endParaRPr lang="en-US" sz="2400" b="1"/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8959850" y="31115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128588" y="1196975"/>
          <a:ext cx="6891337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4" imgW="2070000" imgH="469800" progId="Equation.3">
                  <p:embed/>
                </p:oleObj>
              </mc:Choice>
              <mc:Fallback>
                <p:oleObj name="Equation" r:id="rId4" imgW="207000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196975"/>
                        <a:ext cx="6891337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Rectangle 5"/>
          <p:cNvSpPr>
            <a:spLocks noChangeArrowheads="1"/>
          </p:cNvSpPr>
          <p:nvPr/>
        </p:nvSpPr>
        <p:spPr bwMode="auto">
          <a:xfrm>
            <a:off x="8959850" y="33782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1267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851275" y="2276475"/>
          <a:ext cx="2665413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6" imgW="888840" imgH="431640" progId="Equation.3">
                  <p:embed/>
                </p:oleObj>
              </mc:Choice>
              <mc:Fallback>
                <p:oleObj name="Equation" r:id="rId6" imgW="88884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276475"/>
                        <a:ext cx="2665413" cy="117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6580188" y="3355975"/>
            <a:ext cx="10525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a-IR" sz="2400" b="1"/>
              <a:t>مثا</a:t>
            </a:r>
            <a:r>
              <a:rPr lang="en-US" sz="2400" b="1"/>
              <a:t> </a:t>
            </a:r>
            <a:r>
              <a:rPr lang="fa-IR" sz="2400" b="1"/>
              <a:t>ل 3:</a:t>
            </a:r>
            <a:endParaRPr lang="en-US" sz="2400" b="1"/>
          </a:p>
        </p:txBody>
      </p:sp>
      <p:graphicFrame>
        <p:nvGraphicFramePr>
          <p:cNvPr id="11268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00063" y="4071938"/>
          <a:ext cx="6624637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8" imgW="1904760" imgH="291960" progId="Equation.3">
                  <p:embed/>
                </p:oleObj>
              </mc:Choice>
              <mc:Fallback>
                <p:oleObj name="Equation" r:id="rId8" imgW="1904760" imgH="29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4071938"/>
                        <a:ext cx="6624637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8959850" y="31162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1269" name="Object 10"/>
          <p:cNvGraphicFramePr>
            <a:graphicFrameLocks noChangeAspect="1"/>
          </p:cNvGraphicFramePr>
          <p:nvPr/>
        </p:nvGraphicFramePr>
        <p:xfrm>
          <a:off x="3924300" y="5084763"/>
          <a:ext cx="2387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10" imgW="711000" imgH="253800" progId="Equation.3">
                  <p:embed/>
                </p:oleObj>
              </mc:Choice>
              <mc:Fallback>
                <p:oleObj name="Equation" r:id="rId10" imgW="711000" imgH="253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084763"/>
                        <a:ext cx="23876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8959850" y="33734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1277" name="AutoShape 12"/>
          <p:cNvSpPr>
            <a:spLocks noChangeArrowheads="1"/>
          </p:cNvSpPr>
          <p:nvPr/>
        </p:nvSpPr>
        <p:spPr bwMode="auto">
          <a:xfrm>
            <a:off x="3419475" y="188913"/>
            <a:ext cx="2879725" cy="609600"/>
          </a:xfrm>
          <a:prstGeom prst="wedgeRoundRectCallout">
            <a:avLst>
              <a:gd name="adj1" fmla="val -45481"/>
              <a:gd name="adj2" fmla="val 8177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fa-IR"/>
          </a:p>
        </p:txBody>
      </p:sp>
      <p:graphicFrame>
        <p:nvGraphicFramePr>
          <p:cNvPr id="11270" name="Object 13"/>
          <p:cNvGraphicFramePr>
            <a:graphicFrameLocks noGrp="1" noChangeAspect="1"/>
          </p:cNvGraphicFramePr>
          <p:nvPr>
            <p:ph sz="half" idx="1"/>
          </p:nvPr>
        </p:nvGraphicFramePr>
        <p:xfrm>
          <a:off x="3563938" y="260350"/>
          <a:ext cx="24939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12" imgW="1434960" imgH="253800" progId="Equation.3">
                  <p:embed/>
                </p:oleObj>
              </mc:Choice>
              <mc:Fallback>
                <p:oleObj name="Equation" r:id="rId12" imgW="1434960" imgH="253800" progId="Equation.3">
                  <p:embed/>
                  <p:pic>
                    <p:nvPicPr>
                      <p:cNvPr id="0" name="Objec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60350"/>
                        <a:ext cx="249396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8" name="Line 15"/>
          <p:cNvSpPr>
            <a:spLocks noChangeShapeType="1"/>
          </p:cNvSpPr>
          <p:nvPr/>
        </p:nvSpPr>
        <p:spPr bwMode="auto">
          <a:xfrm>
            <a:off x="684213" y="3429000"/>
            <a:ext cx="583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AutoShape 16"/>
          <p:cNvSpPr>
            <a:spLocks noChangeArrowheads="1"/>
          </p:cNvSpPr>
          <p:nvPr/>
        </p:nvSpPr>
        <p:spPr bwMode="auto">
          <a:xfrm>
            <a:off x="3059113" y="765175"/>
            <a:ext cx="358775" cy="411163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0" name="Multiply 19">
            <a:hlinkClick r:id="" action="ppaction://hlinkshowjump?jump=endshow"/>
          </p:cNvPr>
          <p:cNvSpPr/>
          <p:nvPr/>
        </p:nvSpPr>
        <p:spPr>
          <a:xfrm>
            <a:off x="8501063" y="714375"/>
            <a:ext cx="357187" cy="428625"/>
          </a:xfrm>
          <a:prstGeom prst="mathMultiply">
            <a:avLst/>
          </a:prstGeom>
          <a:solidFill>
            <a:srgbClr val="FF0000"/>
          </a:solidFill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11281" name="Picture 3" descr="13.gif">
            <a:hlinkClick r:id="rId14" action="ppaction://hlinksldjump">
              <a:snd r:embed="rId15" name="click.wav"/>
            </a:hlinkClick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429625" y="142875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10" descr="07.gif">
            <a:hlinkClick r:id="" action="ppaction://hlinkshowjump?jump=nextslide">
              <a:snd r:embed="rId15" name="click.wav"/>
            </a:hlinkClick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429625" y="1357313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7" descr="06.gif">
            <a:hlinkClick r:id="" action="ppaction://hlinkshowjump?jump=previousslide">
              <a:snd r:embed="rId15" name="click.wav"/>
            </a:hlinkClick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429625" y="2000250"/>
            <a:ext cx="431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>
            <a:hlinkClick r:id="rId19"/>
          </p:cNvPr>
          <p:cNvSpPr/>
          <p:nvPr/>
        </p:nvSpPr>
        <p:spPr>
          <a:xfrm>
            <a:off x="0" y="6611779"/>
            <a:ext cx="12634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www.77math.com</a:t>
            </a:r>
            <a:endParaRPr lang="en-US" sz="1000" dirty="0"/>
          </a:p>
        </p:txBody>
      </p:sp>
    </p:spTree>
  </p:cSld>
  <p:clrMapOvr>
    <a:masterClrMapping/>
  </p:clrMapOvr>
  <p:transition>
    <p:strips dir="l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4" grpId="0"/>
      <p:bldP spid="11277" grpId="0" animBg="1"/>
      <p:bldP spid="11278" grpId="0" animBg="1"/>
      <p:bldP spid="112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1552575" y="1463675"/>
          <a:ext cx="22002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4" imgW="812520" imgH="203040" progId="Equation.3">
                  <p:embed/>
                </p:oleObj>
              </mc:Choice>
              <mc:Fallback>
                <p:oleObj name="Equation" r:id="rId4" imgW="81252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1463675"/>
                        <a:ext cx="22002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1285875" y="2214563"/>
          <a:ext cx="3340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6" imgW="1041120" imgH="177480" progId="Equation.3">
                  <p:embed/>
                </p:oleObj>
              </mc:Choice>
              <mc:Fallback>
                <p:oleObj name="Equation" r:id="rId6" imgW="104112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2214563"/>
                        <a:ext cx="33401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428625" y="3714750"/>
          <a:ext cx="50704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8" imgW="1790640" imgH="203040" progId="Equation.3">
                  <p:embed/>
                </p:oleObj>
              </mc:Choice>
              <mc:Fallback>
                <p:oleObj name="Equation" r:id="rId8" imgW="179064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3714750"/>
                        <a:ext cx="5070475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1668463" y="4392613"/>
          <a:ext cx="18700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10" imgW="660240" imgH="203040" progId="Equation.3">
                  <p:embed/>
                </p:oleObj>
              </mc:Choice>
              <mc:Fallback>
                <p:oleObj name="Equation" r:id="rId10" imgW="66024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3" y="4392613"/>
                        <a:ext cx="1870075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1450975" y="5143500"/>
          <a:ext cx="28781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12" imgW="1015920" imgH="177480" progId="Equation.3">
                  <p:embed/>
                </p:oleObj>
              </mc:Choice>
              <mc:Fallback>
                <p:oleObj name="Equation" r:id="rId12" imgW="101592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975" y="5143500"/>
                        <a:ext cx="2878138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5929313" y="500063"/>
            <a:ext cx="1714500" cy="7143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2297" name="Rectangle 14"/>
          <p:cNvSpPr>
            <a:spLocks noChangeArrowheads="1"/>
          </p:cNvSpPr>
          <p:nvPr/>
        </p:nvSpPr>
        <p:spPr bwMode="auto">
          <a:xfrm>
            <a:off x="5930900" y="642938"/>
            <a:ext cx="1628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 b="1"/>
              <a:t>مثا</a:t>
            </a:r>
            <a:r>
              <a:rPr lang="en-US" sz="2400" b="1"/>
              <a:t> </a:t>
            </a:r>
            <a:r>
              <a:rPr lang="fa-IR" sz="2400" b="1"/>
              <a:t>ل عددی1:</a:t>
            </a:r>
            <a:endParaRPr lang="fa-IR" sz="2400"/>
          </a:p>
        </p:txBody>
      </p:sp>
      <p:sp>
        <p:nvSpPr>
          <p:cNvPr id="16" name="Rounded Rectangle 15"/>
          <p:cNvSpPr/>
          <p:nvPr/>
        </p:nvSpPr>
        <p:spPr>
          <a:xfrm>
            <a:off x="6000750" y="3286125"/>
            <a:ext cx="1714500" cy="7143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2299" name="Rectangle 16"/>
          <p:cNvSpPr>
            <a:spLocks noChangeArrowheads="1"/>
          </p:cNvSpPr>
          <p:nvPr/>
        </p:nvSpPr>
        <p:spPr bwMode="auto">
          <a:xfrm>
            <a:off x="6073775" y="3429000"/>
            <a:ext cx="1628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 b="1"/>
              <a:t>مثا</a:t>
            </a:r>
            <a:r>
              <a:rPr lang="en-US" sz="2400" b="1"/>
              <a:t> </a:t>
            </a:r>
            <a:r>
              <a:rPr lang="fa-IR" sz="2400" b="1"/>
              <a:t>ل عددی2:</a:t>
            </a:r>
            <a:endParaRPr lang="fa-IR" sz="2400"/>
          </a:p>
        </p:txBody>
      </p:sp>
      <p:sp>
        <p:nvSpPr>
          <p:cNvPr id="12300" name="Rectangle 11"/>
          <p:cNvSpPr>
            <a:spLocks noChangeArrowheads="1"/>
          </p:cNvSpPr>
          <p:nvPr/>
        </p:nvSpPr>
        <p:spPr bwMode="auto">
          <a:xfrm>
            <a:off x="895985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3"/>
          <p:cNvGraphicFramePr>
            <a:graphicFrameLocks noChangeAspect="1"/>
          </p:cNvGraphicFramePr>
          <p:nvPr/>
        </p:nvGraphicFramePr>
        <p:xfrm>
          <a:off x="142875" y="642938"/>
          <a:ext cx="532288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14" imgW="1879560" imgH="203040" progId="Equation.3">
                  <p:embed/>
                </p:oleObj>
              </mc:Choice>
              <mc:Fallback>
                <p:oleObj name="Equation" r:id="rId14" imgW="1879560" imgH="203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642938"/>
                        <a:ext cx="5322888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Multiply 16">
            <a:hlinkClick r:id="" action="ppaction://hlinkshowjump?jump=endshow"/>
          </p:cNvPr>
          <p:cNvSpPr/>
          <p:nvPr/>
        </p:nvSpPr>
        <p:spPr>
          <a:xfrm>
            <a:off x="8501063" y="714375"/>
            <a:ext cx="357187" cy="428625"/>
          </a:xfrm>
          <a:prstGeom prst="mathMultiply">
            <a:avLst/>
          </a:prstGeom>
          <a:solidFill>
            <a:srgbClr val="FF0000"/>
          </a:solidFill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12302" name="Picture 3" descr="13.gif">
            <a:hlinkClick r:id="rId16" action="ppaction://hlinksldjump">
              <a:snd r:embed="rId17" name="click.wav"/>
            </a:hlinkClick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429625" y="142875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0" descr="07.gif">
            <a:hlinkClick r:id="" action="ppaction://hlinkshowjump?jump=nextslide">
              <a:snd r:embed="rId17" name="click.wav"/>
            </a:hlinkClick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429625" y="1357313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7" descr="06.gif">
            <a:hlinkClick r:id="" action="ppaction://hlinkshowjump?jump=previousslide">
              <a:snd r:embed="rId17" name="click.wav"/>
            </a:hlinkClick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429625" y="2000250"/>
            <a:ext cx="431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>
            <a:hlinkClick r:id="rId21"/>
          </p:cNvPr>
          <p:cNvSpPr/>
          <p:nvPr/>
        </p:nvSpPr>
        <p:spPr>
          <a:xfrm>
            <a:off x="0" y="6611779"/>
            <a:ext cx="12634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www.77math.com</a:t>
            </a:r>
            <a:endParaRPr lang="en-US" sz="1000" dirty="0"/>
          </a:p>
        </p:txBody>
      </p:sp>
    </p:spTree>
  </p:cSld>
  <p:clrMapOvr>
    <a:masterClrMapping/>
  </p:clrMapOvr>
  <p:transition>
    <p:strips dir="l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297" grpId="0"/>
      <p:bldP spid="16" grpId="0" animBg="1"/>
      <p:bldP spid="122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4"/>
          <p:cNvSpPr>
            <a:spLocks noChangeArrowheads="1"/>
          </p:cNvSpPr>
          <p:nvPr/>
        </p:nvSpPr>
        <p:spPr bwMode="auto">
          <a:xfrm>
            <a:off x="5715000" y="285750"/>
            <a:ext cx="20955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 algn="l"/>
            <a:r>
              <a:rPr lang="fa-IR" sz="2800">
                <a:cs typeface="B Jadid" pitchFamily="2" charset="-78"/>
              </a:rPr>
              <a:t>اتحاد چهارم</a:t>
            </a:r>
            <a:r>
              <a:rPr lang="fa-IR" sz="3200">
                <a:cs typeface="B Jadid" pitchFamily="2" charset="-78"/>
              </a:rPr>
              <a:t>:</a:t>
            </a:r>
            <a:endParaRPr lang="en-US" sz="3200"/>
          </a:p>
          <a:p>
            <a:pPr algn="ctr" rtl="0" eaLnBrk="0" hangingPunct="0"/>
            <a:r>
              <a:rPr lang="fa-IR" sz="2000"/>
              <a:t>(</a:t>
            </a:r>
            <a:r>
              <a:rPr lang="fa-IR" sz="2000" b="1"/>
              <a:t>اتحادجمله مشترک)</a:t>
            </a:r>
            <a:endParaRPr lang="en-US" sz="2000" b="1"/>
          </a:p>
        </p:txBody>
      </p:sp>
      <p:sp>
        <p:nvSpPr>
          <p:cNvPr id="9" name="AutoShape 31"/>
          <p:cNvSpPr>
            <a:spLocks noChangeArrowheads="1"/>
          </p:cNvSpPr>
          <p:nvPr/>
        </p:nvSpPr>
        <p:spPr bwMode="auto">
          <a:xfrm>
            <a:off x="5214938" y="500063"/>
            <a:ext cx="287337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4714875" y="500063"/>
            <a:ext cx="287338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31"/>
          <p:cNvSpPr>
            <a:spLocks noChangeArrowheads="1"/>
          </p:cNvSpPr>
          <p:nvPr/>
        </p:nvSpPr>
        <p:spPr bwMode="auto">
          <a:xfrm>
            <a:off x="4286250" y="500063"/>
            <a:ext cx="287338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3857625" y="500063"/>
            <a:ext cx="287338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8625" y="1428750"/>
            <a:ext cx="6786563" cy="914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cmpd="sng"/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 dirty="0"/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571500" y="1500188"/>
          <a:ext cx="651351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4" imgW="2222280" imgH="266400" progId="Equation.3">
                  <p:embed/>
                </p:oleObj>
              </mc:Choice>
              <mc:Fallback>
                <p:oleObj name="Equation" r:id="rId4" imgW="2222280" imgH="26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500188"/>
                        <a:ext cx="6513513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4"/>
          <p:cNvGraphicFramePr>
            <a:graphicFrameLocks noChangeAspect="1"/>
          </p:cNvGraphicFramePr>
          <p:nvPr/>
        </p:nvGraphicFramePr>
        <p:xfrm>
          <a:off x="285750" y="3500438"/>
          <a:ext cx="6215063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6" imgW="2222280" imgH="266400" progId="Equation.3">
                  <p:embed/>
                </p:oleObj>
              </mc:Choice>
              <mc:Fallback>
                <p:oleObj name="Equation" r:id="rId6" imgW="2222280" imgH="26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3500438"/>
                        <a:ext cx="6215063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Rectangle 7"/>
          <p:cNvSpPr>
            <a:spLocks noChangeArrowheads="1"/>
          </p:cNvSpPr>
          <p:nvPr/>
        </p:nvSpPr>
        <p:spPr bwMode="auto">
          <a:xfrm>
            <a:off x="6357938" y="2786063"/>
            <a:ext cx="1252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a-IR" sz="3200" b="1"/>
              <a:t>مثال 1:</a:t>
            </a:r>
            <a:r>
              <a:rPr lang="fa-IR" sz="3200"/>
              <a:t> </a:t>
            </a:r>
          </a:p>
        </p:txBody>
      </p:sp>
      <p:graphicFrame>
        <p:nvGraphicFramePr>
          <p:cNvPr id="11268" name="Object 6"/>
          <p:cNvGraphicFramePr>
            <a:graphicFrameLocks noChangeAspect="1"/>
          </p:cNvGraphicFramePr>
          <p:nvPr/>
        </p:nvGraphicFramePr>
        <p:xfrm>
          <a:off x="233363" y="4643438"/>
          <a:ext cx="6996112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8" imgW="2501640" imgH="266400" progId="Equation.3">
                  <p:embed/>
                </p:oleObj>
              </mc:Choice>
              <mc:Fallback>
                <p:oleObj name="Equation" r:id="rId8" imgW="2501640" imgH="266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4643438"/>
                        <a:ext cx="6996112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rot="5400000">
            <a:off x="249238" y="4465638"/>
            <a:ext cx="642937" cy="1587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786607" y="4428331"/>
            <a:ext cx="642938" cy="73025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3251200" y="4392613"/>
            <a:ext cx="642937" cy="1588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2036763" y="4464050"/>
            <a:ext cx="642938" cy="1587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1536701" y="4392612"/>
            <a:ext cx="571500" cy="73025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4857751" y="4357687"/>
            <a:ext cx="571500" cy="142875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4251325" y="4392613"/>
            <a:ext cx="642937" cy="1588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H="1">
            <a:off x="6322219" y="4179094"/>
            <a:ext cx="571500" cy="357188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5858669" y="4287044"/>
            <a:ext cx="571500" cy="141288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5179219" y="4393406"/>
            <a:ext cx="642938" cy="142875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ultiply 25">
            <a:hlinkClick r:id="" action="ppaction://hlinkshowjump?jump=endshow"/>
          </p:cNvPr>
          <p:cNvSpPr/>
          <p:nvPr/>
        </p:nvSpPr>
        <p:spPr>
          <a:xfrm>
            <a:off x="8501063" y="714375"/>
            <a:ext cx="357187" cy="428625"/>
          </a:xfrm>
          <a:prstGeom prst="mathMultiply">
            <a:avLst/>
          </a:prstGeom>
          <a:solidFill>
            <a:srgbClr val="FF0000"/>
          </a:solidFill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13338" name="Picture 3" descr="13.gif">
            <a:hlinkClick r:id="rId10" action="ppaction://hlinksldjump">
              <a:snd r:embed="rId11" name="click.wav"/>
            </a:hlinkClick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429625" y="142875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10" descr="07.gif">
            <a:hlinkClick r:id="" action="ppaction://hlinkshowjump?jump=nextslide">
              <a:snd r:embed="rId11" name="click.wav"/>
            </a:hlinkClick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29625" y="1357313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7" descr="06.gif">
            <a:hlinkClick r:id="" action="ppaction://hlinkshowjump?jump=previousslide">
              <a:snd r:embed="rId11" name="click.wav"/>
            </a:hlinkClick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429625" y="2000250"/>
            <a:ext cx="431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5715000" y="285750"/>
            <a:ext cx="20955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 algn="l"/>
            <a:r>
              <a:rPr lang="fa-IR" sz="2800">
                <a:cs typeface="B Jadid" pitchFamily="2" charset="-78"/>
              </a:rPr>
              <a:t>اتحاد چهارم</a:t>
            </a:r>
            <a:r>
              <a:rPr lang="fa-IR" sz="3200">
                <a:cs typeface="B Jadid" pitchFamily="2" charset="-78"/>
              </a:rPr>
              <a:t>:</a:t>
            </a:r>
            <a:endParaRPr lang="en-US" sz="3200"/>
          </a:p>
          <a:p>
            <a:pPr algn="ctr" rtl="0" eaLnBrk="0" hangingPunct="0"/>
            <a:r>
              <a:rPr lang="fa-IR" sz="2000"/>
              <a:t>(</a:t>
            </a:r>
            <a:r>
              <a:rPr lang="fa-IR" sz="2000" b="1"/>
              <a:t>اتحادجمله مشترک)</a:t>
            </a:r>
            <a:endParaRPr lang="en-US" sz="2000" b="1"/>
          </a:p>
        </p:txBody>
      </p:sp>
      <p:sp>
        <p:nvSpPr>
          <p:cNvPr id="32" name="Rounded Rectangle 31"/>
          <p:cNvSpPr/>
          <p:nvPr/>
        </p:nvSpPr>
        <p:spPr>
          <a:xfrm>
            <a:off x="428625" y="1428750"/>
            <a:ext cx="6786563" cy="914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cmpd="sng"/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 dirty="0"/>
          </a:p>
        </p:txBody>
      </p:sp>
      <p:graphicFrame>
        <p:nvGraphicFramePr>
          <p:cNvPr id="33" name="Object 26"/>
          <p:cNvGraphicFramePr>
            <a:graphicFrameLocks noChangeAspect="1"/>
          </p:cNvGraphicFramePr>
          <p:nvPr/>
        </p:nvGraphicFramePr>
        <p:xfrm>
          <a:off x="571500" y="1500188"/>
          <a:ext cx="651351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15" imgW="2222280" imgH="266400" progId="Equation.3">
                  <p:embed/>
                </p:oleObj>
              </mc:Choice>
              <mc:Fallback>
                <p:oleObj name="Equation" r:id="rId15" imgW="2222280" imgH="2664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500188"/>
                        <a:ext cx="6513513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7"/>
          <p:cNvGraphicFramePr>
            <a:graphicFrameLocks noChangeAspect="1"/>
          </p:cNvGraphicFramePr>
          <p:nvPr/>
        </p:nvGraphicFramePr>
        <p:xfrm>
          <a:off x="285750" y="3500438"/>
          <a:ext cx="6215063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16" imgW="2222280" imgH="266400" progId="Equation.3">
                  <p:embed/>
                </p:oleObj>
              </mc:Choice>
              <mc:Fallback>
                <p:oleObj name="Equation" r:id="rId16" imgW="2222280" imgH="2664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3500438"/>
                        <a:ext cx="6215063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6357938" y="2786063"/>
            <a:ext cx="1252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a-IR" sz="3200" b="1"/>
              <a:t>مثال 1:</a:t>
            </a:r>
            <a:r>
              <a:rPr lang="fa-IR" sz="3200"/>
              <a:t> </a:t>
            </a:r>
          </a:p>
        </p:txBody>
      </p:sp>
      <p:graphicFrame>
        <p:nvGraphicFramePr>
          <p:cNvPr id="41" name="Object 28"/>
          <p:cNvGraphicFramePr>
            <a:graphicFrameLocks noChangeAspect="1"/>
          </p:cNvGraphicFramePr>
          <p:nvPr/>
        </p:nvGraphicFramePr>
        <p:xfrm>
          <a:off x="233363" y="4643438"/>
          <a:ext cx="6996112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17" imgW="2501640" imgH="266400" progId="Equation.3">
                  <p:embed/>
                </p:oleObj>
              </mc:Choice>
              <mc:Fallback>
                <p:oleObj name="Equation" r:id="rId17" imgW="2501640" imgH="2664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4643438"/>
                        <a:ext cx="6996112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Arrow Connector 41"/>
          <p:cNvCxnSpPr/>
          <p:nvPr/>
        </p:nvCxnSpPr>
        <p:spPr>
          <a:xfrm rot="5400000">
            <a:off x="249238" y="4465638"/>
            <a:ext cx="642937" cy="1587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786607" y="4428331"/>
            <a:ext cx="642938" cy="73025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3251200" y="4392613"/>
            <a:ext cx="642937" cy="1588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2036763" y="4464050"/>
            <a:ext cx="642938" cy="1587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1536701" y="4392612"/>
            <a:ext cx="571500" cy="73025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hlinkClick r:id="rId18"/>
          </p:cNvPr>
          <p:cNvSpPr/>
          <p:nvPr/>
        </p:nvSpPr>
        <p:spPr>
          <a:xfrm>
            <a:off x="0" y="6611779"/>
            <a:ext cx="12634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www.77math.com</a:t>
            </a:r>
            <a:endParaRPr lang="en-US" sz="1000" dirty="0"/>
          </a:p>
        </p:txBody>
      </p:sp>
    </p:spTree>
  </p:cSld>
  <p:clrMapOvr>
    <a:masterClrMapping/>
  </p:clrMapOvr>
  <p:transition spd="med">
    <p:strips dir="l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nimBg="1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43375" y="285750"/>
            <a:ext cx="362426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a-IR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B Jadid" pitchFamily="2" charset="-78"/>
              </a:rPr>
              <a:t>اثبات تصویری اتحاد جمله مشترک:</a:t>
            </a:r>
            <a:endParaRPr lang="fa-IR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1563" y="1428750"/>
            <a:ext cx="1500187" cy="1428750"/>
          </a:xfrm>
          <a:prstGeom prst="rec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71750" y="1428750"/>
            <a:ext cx="1071563" cy="142875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1563" y="2857500"/>
            <a:ext cx="1500187" cy="571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71750" y="2857500"/>
            <a:ext cx="1071563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4338" name="Object 1"/>
          <p:cNvGraphicFramePr>
            <a:graphicFrameLocks noChangeAspect="1"/>
          </p:cNvGraphicFramePr>
          <p:nvPr/>
        </p:nvGraphicFramePr>
        <p:xfrm>
          <a:off x="1643063" y="1071563"/>
          <a:ext cx="4286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4" imgW="126720" imgH="139680" progId="Equation.3">
                  <p:embed/>
                </p:oleObj>
              </mc:Choice>
              <mc:Fallback>
                <p:oleObj name="Equation" r:id="rId4" imgW="126720" imgH="1396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1071563"/>
                        <a:ext cx="428625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2"/>
          <p:cNvGraphicFramePr>
            <a:graphicFrameLocks noChangeAspect="1"/>
          </p:cNvGraphicFramePr>
          <p:nvPr/>
        </p:nvGraphicFramePr>
        <p:xfrm>
          <a:off x="785813" y="2000250"/>
          <a:ext cx="3460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6" imgW="126720" imgH="139680" progId="Equation.3">
                  <p:embed/>
                </p:oleObj>
              </mc:Choice>
              <mc:Fallback>
                <p:oleObj name="Equation" r:id="rId6" imgW="126720" imgH="1396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2000250"/>
                        <a:ext cx="34607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3"/>
          <p:cNvGraphicFramePr>
            <a:graphicFrameLocks noChangeAspect="1"/>
          </p:cNvGraphicFramePr>
          <p:nvPr/>
        </p:nvGraphicFramePr>
        <p:xfrm>
          <a:off x="3714750" y="2143125"/>
          <a:ext cx="3460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8" imgW="126720" imgH="139680" progId="Equation.3">
                  <p:embed/>
                </p:oleObj>
              </mc:Choice>
              <mc:Fallback>
                <p:oleObj name="Equation" r:id="rId8" imgW="126720" imgH="1396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2143125"/>
                        <a:ext cx="34607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4"/>
          <p:cNvGraphicFramePr>
            <a:graphicFrameLocks noChangeAspect="1"/>
          </p:cNvGraphicFramePr>
          <p:nvPr/>
        </p:nvGraphicFramePr>
        <p:xfrm>
          <a:off x="1714500" y="3429000"/>
          <a:ext cx="4286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9" imgW="126720" imgH="139680" progId="Equation.3">
                  <p:embed/>
                </p:oleObj>
              </mc:Choice>
              <mc:Fallback>
                <p:oleObj name="Equation" r:id="rId9" imgW="126720" imgH="139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429000"/>
                        <a:ext cx="428625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5"/>
          <p:cNvGraphicFramePr>
            <a:graphicFrameLocks noChangeAspect="1"/>
          </p:cNvGraphicFramePr>
          <p:nvPr/>
        </p:nvGraphicFramePr>
        <p:xfrm>
          <a:off x="785813" y="2928938"/>
          <a:ext cx="3460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10" imgW="126720" imgH="139680" progId="Equation.3">
                  <p:embed/>
                </p:oleObj>
              </mc:Choice>
              <mc:Fallback>
                <p:oleObj name="Equation" r:id="rId10" imgW="126720" imgH="1396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2928938"/>
                        <a:ext cx="34607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6"/>
          <p:cNvGraphicFramePr>
            <a:graphicFrameLocks noChangeAspect="1"/>
          </p:cNvGraphicFramePr>
          <p:nvPr/>
        </p:nvGraphicFramePr>
        <p:xfrm>
          <a:off x="2928938" y="1071563"/>
          <a:ext cx="3397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12" imgW="126720" imgH="177480" progId="Equation.3">
                  <p:embed/>
                </p:oleObj>
              </mc:Choice>
              <mc:Fallback>
                <p:oleObj name="Equation" r:id="rId12" imgW="12672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1071563"/>
                        <a:ext cx="339725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7"/>
          <p:cNvGraphicFramePr>
            <a:graphicFrameLocks noChangeAspect="1"/>
          </p:cNvGraphicFramePr>
          <p:nvPr/>
        </p:nvGraphicFramePr>
        <p:xfrm>
          <a:off x="2997200" y="3429000"/>
          <a:ext cx="36036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14" imgW="126720" imgH="177480" progId="Equation.3">
                  <p:embed/>
                </p:oleObj>
              </mc:Choice>
              <mc:Fallback>
                <p:oleObj name="Equation" r:id="rId14" imgW="12672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3429000"/>
                        <a:ext cx="360363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8"/>
          <p:cNvGraphicFramePr>
            <a:graphicFrameLocks noChangeAspect="1"/>
          </p:cNvGraphicFramePr>
          <p:nvPr/>
        </p:nvGraphicFramePr>
        <p:xfrm>
          <a:off x="3643313" y="3000375"/>
          <a:ext cx="3460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15" imgW="126720" imgH="139680" progId="Equation.3">
                  <p:embed/>
                </p:oleObj>
              </mc:Choice>
              <mc:Fallback>
                <p:oleObj name="Equation" r:id="rId15" imgW="126720" imgH="1396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3000375"/>
                        <a:ext cx="34607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6143625" y="1143000"/>
            <a:ext cx="11160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B Koodak" pitchFamily="2" charset="-78"/>
              </a:rPr>
              <a:t>مساحت کل:</a:t>
            </a:r>
            <a:endParaRPr lang="en-US" dirty="0">
              <a:cs typeface="B Koodak" pitchFamily="2" charset="-78"/>
            </a:endParaRPr>
          </a:p>
        </p:txBody>
      </p:sp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4786313" y="1571625"/>
          <a:ext cx="264318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17" imgW="1054080" imgH="241200" progId="Equation.3">
                  <p:embed/>
                </p:oleObj>
              </mc:Choice>
              <mc:Fallback>
                <p:oleObj name="Equation" r:id="rId17" imgW="1054080" imgH="24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1571625"/>
                        <a:ext cx="2643187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4194175" y="2143125"/>
            <a:ext cx="34131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B Koodak" pitchFamily="2" charset="-78"/>
              </a:rPr>
              <a:t>مساحت قسمت سبز + یاسی+ نارنجی+ زرد</a:t>
            </a:r>
            <a:endParaRPr lang="en-US" dirty="0">
              <a:cs typeface="B Koodak" pitchFamily="2" charset="-78"/>
            </a:endParaRPr>
          </a:p>
        </p:txBody>
      </p:sp>
      <p:graphicFrame>
        <p:nvGraphicFramePr>
          <p:cNvPr id="12299" name="Object 12"/>
          <p:cNvGraphicFramePr>
            <a:graphicFrameLocks noChangeAspect="1"/>
          </p:cNvGraphicFramePr>
          <p:nvPr/>
        </p:nvGraphicFramePr>
        <p:xfrm>
          <a:off x="4786313" y="3143250"/>
          <a:ext cx="24177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19" imgW="1091880" imgH="228600" progId="Equation.3">
                  <p:embed/>
                </p:oleObj>
              </mc:Choice>
              <mc:Fallback>
                <p:oleObj name="Equation" r:id="rId19" imgW="109188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3143250"/>
                        <a:ext cx="2417762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eft Brace 22"/>
          <p:cNvSpPr/>
          <p:nvPr/>
        </p:nvSpPr>
        <p:spPr>
          <a:xfrm>
            <a:off x="571500" y="1500188"/>
            <a:ext cx="428625" cy="1857375"/>
          </a:xfrm>
          <a:prstGeom prst="leftBrace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Left Brace 23"/>
          <p:cNvSpPr/>
          <p:nvPr/>
        </p:nvSpPr>
        <p:spPr>
          <a:xfrm rot="5400000">
            <a:off x="2071687" y="-214312"/>
            <a:ext cx="428625" cy="2571750"/>
          </a:xfrm>
          <a:prstGeom prst="leftBrace">
            <a:avLst>
              <a:gd name="adj1" fmla="val 8333"/>
              <a:gd name="adj2" fmla="val 50788"/>
            </a:avLst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4348" name="Object 13"/>
          <p:cNvGraphicFramePr>
            <a:graphicFrameLocks noChangeAspect="1"/>
          </p:cNvGraphicFramePr>
          <p:nvPr/>
        </p:nvGraphicFramePr>
        <p:xfrm>
          <a:off x="0" y="2286000"/>
          <a:ext cx="63976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21" imgW="342720" imgH="152280" progId="Equation.3">
                  <p:embed/>
                </p:oleObj>
              </mc:Choice>
              <mc:Fallback>
                <p:oleObj name="Equation" r:id="rId21" imgW="342720" imgH="1522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0"/>
                        <a:ext cx="639763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9" name="Object 14"/>
          <p:cNvGraphicFramePr>
            <a:graphicFrameLocks noChangeAspect="1"/>
          </p:cNvGraphicFramePr>
          <p:nvPr/>
        </p:nvGraphicFramePr>
        <p:xfrm>
          <a:off x="1928813" y="642938"/>
          <a:ext cx="615950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23" imgW="330120" imgH="177480" progId="Equation.3">
                  <p:embed/>
                </p:oleObj>
              </mc:Choice>
              <mc:Fallback>
                <p:oleObj name="Equation" r:id="rId23" imgW="330120" imgH="177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642938"/>
                        <a:ext cx="615950" cy="249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4286250" y="4429125"/>
            <a:ext cx="1500188" cy="1428750"/>
          </a:xfrm>
          <a:prstGeom prst="rec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86250" y="6000750"/>
            <a:ext cx="1500188" cy="571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29313" y="4429125"/>
            <a:ext cx="1071562" cy="142875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929313" y="6000750"/>
            <a:ext cx="1071562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4350" name="Object 15"/>
          <p:cNvGraphicFramePr>
            <a:graphicFrameLocks noChangeAspect="1"/>
          </p:cNvGraphicFramePr>
          <p:nvPr/>
        </p:nvGraphicFramePr>
        <p:xfrm>
          <a:off x="4857750" y="4857750"/>
          <a:ext cx="4365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25" imgW="177480" imgH="203040" progId="Equation.3">
                  <p:embed/>
                </p:oleObj>
              </mc:Choice>
              <mc:Fallback>
                <p:oleObj name="Equation" r:id="rId25" imgW="177480" imgH="2030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4857750"/>
                        <a:ext cx="436563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1" name="Object 16"/>
          <p:cNvGraphicFramePr>
            <a:graphicFrameLocks noChangeAspect="1"/>
          </p:cNvGraphicFramePr>
          <p:nvPr/>
        </p:nvGraphicFramePr>
        <p:xfrm>
          <a:off x="4857750" y="6143625"/>
          <a:ext cx="4032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27" imgW="190440" imgH="139680" progId="Equation.3">
                  <p:embed/>
                </p:oleObj>
              </mc:Choice>
              <mc:Fallback>
                <p:oleObj name="Equation" r:id="rId27" imgW="190440" imgH="1396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6143625"/>
                        <a:ext cx="40322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2" name="Object 17"/>
          <p:cNvGraphicFramePr>
            <a:graphicFrameLocks noChangeAspect="1"/>
          </p:cNvGraphicFramePr>
          <p:nvPr/>
        </p:nvGraphicFramePr>
        <p:xfrm>
          <a:off x="6286500" y="4929188"/>
          <a:ext cx="4032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29" imgW="190440" imgH="177480" progId="Equation.3">
                  <p:embed/>
                </p:oleObj>
              </mc:Choice>
              <mc:Fallback>
                <p:oleObj name="Equation" r:id="rId29" imgW="190440" imgH="177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4929188"/>
                        <a:ext cx="403225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3" name="Object 18"/>
          <p:cNvGraphicFramePr>
            <a:graphicFrameLocks noChangeAspect="1"/>
          </p:cNvGraphicFramePr>
          <p:nvPr/>
        </p:nvGraphicFramePr>
        <p:xfrm>
          <a:off x="6286500" y="6143625"/>
          <a:ext cx="430213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Equation" r:id="rId31" imgW="203040" imgH="177480" progId="Equation.3">
                  <p:embed/>
                </p:oleObj>
              </mc:Choice>
              <mc:Fallback>
                <p:oleObj name="Equation" r:id="rId31" imgW="203040" imgH="177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6143625"/>
                        <a:ext cx="430213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Curved Connector 35"/>
          <p:cNvCxnSpPr/>
          <p:nvPr/>
        </p:nvCxnSpPr>
        <p:spPr>
          <a:xfrm rot="16200000" flipH="1">
            <a:off x="3000375" y="4143375"/>
            <a:ext cx="857250" cy="857250"/>
          </a:xfrm>
          <a:prstGeom prst="curvedConnector3">
            <a:avLst>
              <a:gd name="adj1" fmla="val 50000"/>
            </a:avLst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Multiply 36">
            <a:hlinkClick r:id="" action="ppaction://hlinkshowjump?jump=endshow"/>
          </p:cNvPr>
          <p:cNvSpPr/>
          <p:nvPr/>
        </p:nvSpPr>
        <p:spPr>
          <a:xfrm>
            <a:off x="8501063" y="714375"/>
            <a:ext cx="357187" cy="428625"/>
          </a:xfrm>
          <a:prstGeom prst="mathMultiply">
            <a:avLst/>
          </a:prstGeom>
          <a:solidFill>
            <a:srgbClr val="FF0000"/>
          </a:solidFill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14369" name="Picture 3" descr="13.gif">
            <a:hlinkClick r:id="rId33" action="ppaction://hlinksldjump">
              <a:snd r:embed="rId34" name="click.wav"/>
            </a:hlinkClick>
          </p:cNvPr>
          <p:cNvPicPr>
            <a:picLocks noChangeAspect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8429625" y="142875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10" descr="07.gif">
            <a:hlinkClick r:id="" action="ppaction://hlinkshowjump?jump=nextslide">
              <a:snd r:embed="rId34" name="click.wav"/>
            </a:hlinkClick>
          </p:cNvPr>
          <p:cNvPicPr>
            <a:picLocks noChangeAspect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8429625" y="1357313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Picture 7" descr="06.gif">
            <a:hlinkClick r:id="" action="ppaction://hlinkshowjump?jump=previousslide">
              <a:snd r:embed="rId34" name="click.wav"/>
            </a:hlinkClick>
          </p:cNvPr>
          <p:cNvPicPr>
            <a:picLocks noChangeAspect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8429625" y="2000250"/>
            <a:ext cx="431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>
            <a:hlinkClick r:id="rId38"/>
          </p:cNvPr>
          <p:cNvSpPr/>
          <p:nvPr/>
        </p:nvSpPr>
        <p:spPr>
          <a:xfrm>
            <a:off x="0" y="6611779"/>
            <a:ext cx="12634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www.77math.com</a:t>
            </a:r>
            <a:endParaRPr lang="en-US" sz="1000" dirty="0"/>
          </a:p>
        </p:txBody>
      </p:sp>
    </p:spTree>
  </p:cSld>
  <p:clrMapOvr>
    <a:masterClrMapping/>
  </p:clrMapOvr>
  <p:transition spd="med">
    <p:strips dir="l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8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500"/>
                            </p:stCondLst>
                            <p:childTnLst>
                              <p:par>
                                <p:cTn id="13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500"/>
                            </p:stCondLst>
                            <p:childTnLst>
                              <p:par>
                                <p:cTn id="14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500"/>
                            </p:stCondLst>
                            <p:childTnLst>
                              <p:par>
                                <p:cTn id="14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500"/>
                            </p:stCondLst>
                            <p:childTnLst>
                              <p:par>
                                <p:cTn id="15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9500"/>
                            </p:stCondLst>
                            <p:childTnLst>
                              <p:par>
                                <p:cTn id="16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7" grpId="0"/>
      <p:bldP spid="19" grpId="0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3"/>
          <p:cNvGraphicFramePr>
            <a:graphicFrameLocks noChangeAspect="1"/>
          </p:cNvGraphicFramePr>
          <p:nvPr/>
        </p:nvGraphicFramePr>
        <p:xfrm>
          <a:off x="357188" y="1500188"/>
          <a:ext cx="75009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4" imgW="3035160" imgH="266400" progId="Equation.3">
                  <p:embed/>
                </p:oleObj>
              </mc:Choice>
              <mc:Fallback>
                <p:oleObj name="Equation" r:id="rId4" imgW="3035160" imgH="26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500188"/>
                        <a:ext cx="7500937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AutoShape 25"/>
          <p:cNvSpPr>
            <a:spLocks noChangeArrowheads="1"/>
          </p:cNvSpPr>
          <p:nvPr/>
        </p:nvSpPr>
        <p:spPr bwMode="auto">
          <a:xfrm>
            <a:off x="2357438" y="214313"/>
            <a:ext cx="3875087" cy="504825"/>
          </a:xfrm>
          <a:prstGeom prst="wedgeRoundRectCallout">
            <a:avLst>
              <a:gd name="adj1" fmla="val -47963"/>
              <a:gd name="adj2" fmla="val 9496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fa-IR"/>
          </a:p>
        </p:txBody>
      </p:sp>
      <p:graphicFrame>
        <p:nvGraphicFramePr>
          <p:cNvPr id="15363" name="Object 4"/>
          <p:cNvGraphicFramePr>
            <a:graphicFrameLocks noChangeAspect="1"/>
          </p:cNvGraphicFramePr>
          <p:nvPr/>
        </p:nvGraphicFramePr>
        <p:xfrm>
          <a:off x="2357438" y="214313"/>
          <a:ext cx="378618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6" imgW="2222280" imgH="266400" progId="Equation.3">
                  <p:embed/>
                </p:oleObj>
              </mc:Choice>
              <mc:Fallback>
                <p:oleObj name="Equation" r:id="rId6" imgW="2222280" imgH="26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214313"/>
                        <a:ext cx="3786187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AutoShape 24"/>
          <p:cNvSpPr>
            <a:spLocks noChangeArrowheads="1"/>
          </p:cNvSpPr>
          <p:nvPr/>
        </p:nvSpPr>
        <p:spPr bwMode="auto">
          <a:xfrm>
            <a:off x="1857375" y="620713"/>
            <a:ext cx="482600" cy="50482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5369" name="Rectangle 6"/>
          <p:cNvSpPr>
            <a:spLocks noChangeArrowheads="1"/>
          </p:cNvSpPr>
          <p:nvPr/>
        </p:nvSpPr>
        <p:spPr bwMode="auto">
          <a:xfrm>
            <a:off x="6500813" y="925513"/>
            <a:ext cx="1219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a-IR" sz="2400" b="1"/>
              <a:t>مثال 2:</a:t>
            </a:r>
            <a:r>
              <a:rPr lang="fa-IR" sz="3200"/>
              <a:t> </a:t>
            </a:r>
          </a:p>
        </p:txBody>
      </p:sp>
      <p:graphicFrame>
        <p:nvGraphicFramePr>
          <p:cNvPr id="13316" name="Object 5"/>
          <p:cNvGraphicFramePr>
            <a:graphicFrameLocks noChangeAspect="1"/>
          </p:cNvGraphicFramePr>
          <p:nvPr/>
        </p:nvGraphicFramePr>
        <p:xfrm>
          <a:off x="2857500" y="2428875"/>
          <a:ext cx="292893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8" imgW="1130040" imgH="253800" progId="Equation.3">
                  <p:embed/>
                </p:oleObj>
              </mc:Choice>
              <mc:Fallback>
                <p:oleObj name="Equation" r:id="rId8" imgW="113004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2428875"/>
                        <a:ext cx="2928938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rot="10800000">
            <a:off x="428625" y="3357563"/>
            <a:ext cx="7072313" cy="158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6357938" y="3571875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a-IR" sz="2400" b="1"/>
              <a:t>مثال 3:</a:t>
            </a:r>
            <a:r>
              <a:rPr lang="fa-IR" sz="3200"/>
              <a:t> </a:t>
            </a:r>
          </a:p>
        </p:txBody>
      </p:sp>
      <p:graphicFrame>
        <p:nvGraphicFramePr>
          <p:cNvPr id="13317" name="Object 6"/>
          <p:cNvGraphicFramePr>
            <a:graphicFrameLocks noChangeAspect="1"/>
          </p:cNvGraphicFramePr>
          <p:nvPr/>
        </p:nvGraphicFramePr>
        <p:xfrm>
          <a:off x="0" y="4214813"/>
          <a:ext cx="771525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10" imgW="3911400" imgH="482400" progId="Equation.3">
                  <p:embed/>
                </p:oleObj>
              </mc:Choice>
              <mc:Fallback>
                <p:oleObj name="Equation" r:id="rId10" imgW="391140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14813"/>
                        <a:ext cx="7715250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7"/>
          <p:cNvGraphicFramePr>
            <a:graphicFrameLocks noChangeAspect="1"/>
          </p:cNvGraphicFramePr>
          <p:nvPr/>
        </p:nvGraphicFramePr>
        <p:xfrm>
          <a:off x="115888" y="5286375"/>
          <a:ext cx="76708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12" imgW="4089240" imgH="482400" progId="Equation.3">
                  <p:embed/>
                </p:oleObj>
              </mc:Choice>
              <mc:Fallback>
                <p:oleObj name="Equation" r:id="rId12" imgW="4089240" imgH="48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8" y="5286375"/>
                        <a:ext cx="7670800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rot="5400000">
            <a:off x="2821781" y="5607844"/>
            <a:ext cx="214313" cy="14287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821907" y="5893593"/>
            <a:ext cx="285750" cy="21431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1248569" y="4250531"/>
            <a:ext cx="5016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259556" y="3955257"/>
            <a:ext cx="561975" cy="509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Up Arrow Callout 42"/>
          <p:cNvSpPr/>
          <p:nvPr/>
        </p:nvSpPr>
        <p:spPr>
          <a:xfrm>
            <a:off x="1000125" y="6215063"/>
            <a:ext cx="1000125" cy="485775"/>
          </a:xfrm>
          <a:prstGeom prst="upArrow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sz="1200" dirty="0">
                <a:solidFill>
                  <a:schemeClr val="bg2"/>
                </a:solidFill>
                <a:latin typeface="+mj-lt"/>
              </a:rPr>
              <a:t>مخرج مشترک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85813" y="3571875"/>
            <a:ext cx="928687" cy="3571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sz="1200" dirty="0">
                <a:solidFill>
                  <a:schemeClr val="bg2"/>
                </a:solidFill>
                <a:latin typeface="+mj-lt"/>
              </a:rPr>
              <a:t>عامل مشترک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785938" y="3929063"/>
            <a:ext cx="1204912" cy="5000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5179219" y="4036219"/>
            <a:ext cx="785813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857375" y="3714750"/>
            <a:ext cx="36433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ultiply 24">
            <a:hlinkClick r:id="" action="ppaction://hlinkshowjump?jump=endshow"/>
          </p:cNvPr>
          <p:cNvSpPr/>
          <p:nvPr/>
        </p:nvSpPr>
        <p:spPr>
          <a:xfrm>
            <a:off x="8501063" y="714375"/>
            <a:ext cx="357187" cy="428625"/>
          </a:xfrm>
          <a:prstGeom prst="mathMultiply">
            <a:avLst/>
          </a:prstGeom>
          <a:solidFill>
            <a:srgbClr val="FF0000"/>
          </a:solidFill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15382" name="Picture 3" descr="13.gif">
            <a:hlinkClick r:id="rId14" action="ppaction://hlinksldjump">
              <a:snd r:embed="rId15" name="click.wav"/>
            </a:hlinkClick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429625" y="142875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10" descr="07.gif">
            <a:hlinkClick r:id="" action="ppaction://hlinkshowjump?jump=nextslide">
              <a:snd r:embed="rId15" name="click.wav"/>
            </a:hlinkClick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429625" y="1357313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Picture 7" descr="06.gif">
            <a:hlinkClick r:id="" action="ppaction://hlinkshowjump?jump=previousslide">
              <a:snd r:embed="rId15" name="click.wav"/>
            </a:hlinkClick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429625" y="2000250"/>
            <a:ext cx="431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rId19"/>
          </p:cNvPr>
          <p:cNvSpPr/>
          <p:nvPr/>
        </p:nvSpPr>
        <p:spPr>
          <a:xfrm>
            <a:off x="0" y="6642556"/>
            <a:ext cx="10550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 smtClean="0"/>
              <a:t>www.77math.com</a:t>
            </a:r>
            <a:endParaRPr lang="en-US" sz="800" dirty="0"/>
          </a:p>
        </p:txBody>
      </p:sp>
    </p:spTree>
  </p:cSld>
  <p:clrMapOvr>
    <a:masterClrMapping/>
  </p:clrMapOvr>
  <p:transition spd="slow">
    <p:strips dir="l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8" grpId="0" animBg="1"/>
      <p:bldP spid="15369" grpId="0"/>
      <p:bldP spid="13323" grpId="0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642938" y="1428750"/>
          <a:ext cx="37385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4" imgW="1371600" imgH="203040" progId="Equation.3">
                  <p:embed/>
                </p:oleObj>
              </mc:Choice>
              <mc:Fallback>
                <p:oleObj name="Equation" r:id="rId4" imgW="137160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428750"/>
                        <a:ext cx="373856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4"/>
          <p:cNvGraphicFramePr>
            <a:graphicFrameLocks noChangeAspect="1"/>
          </p:cNvGraphicFramePr>
          <p:nvPr/>
        </p:nvGraphicFramePr>
        <p:xfrm>
          <a:off x="500063" y="2643188"/>
          <a:ext cx="55721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6" imgW="1942920" imgH="177480" progId="Equation.3">
                  <p:embed/>
                </p:oleObj>
              </mc:Choice>
              <mc:Fallback>
                <p:oleObj name="Equation" r:id="rId6" imgW="194292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2643188"/>
                        <a:ext cx="557212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928688" y="3929063"/>
          <a:ext cx="2363787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8" imgW="850680" imgH="203040" progId="Equation.3">
                  <p:embed/>
                </p:oleObj>
              </mc:Choice>
              <mc:Fallback>
                <p:oleObj name="Equation" r:id="rId8" imgW="85068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929063"/>
                        <a:ext cx="2363787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571500" y="5286375"/>
          <a:ext cx="52165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10" imgW="1841400" imgH="228600" progId="Equation.3">
                  <p:embed/>
                </p:oleObj>
              </mc:Choice>
              <mc:Fallback>
                <p:oleObj name="Equation" r:id="rId10" imgW="18414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5286375"/>
                        <a:ext cx="5216525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601663" y="6072188"/>
          <a:ext cx="48196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tion" r:id="rId12" imgW="1701720" imgH="177480" progId="Equation.3">
                  <p:embed/>
                </p:oleObj>
              </mc:Choice>
              <mc:Fallback>
                <p:oleObj name="Equation" r:id="rId12" imgW="170172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6072188"/>
                        <a:ext cx="48196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6000750" y="357188"/>
            <a:ext cx="1714500" cy="7143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6395" name="Rectangle 14"/>
          <p:cNvSpPr>
            <a:spLocks noChangeArrowheads="1"/>
          </p:cNvSpPr>
          <p:nvPr/>
        </p:nvSpPr>
        <p:spPr bwMode="auto">
          <a:xfrm>
            <a:off x="6002338" y="500063"/>
            <a:ext cx="1628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 b="1"/>
              <a:t>مثا</a:t>
            </a:r>
            <a:r>
              <a:rPr lang="en-US" sz="2400" b="1"/>
              <a:t> </a:t>
            </a:r>
            <a:r>
              <a:rPr lang="fa-IR" sz="2400" b="1"/>
              <a:t>ل عددی1:</a:t>
            </a:r>
            <a:endParaRPr lang="fa-IR" sz="2400"/>
          </a:p>
        </p:txBody>
      </p:sp>
      <p:sp>
        <p:nvSpPr>
          <p:cNvPr id="16" name="Rounded Rectangle 15"/>
          <p:cNvSpPr/>
          <p:nvPr/>
        </p:nvSpPr>
        <p:spPr>
          <a:xfrm>
            <a:off x="6000750" y="3286125"/>
            <a:ext cx="1714500" cy="7143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6397" name="Rectangle 16"/>
          <p:cNvSpPr>
            <a:spLocks noChangeArrowheads="1"/>
          </p:cNvSpPr>
          <p:nvPr/>
        </p:nvSpPr>
        <p:spPr bwMode="auto">
          <a:xfrm>
            <a:off x="6073775" y="3429000"/>
            <a:ext cx="1628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 b="1"/>
              <a:t>مثا</a:t>
            </a:r>
            <a:r>
              <a:rPr lang="en-US" sz="2400" b="1"/>
              <a:t> </a:t>
            </a:r>
            <a:r>
              <a:rPr lang="fa-IR" sz="2400" b="1"/>
              <a:t>ل عددی2:</a:t>
            </a:r>
            <a:endParaRPr lang="fa-IR" sz="2400"/>
          </a:p>
        </p:txBody>
      </p:sp>
      <p:sp>
        <p:nvSpPr>
          <p:cNvPr id="16398" name="Rectangle 11"/>
          <p:cNvSpPr>
            <a:spLocks noChangeArrowheads="1"/>
          </p:cNvSpPr>
          <p:nvPr/>
        </p:nvSpPr>
        <p:spPr bwMode="auto">
          <a:xfrm>
            <a:off x="895985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714375" y="785813"/>
          <a:ext cx="28051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Equation" r:id="rId14" imgW="990360" imgH="203040" progId="Equation.3">
                  <p:embed/>
                </p:oleObj>
              </mc:Choice>
              <mc:Fallback>
                <p:oleObj name="Equation" r:id="rId14" imgW="99036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785813"/>
                        <a:ext cx="2805113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3"/>
          <p:cNvGraphicFramePr>
            <a:graphicFrameLocks noChangeAspect="1"/>
          </p:cNvGraphicFramePr>
          <p:nvPr/>
        </p:nvGraphicFramePr>
        <p:xfrm>
          <a:off x="396875" y="1928813"/>
          <a:ext cx="62071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16" imgW="1942920" imgH="228600" progId="Equation.3">
                  <p:embed/>
                </p:oleObj>
              </mc:Choice>
              <mc:Fallback>
                <p:oleObj name="Equation" r:id="rId16" imgW="194292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1928813"/>
                        <a:ext cx="6207125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4"/>
          <p:cNvGraphicFramePr>
            <a:graphicFrameLocks noChangeAspect="1"/>
          </p:cNvGraphicFramePr>
          <p:nvPr/>
        </p:nvGraphicFramePr>
        <p:xfrm>
          <a:off x="785813" y="4643438"/>
          <a:ext cx="3386137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tion" r:id="rId18" imgW="1218960" imgH="203040" progId="Equation.3">
                  <p:embed/>
                </p:oleObj>
              </mc:Choice>
              <mc:Fallback>
                <p:oleObj name="Equation" r:id="rId18" imgW="1218960" imgH="2030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643438"/>
                        <a:ext cx="3386137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Multiply 18">
            <a:hlinkClick r:id="" action="ppaction://hlinkshowjump?jump=endshow"/>
          </p:cNvPr>
          <p:cNvSpPr/>
          <p:nvPr/>
        </p:nvSpPr>
        <p:spPr>
          <a:xfrm>
            <a:off x="8501063" y="714375"/>
            <a:ext cx="357187" cy="428625"/>
          </a:xfrm>
          <a:prstGeom prst="mathMultiply">
            <a:avLst/>
          </a:prstGeom>
          <a:solidFill>
            <a:srgbClr val="FF0000"/>
          </a:solidFill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16400" name="Picture 3" descr="13.gif">
            <a:hlinkClick r:id="rId20" action="ppaction://hlinksldjump">
              <a:snd r:embed="rId21" name="click.wav"/>
            </a:hlinkClick>
          </p:cNvPr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429625" y="142875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10" descr="07.gif">
            <a:hlinkClick r:id="" action="ppaction://hlinkshowjump?jump=nextslide">
              <a:snd r:embed="rId21" name="click.wav"/>
            </a:hlinkClick>
          </p:cNvPr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429625" y="1357313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7" descr="06.gif">
            <a:hlinkClick r:id="" action="ppaction://hlinkshowjump?jump=previousslide">
              <a:snd r:embed="rId21" name="click.wav"/>
            </a:hlinkClick>
          </p:cNvPr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429625" y="2000250"/>
            <a:ext cx="431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>
            <a:hlinkClick r:id="rId25"/>
          </p:cNvPr>
          <p:cNvSpPr/>
          <p:nvPr/>
        </p:nvSpPr>
        <p:spPr>
          <a:xfrm>
            <a:off x="0" y="6611779"/>
            <a:ext cx="12634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www.77math.com</a:t>
            </a:r>
            <a:endParaRPr lang="en-US" sz="1000" dirty="0"/>
          </a:p>
        </p:txBody>
      </p:sp>
    </p:spTree>
  </p:cSld>
  <p:clrMapOvr>
    <a:masterClrMapping/>
  </p:clrMapOvr>
  <p:transition>
    <p:strips dir="l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395" grpId="0"/>
      <p:bldP spid="16" grpId="0" animBg="1"/>
      <p:bldP spid="163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Rectangle 4"/>
          <p:cNvSpPr>
            <a:spLocks noChangeArrowheads="1"/>
          </p:cNvSpPr>
          <p:nvPr/>
        </p:nvSpPr>
        <p:spPr bwMode="auto">
          <a:xfrm>
            <a:off x="4929188" y="285750"/>
            <a:ext cx="2881312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 algn="ctr"/>
            <a:r>
              <a:rPr lang="fa-IR" sz="2800">
                <a:cs typeface="B Jadid" pitchFamily="2" charset="-78"/>
              </a:rPr>
              <a:t>اتحاد پنجم</a:t>
            </a:r>
            <a:r>
              <a:rPr lang="fa-IR" sz="3200">
                <a:cs typeface="B Jadid" pitchFamily="2" charset="-78"/>
              </a:rPr>
              <a:t>:</a:t>
            </a:r>
            <a:endParaRPr lang="en-US" sz="3200"/>
          </a:p>
          <a:p>
            <a:pPr algn="ctr" rtl="0" eaLnBrk="0" hangingPunct="0"/>
            <a:r>
              <a:rPr lang="fa-IR" sz="2000"/>
              <a:t>(</a:t>
            </a:r>
            <a:r>
              <a:rPr lang="fa-IR" sz="2000" b="1"/>
              <a:t>اتحادمجموع مکعب دوجمله)</a:t>
            </a:r>
            <a:endParaRPr lang="en-US" sz="2000" b="1"/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4714875" y="500063"/>
            <a:ext cx="287338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31"/>
          <p:cNvSpPr>
            <a:spLocks noChangeArrowheads="1"/>
          </p:cNvSpPr>
          <p:nvPr/>
        </p:nvSpPr>
        <p:spPr bwMode="auto">
          <a:xfrm>
            <a:off x="4286250" y="500063"/>
            <a:ext cx="287338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3857625" y="500063"/>
            <a:ext cx="287338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8625" y="1428750"/>
            <a:ext cx="6286500" cy="85725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cmpd="sng"/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 dirty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428625" y="1571625"/>
          <a:ext cx="39147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4" imgW="1244520" imgH="228600" progId="Equation.3">
                  <p:embed/>
                </p:oleObj>
              </mc:Choice>
              <mc:Fallback>
                <p:oleObj name="Equation" r:id="rId4" imgW="124452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571625"/>
                        <a:ext cx="39147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Rectangle 7"/>
          <p:cNvSpPr>
            <a:spLocks noChangeArrowheads="1"/>
          </p:cNvSpPr>
          <p:nvPr/>
        </p:nvSpPr>
        <p:spPr bwMode="auto">
          <a:xfrm>
            <a:off x="6357938" y="2786063"/>
            <a:ext cx="1252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a-IR" sz="3200" b="1"/>
              <a:t>مثال 1:</a:t>
            </a:r>
            <a:r>
              <a:rPr lang="fa-IR" sz="3200"/>
              <a:t>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357188" y="4071938"/>
            <a:ext cx="1000125" cy="142875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892969" y="4036219"/>
            <a:ext cx="1071563" cy="142875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2393157" y="4036218"/>
            <a:ext cx="1143000" cy="214313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1606551" y="4108450"/>
            <a:ext cx="1071562" cy="1587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3178969" y="4107656"/>
            <a:ext cx="1143000" cy="71438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5357813" y="4071938"/>
            <a:ext cx="928687" cy="71437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4393407" y="4036219"/>
            <a:ext cx="928687" cy="142875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1"/>
          <p:cNvSpPr>
            <a:spLocks noChangeArrowheads="1"/>
          </p:cNvSpPr>
          <p:nvPr/>
        </p:nvSpPr>
        <p:spPr bwMode="auto">
          <a:xfrm>
            <a:off x="3143250" y="500063"/>
            <a:ext cx="287338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>
            <a:off x="3500438" y="500063"/>
            <a:ext cx="287337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500063" y="4786313"/>
          <a:ext cx="38576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6" imgW="1295280" imgH="228600" progId="Equation.3">
                  <p:embed/>
                </p:oleObj>
              </mc:Choice>
              <mc:Fallback>
                <p:oleObj name="Equation" r:id="rId6" imgW="12952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4786313"/>
                        <a:ext cx="385762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9" name="Object 21"/>
          <p:cNvGraphicFramePr>
            <a:graphicFrameLocks noChangeAspect="1"/>
          </p:cNvGraphicFramePr>
          <p:nvPr/>
        </p:nvGraphicFramePr>
        <p:xfrm>
          <a:off x="4643438" y="1571625"/>
          <a:ext cx="179705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8" imgW="571320" imgH="203040" progId="Equation.3">
                  <p:embed/>
                </p:oleObj>
              </mc:Choice>
              <mc:Fallback>
                <p:oleObj name="Equation" r:id="rId8" imgW="571320" imgH="2030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571625"/>
                        <a:ext cx="1797050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0" name="Object 22"/>
          <p:cNvGraphicFramePr>
            <a:graphicFrameLocks noChangeAspect="1"/>
          </p:cNvGraphicFramePr>
          <p:nvPr/>
        </p:nvGraphicFramePr>
        <p:xfrm>
          <a:off x="428625" y="3000375"/>
          <a:ext cx="39147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10" imgW="1244520" imgH="228600" progId="Equation.3">
                  <p:embed/>
                </p:oleObj>
              </mc:Choice>
              <mc:Fallback>
                <p:oleObj name="Equation" r:id="rId10" imgW="1244520" imgH="2286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3000375"/>
                        <a:ext cx="39147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1" name="Object 23"/>
          <p:cNvGraphicFramePr>
            <a:graphicFrameLocks noChangeAspect="1"/>
          </p:cNvGraphicFramePr>
          <p:nvPr/>
        </p:nvGraphicFramePr>
        <p:xfrm>
          <a:off x="4357688" y="2928938"/>
          <a:ext cx="17970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12" imgW="571320" imgH="203040" progId="Equation.3">
                  <p:embed/>
                </p:oleObj>
              </mc:Choice>
              <mc:Fallback>
                <p:oleObj name="Equation" r:id="rId12" imgW="571320" imgH="2030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2928938"/>
                        <a:ext cx="17970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2" name="Object 24"/>
          <p:cNvGraphicFramePr>
            <a:graphicFrameLocks noChangeAspect="1"/>
          </p:cNvGraphicFramePr>
          <p:nvPr/>
        </p:nvGraphicFramePr>
        <p:xfrm>
          <a:off x="4357688" y="4714875"/>
          <a:ext cx="241776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14" imgW="761760" imgH="241200" progId="Equation.3">
                  <p:embed/>
                </p:oleObj>
              </mc:Choice>
              <mc:Fallback>
                <p:oleObj name="Equation" r:id="rId14" imgW="761760" imgH="2412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4714875"/>
                        <a:ext cx="2417762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3" name="Object 25"/>
          <p:cNvGraphicFramePr>
            <a:graphicFrameLocks noChangeAspect="1"/>
          </p:cNvGraphicFramePr>
          <p:nvPr/>
        </p:nvGraphicFramePr>
        <p:xfrm>
          <a:off x="6715125" y="4786313"/>
          <a:ext cx="1143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16" imgW="393480" imgH="203040" progId="Equation.3">
                  <p:embed/>
                </p:oleObj>
              </mc:Choice>
              <mc:Fallback>
                <p:oleObj name="Equation" r:id="rId16" imgW="393480" imgH="2030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25" y="4786313"/>
                        <a:ext cx="11430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Multiply 27">
            <a:hlinkClick r:id="" action="ppaction://hlinkshowjump?jump=endshow"/>
          </p:cNvPr>
          <p:cNvSpPr/>
          <p:nvPr/>
        </p:nvSpPr>
        <p:spPr>
          <a:xfrm>
            <a:off x="8501063" y="714375"/>
            <a:ext cx="357187" cy="428625"/>
          </a:xfrm>
          <a:prstGeom prst="mathMultiply">
            <a:avLst/>
          </a:prstGeom>
          <a:solidFill>
            <a:srgbClr val="FF0000"/>
          </a:solidFill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2" name="Picture 3" descr="13.gif">
            <a:hlinkClick r:id="rId18" action="ppaction://hlinksldjump">
              <a:snd r:embed="rId19" name="click.wav"/>
            </a:hlinkClick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429625" y="142875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10" descr="07.gif">
            <a:hlinkClick r:id="" action="ppaction://hlinkshowjump?jump=nextslide">
              <a:snd r:embed="rId19" name="click.wav"/>
            </a:hlinkClick>
          </p:cNvPr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429625" y="1357313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7" descr="06.gif">
            <a:hlinkClick r:id="" action="ppaction://hlinkshowjump?jump=previousslide">
              <a:snd r:embed="rId19" name="click.wav"/>
            </a:hlinkClick>
          </p:cNvPr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429625" y="2000250"/>
            <a:ext cx="431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>
            <a:hlinkClick r:id="rId23"/>
          </p:cNvPr>
          <p:cNvSpPr/>
          <p:nvPr/>
        </p:nvSpPr>
        <p:spPr>
          <a:xfrm>
            <a:off x="0" y="6611779"/>
            <a:ext cx="12634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www.77math.com</a:t>
            </a:r>
            <a:endParaRPr lang="en-US" sz="1000" dirty="0"/>
          </a:p>
        </p:txBody>
      </p:sp>
    </p:spTree>
  </p:cSld>
  <p:clrMapOvr>
    <a:masterClrMapping/>
  </p:clrMapOvr>
  <p:transition>
    <p:strips dir="l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3" grpId="0" animBg="1"/>
      <p:bldP spid="174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6357938" y="214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b="1">
                <a:cs typeface="B Jadid" pitchFamily="2" charset="-78"/>
              </a:rPr>
              <a:t>اتحاد چیست؟</a:t>
            </a:r>
            <a:endParaRPr lang="fa-IR"/>
          </a:p>
        </p:txBody>
      </p:sp>
      <p:sp>
        <p:nvSpPr>
          <p:cNvPr id="3" name="Multiply 2">
            <a:hlinkClick r:id="" action="ppaction://hlinkshowjump?jump=endshow"/>
          </p:cNvPr>
          <p:cNvSpPr/>
          <p:nvPr/>
        </p:nvSpPr>
        <p:spPr>
          <a:xfrm>
            <a:off x="8429625" y="1143000"/>
            <a:ext cx="357188" cy="428625"/>
          </a:xfrm>
          <a:prstGeom prst="mathMultiply">
            <a:avLst/>
          </a:prstGeom>
          <a:solidFill>
            <a:srgbClr val="FF0000"/>
          </a:solidFill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31749" name="Picture 10" descr="07.gif">
            <a:hlinkClick r:id="" action="ppaction://hlinkshowjump?jump=nextslide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9625" y="1785938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2"/>
            </a:outerShdw>
          </a:effectLst>
        </p:spPr>
      </p:pic>
      <p:pic>
        <p:nvPicPr>
          <p:cNvPr id="31750" name="Picture 7" descr="06.gif">
            <a:hlinkClick r:id="" action="ppaction://hlinkshowjump?jump=previousslide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29625" y="2357438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2"/>
            </a:outerShdw>
          </a:effec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142875"/>
            <a:ext cx="6308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b="1">
                <a:cs typeface="B Koodak" pitchFamily="2" charset="-78"/>
              </a:rPr>
              <a:t>اگر دو عبارت جبری ،به گونه ای باشند که به ازای هر مقداری برای متغیرهایشان،</a:t>
            </a:r>
          </a:p>
          <a:p>
            <a:r>
              <a:rPr lang="fa-IR" b="1">
                <a:cs typeface="B Koodak" pitchFamily="2" charset="-78"/>
              </a:rPr>
              <a:t>مقدارهای یکسانی داشته باشند،عبارت حاصل از تساوی بین آنها را اتحاد نامند.</a:t>
            </a:r>
            <a:endParaRPr lang="fa-IR">
              <a:cs typeface="B Koodak" pitchFamily="2" charset="-78"/>
            </a:endParaRPr>
          </a:p>
        </p:txBody>
      </p:sp>
      <p:sp>
        <p:nvSpPr>
          <p:cNvPr id="12" name="Rectangle 11">
            <a:hlinkClick r:id="rId7" action="ppaction://hlinksldjump">
              <a:snd r:embed="rId4" name="click.wav"/>
            </a:hlinkClick>
          </p:cNvPr>
          <p:cNvSpPr/>
          <p:nvPr/>
        </p:nvSpPr>
        <p:spPr>
          <a:xfrm>
            <a:off x="5053013" y="1714500"/>
            <a:ext cx="2243137" cy="369888"/>
          </a:xfrm>
          <a:prstGeom prst="rect">
            <a:avLst/>
          </a:prstGeom>
          <a:effectLst>
            <a:outerShdw dist="50800" dir="8100000" algn="tr" rotWithShape="0">
              <a:schemeClr val="bg2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b="1" dirty="0">
                <a:solidFill>
                  <a:schemeClr val="tx1">
                    <a:lumMod val="25000"/>
                    <a:lumOff val="75000"/>
                  </a:schemeClr>
                </a:solidFill>
                <a:latin typeface="Arial" pitchFamily="34" charset="0"/>
                <a:cs typeface="B Koodak" pitchFamily="2" charset="-78"/>
                <a:hlinkClick r:id="rId7" action="ppaction://hlinksldjump">
                  <a:snd r:embed="rId4" name="click.wav"/>
                </a:hlinkClick>
              </a:rPr>
              <a:t>اتحاد مربع مجموع دو جمله</a:t>
            </a:r>
            <a:endParaRPr lang="fa-IR" dirty="0">
              <a:solidFill>
                <a:schemeClr val="tx1">
                  <a:lumMod val="25000"/>
                  <a:lumOff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2" name="Picture 6" descr="C:\Program Files\Microsoft Office\MEDIA\OFFICE12\Bullets\BD14513_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25" y="178593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>
            <a:hlinkClick r:id="rId9" action="ppaction://hlinksldjump">
              <a:snd r:embed="rId4" name="click.wav"/>
            </a:hlinkClick>
          </p:cNvPr>
          <p:cNvSpPr/>
          <p:nvPr/>
        </p:nvSpPr>
        <p:spPr>
          <a:xfrm>
            <a:off x="6143625" y="2857500"/>
            <a:ext cx="1149350" cy="369888"/>
          </a:xfrm>
          <a:prstGeom prst="rect">
            <a:avLst/>
          </a:prstGeom>
          <a:effectLst>
            <a:outerShdw dist="50800" dir="8100000" algn="tr" rotWithShape="0">
              <a:schemeClr val="bg2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b="1" dirty="0">
                <a:solidFill>
                  <a:schemeClr val="tx1">
                    <a:lumMod val="25000"/>
                    <a:lumOff val="75000"/>
                  </a:schemeClr>
                </a:solidFill>
                <a:latin typeface="Arial" pitchFamily="34" charset="0"/>
                <a:cs typeface="B Koodak" pitchFamily="2" charset="-78"/>
                <a:hlinkClick r:id="rId9" action="ppaction://hlinksldjump">
                  <a:snd r:embed="rId4" name="click.wav"/>
                </a:hlinkClick>
              </a:rPr>
              <a:t>اتحاد مزدوج</a:t>
            </a:r>
            <a:endParaRPr lang="fa-IR" dirty="0">
              <a:solidFill>
                <a:schemeClr val="tx1">
                  <a:lumMod val="25000"/>
                  <a:lumOff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4" name="Picture 6" descr="C:\Program Files\Microsoft Office\MEDIA\OFFICE12\Bullets\BD14513_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25" y="350043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>
            <a:hlinkClick r:id="rId10" action="ppaction://hlinksldjump">
              <a:snd r:embed="rId4" name="click.wav"/>
            </a:hlinkClick>
          </p:cNvPr>
          <p:cNvSpPr/>
          <p:nvPr/>
        </p:nvSpPr>
        <p:spPr>
          <a:xfrm>
            <a:off x="5072063" y="2286000"/>
            <a:ext cx="2193925" cy="369888"/>
          </a:xfrm>
          <a:prstGeom prst="rect">
            <a:avLst/>
          </a:prstGeom>
          <a:effectLst>
            <a:outerShdw dist="50800" dir="8100000" algn="tr" rotWithShape="0">
              <a:schemeClr val="bg2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b="1" dirty="0">
                <a:solidFill>
                  <a:schemeClr val="tx1">
                    <a:lumMod val="25000"/>
                    <a:lumOff val="75000"/>
                  </a:schemeClr>
                </a:solidFill>
                <a:latin typeface="Arial" pitchFamily="34" charset="0"/>
                <a:cs typeface="B Koodak" pitchFamily="2" charset="-78"/>
                <a:hlinkClick r:id="rId10" action="ppaction://hlinksldjump">
                  <a:snd r:embed="rId4" name="click.wav"/>
                </a:hlinkClick>
              </a:rPr>
              <a:t>اتحاد مربع تفاضل دو جمله</a:t>
            </a:r>
            <a:endParaRPr lang="fa-IR" dirty="0">
              <a:solidFill>
                <a:schemeClr val="tx1">
                  <a:lumMod val="25000"/>
                  <a:lumOff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6" name="Picture 6" descr="C:\Program Files\Microsoft Office\MEDIA\OFFICE12\Bullets\BD14513_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25" y="22860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>
            <a:hlinkClick r:id="rId7" action="ppaction://hlinksldjump">
              <a:snd r:embed="rId4" name="click.wav"/>
            </a:hlinkClick>
          </p:cNvPr>
          <p:cNvSpPr/>
          <p:nvPr/>
        </p:nvSpPr>
        <p:spPr>
          <a:xfrm>
            <a:off x="5286375" y="3429000"/>
            <a:ext cx="2000250" cy="369888"/>
          </a:xfrm>
          <a:prstGeom prst="rect">
            <a:avLst/>
          </a:prstGeom>
          <a:effectLst>
            <a:outerShdw dist="50800" dir="8100000" algn="tr" rotWithShape="0">
              <a:schemeClr val="bg2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b="1" dirty="0">
                <a:solidFill>
                  <a:schemeClr val="tx1">
                    <a:lumMod val="25000"/>
                    <a:lumOff val="75000"/>
                  </a:schemeClr>
                </a:solidFill>
                <a:latin typeface="Arial" pitchFamily="34" charset="0"/>
                <a:cs typeface="B Koodak" pitchFamily="2" charset="-78"/>
                <a:hlinkClick r:id="rId11" action="ppaction://hlinksldjump">
                  <a:snd r:embed="rId4" name="click.wav"/>
                </a:hlinkClick>
              </a:rPr>
              <a:t>اتحاد یک جمله مشترک</a:t>
            </a:r>
            <a:endParaRPr lang="fa-IR" dirty="0">
              <a:solidFill>
                <a:schemeClr val="tx1">
                  <a:lumMod val="25000"/>
                  <a:lumOff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8" name="Picture 6" descr="C:\Program Files\Microsoft Office\MEDIA\OFFICE12\Bullets\BD14513_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25" y="292893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>
            <a:hlinkClick r:id="rId7" action="ppaction://hlinksldjump">
              <a:snd r:embed="rId4" name="click.wav"/>
            </a:hlinkClick>
          </p:cNvPr>
          <p:cNvSpPr/>
          <p:nvPr/>
        </p:nvSpPr>
        <p:spPr>
          <a:xfrm>
            <a:off x="4862513" y="4000500"/>
            <a:ext cx="2487612" cy="369888"/>
          </a:xfrm>
          <a:prstGeom prst="rect">
            <a:avLst/>
          </a:prstGeom>
          <a:effectLst>
            <a:outerShdw dist="50800" dir="8100000" algn="tr" rotWithShape="0">
              <a:schemeClr val="bg2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b="1" dirty="0">
                <a:solidFill>
                  <a:schemeClr val="tx1">
                    <a:lumMod val="25000"/>
                    <a:lumOff val="75000"/>
                  </a:schemeClr>
                </a:solidFill>
                <a:latin typeface="Arial" pitchFamily="34" charset="0"/>
                <a:cs typeface="B Koodak" pitchFamily="2" charset="-78"/>
                <a:hlinkClick r:id="rId12" action="ppaction://hlinksldjump">
                  <a:snd r:embed="rId4" name="click.wav"/>
                </a:hlinkClick>
              </a:rPr>
              <a:t>اتحاد مجموع مکعبات دو جمله</a:t>
            </a:r>
            <a:endParaRPr lang="fa-IR" dirty="0">
              <a:solidFill>
                <a:schemeClr val="tx1">
                  <a:lumMod val="25000"/>
                  <a:lumOff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60" name="Picture 6" descr="C:\Program Files\Microsoft Office\MEDIA\OFFICE12\Bullets\BD14513_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25" y="407193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>
            <a:hlinkClick r:id="rId7" action="ppaction://hlinksldjump">
              <a:snd r:embed="rId4" name="click.wav"/>
            </a:hlinkClick>
          </p:cNvPr>
          <p:cNvSpPr/>
          <p:nvPr/>
        </p:nvSpPr>
        <p:spPr>
          <a:xfrm>
            <a:off x="4879975" y="4572000"/>
            <a:ext cx="2438400" cy="369888"/>
          </a:xfrm>
          <a:prstGeom prst="rect">
            <a:avLst/>
          </a:prstGeom>
          <a:effectLst>
            <a:outerShdw dist="50800" dir="8100000" algn="tr" rotWithShape="0">
              <a:schemeClr val="bg2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b="1" dirty="0">
                <a:solidFill>
                  <a:schemeClr val="tx1">
                    <a:lumMod val="25000"/>
                    <a:lumOff val="75000"/>
                  </a:schemeClr>
                </a:solidFill>
                <a:latin typeface="Arial" pitchFamily="34" charset="0"/>
                <a:cs typeface="B Koodak" pitchFamily="2" charset="-78"/>
                <a:hlinkClick r:id="rId13" action="ppaction://hlinksldjump">
                  <a:snd r:embed="rId4" name="click.wav"/>
                </a:hlinkClick>
              </a:rPr>
              <a:t>اتحاد تفاضل مکعبات دو جمله</a:t>
            </a:r>
            <a:endParaRPr lang="fa-IR" dirty="0">
              <a:solidFill>
                <a:schemeClr val="tx1">
                  <a:lumMod val="25000"/>
                  <a:lumOff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62" name="Picture 6" descr="C:\Program Files\Microsoft Office\MEDIA\OFFICE12\Bullets\BD14513_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25" y="464343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>
            <a:hlinkClick r:id="rId7" action="ppaction://hlinksldjump">
              <a:snd r:embed="rId4" name="click.wav"/>
            </a:hlinkClick>
          </p:cNvPr>
          <p:cNvSpPr/>
          <p:nvPr/>
        </p:nvSpPr>
        <p:spPr>
          <a:xfrm>
            <a:off x="4929188" y="5072063"/>
            <a:ext cx="2368550" cy="369887"/>
          </a:xfrm>
          <a:prstGeom prst="rect">
            <a:avLst/>
          </a:prstGeom>
          <a:effectLst>
            <a:outerShdw dist="50800" dir="8100000" algn="tr" rotWithShape="0">
              <a:schemeClr val="bg2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b="1" dirty="0">
                <a:solidFill>
                  <a:schemeClr val="tx1">
                    <a:lumMod val="25000"/>
                    <a:lumOff val="75000"/>
                  </a:schemeClr>
                </a:solidFill>
                <a:latin typeface="Arial" pitchFamily="34" charset="0"/>
                <a:cs typeface="B Koodak" pitchFamily="2" charset="-78"/>
                <a:hlinkClick r:id="rId14" action="ppaction://hlinksldjump">
                  <a:snd r:embed="rId4" name="click.wav"/>
                </a:hlinkClick>
              </a:rPr>
              <a:t>اتحاد مکعب مجموع دو جمله</a:t>
            </a:r>
            <a:endParaRPr lang="fa-IR" dirty="0">
              <a:solidFill>
                <a:schemeClr val="tx1">
                  <a:lumMod val="25000"/>
                  <a:lumOff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64" name="Picture 6" descr="C:\Program Files\Microsoft Office\MEDIA\OFFICE12\Bullets\BD14513_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25" y="51435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rId7" action="ppaction://hlinksldjump">
              <a:snd r:embed="rId4" name="click.wav"/>
            </a:hlinkClick>
          </p:cNvPr>
          <p:cNvSpPr/>
          <p:nvPr/>
        </p:nvSpPr>
        <p:spPr>
          <a:xfrm>
            <a:off x="5000625" y="5643563"/>
            <a:ext cx="2317750" cy="369887"/>
          </a:xfrm>
          <a:prstGeom prst="rect">
            <a:avLst/>
          </a:prstGeom>
          <a:effectLst>
            <a:outerShdw dist="50800" dir="8100000" algn="tr" rotWithShape="0">
              <a:schemeClr val="bg2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b="1" dirty="0">
                <a:solidFill>
                  <a:schemeClr val="tx1">
                    <a:lumMod val="25000"/>
                    <a:lumOff val="75000"/>
                  </a:schemeClr>
                </a:solidFill>
                <a:latin typeface="Arial" pitchFamily="34" charset="0"/>
                <a:cs typeface="B Koodak" pitchFamily="2" charset="-78"/>
                <a:hlinkClick r:id="rId15" action="ppaction://hlinksldjump">
                  <a:snd r:embed="rId4" name="click.wav"/>
                </a:hlinkClick>
              </a:rPr>
              <a:t>اتحاد مکعب تفاضل دو جمله</a:t>
            </a:r>
            <a:endParaRPr lang="fa-IR" dirty="0">
              <a:solidFill>
                <a:schemeClr val="tx1">
                  <a:lumMod val="25000"/>
                  <a:lumOff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66" name="Picture 6" descr="C:\Program Files\Microsoft Office\MEDIA\OFFICE12\Bullets\BD14513_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25" y="57150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>
            <a:hlinkClick r:id="rId7" action="ppaction://hlinksldjump">
              <a:snd r:embed="rId4" name="click.wav"/>
            </a:hlinkClick>
          </p:cNvPr>
          <p:cNvSpPr/>
          <p:nvPr/>
        </p:nvSpPr>
        <p:spPr>
          <a:xfrm>
            <a:off x="5821363" y="6215063"/>
            <a:ext cx="1546225" cy="369887"/>
          </a:xfrm>
          <a:prstGeom prst="rect">
            <a:avLst/>
          </a:prstGeom>
          <a:effectLst>
            <a:outerShdw dist="50800" dir="8100000" algn="tr" rotWithShape="0">
              <a:schemeClr val="bg2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b="1" dirty="0">
                <a:solidFill>
                  <a:schemeClr val="tx1">
                    <a:lumMod val="25000"/>
                    <a:lumOff val="75000"/>
                  </a:schemeClr>
                </a:solidFill>
                <a:latin typeface="Arial" pitchFamily="34" charset="0"/>
                <a:cs typeface="B Koodak" pitchFamily="2" charset="-78"/>
                <a:hlinkClick r:id="rId16" action="ppaction://hlinksldjump">
                  <a:snd r:embed="rId4" name="click.wav"/>
                </a:hlinkClick>
              </a:rPr>
              <a:t>اتحاد  های  کمکی</a:t>
            </a:r>
            <a:endParaRPr lang="fa-IR" dirty="0">
              <a:solidFill>
                <a:schemeClr val="tx1">
                  <a:lumMod val="25000"/>
                  <a:lumOff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68" name="Picture 6" descr="C:\Program Files\Microsoft Office\MEDIA\OFFICE12\Bullets\BD14513_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63" y="62865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>
            <a:hlinkClick r:id="rId17" action="ppaction://hlinksldjump">
              <a:snd r:embed="rId4" name="click.wav"/>
            </a:hlinkClick>
          </p:cNvPr>
          <p:cNvSpPr/>
          <p:nvPr/>
        </p:nvSpPr>
        <p:spPr>
          <a:xfrm>
            <a:off x="3571875" y="1785938"/>
            <a:ext cx="511175" cy="369887"/>
          </a:xfrm>
          <a:prstGeom prst="rect">
            <a:avLst/>
          </a:prstGeom>
          <a:effectLst>
            <a:outerShdw blurRad="76200" dist="88900" dir="8400000" algn="ctr" rotWithShape="0">
              <a:srgbClr val="00206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b="1" dirty="0">
                <a:solidFill>
                  <a:schemeClr val="tx1">
                    <a:lumMod val="25000"/>
                    <a:lumOff val="75000"/>
                  </a:schemeClr>
                </a:solidFill>
                <a:latin typeface="Arial" pitchFamily="34" charset="0"/>
                <a:cs typeface="B Koodak" pitchFamily="2" charset="-78"/>
                <a:hlinkClick r:id="rId17" action="ppaction://hlinksldjump">
                  <a:snd r:embed="rId4" name="click.wav"/>
                </a:hlinkClick>
              </a:rPr>
              <a:t>مثال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571875" y="2857500"/>
            <a:ext cx="511175" cy="369888"/>
          </a:xfrm>
          <a:prstGeom prst="rect">
            <a:avLst/>
          </a:prstGeom>
          <a:effectLst>
            <a:outerShdw blurRad="76200" dist="88900" dir="8400000" algn="ctr" rotWithShape="0">
              <a:srgbClr val="00206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b="1" dirty="0">
                <a:solidFill>
                  <a:schemeClr val="tx1">
                    <a:lumMod val="25000"/>
                    <a:lumOff val="75000"/>
                  </a:schemeClr>
                </a:solidFill>
                <a:latin typeface="Arial" pitchFamily="34" charset="0"/>
                <a:cs typeface="B Koodak" pitchFamily="2" charset="-78"/>
                <a:hlinkClick r:id="rId18" action="ppaction://hlinksldjump">
                  <a:snd r:embed="rId4" name="click.wav"/>
                </a:hlinkClick>
              </a:rPr>
              <a:t>مثال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571875" y="3429000"/>
            <a:ext cx="511175" cy="369888"/>
          </a:xfrm>
          <a:prstGeom prst="rect">
            <a:avLst/>
          </a:prstGeom>
          <a:effectLst>
            <a:outerShdw blurRad="76200" dist="88900" dir="8400000" algn="ctr" rotWithShape="0">
              <a:srgbClr val="00206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b="1" dirty="0">
                <a:solidFill>
                  <a:schemeClr val="tx1">
                    <a:lumMod val="25000"/>
                    <a:lumOff val="75000"/>
                  </a:schemeClr>
                </a:solidFill>
                <a:latin typeface="Arial" pitchFamily="34" charset="0"/>
                <a:cs typeface="B Koodak" pitchFamily="2" charset="-78"/>
                <a:hlinkClick r:id="rId19" action="ppaction://hlinksldjump">
                  <a:snd r:embed="rId4" name="click.wav"/>
                </a:hlinkClick>
              </a:rPr>
              <a:t>مثال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571875" y="4643438"/>
            <a:ext cx="511175" cy="369887"/>
          </a:xfrm>
          <a:prstGeom prst="rect">
            <a:avLst/>
          </a:prstGeom>
          <a:effectLst>
            <a:outerShdw blurRad="76200" dist="88900" dir="8400000" algn="ctr" rotWithShape="0">
              <a:srgbClr val="00206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b="1" dirty="0">
                <a:solidFill>
                  <a:schemeClr val="tx1">
                    <a:lumMod val="25000"/>
                    <a:lumOff val="75000"/>
                  </a:schemeClr>
                </a:solidFill>
                <a:latin typeface="Arial" pitchFamily="34" charset="0"/>
                <a:cs typeface="B Koodak" pitchFamily="2" charset="-78"/>
                <a:hlinkClick r:id="rId20" action="ppaction://hlinksldjump">
                  <a:snd r:embed="rId4" name="click.wav"/>
                </a:hlinkClick>
              </a:rPr>
              <a:t>مثال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571875" y="4071938"/>
            <a:ext cx="511175" cy="369887"/>
          </a:xfrm>
          <a:prstGeom prst="rect">
            <a:avLst/>
          </a:prstGeom>
          <a:effectLst>
            <a:outerShdw blurRad="76200" dist="88900" dir="8400000" algn="ctr" rotWithShape="0">
              <a:srgbClr val="00206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b="1" dirty="0">
                <a:solidFill>
                  <a:schemeClr val="tx1">
                    <a:lumMod val="25000"/>
                    <a:lumOff val="75000"/>
                  </a:schemeClr>
                </a:solidFill>
                <a:latin typeface="Arial" pitchFamily="34" charset="0"/>
                <a:cs typeface="B Koodak" pitchFamily="2" charset="-78"/>
                <a:hlinkClick r:id="rId21" action="ppaction://hlinksldjump">
                  <a:snd r:embed="rId4" name="click.wav"/>
                </a:hlinkClick>
              </a:rPr>
              <a:t>مثال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571875" y="5143500"/>
            <a:ext cx="511175" cy="369888"/>
          </a:xfrm>
          <a:prstGeom prst="rect">
            <a:avLst/>
          </a:prstGeom>
          <a:effectLst>
            <a:outerShdw blurRad="76200" dist="88900" dir="8400000" algn="ctr" rotWithShape="0">
              <a:srgbClr val="00206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b="1" dirty="0">
                <a:solidFill>
                  <a:schemeClr val="tx1">
                    <a:lumMod val="25000"/>
                    <a:lumOff val="75000"/>
                  </a:schemeClr>
                </a:solidFill>
                <a:latin typeface="Arial" pitchFamily="34" charset="0"/>
                <a:cs typeface="B Koodak" pitchFamily="2" charset="-78"/>
                <a:hlinkClick r:id="rId22" action="ppaction://hlinksldjump">
                  <a:snd r:embed="rId4" name="click.wav"/>
                </a:hlinkClick>
              </a:rPr>
              <a:t>مثال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571875" y="5786438"/>
            <a:ext cx="511175" cy="369887"/>
          </a:xfrm>
          <a:prstGeom prst="rect">
            <a:avLst/>
          </a:prstGeom>
          <a:effectLst>
            <a:outerShdw blurRad="76200" dist="88900" dir="8400000" algn="ctr" rotWithShape="0">
              <a:srgbClr val="00206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b="1" dirty="0">
                <a:solidFill>
                  <a:schemeClr val="tx1">
                    <a:lumMod val="25000"/>
                    <a:lumOff val="75000"/>
                  </a:schemeClr>
                </a:solidFill>
                <a:latin typeface="Arial" pitchFamily="34" charset="0"/>
                <a:cs typeface="B Koodak" pitchFamily="2" charset="-78"/>
                <a:hlinkClick r:id="rId23" action="ppaction://hlinksldjump">
                  <a:snd r:embed="rId4" name="click.wav"/>
                </a:hlinkClick>
              </a:rPr>
              <a:t>مثال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571875" y="6286500"/>
            <a:ext cx="511175" cy="369888"/>
          </a:xfrm>
          <a:prstGeom prst="rect">
            <a:avLst/>
          </a:prstGeom>
          <a:effectLst>
            <a:outerShdw blurRad="76200" dist="88900" dir="8400000" algn="ctr" rotWithShape="0">
              <a:srgbClr val="00206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b="1" dirty="0">
                <a:solidFill>
                  <a:schemeClr val="tx1">
                    <a:lumMod val="25000"/>
                    <a:lumOff val="75000"/>
                  </a:schemeClr>
                </a:solidFill>
                <a:latin typeface="Arial" pitchFamily="34" charset="0"/>
                <a:cs typeface="B Koodak" pitchFamily="2" charset="-78"/>
                <a:hlinkClick r:id="rId24" action="ppaction://hlinksldjump">
                  <a:snd r:embed="rId4" name="click.wav"/>
                </a:hlinkClick>
              </a:rPr>
              <a:t>مثال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571875" y="2357438"/>
            <a:ext cx="511175" cy="369887"/>
          </a:xfrm>
          <a:prstGeom prst="rect">
            <a:avLst/>
          </a:prstGeom>
          <a:effectLst>
            <a:outerShdw blurRad="76200" dist="88900" dir="8400000" algn="ctr" rotWithShape="0">
              <a:srgbClr val="00206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b="1" dirty="0">
                <a:solidFill>
                  <a:schemeClr val="tx1">
                    <a:lumMod val="25000"/>
                    <a:lumOff val="75000"/>
                  </a:schemeClr>
                </a:solidFill>
                <a:latin typeface="Arial" pitchFamily="34" charset="0"/>
                <a:cs typeface="B Koodak" pitchFamily="2" charset="-78"/>
                <a:hlinkClick r:id="rId25" action="ppaction://hlinksldjump">
                  <a:snd r:embed="rId4" name="click.wav"/>
                </a:hlinkClick>
              </a:rPr>
              <a:t>مثال</a:t>
            </a:r>
            <a:endParaRPr lang="en-US" dirty="0"/>
          </a:p>
        </p:txBody>
      </p:sp>
      <p:pic>
        <p:nvPicPr>
          <p:cNvPr id="31778" name="Picture 39" descr="cool-math-games.gif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928688" y="4071938"/>
            <a:ext cx="2000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2124075" y="1785938"/>
            <a:ext cx="1030288" cy="369887"/>
          </a:xfrm>
          <a:prstGeom prst="rect">
            <a:avLst/>
          </a:prstGeom>
          <a:effectLst>
            <a:outerShdw blurRad="76200" dist="88900" dir="8400000" algn="ctr" rotWithShape="0">
              <a:srgbClr val="00206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b="1" dirty="0">
                <a:solidFill>
                  <a:schemeClr val="tx1">
                    <a:lumMod val="25000"/>
                    <a:lumOff val="75000"/>
                  </a:schemeClr>
                </a:solidFill>
                <a:latin typeface="Arial" pitchFamily="34" charset="0"/>
                <a:cs typeface="B Koodak" pitchFamily="2" charset="-78"/>
                <a:hlinkClick r:id="rId27" action="ppaction://hlinksldjump">
                  <a:snd r:embed="rId4" name="click.wav"/>
                </a:hlinkClick>
              </a:rPr>
              <a:t>مثال عددی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143125" y="3429000"/>
            <a:ext cx="1030288" cy="369888"/>
          </a:xfrm>
          <a:prstGeom prst="rect">
            <a:avLst/>
          </a:prstGeom>
          <a:effectLst>
            <a:outerShdw blurRad="76200" dist="88900" dir="8400000" algn="ctr" rotWithShape="0">
              <a:srgbClr val="00206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b="1" dirty="0">
                <a:solidFill>
                  <a:schemeClr val="tx1">
                    <a:lumMod val="25000"/>
                    <a:lumOff val="75000"/>
                  </a:schemeClr>
                </a:solidFill>
                <a:latin typeface="Arial" pitchFamily="34" charset="0"/>
                <a:cs typeface="B Koodak" pitchFamily="2" charset="-78"/>
                <a:hlinkClick r:id="rId28" action="ppaction://hlinksldjump">
                  <a:snd r:embed="rId4" name="click.wav"/>
                </a:hlinkClick>
              </a:rPr>
              <a:t>مثال عددی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214563" y="2928938"/>
            <a:ext cx="1030287" cy="369887"/>
          </a:xfrm>
          <a:prstGeom prst="rect">
            <a:avLst/>
          </a:prstGeom>
          <a:effectLst>
            <a:outerShdw blurRad="76200" dist="88900" dir="8400000" algn="ctr" rotWithShape="0">
              <a:srgbClr val="00206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b="1" dirty="0">
                <a:solidFill>
                  <a:schemeClr val="tx1">
                    <a:lumMod val="25000"/>
                    <a:lumOff val="75000"/>
                  </a:schemeClr>
                </a:solidFill>
                <a:latin typeface="Arial" pitchFamily="34" charset="0"/>
                <a:cs typeface="B Koodak" pitchFamily="2" charset="-78"/>
                <a:hlinkClick r:id="rId29" action="ppaction://hlinksldjump">
                  <a:snd r:embed="rId4" name="click.wav"/>
                </a:hlinkClick>
              </a:rPr>
              <a:t>مثال عددی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143125" y="2357438"/>
            <a:ext cx="1030288" cy="369887"/>
          </a:xfrm>
          <a:prstGeom prst="rect">
            <a:avLst/>
          </a:prstGeom>
          <a:effectLst>
            <a:outerShdw blurRad="76200" dist="88900" dir="8400000" algn="ctr" rotWithShape="0">
              <a:srgbClr val="00206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b="1" dirty="0">
                <a:solidFill>
                  <a:schemeClr val="tx1">
                    <a:lumMod val="25000"/>
                    <a:lumOff val="75000"/>
                  </a:schemeClr>
                </a:solidFill>
                <a:latin typeface="Arial" pitchFamily="34" charset="0"/>
                <a:cs typeface="B Koodak" pitchFamily="2" charset="-78"/>
                <a:hlinkClick r:id="rId30" action="ppaction://hlinksldjump">
                  <a:snd r:embed="rId4" name="click.wav"/>
                </a:hlinkClick>
              </a:rPr>
              <a:t>مثال عددی</a:t>
            </a:r>
            <a:endParaRPr lang="en-US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4143375" y="2000250"/>
            <a:ext cx="928688" cy="0"/>
          </a:xfrm>
          <a:prstGeom prst="line">
            <a:avLst/>
          </a:prstGeom>
          <a:ln w="22225" cmpd="sng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143375" y="2643188"/>
            <a:ext cx="928688" cy="0"/>
          </a:xfrm>
          <a:prstGeom prst="line">
            <a:avLst/>
          </a:prstGeom>
          <a:ln w="22225" cmpd="sng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143375" y="3143250"/>
            <a:ext cx="1928813" cy="0"/>
          </a:xfrm>
          <a:prstGeom prst="line">
            <a:avLst/>
          </a:prstGeom>
          <a:ln w="22225" cmpd="sng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071938" y="4357688"/>
            <a:ext cx="714375" cy="0"/>
          </a:xfrm>
          <a:prstGeom prst="line">
            <a:avLst/>
          </a:prstGeom>
          <a:ln w="22225" cmpd="sng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071938" y="4929188"/>
            <a:ext cx="785812" cy="0"/>
          </a:xfrm>
          <a:prstGeom prst="line">
            <a:avLst/>
          </a:prstGeom>
          <a:ln w="22225" cmpd="sng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143375" y="5429250"/>
            <a:ext cx="642938" cy="0"/>
          </a:xfrm>
          <a:prstGeom prst="line">
            <a:avLst/>
          </a:prstGeom>
          <a:ln w="22225" cmpd="sng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071938" y="6000750"/>
            <a:ext cx="857250" cy="0"/>
          </a:xfrm>
          <a:prstGeom prst="line">
            <a:avLst/>
          </a:prstGeom>
          <a:ln w="22225" cmpd="sng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214813" y="3714750"/>
            <a:ext cx="928687" cy="0"/>
          </a:xfrm>
          <a:prstGeom prst="line">
            <a:avLst/>
          </a:prstGeom>
          <a:ln w="22225" cmpd="sng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143375" y="6572250"/>
            <a:ext cx="1500188" cy="0"/>
          </a:xfrm>
          <a:prstGeom prst="line">
            <a:avLst/>
          </a:prstGeom>
          <a:ln w="22225" cmpd="sng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4929188" y="1143000"/>
            <a:ext cx="2654300" cy="369888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b="1" dirty="0">
                <a:solidFill>
                  <a:schemeClr val="bg1">
                    <a:lumMod val="40000"/>
                    <a:lumOff val="60000"/>
                  </a:schemeClr>
                </a:solidFill>
                <a:cs typeface="B Koodak" pitchFamily="2" charset="-78"/>
              </a:rPr>
              <a:t>روی اتحاد مورد نظر کلیک کنید:</a:t>
            </a:r>
            <a:endParaRPr lang="en-US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6" name="Picture 3" descr="13.gif">
            <a:hlinkClick r:id="rId31" action="ppaction://hlinksldjump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8001000" y="214313"/>
            <a:ext cx="9604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bg2"/>
            </a:outerShdw>
          </a:effectLst>
        </p:spPr>
      </p:pic>
      <p:sp>
        <p:nvSpPr>
          <p:cNvPr id="69" name="Rectangle 68"/>
          <p:cNvSpPr/>
          <p:nvPr/>
        </p:nvSpPr>
        <p:spPr>
          <a:xfrm>
            <a:off x="428625" y="1785938"/>
            <a:ext cx="1295400" cy="369887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b="1" dirty="0">
                <a:solidFill>
                  <a:schemeClr val="tx1">
                    <a:lumMod val="25000"/>
                    <a:lumOff val="75000"/>
                  </a:schemeClr>
                </a:solidFill>
                <a:latin typeface="Arial" pitchFamily="34" charset="0"/>
                <a:cs typeface="B Koodak" pitchFamily="2" charset="-78"/>
                <a:hlinkClick r:id="rId33" action="ppaction://hlinksldjump">
                  <a:snd r:embed="rId4" name="click.wav"/>
                </a:hlinkClick>
              </a:rPr>
              <a:t>اثبات تصویری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57188" y="3500438"/>
            <a:ext cx="1295400" cy="369887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b="1" dirty="0">
                <a:solidFill>
                  <a:schemeClr val="tx1">
                    <a:lumMod val="25000"/>
                    <a:lumOff val="75000"/>
                  </a:schemeClr>
                </a:solidFill>
                <a:latin typeface="Arial" pitchFamily="34" charset="0"/>
                <a:cs typeface="B Koodak" pitchFamily="2" charset="-78"/>
                <a:hlinkClick r:id="rId34" action="ppaction://hlinksldjump">
                  <a:snd r:embed="rId4" name="click.wav"/>
                </a:hlinkClick>
              </a:rPr>
              <a:t>اثبات تصویری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357188" y="2928938"/>
            <a:ext cx="1295400" cy="369887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b="1" dirty="0">
                <a:solidFill>
                  <a:schemeClr val="tx1">
                    <a:lumMod val="25000"/>
                    <a:lumOff val="75000"/>
                  </a:schemeClr>
                </a:solidFill>
                <a:latin typeface="Arial" pitchFamily="34" charset="0"/>
                <a:cs typeface="B Koodak" pitchFamily="2" charset="-78"/>
                <a:hlinkClick r:id="rId35" action="ppaction://hlinksldjump">
                  <a:snd r:embed="rId4" name="click.wav"/>
                </a:hlinkClick>
              </a:rPr>
              <a:t>اثبات تصویری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357188" y="2357438"/>
            <a:ext cx="1295400" cy="369887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b="1" dirty="0">
                <a:solidFill>
                  <a:schemeClr val="tx1">
                    <a:lumMod val="25000"/>
                    <a:lumOff val="75000"/>
                  </a:schemeClr>
                </a:solidFill>
                <a:latin typeface="Arial" pitchFamily="34" charset="0"/>
                <a:cs typeface="B Koodak" pitchFamily="2" charset="-78"/>
                <a:hlinkClick r:id="rId36" action="ppaction://hlinksldjump">
                  <a:snd r:embed="rId4" name="click.wav"/>
                </a:hlinkClick>
              </a:rPr>
              <a:t>اثبات تصویری</a:t>
            </a:r>
            <a:endParaRPr lang="en-US" dirty="0"/>
          </a:p>
        </p:txBody>
      </p:sp>
      <p:cxnSp>
        <p:nvCxnSpPr>
          <p:cNvPr id="74" name="Straight Connector 73"/>
          <p:cNvCxnSpPr/>
          <p:nvPr/>
        </p:nvCxnSpPr>
        <p:spPr>
          <a:xfrm rot="16200000" flipH="1">
            <a:off x="4536282" y="3393281"/>
            <a:ext cx="6858000" cy="714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 descr="AG00090_.GIF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 rot="5400000">
            <a:off x="7576344" y="1210469"/>
            <a:ext cx="279400" cy="28733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</p:pic>
      <p:sp>
        <p:nvSpPr>
          <p:cNvPr id="59" name="Rectangle 58"/>
          <p:cNvSpPr/>
          <p:nvPr/>
        </p:nvSpPr>
        <p:spPr>
          <a:xfrm>
            <a:off x="285750" y="6215063"/>
            <a:ext cx="979488" cy="369887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b="1" dirty="0">
                <a:solidFill>
                  <a:schemeClr val="tx1">
                    <a:lumMod val="25000"/>
                    <a:lumOff val="75000"/>
                  </a:schemeClr>
                </a:solidFill>
                <a:latin typeface="Arial" pitchFamily="34" charset="0"/>
                <a:cs typeface="B Koodak" pitchFamily="2" charset="-78"/>
                <a:hlinkClick r:id="" action="ppaction://hlinkshowjump?jump=lastslide"/>
              </a:rPr>
              <a:t>تهیه کننده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839913" y="6215063"/>
            <a:ext cx="676275" cy="369887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b="1" dirty="0">
                <a:solidFill>
                  <a:schemeClr val="tx1">
                    <a:lumMod val="25000"/>
                    <a:lumOff val="75000"/>
                  </a:schemeClr>
                </a:solidFill>
                <a:latin typeface="Arial" pitchFamily="34" charset="0"/>
                <a:cs typeface="B Koodak" pitchFamily="2" charset="-78"/>
                <a:hlinkClick r:id="rId38" action="ppaction://hlinksldjump">
                  <a:snd r:embed="rId3" name="camera.wav"/>
                </a:hlinkClick>
              </a:rPr>
              <a:t>تمرین</a:t>
            </a:r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3143250" y="2000250"/>
            <a:ext cx="347663" cy="9525"/>
          </a:xfrm>
          <a:prstGeom prst="line">
            <a:avLst/>
          </a:prstGeom>
          <a:ln w="22225" cmpd="sng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1714500" y="2000250"/>
            <a:ext cx="347663" cy="9525"/>
          </a:xfrm>
          <a:prstGeom prst="line">
            <a:avLst/>
          </a:prstGeom>
          <a:ln w="22225" cmpd="sng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214688" y="2643188"/>
            <a:ext cx="347662" cy="9525"/>
          </a:xfrm>
          <a:prstGeom prst="line">
            <a:avLst/>
          </a:prstGeom>
          <a:ln w="22225" cmpd="sng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1714500" y="2643188"/>
            <a:ext cx="347663" cy="9525"/>
          </a:xfrm>
          <a:prstGeom prst="line">
            <a:avLst/>
          </a:prstGeom>
          <a:ln w="22225" cmpd="sng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1785938" y="3214688"/>
            <a:ext cx="347662" cy="9525"/>
          </a:xfrm>
          <a:prstGeom prst="line">
            <a:avLst/>
          </a:prstGeom>
          <a:ln w="22225" cmpd="sng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3214688" y="3214688"/>
            <a:ext cx="347662" cy="9525"/>
          </a:xfrm>
          <a:prstGeom prst="line">
            <a:avLst/>
          </a:prstGeom>
          <a:ln w="22225" cmpd="sng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214688" y="3714750"/>
            <a:ext cx="347662" cy="9525"/>
          </a:xfrm>
          <a:prstGeom prst="line">
            <a:avLst/>
          </a:prstGeom>
          <a:ln w="22225" cmpd="sng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785938" y="3786188"/>
            <a:ext cx="347662" cy="9525"/>
          </a:xfrm>
          <a:prstGeom prst="line">
            <a:avLst/>
          </a:prstGeom>
          <a:ln w="22225" cmpd="sng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9"/>
          <a:stretch>
            <a:fillRect/>
          </a:stretch>
        </p:blipFill>
        <p:spPr>
          <a:xfrm>
            <a:off x="8501090" y="3000372"/>
            <a:ext cx="304800" cy="304800"/>
          </a:xfrm>
          <a:prstGeom prst="rect">
            <a:avLst/>
          </a:prstGeom>
        </p:spPr>
      </p:pic>
      <p:sp>
        <p:nvSpPr>
          <p:cNvPr id="80" name="Rectangle 79">
            <a:hlinkClick r:id="rId40"/>
          </p:cNvPr>
          <p:cNvSpPr/>
          <p:nvPr/>
        </p:nvSpPr>
        <p:spPr>
          <a:xfrm>
            <a:off x="0" y="6611779"/>
            <a:ext cx="12634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www.77math.com</a:t>
            </a:r>
            <a:endParaRPr lang="en-US" sz="1000" dirty="0"/>
          </a:p>
        </p:txBody>
      </p:sp>
    </p:spTree>
  </p:cSld>
  <p:clrMapOvr>
    <a:masterClrMapping/>
  </p:clrMapOvr>
  <p:transition>
    <p:strips dir="l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Rectangle 2"/>
          <p:cNvSpPr>
            <a:spLocks noChangeArrowheads="1"/>
          </p:cNvSpPr>
          <p:nvPr/>
        </p:nvSpPr>
        <p:spPr bwMode="auto">
          <a:xfrm>
            <a:off x="6580188" y="763588"/>
            <a:ext cx="10525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a-IR" sz="2400" b="1"/>
              <a:t>مثا</a:t>
            </a:r>
            <a:r>
              <a:rPr lang="en-US" sz="2400" b="1"/>
              <a:t> </a:t>
            </a:r>
            <a:r>
              <a:rPr lang="fa-IR" sz="2400" b="1"/>
              <a:t>ل 2:</a:t>
            </a:r>
            <a:endParaRPr lang="en-US" sz="2400" b="1"/>
          </a:p>
        </p:txBody>
      </p:sp>
      <p:sp>
        <p:nvSpPr>
          <p:cNvPr id="18445" name="Rectangle 3"/>
          <p:cNvSpPr>
            <a:spLocks noChangeArrowheads="1"/>
          </p:cNvSpPr>
          <p:nvPr/>
        </p:nvSpPr>
        <p:spPr bwMode="auto">
          <a:xfrm>
            <a:off x="8959850" y="31115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8446" name="Rectangle 5"/>
          <p:cNvSpPr>
            <a:spLocks noChangeArrowheads="1"/>
          </p:cNvSpPr>
          <p:nvPr/>
        </p:nvSpPr>
        <p:spPr bwMode="auto">
          <a:xfrm>
            <a:off x="8959850" y="33782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8434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61925" y="1320800"/>
          <a:ext cx="331946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4" imgW="1447560" imgH="291960" progId="Equation.3">
                  <p:embed/>
                </p:oleObj>
              </mc:Choice>
              <mc:Fallback>
                <p:oleObj name="Equation" r:id="rId4" imgW="1447560" imgH="291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1320800"/>
                        <a:ext cx="3319463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643688" y="3714750"/>
            <a:ext cx="1044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a-IR" sz="2400" b="1"/>
              <a:t>مثا</a:t>
            </a:r>
            <a:r>
              <a:rPr lang="en-US" sz="2400" b="1"/>
              <a:t> </a:t>
            </a:r>
            <a:r>
              <a:rPr lang="fa-IR" sz="2400" b="1"/>
              <a:t>ل 3:</a:t>
            </a:r>
            <a:endParaRPr lang="en-US" sz="2400" b="1"/>
          </a:p>
        </p:txBody>
      </p:sp>
      <p:sp>
        <p:nvSpPr>
          <p:cNvPr id="18448" name="Rectangle 9"/>
          <p:cNvSpPr>
            <a:spLocks noChangeArrowheads="1"/>
          </p:cNvSpPr>
          <p:nvPr/>
        </p:nvSpPr>
        <p:spPr bwMode="auto">
          <a:xfrm>
            <a:off x="8959850" y="31162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8449" name="Rectangle 11"/>
          <p:cNvSpPr>
            <a:spLocks noChangeArrowheads="1"/>
          </p:cNvSpPr>
          <p:nvPr/>
        </p:nvSpPr>
        <p:spPr bwMode="auto">
          <a:xfrm>
            <a:off x="8959850" y="33734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8450" name="AutoShape 12"/>
          <p:cNvSpPr>
            <a:spLocks noChangeArrowheads="1"/>
          </p:cNvSpPr>
          <p:nvPr/>
        </p:nvSpPr>
        <p:spPr bwMode="auto">
          <a:xfrm>
            <a:off x="2857500" y="188913"/>
            <a:ext cx="3441700" cy="525462"/>
          </a:xfrm>
          <a:prstGeom prst="wedgeRoundRectCallout">
            <a:avLst>
              <a:gd name="adj1" fmla="val -45481"/>
              <a:gd name="adj2" fmla="val 8177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fa-IR"/>
          </a:p>
        </p:txBody>
      </p:sp>
      <p:sp>
        <p:nvSpPr>
          <p:cNvPr id="18451" name="Line 15"/>
          <p:cNvSpPr>
            <a:spLocks noChangeShapeType="1"/>
          </p:cNvSpPr>
          <p:nvPr/>
        </p:nvSpPr>
        <p:spPr bwMode="auto">
          <a:xfrm>
            <a:off x="714375" y="3286125"/>
            <a:ext cx="583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2" name="AutoShape 16"/>
          <p:cNvSpPr>
            <a:spLocks noChangeArrowheads="1"/>
          </p:cNvSpPr>
          <p:nvPr/>
        </p:nvSpPr>
        <p:spPr bwMode="auto">
          <a:xfrm>
            <a:off x="2571750" y="714375"/>
            <a:ext cx="358775" cy="411163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graphicFrame>
        <p:nvGraphicFramePr>
          <p:cNvPr id="18435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2928938" y="285750"/>
          <a:ext cx="23399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6" imgW="1358640" imgH="228600" progId="Equation.3">
                  <p:embed/>
                </p:oleObj>
              </mc:Choice>
              <mc:Fallback>
                <p:oleObj name="Equation" r:id="rId6" imgW="135864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285750"/>
                        <a:ext cx="23399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8"/>
          <p:cNvGraphicFramePr>
            <a:graphicFrameLocks noChangeAspect="1"/>
          </p:cNvGraphicFramePr>
          <p:nvPr/>
        </p:nvGraphicFramePr>
        <p:xfrm>
          <a:off x="5643563" y="2000250"/>
          <a:ext cx="21844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Equation" r:id="rId8" imgW="723600" imgH="304560" progId="Equation.3">
                  <p:embed/>
                </p:oleObj>
              </mc:Choice>
              <mc:Fallback>
                <p:oleObj name="Equation" r:id="rId8" imgW="723600" imgH="304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2000250"/>
                        <a:ext cx="2184400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9"/>
          <p:cNvGraphicFramePr>
            <a:graphicFrameLocks noChangeAspect="1"/>
          </p:cNvGraphicFramePr>
          <p:nvPr/>
        </p:nvGraphicFramePr>
        <p:xfrm>
          <a:off x="5500688" y="2643188"/>
          <a:ext cx="1865312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quation" r:id="rId10" imgW="622080" imgH="253800" progId="Equation.3">
                  <p:embed/>
                </p:oleObj>
              </mc:Choice>
              <mc:Fallback>
                <p:oleObj name="Equation" r:id="rId10" imgW="622080" imgH="253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2643188"/>
                        <a:ext cx="1865312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15"/>
          <p:cNvGraphicFramePr>
            <a:graphicFrameLocks noChangeAspect="1"/>
          </p:cNvGraphicFramePr>
          <p:nvPr/>
        </p:nvGraphicFramePr>
        <p:xfrm>
          <a:off x="3071813" y="5795963"/>
          <a:ext cx="211772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12" imgW="761760" imgH="419040" progId="Equation.3">
                  <p:embed/>
                </p:oleObj>
              </mc:Choice>
              <mc:Fallback>
                <p:oleObj name="Equation" r:id="rId12" imgW="761760" imgH="4190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5795963"/>
                        <a:ext cx="2117725" cy="1062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16"/>
          <p:cNvGraphicFramePr>
            <a:graphicFrameLocks noChangeAspect="1"/>
          </p:cNvGraphicFramePr>
          <p:nvPr/>
        </p:nvGraphicFramePr>
        <p:xfrm>
          <a:off x="571472" y="5781675"/>
          <a:ext cx="2646363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Equation" r:id="rId14" imgW="1155600" imgH="495000" progId="Equation.3">
                  <p:embed/>
                </p:oleObj>
              </mc:Choice>
              <mc:Fallback>
                <p:oleObj name="Equation" r:id="rId14" imgW="1155600" imgH="4950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5781675"/>
                        <a:ext cx="2646363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17"/>
          <p:cNvGraphicFramePr>
            <a:graphicFrameLocks noChangeAspect="1"/>
          </p:cNvGraphicFramePr>
          <p:nvPr/>
        </p:nvGraphicFramePr>
        <p:xfrm>
          <a:off x="214313" y="3429000"/>
          <a:ext cx="4786312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Equation" r:id="rId16" imgW="1930320" imgH="495000" progId="Equation.3">
                  <p:embed/>
                </p:oleObj>
              </mc:Choice>
              <mc:Fallback>
                <p:oleObj name="Equation" r:id="rId16" imgW="1930320" imgH="4950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429000"/>
                        <a:ext cx="4786312" cy="1214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18"/>
          <p:cNvGraphicFramePr>
            <a:graphicFrameLocks noChangeAspect="1"/>
          </p:cNvGraphicFramePr>
          <p:nvPr/>
        </p:nvGraphicFramePr>
        <p:xfrm>
          <a:off x="5357813" y="285750"/>
          <a:ext cx="7810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Equation" r:id="rId18" imgW="444240" imgH="203040" progId="Equation.3">
                  <p:embed/>
                </p:oleObj>
              </mc:Choice>
              <mc:Fallback>
                <p:oleObj name="Equation" r:id="rId18" imgW="444240" imgH="2030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3" y="285750"/>
                        <a:ext cx="7810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2" name="Object 19"/>
          <p:cNvGraphicFramePr>
            <a:graphicFrameLocks noChangeAspect="1"/>
          </p:cNvGraphicFramePr>
          <p:nvPr/>
        </p:nvGraphicFramePr>
        <p:xfrm>
          <a:off x="214313" y="2000250"/>
          <a:ext cx="559276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Equation" r:id="rId20" imgW="1854000" imgH="291960" progId="Equation.3">
                  <p:embed/>
                </p:oleObj>
              </mc:Choice>
              <mc:Fallback>
                <p:oleObj name="Equation" r:id="rId20" imgW="1854000" imgH="29196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000250"/>
                        <a:ext cx="5592762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0"/>
          <p:cNvGraphicFramePr>
            <a:graphicFrameLocks noChangeAspect="1"/>
          </p:cNvGraphicFramePr>
          <p:nvPr/>
        </p:nvGraphicFramePr>
        <p:xfrm>
          <a:off x="285750" y="4786313"/>
          <a:ext cx="575627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Equation" r:id="rId22" imgW="2514600" imgH="558720" progId="Equation.3">
                  <p:embed/>
                </p:oleObj>
              </mc:Choice>
              <mc:Fallback>
                <p:oleObj name="Equation" r:id="rId22" imgW="2514600" imgH="55872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4786313"/>
                        <a:ext cx="5756275" cy="1071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Multiply 24">
            <a:hlinkClick r:id="" action="ppaction://hlinkshowjump?jump=endshow"/>
          </p:cNvPr>
          <p:cNvSpPr/>
          <p:nvPr/>
        </p:nvSpPr>
        <p:spPr>
          <a:xfrm>
            <a:off x="8501063" y="714375"/>
            <a:ext cx="357187" cy="428625"/>
          </a:xfrm>
          <a:prstGeom prst="mathMultiply">
            <a:avLst/>
          </a:prstGeom>
          <a:solidFill>
            <a:srgbClr val="FF0000"/>
          </a:solidFill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18454" name="Picture 3" descr="13.gif">
            <a:hlinkClick r:id="rId24" action="ppaction://hlinksldjump">
              <a:snd r:embed="rId25" name="click.wav"/>
            </a:hlinkClick>
          </p:cNvPr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8429625" y="142875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10" descr="07.gif">
            <a:hlinkClick r:id="" action="ppaction://hlinkshowjump?jump=nextslide">
              <a:snd r:embed="rId25" name="click.wav"/>
            </a:hlinkClick>
          </p:cNvPr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8429625" y="1357313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Picture 7" descr="06.gif">
            <a:hlinkClick r:id="" action="ppaction://hlinkshowjump?jump=previousslide">
              <a:snd r:embed="rId25" name="click.wav"/>
            </a:hlinkClick>
          </p:cNvPr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8429625" y="2000250"/>
            <a:ext cx="431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>
            <a:hlinkClick r:id="rId29"/>
          </p:cNvPr>
          <p:cNvSpPr/>
          <p:nvPr/>
        </p:nvSpPr>
        <p:spPr>
          <a:xfrm>
            <a:off x="0" y="6642556"/>
            <a:ext cx="10550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 smtClean="0"/>
              <a:t>www.77math.com</a:t>
            </a:r>
            <a:endParaRPr lang="en-US" sz="800" dirty="0"/>
          </a:p>
        </p:txBody>
      </p:sp>
    </p:spTree>
  </p:cSld>
  <p:clrMapOvr>
    <a:masterClrMapping/>
  </p:clrMapOvr>
  <p:transition>
    <p:strips dir="l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  <p:bldP spid="2" grpId="0"/>
      <p:bldP spid="18450" grpId="0" animBg="1"/>
      <p:bldP spid="18451" grpId="0" animBg="1"/>
      <p:bldP spid="184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4"/>
          <p:cNvSpPr>
            <a:spLocks noChangeArrowheads="1"/>
          </p:cNvSpPr>
          <p:nvPr/>
        </p:nvSpPr>
        <p:spPr bwMode="auto">
          <a:xfrm>
            <a:off x="4929188" y="285750"/>
            <a:ext cx="2881312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 algn="ctr"/>
            <a:r>
              <a:rPr lang="fa-IR" sz="2800">
                <a:cs typeface="B Jadid" pitchFamily="2" charset="-78"/>
              </a:rPr>
              <a:t>اتحادششم</a:t>
            </a:r>
            <a:r>
              <a:rPr lang="fa-IR" sz="3200">
                <a:cs typeface="B Jadid" pitchFamily="2" charset="-78"/>
              </a:rPr>
              <a:t>:</a:t>
            </a:r>
            <a:endParaRPr lang="en-US" sz="3200"/>
          </a:p>
          <a:p>
            <a:pPr algn="ctr" rtl="0" eaLnBrk="0" hangingPunct="0"/>
            <a:r>
              <a:rPr lang="fa-IR" sz="2000"/>
              <a:t>(</a:t>
            </a:r>
            <a:r>
              <a:rPr lang="fa-IR" sz="2000" b="1"/>
              <a:t>اتحادتفاضل مکعب دوجمله)</a:t>
            </a:r>
            <a:endParaRPr lang="en-US" sz="2000" b="1"/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4714875" y="500063"/>
            <a:ext cx="287338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31"/>
          <p:cNvSpPr>
            <a:spLocks noChangeArrowheads="1"/>
          </p:cNvSpPr>
          <p:nvPr/>
        </p:nvSpPr>
        <p:spPr bwMode="auto">
          <a:xfrm>
            <a:off x="4286250" y="500063"/>
            <a:ext cx="287338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3857625" y="500063"/>
            <a:ext cx="287338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8625" y="1428750"/>
            <a:ext cx="6286500" cy="85725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cmpd="sng"/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571500" y="1571625"/>
          <a:ext cx="42751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4" imgW="1358640" imgH="228600" progId="Equation.3">
                  <p:embed/>
                </p:oleObj>
              </mc:Choice>
              <mc:Fallback>
                <p:oleObj name="Equation" r:id="rId4" imgW="135864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571625"/>
                        <a:ext cx="42751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Rectangle 7"/>
          <p:cNvSpPr>
            <a:spLocks noChangeArrowheads="1"/>
          </p:cNvSpPr>
          <p:nvPr/>
        </p:nvSpPr>
        <p:spPr bwMode="auto">
          <a:xfrm>
            <a:off x="6357938" y="2786063"/>
            <a:ext cx="1252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a-IR" sz="3200" b="1"/>
              <a:t>مثال 1:</a:t>
            </a:r>
            <a:r>
              <a:rPr lang="fa-IR" sz="3200"/>
              <a:t>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214312" y="4071938"/>
            <a:ext cx="785813" cy="71438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785812" y="4143376"/>
            <a:ext cx="1000125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2536031" y="4107657"/>
            <a:ext cx="1000125" cy="71438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H="1">
            <a:off x="1607344" y="4179094"/>
            <a:ext cx="857250" cy="71438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3499644" y="4144169"/>
            <a:ext cx="1000125" cy="1587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5786438" y="4143375"/>
            <a:ext cx="857250" cy="142875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4750594" y="4179094"/>
            <a:ext cx="1000125" cy="71437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1"/>
          <p:cNvSpPr>
            <a:spLocks noChangeArrowheads="1"/>
          </p:cNvSpPr>
          <p:nvPr/>
        </p:nvSpPr>
        <p:spPr bwMode="auto">
          <a:xfrm>
            <a:off x="3143250" y="500063"/>
            <a:ext cx="287338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>
            <a:off x="3500438" y="500063"/>
            <a:ext cx="287337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483" name="Object 5"/>
          <p:cNvGraphicFramePr>
            <a:graphicFrameLocks noChangeAspect="1"/>
          </p:cNvGraphicFramePr>
          <p:nvPr/>
        </p:nvGraphicFramePr>
        <p:xfrm>
          <a:off x="5143500" y="5643563"/>
          <a:ext cx="161448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6" imgW="723600" imgH="203040" progId="Equation.3">
                  <p:embed/>
                </p:oleObj>
              </mc:Choice>
              <mc:Fallback>
                <p:oleObj name="Equation" r:id="rId6" imgW="72360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5643563"/>
                        <a:ext cx="1614488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6"/>
          <p:cNvGraphicFramePr>
            <a:graphicFrameLocks noChangeAspect="1"/>
          </p:cNvGraphicFramePr>
          <p:nvPr/>
        </p:nvGraphicFramePr>
        <p:xfrm>
          <a:off x="4572000" y="3071813"/>
          <a:ext cx="19542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Equation" r:id="rId8" imgW="558720" imgH="203040" progId="Equation.3">
                  <p:embed/>
                </p:oleObj>
              </mc:Choice>
              <mc:Fallback>
                <p:oleObj name="Equation" r:id="rId8" imgW="55872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071813"/>
                        <a:ext cx="1954213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utoShape 31"/>
          <p:cNvSpPr>
            <a:spLocks noChangeArrowheads="1"/>
          </p:cNvSpPr>
          <p:nvPr/>
        </p:nvSpPr>
        <p:spPr bwMode="auto">
          <a:xfrm>
            <a:off x="2786063" y="500063"/>
            <a:ext cx="287337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214313" y="4714875"/>
          <a:ext cx="473868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10" imgW="1777680" imgH="228600" progId="Equation.3">
                  <p:embed/>
                </p:oleObj>
              </mc:Choice>
              <mc:Fallback>
                <p:oleObj name="Equation" r:id="rId10" imgW="17776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714875"/>
                        <a:ext cx="4738687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3" name="Object 23"/>
          <p:cNvGraphicFramePr>
            <a:graphicFrameLocks noChangeAspect="1"/>
          </p:cNvGraphicFramePr>
          <p:nvPr/>
        </p:nvGraphicFramePr>
        <p:xfrm>
          <a:off x="4929188" y="1571625"/>
          <a:ext cx="13985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12" imgW="444240" imgH="203040" progId="Equation.3">
                  <p:embed/>
                </p:oleObj>
              </mc:Choice>
              <mc:Fallback>
                <p:oleObj name="Equation" r:id="rId12" imgW="444240" imgH="2030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1571625"/>
                        <a:ext cx="1398587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5" name="Object 25"/>
          <p:cNvGraphicFramePr>
            <a:graphicFrameLocks noChangeAspect="1"/>
          </p:cNvGraphicFramePr>
          <p:nvPr/>
        </p:nvGraphicFramePr>
        <p:xfrm>
          <a:off x="214313" y="3000375"/>
          <a:ext cx="4351337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quation" r:id="rId14" imgW="1244520" imgH="228600" progId="Equation.3">
                  <p:embed/>
                </p:oleObj>
              </mc:Choice>
              <mc:Fallback>
                <p:oleObj name="Equation" r:id="rId14" imgW="1244520" imgH="2286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000375"/>
                        <a:ext cx="4351337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6" name="Object 26"/>
          <p:cNvGraphicFramePr>
            <a:graphicFrameLocks noChangeAspect="1"/>
          </p:cNvGraphicFramePr>
          <p:nvPr/>
        </p:nvGraphicFramePr>
        <p:xfrm>
          <a:off x="5143500" y="4714875"/>
          <a:ext cx="170180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16" imgW="761760" imgH="266400" progId="Equation.3">
                  <p:embed/>
                </p:oleObj>
              </mc:Choice>
              <mc:Fallback>
                <p:oleObj name="Equation" r:id="rId16" imgW="761760" imgH="2664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4714875"/>
                        <a:ext cx="1701800" cy="68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Multiply 30">
            <a:hlinkClick r:id="" action="ppaction://hlinkshowjump?jump=endshow"/>
          </p:cNvPr>
          <p:cNvSpPr/>
          <p:nvPr/>
        </p:nvSpPr>
        <p:spPr>
          <a:xfrm>
            <a:off x="8501063" y="714375"/>
            <a:ext cx="357187" cy="428625"/>
          </a:xfrm>
          <a:prstGeom prst="mathMultiply">
            <a:avLst/>
          </a:prstGeom>
          <a:solidFill>
            <a:srgbClr val="FF0000"/>
          </a:solidFill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19482" name="Picture 3" descr="13.gif">
            <a:hlinkClick r:id="rId18" action="ppaction://hlinksldjump">
              <a:snd r:embed="rId19" name="click.wav"/>
            </a:hlinkClick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429625" y="142875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3" name="Picture 10" descr="07.gif">
            <a:hlinkClick r:id="" action="ppaction://hlinkshowjump?jump=nextslide">
              <a:snd r:embed="rId19" name="click.wav"/>
            </a:hlinkClick>
          </p:cNvPr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429625" y="1357313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4" name="Picture 7" descr="06.gif">
            <a:hlinkClick r:id="" action="ppaction://hlinkshowjump?jump=previousslide">
              <a:snd r:embed="rId19" name="click.wav"/>
            </a:hlinkClick>
          </p:cNvPr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429625" y="2000250"/>
            <a:ext cx="431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>
            <a:hlinkClick r:id="rId23"/>
          </p:cNvPr>
          <p:cNvSpPr/>
          <p:nvPr/>
        </p:nvSpPr>
        <p:spPr>
          <a:xfrm>
            <a:off x="0" y="6611779"/>
            <a:ext cx="12634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www.77math.com</a:t>
            </a:r>
            <a:endParaRPr lang="en-US" sz="1000" dirty="0"/>
          </a:p>
        </p:txBody>
      </p:sp>
    </p:spTree>
  </p:cSld>
  <p:clrMapOvr>
    <a:masterClrMapping/>
  </p:clrMapOvr>
  <p:transition>
    <p:strips dir="l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0"/>
                            </p:stCondLst>
                            <p:childTnLst>
                              <p:par>
                                <p:cTn id="8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0"/>
                            </p:stCondLst>
                            <p:childTnLst>
                              <p:par>
                                <p:cTn id="9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  <p:bldP spid="13" grpId="0" animBg="1"/>
      <p:bldP spid="2049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Rectangle 2"/>
          <p:cNvSpPr>
            <a:spLocks noChangeArrowheads="1"/>
          </p:cNvSpPr>
          <p:nvPr/>
        </p:nvSpPr>
        <p:spPr bwMode="auto">
          <a:xfrm>
            <a:off x="6580188" y="763588"/>
            <a:ext cx="10525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a-IR" sz="2400" b="1"/>
              <a:t>مثا</a:t>
            </a:r>
            <a:r>
              <a:rPr lang="en-US" sz="2400" b="1"/>
              <a:t> </a:t>
            </a:r>
            <a:r>
              <a:rPr lang="fa-IR" sz="2400" b="1"/>
              <a:t>ل 2:</a:t>
            </a:r>
            <a:endParaRPr lang="en-US" sz="2400" b="1"/>
          </a:p>
        </p:txBody>
      </p:sp>
      <p:sp>
        <p:nvSpPr>
          <p:cNvPr id="20493" name="Rectangle 3"/>
          <p:cNvSpPr>
            <a:spLocks noChangeArrowheads="1"/>
          </p:cNvSpPr>
          <p:nvPr/>
        </p:nvSpPr>
        <p:spPr bwMode="auto">
          <a:xfrm>
            <a:off x="8959850" y="31115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0494" name="Rectangle 5"/>
          <p:cNvSpPr>
            <a:spLocks noChangeArrowheads="1"/>
          </p:cNvSpPr>
          <p:nvPr/>
        </p:nvSpPr>
        <p:spPr bwMode="auto">
          <a:xfrm>
            <a:off x="8959850" y="33782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1506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14313" y="1143000"/>
          <a:ext cx="3643312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Equation" r:id="rId5" imgW="1650960" imgH="266400" progId="Equation.3">
                  <p:embed/>
                </p:oleObj>
              </mc:Choice>
              <mc:Fallback>
                <p:oleObj name="Equation" r:id="rId5" imgW="1650960" imgH="26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43000"/>
                        <a:ext cx="3643312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5" name="Rectangle 7"/>
          <p:cNvSpPr>
            <a:spLocks noChangeArrowheads="1"/>
          </p:cNvSpPr>
          <p:nvPr/>
        </p:nvSpPr>
        <p:spPr bwMode="auto">
          <a:xfrm>
            <a:off x="6643688" y="3714750"/>
            <a:ext cx="1044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a-IR" sz="2400" b="1"/>
              <a:t>مثا</a:t>
            </a:r>
            <a:r>
              <a:rPr lang="en-US" sz="2400" b="1"/>
              <a:t> </a:t>
            </a:r>
            <a:r>
              <a:rPr lang="fa-IR" sz="2400" b="1"/>
              <a:t>ل 3:</a:t>
            </a:r>
            <a:endParaRPr lang="en-US" sz="2400" b="1"/>
          </a:p>
        </p:txBody>
      </p:sp>
      <p:sp>
        <p:nvSpPr>
          <p:cNvPr id="20496" name="Rectangle 9"/>
          <p:cNvSpPr>
            <a:spLocks noChangeArrowheads="1"/>
          </p:cNvSpPr>
          <p:nvPr/>
        </p:nvSpPr>
        <p:spPr bwMode="auto">
          <a:xfrm>
            <a:off x="8959850" y="31162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0497" name="Rectangle 11"/>
          <p:cNvSpPr>
            <a:spLocks noChangeArrowheads="1"/>
          </p:cNvSpPr>
          <p:nvPr/>
        </p:nvSpPr>
        <p:spPr bwMode="auto">
          <a:xfrm>
            <a:off x="8959850" y="33734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0498" name="AutoShape 12"/>
          <p:cNvSpPr>
            <a:spLocks noChangeArrowheads="1"/>
          </p:cNvSpPr>
          <p:nvPr/>
        </p:nvSpPr>
        <p:spPr bwMode="auto">
          <a:xfrm>
            <a:off x="2857500" y="188913"/>
            <a:ext cx="3441700" cy="525462"/>
          </a:xfrm>
          <a:prstGeom prst="wedgeRoundRectCallout">
            <a:avLst>
              <a:gd name="adj1" fmla="val -45481"/>
              <a:gd name="adj2" fmla="val 8177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fa-IR"/>
          </a:p>
        </p:txBody>
      </p:sp>
      <p:sp>
        <p:nvSpPr>
          <p:cNvPr id="20499" name="Line 15"/>
          <p:cNvSpPr>
            <a:spLocks noChangeShapeType="1"/>
          </p:cNvSpPr>
          <p:nvPr/>
        </p:nvSpPr>
        <p:spPr bwMode="auto">
          <a:xfrm>
            <a:off x="642938" y="3500438"/>
            <a:ext cx="583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AutoShape 16"/>
          <p:cNvSpPr>
            <a:spLocks noChangeArrowheads="1"/>
          </p:cNvSpPr>
          <p:nvPr/>
        </p:nvSpPr>
        <p:spPr bwMode="auto">
          <a:xfrm>
            <a:off x="2571750" y="714375"/>
            <a:ext cx="358775" cy="411163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graphicFrame>
        <p:nvGraphicFramePr>
          <p:cNvPr id="20483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5072063" y="214313"/>
          <a:ext cx="12319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Equation" r:id="rId7" imgW="558720" imgH="203040" progId="Equation.3">
                  <p:embed/>
                </p:oleObj>
              </mc:Choice>
              <mc:Fallback>
                <p:oleObj name="Equation" r:id="rId7" imgW="55872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214313"/>
                        <a:ext cx="12319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8"/>
          <p:cNvGraphicFramePr>
            <a:graphicFrameLocks noChangeAspect="1"/>
          </p:cNvGraphicFramePr>
          <p:nvPr/>
        </p:nvGraphicFramePr>
        <p:xfrm>
          <a:off x="0" y="1857375"/>
          <a:ext cx="583088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9" imgW="2145960" imgH="291960" progId="Equation.3">
                  <p:embed/>
                </p:oleObj>
              </mc:Choice>
              <mc:Fallback>
                <p:oleObj name="Equation" r:id="rId9" imgW="2145960" imgH="29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57375"/>
                        <a:ext cx="5830888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9"/>
          <p:cNvGraphicFramePr>
            <a:graphicFrameLocks noChangeAspect="1"/>
          </p:cNvGraphicFramePr>
          <p:nvPr/>
        </p:nvGraphicFramePr>
        <p:xfrm>
          <a:off x="5408613" y="2643188"/>
          <a:ext cx="225583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11" imgW="787320" imgH="253800" progId="Equation.3">
                  <p:embed/>
                </p:oleObj>
              </mc:Choice>
              <mc:Fallback>
                <p:oleObj name="Equation" r:id="rId11" imgW="787320" imgH="253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3" y="2643188"/>
                        <a:ext cx="2255837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4967288" y="5643563"/>
          <a:ext cx="2328862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13" imgW="838080" imgH="393480" progId="Equation.3">
                  <p:embed/>
                </p:oleObj>
              </mc:Choice>
              <mc:Fallback>
                <p:oleObj name="Equation" r:id="rId13" imgW="8380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5643563"/>
                        <a:ext cx="2328862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0" y="4643438"/>
          <a:ext cx="5259388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15" imgW="2247840" imgH="533160" progId="Equation.3">
                  <p:embed/>
                </p:oleObj>
              </mc:Choice>
              <mc:Fallback>
                <p:oleObj name="Equation" r:id="rId15" imgW="2247840" imgH="5331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643438"/>
                        <a:ext cx="5259388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271463" y="3643313"/>
          <a:ext cx="413702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Equation" r:id="rId17" imgW="1752480" imgH="469800" progId="Equation.3">
                  <p:embed/>
                </p:oleObj>
              </mc:Choice>
              <mc:Fallback>
                <p:oleObj name="Equation" r:id="rId17" imgW="1752480" imgH="469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3643313"/>
                        <a:ext cx="4137025" cy="98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18"/>
          <p:cNvGraphicFramePr>
            <a:graphicFrameLocks noChangeAspect="1"/>
          </p:cNvGraphicFramePr>
          <p:nvPr/>
        </p:nvGraphicFramePr>
        <p:xfrm>
          <a:off x="2786063" y="285750"/>
          <a:ext cx="23018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19" imgW="1307880" imgH="253800" progId="Equation.3">
                  <p:embed/>
                </p:oleObj>
              </mc:Choice>
              <mc:Fallback>
                <p:oleObj name="Equation" r:id="rId19" imgW="1307880" imgH="2538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285750"/>
                        <a:ext cx="230187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3" name="Object 19"/>
          <p:cNvGraphicFramePr>
            <a:graphicFrameLocks noChangeAspect="1"/>
          </p:cNvGraphicFramePr>
          <p:nvPr/>
        </p:nvGraphicFramePr>
        <p:xfrm>
          <a:off x="5572125" y="1857375"/>
          <a:ext cx="22082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Equation" r:id="rId21" imgW="812520" imgH="304560" progId="Equation.3">
                  <p:embed/>
                </p:oleObj>
              </mc:Choice>
              <mc:Fallback>
                <p:oleObj name="Equation" r:id="rId21" imgW="812520" imgH="30456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1857375"/>
                        <a:ext cx="2208213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4" name="Object 20"/>
          <p:cNvGraphicFramePr>
            <a:graphicFrameLocks noChangeAspect="1"/>
          </p:cNvGraphicFramePr>
          <p:nvPr/>
        </p:nvGraphicFramePr>
        <p:xfrm>
          <a:off x="5214938" y="4643438"/>
          <a:ext cx="1901825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Equation" r:id="rId23" imgW="812520" imgH="469800" progId="Equation.3">
                  <p:embed/>
                </p:oleObj>
              </mc:Choice>
              <mc:Fallback>
                <p:oleObj name="Equation" r:id="rId23" imgW="812520" imgH="469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4643438"/>
                        <a:ext cx="1901825" cy="1042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Multiply 28">
            <a:hlinkClick r:id="" action="ppaction://hlinkshowjump?jump=endshow"/>
          </p:cNvPr>
          <p:cNvSpPr/>
          <p:nvPr/>
        </p:nvSpPr>
        <p:spPr>
          <a:xfrm>
            <a:off x="8501063" y="714375"/>
            <a:ext cx="357187" cy="428625"/>
          </a:xfrm>
          <a:prstGeom prst="mathMultiply">
            <a:avLst/>
          </a:prstGeom>
          <a:solidFill>
            <a:srgbClr val="FF0000"/>
          </a:solidFill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20502" name="Picture 3" descr="13.gif">
            <a:hlinkClick r:id="rId25" action="ppaction://hlinksldjump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8429625" y="142875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10" descr="07.gif">
            <a:hlinkClick r:id="" action="ppaction://hlinkshowjump?jump=nextslide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8429625" y="1357313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7" descr="06.gif">
            <a:hlinkClick r:id="" action="ppaction://hlinkshowjump?jump=previousslide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8429625" y="2000250"/>
            <a:ext cx="431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>
            <a:hlinkClick r:id="rId29"/>
          </p:cNvPr>
          <p:cNvSpPr/>
          <p:nvPr/>
        </p:nvSpPr>
        <p:spPr>
          <a:xfrm>
            <a:off x="0" y="6611779"/>
            <a:ext cx="12634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www.77math.com</a:t>
            </a:r>
            <a:endParaRPr lang="en-US" sz="1000" dirty="0"/>
          </a:p>
        </p:txBody>
      </p:sp>
    </p:spTree>
  </p:cSld>
  <p:clrMapOvr>
    <a:masterClrMapping/>
  </p:clrMapOvr>
  <p:transition>
    <p:strips dir="l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600" decel="100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600" decel="100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600" decel="100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00" decel="100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00" decel="100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600" decel="100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600" decel="100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0" decel="100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00" decel="100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8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600" decel="100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600" decel="100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00" decel="100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00" decel="100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600" decel="100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600" decel="100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00" decel="100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00" decel="100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600" decel="100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600" decel="10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00" decel="10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00" decel="10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600" decel="100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600" decel="100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00" decel="100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00" decel="100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600" decel="100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600" decel="100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00" decel="100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00" decel="100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600" decel="100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600" decel="100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00" decel="100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00" decel="100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/>
      <p:bldP spid="20495" grpId="0"/>
      <p:bldP spid="20498" grpId="0" animBg="1"/>
      <p:bldP spid="20499" grpId="0" animBg="1"/>
      <p:bldP spid="2050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4929188" y="285750"/>
            <a:ext cx="2881312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 algn="ctr"/>
            <a:r>
              <a:rPr lang="fa-IR" sz="2800">
                <a:cs typeface="B Jadid" pitchFamily="2" charset="-78"/>
              </a:rPr>
              <a:t>اتحاد هفتم</a:t>
            </a:r>
            <a:r>
              <a:rPr lang="fa-IR" sz="3200">
                <a:cs typeface="B Jadid" pitchFamily="2" charset="-78"/>
              </a:rPr>
              <a:t>:</a:t>
            </a:r>
            <a:endParaRPr lang="en-US" sz="3200"/>
          </a:p>
          <a:p>
            <a:pPr algn="ctr" rtl="0" eaLnBrk="0" hangingPunct="0"/>
            <a:r>
              <a:rPr lang="fa-IR" sz="2000"/>
              <a:t>(</a:t>
            </a:r>
            <a:r>
              <a:rPr lang="fa-IR" sz="2000" b="1"/>
              <a:t>اتحادمکعب مجموع دوجمله)</a:t>
            </a:r>
            <a:endParaRPr lang="en-US" sz="2000" b="1"/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4714875" y="500063"/>
            <a:ext cx="287338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31"/>
          <p:cNvSpPr>
            <a:spLocks noChangeArrowheads="1"/>
          </p:cNvSpPr>
          <p:nvPr/>
        </p:nvSpPr>
        <p:spPr bwMode="auto">
          <a:xfrm>
            <a:off x="4286250" y="500063"/>
            <a:ext cx="287338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3857625" y="500063"/>
            <a:ext cx="287338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8625" y="1428750"/>
            <a:ext cx="6286500" cy="85725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cmpd="sng"/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573088" y="1503363"/>
          <a:ext cx="611187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5" imgW="1942920" imgH="266400" progId="Equation.3">
                  <p:embed/>
                </p:oleObj>
              </mc:Choice>
              <mc:Fallback>
                <p:oleObj name="Equation" r:id="rId5" imgW="1942920" imgH="26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1503363"/>
                        <a:ext cx="6111875" cy="65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6357938" y="2786063"/>
            <a:ext cx="1252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a-IR" sz="3200" b="1"/>
              <a:t>مثال 1:</a:t>
            </a:r>
            <a:r>
              <a:rPr lang="fa-IR" sz="3200"/>
              <a:t>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07157" y="3893344"/>
            <a:ext cx="1071562" cy="57150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821532" y="3964781"/>
            <a:ext cx="928688" cy="428625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3107531" y="4036220"/>
            <a:ext cx="1000125" cy="500062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2107407" y="3964781"/>
            <a:ext cx="857250" cy="500063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3714750" y="4143376"/>
            <a:ext cx="928687" cy="214312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H="1">
            <a:off x="6357938" y="3857625"/>
            <a:ext cx="928688" cy="642937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5143501" y="4000500"/>
            <a:ext cx="1071562" cy="357187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4787106" y="4215607"/>
            <a:ext cx="1000125" cy="1588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1"/>
          <p:cNvSpPr>
            <a:spLocks noChangeArrowheads="1"/>
          </p:cNvSpPr>
          <p:nvPr/>
        </p:nvSpPr>
        <p:spPr bwMode="auto">
          <a:xfrm>
            <a:off x="3143250" y="500063"/>
            <a:ext cx="287338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>
            <a:off x="3500438" y="500063"/>
            <a:ext cx="287337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507" name="Object 5"/>
          <p:cNvGraphicFramePr>
            <a:graphicFrameLocks noChangeAspect="1"/>
          </p:cNvGraphicFramePr>
          <p:nvPr/>
        </p:nvGraphicFramePr>
        <p:xfrm>
          <a:off x="0" y="4643438"/>
          <a:ext cx="77962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Equation" r:id="rId7" imgW="2527200" imgH="266400" progId="Equation.3">
                  <p:embed/>
                </p:oleObj>
              </mc:Choice>
              <mc:Fallback>
                <p:oleObj name="Equation" r:id="rId7" imgW="252720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643438"/>
                        <a:ext cx="7796213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utoShape 31"/>
          <p:cNvSpPr>
            <a:spLocks noChangeArrowheads="1"/>
          </p:cNvSpPr>
          <p:nvPr/>
        </p:nvSpPr>
        <p:spPr bwMode="auto">
          <a:xfrm>
            <a:off x="2428875" y="500063"/>
            <a:ext cx="287338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utoShape 31"/>
          <p:cNvSpPr>
            <a:spLocks noChangeArrowheads="1"/>
          </p:cNvSpPr>
          <p:nvPr/>
        </p:nvSpPr>
        <p:spPr bwMode="auto">
          <a:xfrm>
            <a:off x="2786063" y="500063"/>
            <a:ext cx="287337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508" name="Object 6"/>
          <p:cNvGraphicFramePr>
            <a:graphicFrameLocks noChangeAspect="1"/>
          </p:cNvGraphicFramePr>
          <p:nvPr/>
        </p:nvGraphicFramePr>
        <p:xfrm>
          <a:off x="642938" y="3143250"/>
          <a:ext cx="61118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Equation" r:id="rId9" imgW="1942920" imgH="266400" progId="Equation.3">
                  <p:embed/>
                </p:oleObj>
              </mc:Choice>
              <mc:Fallback>
                <p:oleObj name="Equation" r:id="rId9" imgW="1942920" imgH="266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3143250"/>
                        <a:ext cx="6111875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7"/>
          <p:cNvGraphicFramePr>
            <a:graphicFrameLocks noChangeAspect="1"/>
          </p:cNvGraphicFramePr>
          <p:nvPr/>
        </p:nvGraphicFramePr>
        <p:xfrm>
          <a:off x="1571625" y="5572125"/>
          <a:ext cx="48498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10" imgW="1447560" imgH="253800" progId="Equation.3">
                  <p:embed/>
                </p:oleObj>
              </mc:Choice>
              <mc:Fallback>
                <p:oleObj name="Equation" r:id="rId10" imgW="144756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5572125"/>
                        <a:ext cx="4849813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Multiply 38">
            <a:hlinkClick r:id="" action="ppaction://hlinkshowjump?jump=endshow"/>
          </p:cNvPr>
          <p:cNvSpPr/>
          <p:nvPr/>
        </p:nvSpPr>
        <p:spPr>
          <a:xfrm>
            <a:off x="8501063" y="714375"/>
            <a:ext cx="357187" cy="428625"/>
          </a:xfrm>
          <a:prstGeom prst="mathMultiply">
            <a:avLst/>
          </a:prstGeom>
          <a:solidFill>
            <a:srgbClr val="FF0000"/>
          </a:solidFill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21529" name="Picture 3" descr="13.gif">
            <a:hlinkClick r:id="rId12" action="ppaction://hlinksldjump">
              <a:snd r:embed="rId13" name="click.wav"/>
            </a:hlinkClick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429625" y="142875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0" name="Picture 10" descr="07.gif">
            <a:hlinkClick r:id="" action="ppaction://hlinkshowjump?jump=nextslide">
              <a:snd r:embed="rId13" name="click.wav"/>
            </a:hlinkClick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429625" y="1357313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1" name="Picture 7" descr="06.gif">
            <a:hlinkClick r:id="" action="ppaction://hlinkshowjump?jump=previousslide">
              <a:snd r:embed="rId13" name="click.wav"/>
            </a:hlinkClick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429625" y="2000250"/>
            <a:ext cx="431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>
            <a:hlinkClick r:id="rId17"/>
          </p:cNvPr>
          <p:cNvSpPr/>
          <p:nvPr/>
        </p:nvSpPr>
        <p:spPr>
          <a:xfrm>
            <a:off x="0" y="6611779"/>
            <a:ext cx="12634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www.77math.com</a:t>
            </a:r>
            <a:endParaRPr lang="en-US" sz="1000" dirty="0"/>
          </a:p>
        </p:txBody>
      </p:sp>
    </p:spTree>
  </p:cSld>
  <p:clrMapOvr>
    <a:masterClrMapping/>
  </p:clrMapOvr>
  <p:transition>
    <p:strips dir="ld"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215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215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215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7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decel="100000"/>
                                        <p:tgtEl>
                                          <p:spTgt spid="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7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770" decel="100000"/>
                                        <p:tgtEl>
                                          <p:spTgt spid="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0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2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77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770" decel="100000"/>
                                        <p:tgtEl>
                                          <p:spTgt spid="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2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70" decel="100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770" decel="100000"/>
                                        <p:tgtEl>
                                          <p:spTgt spid="215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0" dur="77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2" dur="77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13" grpId="0" animBg="1"/>
      <p:bldP spid="215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Rectangle 2"/>
          <p:cNvSpPr>
            <a:spLocks noChangeArrowheads="1"/>
          </p:cNvSpPr>
          <p:nvPr/>
        </p:nvSpPr>
        <p:spPr bwMode="auto">
          <a:xfrm>
            <a:off x="6580188" y="763588"/>
            <a:ext cx="10525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a-IR" sz="2400" b="1"/>
              <a:t>مثا</a:t>
            </a:r>
            <a:r>
              <a:rPr lang="en-US" sz="2400" b="1"/>
              <a:t> </a:t>
            </a:r>
            <a:r>
              <a:rPr lang="fa-IR" sz="2400" b="1"/>
              <a:t>ل 2:</a:t>
            </a:r>
            <a:endParaRPr lang="en-US" sz="2400" b="1"/>
          </a:p>
        </p:txBody>
      </p:sp>
      <p:sp>
        <p:nvSpPr>
          <p:cNvPr id="22538" name="Rectangle 3"/>
          <p:cNvSpPr>
            <a:spLocks noChangeArrowheads="1"/>
          </p:cNvSpPr>
          <p:nvPr/>
        </p:nvSpPr>
        <p:spPr bwMode="auto">
          <a:xfrm>
            <a:off x="8959850" y="31115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2539" name="Rectangle 5"/>
          <p:cNvSpPr>
            <a:spLocks noChangeArrowheads="1"/>
          </p:cNvSpPr>
          <p:nvPr/>
        </p:nvSpPr>
        <p:spPr bwMode="auto">
          <a:xfrm>
            <a:off x="8959850" y="33782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6643688" y="3714750"/>
            <a:ext cx="1044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a-IR" sz="2400" b="1"/>
              <a:t>مثا</a:t>
            </a:r>
            <a:r>
              <a:rPr lang="en-US" sz="2400" b="1"/>
              <a:t> </a:t>
            </a:r>
            <a:r>
              <a:rPr lang="fa-IR" sz="2400" b="1"/>
              <a:t>ل 3:</a:t>
            </a:r>
            <a:endParaRPr lang="en-US" sz="2400" b="1"/>
          </a:p>
        </p:txBody>
      </p:sp>
      <p:sp>
        <p:nvSpPr>
          <p:cNvPr id="22541" name="Rectangle 9"/>
          <p:cNvSpPr>
            <a:spLocks noChangeArrowheads="1"/>
          </p:cNvSpPr>
          <p:nvPr/>
        </p:nvSpPr>
        <p:spPr bwMode="auto">
          <a:xfrm>
            <a:off x="8959850" y="31162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2542" name="Rectangle 11"/>
          <p:cNvSpPr>
            <a:spLocks noChangeArrowheads="1"/>
          </p:cNvSpPr>
          <p:nvPr/>
        </p:nvSpPr>
        <p:spPr bwMode="auto">
          <a:xfrm>
            <a:off x="8959850" y="33734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2543" name="AutoShape 12"/>
          <p:cNvSpPr>
            <a:spLocks noChangeArrowheads="1"/>
          </p:cNvSpPr>
          <p:nvPr/>
        </p:nvSpPr>
        <p:spPr bwMode="auto">
          <a:xfrm>
            <a:off x="2857500" y="188913"/>
            <a:ext cx="4643438" cy="525462"/>
          </a:xfrm>
          <a:prstGeom prst="wedgeRoundRectCallout">
            <a:avLst>
              <a:gd name="adj1" fmla="val -45481"/>
              <a:gd name="adj2" fmla="val 8177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fa-IR"/>
          </a:p>
        </p:txBody>
      </p:sp>
      <p:sp>
        <p:nvSpPr>
          <p:cNvPr id="22544" name="Line 15"/>
          <p:cNvSpPr>
            <a:spLocks noChangeShapeType="1"/>
          </p:cNvSpPr>
          <p:nvPr/>
        </p:nvSpPr>
        <p:spPr bwMode="auto">
          <a:xfrm>
            <a:off x="642938" y="3500438"/>
            <a:ext cx="583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AutoShape 16"/>
          <p:cNvSpPr>
            <a:spLocks noChangeArrowheads="1"/>
          </p:cNvSpPr>
          <p:nvPr/>
        </p:nvSpPr>
        <p:spPr bwMode="auto">
          <a:xfrm>
            <a:off x="2571750" y="714375"/>
            <a:ext cx="358775" cy="411163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graphicFrame>
        <p:nvGraphicFramePr>
          <p:cNvPr id="43020" name="Object 2"/>
          <p:cNvGraphicFramePr>
            <a:graphicFrameLocks noChangeAspect="1"/>
          </p:cNvGraphicFramePr>
          <p:nvPr/>
        </p:nvGraphicFramePr>
        <p:xfrm>
          <a:off x="571500" y="1428750"/>
          <a:ext cx="27940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4" imgW="888840" imgH="266400" progId="Equation.3">
                  <p:embed/>
                </p:oleObj>
              </mc:Choice>
              <mc:Fallback>
                <p:oleObj name="Equation" r:id="rId4" imgW="888840" imgH="26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428750"/>
                        <a:ext cx="2794000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14"/>
          <p:cNvGraphicFramePr>
            <a:graphicFrameLocks noChangeAspect="1"/>
          </p:cNvGraphicFramePr>
          <p:nvPr/>
        </p:nvGraphicFramePr>
        <p:xfrm>
          <a:off x="2857500" y="214313"/>
          <a:ext cx="46609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6" imgW="1942920" imgH="266400" progId="Equation.3">
                  <p:embed/>
                </p:oleObj>
              </mc:Choice>
              <mc:Fallback>
                <p:oleObj name="Equation" r:id="rId6" imgW="1942920" imgH="2664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214313"/>
                        <a:ext cx="466090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3" name="Object 15"/>
          <p:cNvGraphicFramePr>
            <a:graphicFrameLocks noChangeAspect="1"/>
          </p:cNvGraphicFramePr>
          <p:nvPr/>
        </p:nvGraphicFramePr>
        <p:xfrm>
          <a:off x="-214313" y="2000250"/>
          <a:ext cx="8458201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Equation" r:id="rId8" imgW="2781000" imgH="253800" progId="Equation.3">
                  <p:embed/>
                </p:oleObj>
              </mc:Choice>
              <mc:Fallback>
                <p:oleObj name="Equation" r:id="rId8" imgW="2781000" imgH="253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4313" y="2000250"/>
                        <a:ext cx="8458201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895985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7" name="Rectangle 20"/>
          <p:cNvSpPr>
            <a:spLocks noChangeArrowheads="1"/>
          </p:cNvSpPr>
          <p:nvPr/>
        </p:nvSpPr>
        <p:spPr bwMode="auto">
          <a:xfrm>
            <a:off x="8959850" y="58737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2548" name="Rectangle 22"/>
          <p:cNvSpPr>
            <a:spLocks noChangeArrowheads="1"/>
          </p:cNvSpPr>
          <p:nvPr/>
        </p:nvSpPr>
        <p:spPr bwMode="auto">
          <a:xfrm>
            <a:off x="895985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9" name="Rectangle 23"/>
          <p:cNvSpPr>
            <a:spLocks noChangeArrowheads="1"/>
          </p:cNvSpPr>
          <p:nvPr/>
        </p:nvSpPr>
        <p:spPr bwMode="auto">
          <a:xfrm>
            <a:off x="8959850" y="58737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43033" name="Object 25"/>
          <p:cNvGraphicFramePr>
            <a:graphicFrameLocks noChangeAspect="1"/>
          </p:cNvGraphicFramePr>
          <p:nvPr/>
        </p:nvGraphicFramePr>
        <p:xfrm>
          <a:off x="285750" y="3571875"/>
          <a:ext cx="2500313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10" imgW="914400" imgH="469800" progId="Equation.3">
                  <p:embed/>
                </p:oleObj>
              </mc:Choice>
              <mc:Fallback>
                <p:oleObj name="Equation" r:id="rId10" imgW="914400" imgH="469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3571875"/>
                        <a:ext cx="2500313" cy="1214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4" name="Object 26"/>
          <p:cNvGraphicFramePr>
            <a:graphicFrameLocks noChangeAspect="1"/>
          </p:cNvGraphicFramePr>
          <p:nvPr/>
        </p:nvGraphicFramePr>
        <p:xfrm>
          <a:off x="285750" y="4714875"/>
          <a:ext cx="6929438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12" imgW="2743200" imgH="393480" progId="Equation.3">
                  <p:embed/>
                </p:oleObj>
              </mc:Choice>
              <mc:Fallback>
                <p:oleObj name="Equation" r:id="rId12" imgW="2743200" imgH="3934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4714875"/>
                        <a:ext cx="6929438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6" name="Object 28"/>
          <p:cNvGraphicFramePr>
            <a:graphicFrameLocks noChangeAspect="1"/>
          </p:cNvGraphicFramePr>
          <p:nvPr/>
        </p:nvGraphicFramePr>
        <p:xfrm>
          <a:off x="1428728" y="5572140"/>
          <a:ext cx="3529013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Equation" r:id="rId14" imgW="1295280" imgH="393480" progId="Equation.3">
                  <p:embed/>
                </p:oleObj>
              </mc:Choice>
              <mc:Fallback>
                <p:oleObj name="Equation" r:id="rId14" imgW="1295280" imgH="3934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5572140"/>
                        <a:ext cx="3529013" cy="1071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2"/>
          <p:cNvGraphicFramePr>
            <a:graphicFrameLocks noChangeAspect="1"/>
          </p:cNvGraphicFramePr>
          <p:nvPr/>
        </p:nvGraphicFramePr>
        <p:xfrm>
          <a:off x="285750" y="2714625"/>
          <a:ext cx="67976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Equation" r:id="rId16" imgW="2234880" imgH="253800" progId="Equation.3">
                  <p:embed/>
                </p:oleObj>
              </mc:Choice>
              <mc:Fallback>
                <p:oleObj name="Equation" r:id="rId16" imgW="2234880" imgH="2538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2714625"/>
                        <a:ext cx="6797675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Multiply 25">
            <a:hlinkClick r:id="" action="ppaction://hlinkshowjump?jump=endshow"/>
          </p:cNvPr>
          <p:cNvSpPr/>
          <p:nvPr/>
        </p:nvSpPr>
        <p:spPr>
          <a:xfrm>
            <a:off x="8501063" y="714375"/>
            <a:ext cx="357187" cy="428625"/>
          </a:xfrm>
          <a:prstGeom prst="mathMultiply">
            <a:avLst/>
          </a:prstGeom>
          <a:solidFill>
            <a:srgbClr val="FF0000"/>
          </a:solidFill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22551" name="Picture 3" descr="13.gif">
            <a:hlinkClick r:id="rId18" action="ppaction://hlinksldjump">
              <a:snd r:embed="rId19" name="click.wav"/>
            </a:hlinkClick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429625" y="142875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2" name="Picture 10" descr="07.gif">
            <a:hlinkClick r:id="" action="ppaction://hlinkshowjump?jump=nextslide">
              <a:snd r:embed="rId19" name="click.wav"/>
            </a:hlinkClick>
          </p:cNvPr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429625" y="1357313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3" name="Picture 7" descr="06.gif">
            <a:hlinkClick r:id="" action="ppaction://hlinkshowjump?jump=previousslide">
              <a:snd r:embed="rId19" name="click.wav"/>
            </a:hlinkClick>
          </p:cNvPr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429625" y="2000250"/>
            <a:ext cx="431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>
            <a:hlinkClick r:id="rId23"/>
          </p:cNvPr>
          <p:cNvSpPr/>
          <p:nvPr/>
        </p:nvSpPr>
        <p:spPr>
          <a:xfrm>
            <a:off x="0" y="6642556"/>
            <a:ext cx="10550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 smtClean="0"/>
              <a:t>www.77math.com</a:t>
            </a:r>
            <a:endParaRPr lang="en-US" sz="800" dirty="0"/>
          </a:p>
        </p:txBody>
      </p:sp>
    </p:spTree>
  </p:cSld>
  <p:clrMapOvr>
    <a:masterClrMapping/>
  </p:clrMapOvr>
  <p:transition>
    <p:strips dir="l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  <p:bldP spid="22540" grpId="0"/>
      <p:bldP spid="22543" grpId="0" animBg="1"/>
      <p:bldP spid="22544" grpId="0" animBg="1"/>
      <p:bldP spid="225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4929188" y="285750"/>
            <a:ext cx="2881312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 algn="ctr"/>
            <a:r>
              <a:rPr lang="fa-IR" sz="2800">
                <a:cs typeface="B Jadid" pitchFamily="2" charset="-78"/>
              </a:rPr>
              <a:t>اتحاد هشتم</a:t>
            </a:r>
            <a:r>
              <a:rPr lang="fa-IR" sz="3200">
                <a:cs typeface="B Jadid" pitchFamily="2" charset="-78"/>
              </a:rPr>
              <a:t>:</a:t>
            </a:r>
            <a:endParaRPr lang="en-US" sz="3200"/>
          </a:p>
          <a:p>
            <a:pPr algn="ctr" rtl="0" eaLnBrk="0" hangingPunct="0"/>
            <a:r>
              <a:rPr lang="fa-IR" sz="2000"/>
              <a:t>(</a:t>
            </a:r>
            <a:r>
              <a:rPr lang="fa-IR" sz="2000" b="1"/>
              <a:t>اتحادمکعب تفاضل دوجمله)</a:t>
            </a:r>
            <a:endParaRPr lang="en-US" sz="2000" b="1"/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4714875" y="500063"/>
            <a:ext cx="287338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31"/>
          <p:cNvSpPr>
            <a:spLocks noChangeArrowheads="1"/>
          </p:cNvSpPr>
          <p:nvPr/>
        </p:nvSpPr>
        <p:spPr bwMode="auto">
          <a:xfrm>
            <a:off x="4286250" y="500063"/>
            <a:ext cx="287338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3857625" y="500063"/>
            <a:ext cx="287338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8625" y="1428750"/>
            <a:ext cx="6286500" cy="85725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cmpd="sng"/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573088" y="1503363"/>
          <a:ext cx="611187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5" imgW="1942920" imgH="266400" progId="Equation.3">
                  <p:embed/>
                </p:oleObj>
              </mc:Choice>
              <mc:Fallback>
                <p:oleObj name="Equation" r:id="rId5" imgW="1942920" imgH="26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1503363"/>
                        <a:ext cx="6111875" cy="65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3" name="Rectangle 7"/>
          <p:cNvSpPr>
            <a:spLocks noChangeArrowheads="1"/>
          </p:cNvSpPr>
          <p:nvPr/>
        </p:nvSpPr>
        <p:spPr bwMode="auto">
          <a:xfrm>
            <a:off x="6357938" y="2786063"/>
            <a:ext cx="1252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a-IR" sz="3200" b="1"/>
              <a:t>مثال 1:</a:t>
            </a:r>
            <a:r>
              <a:rPr lang="fa-IR" sz="3200"/>
              <a:t>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07157" y="3893344"/>
            <a:ext cx="1071562" cy="57150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821532" y="3964781"/>
            <a:ext cx="928688" cy="428625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3393281" y="4250532"/>
            <a:ext cx="928687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2107407" y="3964781"/>
            <a:ext cx="857250" cy="500063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3964782" y="4107656"/>
            <a:ext cx="857250" cy="214313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H="1">
            <a:off x="6357938" y="3857625"/>
            <a:ext cx="928688" cy="642937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5393532" y="3750469"/>
            <a:ext cx="928687" cy="714375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5002213" y="4002088"/>
            <a:ext cx="998537" cy="427037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1"/>
          <p:cNvSpPr>
            <a:spLocks noChangeArrowheads="1"/>
          </p:cNvSpPr>
          <p:nvPr/>
        </p:nvSpPr>
        <p:spPr bwMode="auto">
          <a:xfrm>
            <a:off x="3143250" y="500063"/>
            <a:ext cx="287338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>
            <a:off x="3500438" y="500063"/>
            <a:ext cx="287337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555" name="Object 5"/>
          <p:cNvGraphicFramePr>
            <a:graphicFrameLocks noChangeAspect="1"/>
          </p:cNvGraphicFramePr>
          <p:nvPr/>
        </p:nvGraphicFramePr>
        <p:xfrm>
          <a:off x="0" y="4643438"/>
          <a:ext cx="7786688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7" imgW="2730240" imgH="241200" progId="Equation.3">
                  <p:embed/>
                </p:oleObj>
              </mc:Choice>
              <mc:Fallback>
                <p:oleObj name="Equation" r:id="rId7" imgW="273024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643438"/>
                        <a:ext cx="7786688" cy="59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utoShape 31"/>
          <p:cNvSpPr>
            <a:spLocks noChangeArrowheads="1"/>
          </p:cNvSpPr>
          <p:nvPr/>
        </p:nvSpPr>
        <p:spPr bwMode="auto">
          <a:xfrm>
            <a:off x="2428875" y="500063"/>
            <a:ext cx="287338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utoShape 31"/>
          <p:cNvSpPr>
            <a:spLocks noChangeArrowheads="1"/>
          </p:cNvSpPr>
          <p:nvPr/>
        </p:nvSpPr>
        <p:spPr bwMode="auto">
          <a:xfrm>
            <a:off x="2786063" y="500063"/>
            <a:ext cx="287337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556" name="Object 6"/>
          <p:cNvGraphicFramePr>
            <a:graphicFrameLocks noChangeAspect="1"/>
          </p:cNvGraphicFramePr>
          <p:nvPr/>
        </p:nvGraphicFramePr>
        <p:xfrm>
          <a:off x="642938" y="3143250"/>
          <a:ext cx="61118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9" imgW="1942920" imgH="266400" progId="Equation.3">
                  <p:embed/>
                </p:oleObj>
              </mc:Choice>
              <mc:Fallback>
                <p:oleObj name="Equation" r:id="rId9" imgW="1942920" imgH="266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3143250"/>
                        <a:ext cx="6111875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7"/>
          <p:cNvGraphicFramePr>
            <a:graphicFrameLocks noChangeAspect="1"/>
          </p:cNvGraphicFramePr>
          <p:nvPr/>
        </p:nvGraphicFramePr>
        <p:xfrm>
          <a:off x="1500188" y="5572125"/>
          <a:ext cx="57007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Equation" r:id="rId11" imgW="1701720" imgH="253800" progId="Equation.3">
                  <p:embed/>
                </p:oleObj>
              </mc:Choice>
              <mc:Fallback>
                <p:oleObj name="Equation" r:id="rId11" imgW="170172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5572125"/>
                        <a:ext cx="5700712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AutoShape 31"/>
          <p:cNvSpPr>
            <a:spLocks noChangeArrowheads="1"/>
          </p:cNvSpPr>
          <p:nvPr/>
        </p:nvSpPr>
        <p:spPr bwMode="auto">
          <a:xfrm>
            <a:off x="2071688" y="500063"/>
            <a:ext cx="287337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Multiply 31">
            <a:hlinkClick r:id="" action="ppaction://hlinkshowjump?jump=endshow"/>
          </p:cNvPr>
          <p:cNvSpPr/>
          <p:nvPr/>
        </p:nvSpPr>
        <p:spPr>
          <a:xfrm>
            <a:off x="8501063" y="714375"/>
            <a:ext cx="357187" cy="428625"/>
          </a:xfrm>
          <a:prstGeom prst="mathMultiply">
            <a:avLst/>
          </a:prstGeom>
          <a:solidFill>
            <a:srgbClr val="FF0000"/>
          </a:solidFill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23578" name="Picture 3" descr="13.gif">
            <a:hlinkClick r:id="rId13" action="ppaction://hlinksldjump">
              <a:snd r:embed="rId14" name="click.wav"/>
            </a:hlinkClick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429625" y="142875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9" name="Picture 10" descr="07.gif">
            <a:hlinkClick r:id="" action="ppaction://hlinkshowjump?jump=nextslide">
              <a:snd r:embed="rId14" name="click.wav"/>
            </a:hlinkClick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429625" y="1357313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0" name="Picture 7" descr="06.gif">
            <a:hlinkClick r:id="" action="ppaction://hlinkshowjump?jump=previousslide">
              <a:snd r:embed="rId14" name="click.wav"/>
            </a:hlinkClick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429625" y="2000250"/>
            <a:ext cx="431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>
            <a:hlinkClick r:id="rId18"/>
          </p:cNvPr>
          <p:cNvSpPr/>
          <p:nvPr/>
        </p:nvSpPr>
        <p:spPr>
          <a:xfrm>
            <a:off x="0" y="6611779"/>
            <a:ext cx="12634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www.77math.com</a:t>
            </a:r>
            <a:endParaRPr lang="en-US" sz="1000" dirty="0"/>
          </a:p>
        </p:txBody>
      </p:sp>
    </p:spTree>
  </p:cSld>
  <p:clrMapOvr>
    <a:masterClrMapping/>
  </p:clrMapOvr>
  <p:transition>
    <p:strips dir="ld"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13" grpId="0" animBg="1"/>
      <p:bldP spid="235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Rectangle 2"/>
          <p:cNvSpPr>
            <a:spLocks noChangeArrowheads="1"/>
          </p:cNvSpPr>
          <p:nvPr/>
        </p:nvSpPr>
        <p:spPr bwMode="auto">
          <a:xfrm>
            <a:off x="6580188" y="763588"/>
            <a:ext cx="10525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a-IR" sz="2400" b="1"/>
              <a:t>مثا</a:t>
            </a:r>
            <a:r>
              <a:rPr lang="en-US" sz="2400" b="1"/>
              <a:t> </a:t>
            </a:r>
            <a:r>
              <a:rPr lang="fa-IR" sz="2400" b="1"/>
              <a:t>ل 2:</a:t>
            </a:r>
            <a:endParaRPr lang="en-US" sz="2400" b="1"/>
          </a:p>
        </p:txBody>
      </p:sp>
      <p:sp>
        <p:nvSpPr>
          <p:cNvPr id="24587" name="Rectangle 3"/>
          <p:cNvSpPr>
            <a:spLocks noChangeArrowheads="1"/>
          </p:cNvSpPr>
          <p:nvPr/>
        </p:nvSpPr>
        <p:spPr bwMode="auto">
          <a:xfrm>
            <a:off x="8959850" y="31115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4588" name="Rectangle 5"/>
          <p:cNvSpPr>
            <a:spLocks noChangeArrowheads="1"/>
          </p:cNvSpPr>
          <p:nvPr/>
        </p:nvSpPr>
        <p:spPr bwMode="auto">
          <a:xfrm>
            <a:off x="8959850" y="33782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4589" name="Rectangle 7"/>
          <p:cNvSpPr>
            <a:spLocks noChangeArrowheads="1"/>
          </p:cNvSpPr>
          <p:nvPr/>
        </p:nvSpPr>
        <p:spPr bwMode="auto">
          <a:xfrm>
            <a:off x="6786563" y="4071938"/>
            <a:ext cx="1044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a-IR" sz="2400" b="1"/>
              <a:t>مثا</a:t>
            </a:r>
            <a:r>
              <a:rPr lang="en-US" sz="2400" b="1"/>
              <a:t> </a:t>
            </a:r>
            <a:r>
              <a:rPr lang="fa-IR" sz="2400" b="1"/>
              <a:t>ل 3:</a:t>
            </a:r>
            <a:endParaRPr lang="en-US" sz="2400" b="1"/>
          </a:p>
        </p:txBody>
      </p:sp>
      <p:sp>
        <p:nvSpPr>
          <p:cNvPr id="24590" name="Rectangle 9"/>
          <p:cNvSpPr>
            <a:spLocks noChangeArrowheads="1"/>
          </p:cNvSpPr>
          <p:nvPr/>
        </p:nvSpPr>
        <p:spPr bwMode="auto">
          <a:xfrm>
            <a:off x="8959850" y="31162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4591" name="Rectangle 11"/>
          <p:cNvSpPr>
            <a:spLocks noChangeArrowheads="1"/>
          </p:cNvSpPr>
          <p:nvPr/>
        </p:nvSpPr>
        <p:spPr bwMode="auto">
          <a:xfrm>
            <a:off x="8959850" y="33734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4592" name="AutoShape 12"/>
          <p:cNvSpPr>
            <a:spLocks noChangeArrowheads="1"/>
          </p:cNvSpPr>
          <p:nvPr/>
        </p:nvSpPr>
        <p:spPr bwMode="auto">
          <a:xfrm>
            <a:off x="2857500" y="188913"/>
            <a:ext cx="4643438" cy="525462"/>
          </a:xfrm>
          <a:prstGeom prst="wedgeRoundRectCallout">
            <a:avLst>
              <a:gd name="adj1" fmla="val -45481"/>
              <a:gd name="adj2" fmla="val 8177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fa-IR"/>
          </a:p>
        </p:txBody>
      </p:sp>
      <p:sp>
        <p:nvSpPr>
          <p:cNvPr id="24593" name="Line 15"/>
          <p:cNvSpPr>
            <a:spLocks noChangeShapeType="1"/>
          </p:cNvSpPr>
          <p:nvPr/>
        </p:nvSpPr>
        <p:spPr bwMode="auto">
          <a:xfrm>
            <a:off x="500063" y="4071938"/>
            <a:ext cx="583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4" name="AutoShape 16"/>
          <p:cNvSpPr>
            <a:spLocks noChangeArrowheads="1"/>
          </p:cNvSpPr>
          <p:nvPr/>
        </p:nvSpPr>
        <p:spPr bwMode="auto">
          <a:xfrm>
            <a:off x="2571750" y="714375"/>
            <a:ext cx="358775" cy="411163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graphicFrame>
        <p:nvGraphicFramePr>
          <p:cNvPr id="43020" name="Object 2"/>
          <p:cNvGraphicFramePr>
            <a:graphicFrameLocks noChangeAspect="1"/>
          </p:cNvGraphicFramePr>
          <p:nvPr/>
        </p:nvGraphicFramePr>
        <p:xfrm>
          <a:off x="0" y="642938"/>
          <a:ext cx="234315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Equation" r:id="rId4" imgW="850680" imgH="469800" progId="Equation.3">
                  <p:embed/>
                </p:oleObj>
              </mc:Choice>
              <mc:Fallback>
                <p:oleObj name="Equation" r:id="rId4" imgW="850680" imgH="46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2938"/>
                        <a:ext cx="2343150" cy="1011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14"/>
          <p:cNvGraphicFramePr>
            <a:graphicFrameLocks noChangeAspect="1"/>
          </p:cNvGraphicFramePr>
          <p:nvPr/>
        </p:nvGraphicFramePr>
        <p:xfrm>
          <a:off x="2857500" y="214313"/>
          <a:ext cx="46609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Equation" r:id="rId6" imgW="1942920" imgH="266400" progId="Equation.3">
                  <p:embed/>
                </p:oleObj>
              </mc:Choice>
              <mc:Fallback>
                <p:oleObj name="Equation" r:id="rId6" imgW="1942920" imgH="2664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214313"/>
                        <a:ext cx="466090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3" name="Object 15"/>
          <p:cNvGraphicFramePr>
            <a:graphicFrameLocks noChangeAspect="1"/>
          </p:cNvGraphicFramePr>
          <p:nvPr/>
        </p:nvGraphicFramePr>
        <p:xfrm>
          <a:off x="-214313" y="1571625"/>
          <a:ext cx="7143751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Equation" r:id="rId8" imgW="2552400" imgH="393480" progId="Equation.3">
                  <p:embed/>
                </p:oleObj>
              </mc:Choice>
              <mc:Fallback>
                <p:oleObj name="Equation" r:id="rId8" imgW="255240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4313" y="1571625"/>
                        <a:ext cx="7143751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895985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8959850" y="58737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4597" name="Rectangle 22"/>
          <p:cNvSpPr>
            <a:spLocks noChangeArrowheads="1"/>
          </p:cNvSpPr>
          <p:nvPr/>
        </p:nvSpPr>
        <p:spPr bwMode="auto">
          <a:xfrm>
            <a:off x="895985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98" name="Rectangle 23"/>
          <p:cNvSpPr>
            <a:spLocks noChangeArrowheads="1"/>
          </p:cNvSpPr>
          <p:nvPr/>
        </p:nvSpPr>
        <p:spPr bwMode="auto">
          <a:xfrm>
            <a:off x="8959850" y="58737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43033" name="Object 25"/>
          <p:cNvGraphicFramePr>
            <a:graphicFrameLocks noChangeAspect="1"/>
          </p:cNvGraphicFramePr>
          <p:nvPr/>
        </p:nvGraphicFramePr>
        <p:xfrm>
          <a:off x="214313" y="4214813"/>
          <a:ext cx="2395537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10" imgW="876240" imgH="291960" progId="Equation.3">
                  <p:embed/>
                </p:oleObj>
              </mc:Choice>
              <mc:Fallback>
                <p:oleObj name="Equation" r:id="rId10" imgW="876240" imgH="29196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214813"/>
                        <a:ext cx="2395537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4" name="Object 26"/>
          <p:cNvGraphicFramePr>
            <a:graphicFrameLocks noChangeAspect="1"/>
          </p:cNvGraphicFramePr>
          <p:nvPr/>
        </p:nvGraphicFramePr>
        <p:xfrm>
          <a:off x="0" y="5143500"/>
          <a:ext cx="71215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Equation" r:id="rId12" imgW="2819160" imgH="253800" progId="Equation.3">
                  <p:embed/>
                </p:oleObj>
              </mc:Choice>
              <mc:Fallback>
                <p:oleObj name="Equation" r:id="rId12" imgW="2819160" imgH="2538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43500"/>
                        <a:ext cx="7121525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6" name="Object 28"/>
          <p:cNvGraphicFramePr>
            <a:graphicFrameLocks noChangeAspect="1"/>
          </p:cNvGraphicFramePr>
          <p:nvPr/>
        </p:nvGraphicFramePr>
        <p:xfrm>
          <a:off x="214313" y="5929313"/>
          <a:ext cx="5535612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Equation" r:id="rId14" imgW="2031840" imgH="253800" progId="Equation.3">
                  <p:embed/>
                </p:oleObj>
              </mc:Choice>
              <mc:Fallback>
                <p:oleObj name="Equation" r:id="rId14" imgW="2031840" imgH="2538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5929313"/>
                        <a:ext cx="5535612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0" y="2286000"/>
          <a:ext cx="56880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Equation" r:id="rId16" imgW="2171520" imgH="393480" progId="Equation.3">
                  <p:embed/>
                </p:oleObj>
              </mc:Choice>
              <mc:Fallback>
                <p:oleObj name="Equation" r:id="rId16" imgW="217152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0"/>
                        <a:ext cx="5688013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214313" y="3071813"/>
          <a:ext cx="34290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Equation" r:id="rId18" imgW="1384200" imgH="431640" progId="Equation.3">
                  <p:embed/>
                </p:oleObj>
              </mc:Choice>
              <mc:Fallback>
                <p:oleObj name="Equation" r:id="rId18" imgW="138420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071813"/>
                        <a:ext cx="3429000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Multiply 26">
            <a:hlinkClick r:id="" action="ppaction://hlinkshowjump?jump=endshow"/>
          </p:cNvPr>
          <p:cNvSpPr/>
          <p:nvPr/>
        </p:nvSpPr>
        <p:spPr>
          <a:xfrm>
            <a:off x="8501063" y="714375"/>
            <a:ext cx="357187" cy="428625"/>
          </a:xfrm>
          <a:prstGeom prst="mathMultiply">
            <a:avLst/>
          </a:prstGeom>
          <a:solidFill>
            <a:srgbClr val="FF0000"/>
          </a:solidFill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24600" name="Picture 3" descr="13.gif">
            <a:hlinkClick r:id="rId20" action="ppaction://hlinksldjump">
              <a:snd r:embed="rId21" name="click.wav"/>
            </a:hlinkClick>
          </p:cNvPr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429625" y="142875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1" name="Picture 10" descr="07.gif">
            <a:hlinkClick r:id="" action="ppaction://hlinkshowjump?jump=nextslide">
              <a:snd r:embed="rId21" name="click.wav"/>
            </a:hlinkClick>
          </p:cNvPr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429625" y="1357313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2" name="Picture 7" descr="06.gif">
            <a:hlinkClick r:id="" action="ppaction://hlinkshowjump?jump=previousslide">
              <a:snd r:embed="rId21" name="click.wav"/>
            </a:hlinkClick>
          </p:cNvPr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429625" y="2000250"/>
            <a:ext cx="431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>
            <a:hlinkClick r:id="rId25"/>
          </p:cNvPr>
          <p:cNvSpPr/>
          <p:nvPr/>
        </p:nvSpPr>
        <p:spPr>
          <a:xfrm>
            <a:off x="208390" y="6611779"/>
            <a:ext cx="10550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 smtClean="0"/>
              <a:t>www.77math.com</a:t>
            </a:r>
            <a:endParaRPr lang="en-US" sz="800" dirty="0"/>
          </a:p>
        </p:txBody>
      </p:sp>
    </p:spTree>
  </p:cSld>
  <p:clrMapOvr>
    <a:masterClrMapping/>
  </p:clrMapOvr>
  <p:transition>
    <p:strips dir="l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0"/>
                            </p:stCondLst>
                            <p:childTnLst>
                              <p:par>
                                <p:cTn id="8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/>
      <p:bldP spid="24589" grpId="0"/>
      <p:bldP spid="24592" grpId="0" animBg="1"/>
      <p:bldP spid="24593" grpId="0" animBg="1"/>
      <p:bldP spid="2459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785938" y="214313"/>
            <a:ext cx="4359275" cy="612775"/>
          </a:xfrm>
          <a:prstGeom prst="ribbon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dirty="0">
                <a:solidFill>
                  <a:schemeClr val="bg2"/>
                </a:solidFill>
                <a:cs typeface="B Jadid" pitchFamily="2" charset="-78"/>
              </a:rPr>
              <a:t>اتحاد های کمکی: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928688" y="1000125"/>
          <a:ext cx="451485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4" imgW="1434960" imgH="241200" progId="Equation.3">
                  <p:embed/>
                </p:oleObj>
              </mc:Choice>
              <mc:Fallback>
                <p:oleObj name="Equation" r:id="rId4" imgW="143496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000125"/>
                        <a:ext cx="4514850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14313" y="3500438"/>
          <a:ext cx="75009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6" imgW="2717640" imgH="253800" progId="Equation.3">
                  <p:embed/>
                </p:oleObj>
              </mc:Choice>
              <mc:Fallback>
                <p:oleObj name="Equation" r:id="rId6" imgW="271764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500438"/>
                        <a:ext cx="7500937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1000125" y="1643063"/>
          <a:ext cx="45148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Equation" r:id="rId8" imgW="1434960" imgH="241200" progId="Equation.3">
                  <p:embed/>
                </p:oleObj>
              </mc:Choice>
              <mc:Fallback>
                <p:oleObj name="Equation" r:id="rId8" imgW="143496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1643063"/>
                        <a:ext cx="4514850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31"/>
          <p:cNvSpPr>
            <a:spLocks noChangeArrowheads="1"/>
          </p:cNvSpPr>
          <p:nvPr/>
        </p:nvSpPr>
        <p:spPr bwMode="auto">
          <a:xfrm flipH="1">
            <a:off x="714375" y="1143000"/>
            <a:ext cx="285750" cy="357188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31"/>
          <p:cNvSpPr>
            <a:spLocks noChangeArrowheads="1"/>
          </p:cNvSpPr>
          <p:nvPr/>
        </p:nvSpPr>
        <p:spPr bwMode="auto">
          <a:xfrm>
            <a:off x="714375" y="1857375"/>
            <a:ext cx="287338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0" y="3643313"/>
            <a:ext cx="287338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642938" y="4429125"/>
          <a:ext cx="52228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Equation" r:id="rId10" imgW="1892160" imgH="253800" progId="Equation.3">
                  <p:embed/>
                </p:oleObj>
              </mc:Choice>
              <mc:Fallback>
                <p:oleObj name="Equation" r:id="rId10" imgW="189216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4429125"/>
                        <a:ext cx="522287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642938" y="5214938"/>
          <a:ext cx="51879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Equation" r:id="rId12" imgW="1879560" imgH="253800" progId="Equation.3">
                  <p:embed/>
                </p:oleObj>
              </mc:Choice>
              <mc:Fallback>
                <p:oleObj name="Equation" r:id="rId12" imgW="1879560" imgH="253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5214938"/>
                        <a:ext cx="518795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utoShape 31"/>
          <p:cNvSpPr>
            <a:spLocks noChangeArrowheads="1"/>
          </p:cNvSpPr>
          <p:nvPr/>
        </p:nvSpPr>
        <p:spPr bwMode="auto">
          <a:xfrm>
            <a:off x="142875" y="5286375"/>
            <a:ext cx="287338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31"/>
          <p:cNvSpPr>
            <a:spLocks noChangeArrowheads="1"/>
          </p:cNvSpPr>
          <p:nvPr/>
        </p:nvSpPr>
        <p:spPr bwMode="auto">
          <a:xfrm>
            <a:off x="142875" y="4643438"/>
            <a:ext cx="287338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1000125" y="2286000"/>
          <a:ext cx="45942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Equation" r:id="rId14" imgW="1460160" imgH="241200" progId="Equation.3">
                  <p:embed/>
                </p:oleObj>
              </mc:Choice>
              <mc:Fallback>
                <p:oleObj name="Equation" r:id="rId14" imgW="146016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286000"/>
                        <a:ext cx="4594225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31"/>
          <p:cNvSpPr>
            <a:spLocks noChangeArrowheads="1"/>
          </p:cNvSpPr>
          <p:nvPr/>
        </p:nvSpPr>
        <p:spPr bwMode="auto">
          <a:xfrm>
            <a:off x="714375" y="2357438"/>
            <a:ext cx="287338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1000125" y="2857500"/>
          <a:ext cx="45942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Equation" r:id="rId16" imgW="1460160" imgH="241200" progId="Equation.3">
                  <p:embed/>
                </p:oleObj>
              </mc:Choice>
              <mc:Fallback>
                <p:oleObj name="Equation" r:id="rId16" imgW="146016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857500"/>
                        <a:ext cx="4594225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utoShape 31"/>
          <p:cNvSpPr>
            <a:spLocks noChangeArrowheads="1"/>
          </p:cNvSpPr>
          <p:nvPr/>
        </p:nvSpPr>
        <p:spPr bwMode="auto">
          <a:xfrm>
            <a:off x="714375" y="3000375"/>
            <a:ext cx="287338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Multiply 20">
            <a:hlinkClick r:id="" action="ppaction://hlinkshowjump?jump=endshow"/>
          </p:cNvPr>
          <p:cNvSpPr/>
          <p:nvPr/>
        </p:nvSpPr>
        <p:spPr>
          <a:xfrm>
            <a:off x="8501063" y="714375"/>
            <a:ext cx="357187" cy="428625"/>
          </a:xfrm>
          <a:prstGeom prst="mathMultiply">
            <a:avLst/>
          </a:prstGeom>
          <a:solidFill>
            <a:srgbClr val="FF0000"/>
          </a:solidFill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25618" name="Picture 3" descr="13.gif">
            <a:hlinkClick r:id="rId18" action="ppaction://hlinksldjump">
              <a:snd r:embed="rId19" name="click.wav"/>
            </a:hlinkClick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429625" y="142875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10" descr="07.gif">
            <a:hlinkClick r:id="" action="ppaction://hlinkshowjump?jump=nextslide">
              <a:snd r:embed="rId19" name="click.wav"/>
            </a:hlinkClick>
          </p:cNvPr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429625" y="1357313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7" descr="06.gif">
            <a:hlinkClick r:id="" action="ppaction://hlinkshowjump?jump=previousslide">
              <a:snd r:embed="rId19" name="click.wav"/>
            </a:hlinkClick>
          </p:cNvPr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429625" y="2000250"/>
            <a:ext cx="431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>
            <a:hlinkClick r:id="rId23"/>
          </p:cNvPr>
          <p:cNvSpPr/>
          <p:nvPr/>
        </p:nvSpPr>
        <p:spPr>
          <a:xfrm>
            <a:off x="0" y="6611779"/>
            <a:ext cx="12634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www.77math.com</a:t>
            </a:r>
            <a:endParaRPr lang="en-US" sz="1000" dirty="0"/>
          </a:p>
        </p:txBody>
      </p:sp>
    </p:spTree>
  </p:cSld>
  <p:clrMapOvr>
    <a:masterClrMapping/>
  </p:clrMapOvr>
  <p:transition spd="med">
    <p:strips dir="l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2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2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2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2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2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2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2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2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2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200"/>
                            </p:stCondLst>
                            <p:childTnLst>
                              <p:par>
                                <p:cTn id="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72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200"/>
                            </p:stCondLst>
                            <p:childTnLst>
                              <p:par>
                                <p:cTn id="10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42938" y="928688"/>
            <a:ext cx="7126287" cy="584200"/>
          </a:xfrm>
          <a:prstGeom prst="rect">
            <a:avLst/>
          </a:prstGeom>
          <a:effectLst>
            <a:outerShdw blurRad="50800" dist="50800" dir="5400000" algn="ctr" rotWithShape="0">
              <a:schemeClr val="accent3">
                <a:lumMod val="20000"/>
                <a:lumOff val="80000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a-IR" sz="3200" b="1" dirty="0">
                <a:solidFill>
                  <a:schemeClr val="bg2"/>
                </a:solidFill>
                <a:latin typeface="Arial" pitchFamily="34" charset="0"/>
                <a:cs typeface="Mj_Bassam" pitchFamily="2" charset="-78"/>
              </a:rPr>
              <a:t>اگر بدانیم جمع دو عدد 4و ضربشان 5- است،مقادیر زیر را بدست آورید:</a:t>
            </a:r>
            <a:endParaRPr lang="fa-IR" sz="3200" dirty="0">
              <a:solidFill>
                <a:schemeClr val="bg2"/>
              </a:solidFill>
              <a:latin typeface="Arial" pitchFamily="34" charset="0"/>
              <a:cs typeface="Mj_Bassam" pitchFamily="2" charset="-78"/>
            </a:endParaRPr>
          </a:p>
        </p:txBody>
      </p:sp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1071563" y="1928813"/>
          <a:ext cx="1957387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Equation" r:id="rId4" imgW="622080" imgH="228600" progId="Equation.3">
                  <p:embed/>
                </p:oleObj>
              </mc:Choice>
              <mc:Fallback>
                <p:oleObj name="Equation" r:id="rId4" imgW="62208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928813"/>
                        <a:ext cx="1957387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2" name="Object 10"/>
          <p:cNvGraphicFramePr>
            <a:graphicFrameLocks noChangeAspect="1"/>
          </p:cNvGraphicFramePr>
          <p:nvPr/>
        </p:nvGraphicFramePr>
        <p:xfrm>
          <a:off x="1000125" y="3000375"/>
          <a:ext cx="22764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Equation" r:id="rId6" imgW="723600" imgH="266400" progId="Equation.3">
                  <p:embed/>
                </p:oleObj>
              </mc:Choice>
              <mc:Fallback>
                <p:oleObj name="Equation" r:id="rId6" imgW="723600" imgH="266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3000375"/>
                        <a:ext cx="227647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3" name="Object 5"/>
          <p:cNvGraphicFramePr>
            <a:graphicFrameLocks noChangeAspect="1"/>
          </p:cNvGraphicFramePr>
          <p:nvPr/>
        </p:nvGraphicFramePr>
        <p:xfrm>
          <a:off x="1000125" y="4143375"/>
          <a:ext cx="1752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Equation" r:id="rId8" imgW="634680" imgH="228600" progId="Equation.3">
                  <p:embed/>
                </p:oleObj>
              </mc:Choice>
              <mc:Fallback>
                <p:oleObj name="Equation" r:id="rId8" imgW="6346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4143375"/>
                        <a:ext cx="17526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Multiply 12">
            <a:hlinkClick r:id="" action="ppaction://hlinkshowjump?jump=endshow"/>
          </p:cNvPr>
          <p:cNvSpPr/>
          <p:nvPr/>
        </p:nvSpPr>
        <p:spPr>
          <a:xfrm>
            <a:off x="8501063" y="714375"/>
            <a:ext cx="357187" cy="428625"/>
          </a:xfrm>
          <a:prstGeom prst="mathMultiply">
            <a:avLst/>
          </a:prstGeom>
          <a:solidFill>
            <a:srgbClr val="FF0000"/>
          </a:solidFill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26631" name="Picture 3" descr="13.gif">
            <a:hlinkClick r:id="rId10" action="ppaction://hlinksldjump">
              <a:snd r:embed="rId11" name="click.wav"/>
            </a:hlinkClick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429625" y="142875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0" descr="07.gif">
            <a:hlinkClick r:id="" action="ppaction://hlinkshowjump?jump=nextslide">
              <a:snd r:embed="rId11" name="click.wav"/>
            </a:hlinkClick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29625" y="1357313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7" descr="06.gif">
            <a:hlinkClick r:id="" action="ppaction://hlinkshowjump?jump=previousslide">
              <a:snd r:embed="rId11" name="click.wav"/>
            </a:hlinkClick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429625" y="2000250"/>
            <a:ext cx="431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Callout 11"/>
          <p:cNvSpPr/>
          <p:nvPr/>
        </p:nvSpPr>
        <p:spPr>
          <a:xfrm>
            <a:off x="6215063" y="214313"/>
            <a:ext cx="1357312" cy="714375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800" b="1" dirty="0">
                <a:solidFill>
                  <a:schemeClr val="tx1"/>
                </a:solidFill>
                <a:cs typeface="B Koodak" pitchFamily="2" charset="-78"/>
              </a:rPr>
              <a:t>مثال</a:t>
            </a:r>
            <a:endParaRPr lang="en-US" sz="2800" b="1" dirty="0">
              <a:solidFill>
                <a:schemeClr val="tx1"/>
              </a:solidFill>
              <a:cs typeface="B Koodak" pitchFamily="2" charset="-78"/>
            </a:endParaRPr>
          </a:p>
        </p:txBody>
      </p:sp>
      <p:pic>
        <p:nvPicPr>
          <p:cNvPr id="14" name="Picture 13" descr="k gh.gif">
            <a:hlinkClick r:id="" action="ppaction://hlinkshowjump?jump=nextslide">
              <a:snd r:embed="rId15" name="coin.wav"/>
            </a:hlinkClick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876800" y="4572000"/>
            <a:ext cx="16621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715125" y="5143500"/>
            <a:ext cx="622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800" b="1">
                <a:solidFill>
                  <a:schemeClr val="bg2"/>
                </a:solidFill>
                <a:cs typeface="Mj_Bassam" pitchFamily="2" charset="-78"/>
                <a:hlinkClick r:id="" action="ppaction://hlinkshowjump?jump=nextslide"/>
              </a:rPr>
              <a:t>پاسخ</a:t>
            </a:r>
            <a:endParaRPr lang="en-US" sz="2800"/>
          </a:p>
        </p:txBody>
      </p:sp>
      <p:sp>
        <p:nvSpPr>
          <p:cNvPr id="17" name="Rectangle 16">
            <a:hlinkClick r:id="rId17"/>
          </p:cNvPr>
          <p:cNvSpPr/>
          <p:nvPr/>
        </p:nvSpPr>
        <p:spPr>
          <a:xfrm>
            <a:off x="0" y="6611779"/>
            <a:ext cx="12634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www.77math.com</a:t>
            </a:r>
            <a:endParaRPr lang="en-US" sz="1000" dirty="0"/>
          </a:p>
        </p:txBody>
      </p:sp>
    </p:spTree>
  </p:cSld>
  <p:clrMapOvr>
    <a:masterClrMapping/>
  </p:clrMapOvr>
  <p:transition>
    <p:strips dir="l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 animBg="1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14313" y="1214438"/>
          <a:ext cx="543401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Equation" r:id="rId4" imgW="1726920" imgH="241200" progId="Equation.3">
                  <p:embed/>
                </p:oleObj>
              </mc:Choice>
              <mc:Fallback>
                <p:oleObj name="Equation" r:id="rId4" imgW="172692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214438"/>
                        <a:ext cx="5434012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214313" y="4786313"/>
          <a:ext cx="60642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Equation" r:id="rId6" imgW="2197080" imgH="253800" progId="Equation.3">
                  <p:embed/>
                </p:oleObj>
              </mc:Choice>
              <mc:Fallback>
                <p:oleObj name="Equation" r:id="rId6" imgW="219708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786313"/>
                        <a:ext cx="606425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142875" y="3000375"/>
          <a:ext cx="51943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Equation" r:id="rId8" imgW="1650960" imgH="241200" progId="Equation.3">
                  <p:embed/>
                </p:oleObj>
              </mc:Choice>
              <mc:Fallback>
                <p:oleObj name="Equation" r:id="rId8" imgW="165096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3000375"/>
                        <a:ext cx="5194300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2571750" y="2000250"/>
          <a:ext cx="51546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Equation" r:id="rId10" imgW="1638000" imgH="228600" progId="Equation.3">
                  <p:embed/>
                </p:oleObj>
              </mc:Choice>
              <mc:Fallback>
                <p:oleObj name="Equation" r:id="rId10" imgW="16380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000250"/>
                        <a:ext cx="51546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2214563" y="3714750"/>
          <a:ext cx="55118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Equation" r:id="rId12" imgW="1752480" imgH="241200" progId="Equation.3">
                  <p:embed/>
                </p:oleObj>
              </mc:Choice>
              <mc:Fallback>
                <p:oleObj name="Equation" r:id="rId12" imgW="175248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3714750"/>
                        <a:ext cx="5511800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2357438" y="5643563"/>
          <a:ext cx="522287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Equation" r:id="rId14" imgW="1892160" imgH="228600" progId="Equation.3">
                  <p:embed/>
                </p:oleObj>
              </mc:Choice>
              <mc:Fallback>
                <p:oleObj name="Equation" r:id="rId14" imgW="189216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5643563"/>
                        <a:ext cx="5222875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10800000">
            <a:off x="214313" y="2643188"/>
            <a:ext cx="7643812" cy="158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214313" y="4500563"/>
            <a:ext cx="7643812" cy="7302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evel 14"/>
          <p:cNvSpPr/>
          <p:nvPr/>
        </p:nvSpPr>
        <p:spPr>
          <a:xfrm>
            <a:off x="3929063" y="285750"/>
            <a:ext cx="3643312" cy="785813"/>
          </a:xfrm>
          <a:prstGeom prst="beve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 dirty="0"/>
          </a:p>
        </p:txBody>
      </p:sp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4143375" y="428625"/>
          <a:ext cx="32242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Equation" r:id="rId16" imgW="1206360" imgH="228600" progId="Equation.3">
                  <p:embed/>
                </p:oleObj>
              </mc:Choice>
              <mc:Fallback>
                <p:oleObj name="Equation" r:id="rId16" imgW="120636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428625"/>
                        <a:ext cx="322421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Multiply 16">
            <a:hlinkClick r:id="" action="ppaction://hlinkshowjump?jump=endshow"/>
          </p:cNvPr>
          <p:cNvSpPr/>
          <p:nvPr/>
        </p:nvSpPr>
        <p:spPr>
          <a:xfrm>
            <a:off x="8501063" y="714375"/>
            <a:ext cx="357187" cy="428625"/>
          </a:xfrm>
          <a:prstGeom prst="mathMultiply">
            <a:avLst/>
          </a:prstGeom>
          <a:solidFill>
            <a:srgbClr val="FF0000"/>
          </a:solidFill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27661" name="Picture 3" descr="13.gif">
            <a:hlinkClick r:id="rId18" action="ppaction://hlinksldjump">
              <a:snd r:embed="rId19" name="click.wav"/>
            </a:hlinkClick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429625" y="142875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0" descr="07.gif">
            <a:hlinkClick r:id="" action="ppaction://hlinkshowjump?jump=nextslide">
              <a:snd r:embed="rId19" name="click.wav"/>
            </a:hlinkClick>
          </p:cNvPr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429625" y="1357313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7" descr="06.gif">
            <a:hlinkClick r:id="" action="ppaction://hlinkshowjump?jump=previousslide">
              <a:snd r:embed="rId19" name="click.wav"/>
            </a:hlinkClick>
          </p:cNvPr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429625" y="2000250"/>
            <a:ext cx="431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>
            <a:hlinkClick r:id="rId23"/>
          </p:cNvPr>
          <p:cNvSpPr/>
          <p:nvPr/>
        </p:nvSpPr>
        <p:spPr>
          <a:xfrm>
            <a:off x="0" y="6611779"/>
            <a:ext cx="12634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www.77math.com</a:t>
            </a:r>
            <a:endParaRPr lang="en-US" sz="1000" dirty="0"/>
          </a:p>
        </p:txBody>
      </p:sp>
    </p:spTree>
  </p:cSld>
  <p:clrMapOvr>
    <a:masterClrMapping/>
  </p:clrMapOvr>
  <p:transition>
    <p:strips dir="l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8959850" y="2730500"/>
            <a:ext cx="1841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38088" anchor="ctr">
            <a:spAutoFit/>
          </a:bodyPr>
          <a:lstStyle/>
          <a:p>
            <a:endParaRPr lang="fa-IR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2965450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65450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929313" y="0"/>
            <a:ext cx="1700212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38088" anchor="ctr">
            <a:spAutoFit/>
          </a:bodyPr>
          <a:lstStyle/>
          <a:p>
            <a:pPr algn="l"/>
            <a:r>
              <a:rPr lang="fa-IR" sz="3200" b="1">
                <a:cs typeface="B Jadid" pitchFamily="2" charset="-78"/>
              </a:rPr>
              <a:t>اتحاد ها :</a:t>
            </a:r>
            <a:endParaRPr lang="en-US" sz="3200" b="1"/>
          </a:p>
          <a:p>
            <a:pPr algn="l" rtl="0" eaLnBrk="0" hangingPunct="0"/>
            <a:endParaRPr lang="en-US" sz="3200"/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5795963" y="1181100"/>
            <a:ext cx="2014537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 algn="l"/>
            <a:r>
              <a:rPr lang="fa-IR" sz="3200" dirty="0">
                <a:cs typeface="B Jadid" pitchFamily="2" charset="-78"/>
              </a:rPr>
              <a:t>اتحاد اول :</a:t>
            </a:r>
            <a:endParaRPr lang="en-US" sz="3200" dirty="0"/>
          </a:p>
          <a:p>
            <a:pPr rtl="0" eaLnBrk="0" hangingPunct="0"/>
            <a:r>
              <a:rPr lang="fa-IR" sz="1600" b="1" dirty="0"/>
              <a:t>(مربع مجموع دوجمله ای)</a:t>
            </a:r>
            <a:endParaRPr lang="en-US" sz="1600" b="1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959850" y="31115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959850" y="33782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5913438" y="2601913"/>
            <a:ext cx="13398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a-IR" sz="3200" b="1"/>
              <a:t>مثال 1:</a:t>
            </a:r>
            <a:r>
              <a:rPr lang="fa-IR" sz="3200"/>
              <a:t> </a:t>
            </a:r>
          </a:p>
        </p:txBody>
      </p:sp>
      <p:sp>
        <p:nvSpPr>
          <p:cNvPr id="1037" name="Rectangle 14"/>
          <p:cNvSpPr>
            <a:spLocks noChangeArrowheads="1"/>
          </p:cNvSpPr>
          <p:nvPr/>
        </p:nvSpPr>
        <p:spPr bwMode="auto">
          <a:xfrm>
            <a:off x="8959850" y="31115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027" name="Object 13"/>
          <p:cNvGraphicFramePr>
            <a:graphicFrameLocks noChangeAspect="1"/>
          </p:cNvGraphicFramePr>
          <p:nvPr/>
        </p:nvGraphicFramePr>
        <p:xfrm>
          <a:off x="323850" y="4146550"/>
          <a:ext cx="51847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6" imgW="1815840" imgH="266400" progId="Equation.3">
                  <p:embed/>
                </p:oleObj>
              </mc:Choice>
              <mc:Fallback>
                <p:oleObj name="Equation" r:id="rId6" imgW="1815840" imgH="2664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146550"/>
                        <a:ext cx="518477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Rectangle 15"/>
          <p:cNvSpPr>
            <a:spLocks noChangeArrowheads="1"/>
          </p:cNvSpPr>
          <p:nvPr/>
        </p:nvSpPr>
        <p:spPr bwMode="auto">
          <a:xfrm>
            <a:off x="8959850" y="42529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039" name="Line 17"/>
          <p:cNvSpPr>
            <a:spLocks noChangeShapeType="1"/>
          </p:cNvSpPr>
          <p:nvPr/>
        </p:nvSpPr>
        <p:spPr bwMode="auto">
          <a:xfrm>
            <a:off x="684213" y="32845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0" name="Line 18"/>
          <p:cNvSpPr>
            <a:spLocks noChangeShapeType="1"/>
          </p:cNvSpPr>
          <p:nvPr/>
        </p:nvSpPr>
        <p:spPr bwMode="auto">
          <a:xfrm flipH="1">
            <a:off x="1258888" y="3357563"/>
            <a:ext cx="730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8" name="Object 19"/>
          <p:cNvGraphicFramePr>
            <a:graphicFrameLocks noChangeAspect="1"/>
          </p:cNvGraphicFramePr>
          <p:nvPr/>
        </p:nvGraphicFramePr>
        <p:xfrm>
          <a:off x="357188" y="2571750"/>
          <a:ext cx="47529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8" imgW="1562100" imgH="266700" progId="Equation.3">
                  <p:embed/>
                </p:oleObj>
              </mc:Choice>
              <mc:Fallback>
                <p:oleObj name="Equation" r:id="rId8" imgW="1562100" imgH="2667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2571750"/>
                        <a:ext cx="475297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AutoShape 20"/>
          <p:cNvSpPr>
            <a:spLocks noChangeArrowheads="1"/>
          </p:cNvSpPr>
          <p:nvPr/>
        </p:nvSpPr>
        <p:spPr bwMode="auto">
          <a:xfrm>
            <a:off x="539750" y="1052513"/>
            <a:ext cx="5111750" cy="914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graphicFrame>
        <p:nvGraphicFramePr>
          <p:cNvPr id="1029" name="Object 21"/>
          <p:cNvGraphicFramePr>
            <a:graphicFrameLocks noChangeAspect="1"/>
          </p:cNvGraphicFramePr>
          <p:nvPr/>
        </p:nvGraphicFramePr>
        <p:xfrm>
          <a:off x="684213" y="1125538"/>
          <a:ext cx="47529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10" imgW="1562100" imgH="266700" progId="Equation.3">
                  <p:embed/>
                </p:oleObj>
              </mc:Choice>
              <mc:Fallback>
                <p:oleObj name="Equation" r:id="rId10" imgW="1562100" imgH="2667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125538"/>
                        <a:ext cx="475297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" name="Line 22"/>
          <p:cNvSpPr>
            <a:spLocks noChangeShapeType="1"/>
          </p:cNvSpPr>
          <p:nvPr/>
        </p:nvSpPr>
        <p:spPr bwMode="auto">
          <a:xfrm flipH="1">
            <a:off x="2555875" y="3284538"/>
            <a:ext cx="1444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3" name="Line 23"/>
          <p:cNvSpPr>
            <a:spLocks noChangeShapeType="1"/>
          </p:cNvSpPr>
          <p:nvPr/>
        </p:nvSpPr>
        <p:spPr bwMode="auto">
          <a:xfrm>
            <a:off x="4787900" y="3284538"/>
            <a:ext cx="2159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4" name="Line 24"/>
          <p:cNvSpPr>
            <a:spLocks noChangeShapeType="1"/>
          </p:cNvSpPr>
          <p:nvPr/>
        </p:nvSpPr>
        <p:spPr bwMode="auto">
          <a:xfrm>
            <a:off x="4140200" y="3213100"/>
            <a:ext cx="7143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5" name="Line 25"/>
          <p:cNvSpPr>
            <a:spLocks noChangeShapeType="1"/>
          </p:cNvSpPr>
          <p:nvPr/>
        </p:nvSpPr>
        <p:spPr bwMode="auto">
          <a:xfrm flipH="1">
            <a:off x="3779838" y="3213100"/>
            <a:ext cx="714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6" name="Rectangle 27"/>
          <p:cNvSpPr>
            <a:spLocks noChangeArrowheads="1"/>
          </p:cNvSpPr>
          <p:nvPr/>
        </p:nvSpPr>
        <p:spPr bwMode="auto">
          <a:xfrm>
            <a:off x="8959850" y="31162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030" name="Object 26"/>
          <p:cNvGraphicFramePr>
            <a:graphicFrameLocks noChangeAspect="1"/>
          </p:cNvGraphicFramePr>
          <p:nvPr/>
        </p:nvGraphicFramePr>
        <p:xfrm>
          <a:off x="1979613" y="5229225"/>
          <a:ext cx="34575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11" imgW="965200" imgH="254000" progId="Equation.3">
                  <p:embed/>
                </p:oleObj>
              </mc:Choice>
              <mc:Fallback>
                <p:oleObj name="Equation" r:id="rId11" imgW="965200" imgH="2540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229225"/>
                        <a:ext cx="3457575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7" name="Rectangle 28"/>
          <p:cNvSpPr>
            <a:spLocks noChangeArrowheads="1"/>
          </p:cNvSpPr>
          <p:nvPr/>
        </p:nvSpPr>
        <p:spPr bwMode="auto">
          <a:xfrm>
            <a:off x="8959850" y="33893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6659563" y="836613"/>
            <a:ext cx="287337" cy="2889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Multiply 32">
            <a:hlinkClick r:id="" action="ppaction://hlinkshowjump?jump=endshow"/>
          </p:cNvPr>
          <p:cNvSpPr/>
          <p:nvPr/>
        </p:nvSpPr>
        <p:spPr>
          <a:xfrm>
            <a:off x="8501063" y="714375"/>
            <a:ext cx="357187" cy="428625"/>
          </a:xfrm>
          <a:prstGeom prst="mathMultiply">
            <a:avLst/>
          </a:prstGeom>
          <a:solidFill>
            <a:srgbClr val="FF0000"/>
          </a:solidFill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1050" name="Picture 3" descr="13.gif">
            <a:hlinkClick r:id="rId13" action="ppaction://hlinksldjump">
              <a:snd r:embed="rId14" name="click.wav"/>
            </a:hlinkClick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429625" y="142875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1" name="Picture 10" descr="07.gif">
            <a:hlinkClick r:id="" action="ppaction://hlinkshowjump?jump=nextslide">
              <a:snd r:embed="rId14" name="click.wav"/>
            </a:hlinkClick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429625" y="1357313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" name="Picture 7" descr="06.gif">
            <a:hlinkClick r:id="" action="ppaction://hlinkshowjump?jump=previousslide">
              <a:snd r:embed="rId14" name="click.wav"/>
            </a:hlinkClick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429625" y="2000250"/>
            <a:ext cx="431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3" name="Picture 29" descr="C:\Program Files\Microsoft Office\MEDIA\OFFICE12\Lines\BD21370_.gif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00063" y="615950"/>
            <a:ext cx="73580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>
            <a:hlinkClick r:id="rId19"/>
          </p:cNvPr>
          <p:cNvSpPr/>
          <p:nvPr/>
        </p:nvSpPr>
        <p:spPr>
          <a:xfrm>
            <a:off x="0" y="6611779"/>
            <a:ext cx="12634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www.77math.com</a:t>
            </a:r>
            <a:endParaRPr lang="en-US" sz="1000" dirty="0"/>
          </a:p>
        </p:txBody>
      </p:sp>
    </p:spTree>
  </p:cSld>
  <p:clrMapOvr>
    <a:masterClrMapping/>
  </p:clrMapOvr>
  <p:transition>
    <p:strips dir="l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urati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Multiply 6">
            <a:hlinkClick r:id="" action="ppaction://hlinkshowjump?jump=endshow"/>
          </p:cNvPr>
          <p:cNvSpPr/>
          <p:nvPr/>
        </p:nvSpPr>
        <p:spPr>
          <a:xfrm>
            <a:off x="8501063" y="714375"/>
            <a:ext cx="357187" cy="428625"/>
          </a:xfrm>
          <a:prstGeom prst="mathMultiply">
            <a:avLst/>
          </a:prstGeom>
          <a:solidFill>
            <a:srgbClr val="FF0000"/>
          </a:solidFill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32772" name="Picture 3" descr="13.gif">
            <a:hlinkClick r:id="rId4" action="ppaction://hlinksldjump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29625" y="142875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0" descr="07.gif">
            <a:hlinkClick r:id="" action="ppaction://hlinkshowjump?jump=nextslide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29625" y="1357313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 descr="06.gif">
            <a:hlinkClick r:id="" action="ppaction://hlinkshowjump?jump=previousslide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29625" y="2000250"/>
            <a:ext cx="431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rot="5400000">
            <a:off x="7072313" y="1285875"/>
            <a:ext cx="2571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358188" y="2571750"/>
            <a:ext cx="785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7" name="Rectangle 2"/>
          <p:cNvSpPr>
            <a:spLocks noChangeArrowheads="1"/>
          </p:cNvSpPr>
          <p:nvPr/>
        </p:nvSpPr>
        <p:spPr bwMode="auto">
          <a:xfrm>
            <a:off x="0" y="749300"/>
            <a:ext cx="642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3200">
                <a:latin typeface="Calibri" pitchFamily="34" charset="0"/>
                <a:cs typeface="Calibri" pitchFamily="34" charset="0"/>
              </a:rPr>
              <a:t>1)</a:t>
            </a:r>
            <a:endParaRPr lang="en-US" sz="3200"/>
          </a:p>
        </p:txBody>
      </p:sp>
      <p:pic>
        <p:nvPicPr>
          <p:cNvPr id="32778" name="Picture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517525"/>
            <a:ext cx="221456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9" name="Rectangle 3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278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2781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2000250"/>
            <a:ext cx="49879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2" name="Rectangle 6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278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2784" name="Picture 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2928938"/>
            <a:ext cx="3929063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4500563"/>
            <a:ext cx="6429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6" name="Rectangle 11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33900" algn="l"/>
              </a:tabLst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500813" y="357188"/>
            <a:ext cx="1428750" cy="78581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200" b="1" dirty="0">
                <a:solidFill>
                  <a:schemeClr val="bg2"/>
                </a:solidFill>
                <a:cs typeface="B Kamran" pitchFamily="2" charset="-78"/>
              </a:rPr>
              <a:t>تمرین:</a:t>
            </a:r>
            <a:endParaRPr lang="en-US" sz="3200" b="1" dirty="0">
              <a:solidFill>
                <a:schemeClr val="bg2"/>
              </a:solidFill>
              <a:cs typeface="B Kamran" pitchFamily="2" charset="-78"/>
            </a:endParaRPr>
          </a:p>
        </p:txBody>
      </p:sp>
      <p:sp>
        <p:nvSpPr>
          <p:cNvPr id="22" name="Rectangle 21">
            <a:hlinkClick r:id="rId13"/>
          </p:cNvPr>
          <p:cNvSpPr/>
          <p:nvPr/>
        </p:nvSpPr>
        <p:spPr>
          <a:xfrm>
            <a:off x="0" y="6611779"/>
            <a:ext cx="12634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www.77math.com</a:t>
            </a:r>
            <a:endParaRPr lang="en-US" sz="1000" dirty="0"/>
          </a:p>
        </p:txBody>
      </p:sp>
    </p:spTree>
  </p:cSld>
  <p:clrMapOvr>
    <a:masterClrMapping/>
  </p:clrMapOvr>
  <p:transition>
    <p:strips dir="l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286000" y="1643063"/>
            <a:ext cx="46164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800" b="1">
                <a:solidFill>
                  <a:schemeClr val="bg2"/>
                </a:solidFill>
                <a:cs typeface="B Kamran Outline" pitchFamily="2" charset="-78"/>
              </a:rPr>
              <a:t>کاری از: خدیجه اقدامی مقدم</a:t>
            </a:r>
          </a:p>
          <a:p>
            <a:endParaRPr lang="fa-IR" sz="2800" b="1">
              <a:solidFill>
                <a:schemeClr val="bg2"/>
              </a:solidFill>
              <a:cs typeface="B Kamran Outline" pitchFamily="2" charset="-78"/>
            </a:endParaRPr>
          </a:p>
          <a:p>
            <a:r>
              <a:rPr lang="fa-IR" sz="2800" b="1">
                <a:solidFill>
                  <a:schemeClr val="bg2"/>
                </a:solidFill>
                <a:cs typeface="B Kamran Outline" pitchFamily="2" charset="-78"/>
              </a:rPr>
              <a:t>سرگروه ریاضی بندر انزلی سال 91-90</a:t>
            </a:r>
            <a:endParaRPr lang="fa-IR" sz="2800">
              <a:cs typeface="B Kamran Outline" pitchFamily="2" charset="-78"/>
            </a:endParaRPr>
          </a:p>
        </p:txBody>
      </p:sp>
      <p:sp>
        <p:nvSpPr>
          <p:cNvPr id="7" name="Multiply 6">
            <a:hlinkClick r:id="" action="ppaction://hlinkshowjump?jump=endshow"/>
          </p:cNvPr>
          <p:cNvSpPr/>
          <p:nvPr/>
        </p:nvSpPr>
        <p:spPr>
          <a:xfrm>
            <a:off x="8501063" y="714375"/>
            <a:ext cx="357187" cy="428625"/>
          </a:xfrm>
          <a:prstGeom prst="mathMultiply">
            <a:avLst/>
          </a:prstGeom>
          <a:solidFill>
            <a:srgbClr val="FF0000"/>
          </a:solidFill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33796" name="Picture 3" descr="13.gif">
            <a:hlinkClick r:id="rId4" action="ppaction://hlinksldjump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29625" y="142875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0" descr="07.gif">
            <a:hlinkClick r:id="" action="ppaction://hlinkshowjump?jump=nextslide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29625" y="1357313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7" descr="06.gif">
            <a:hlinkClick r:id="" action="ppaction://hlinkshowjump?jump=previousslide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29625" y="2000250"/>
            <a:ext cx="431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AutoShape 8"/>
          <p:cNvSpPr>
            <a:spLocks noChangeAspect="1" noChangeArrowheads="1"/>
          </p:cNvSpPr>
          <p:nvPr/>
        </p:nvSpPr>
        <p:spPr bwMode="auto">
          <a:xfrm>
            <a:off x="430213" y="357188"/>
            <a:ext cx="7112000" cy="624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3800" name="Picture 9" descr="8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50" y="3929063"/>
            <a:ext cx="33337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0" descr="AG00011_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96225" y="5143500"/>
            <a:ext cx="12477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9" descr="AG00130_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92059">
            <a:off x="2571750" y="1857375"/>
            <a:ext cx="4095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 rot="5400000">
            <a:off x="7108031" y="1250157"/>
            <a:ext cx="25003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58188" y="2500313"/>
            <a:ext cx="7858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12"/>
          </p:cNvPr>
          <p:cNvSpPr/>
          <p:nvPr/>
        </p:nvSpPr>
        <p:spPr>
          <a:xfrm>
            <a:off x="285720" y="3929066"/>
            <a:ext cx="12634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www.77math.com</a:t>
            </a:r>
            <a:endParaRPr lang="en-US" sz="1000" dirty="0"/>
          </a:p>
        </p:txBody>
      </p:sp>
    </p:spTree>
  </p:cSld>
  <p:clrMapOvr>
    <a:masterClrMapping/>
  </p:clrMapOvr>
  <p:transition spd="slow">
    <p:strips dir="ld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9188" y="428625"/>
            <a:ext cx="25527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a-IR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B Jadid" pitchFamily="2" charset="-78"/>
              </a:rPr>
              <a:t>اثبات تصویری اتحاد اول </a:t>
            </a:r>
            <a:endParaRPr lang="fa-IR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2"/>
          <p:cNvSpPr>
            <a:spLocks noChangeArrowheads="1"/>
          </p:cNvSpPr>
          <p:nvPr/>
        </p:nvSpPr>
        <p:spPr bwMode="auto">
          <a:xfrm>
            <a:off x="3714750" y="214313"/>
            <a:ext cx="1357313" cy="9239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  <a:p>
            <a:endParaRPr lang="fa-IR"/>
          </a:p>
          <a:p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928688" y="2143125"/>
            <a:ext cx="3714750" cy="3643313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463675" y="3965575"/>
            <a:ext cx="3644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28688" y="4500563"/>
            <a:ext cx="3714750" cy="158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0" name="Object 21"/>
          <p:cNvGraphicFramePr>
            <a:graphicFrameLocks noChangeAspect="1"/>
          </p:cNvGraphicFramePr>
          <p:nvPr/>
        </p:nvGraphicFramePr>
        <p:xfrm>
          <a:off x="2071688" y="2143125"/>
          <a:ext cx="38576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5" imgW="126720" imgH="139680" progId="Equation.3">
                  <p:embed/>
                </p:oleObj>
              </mc:Choice>
              <mc:Fallback>
                <p:oleObj name="Equation" r:id="rId5" imgW="126720" imgH="1396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2143125"/>
                        <a:ext cx="38576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928688" y="3214688"/>
          <a:ext cx="38576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7" imgW="126720" imgH="139680" progId="Equation.3">
                  <p:embed/>
                </p:oleObj>
              </mc:Choice>
              <mc:Fallback>
                <p:oleObj name="Equation" r:id="rId7" imgW="126720" imgH="1396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214688"/>
                        <a:ext cx="38576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714750" y="2143125"/>
          <a:ext cx="38576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9" imgW="126720" imgH="177480" progId="Equation.3">
                  <p:embed/>
                </p:oleObj>
              </mc:Choice>
              <mc:Fallback>
                <p:oleObj name="Equation" r:id="rId9" imgW="12672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2143125"/>
                        <a:ext cx="385763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928688" y="4857750"/>
          <a:ext cx="50006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11" imgW="126720" imgH="177480" progId="Equation.3">
                  <p:embed/>
                </p:oleObj>
              </mc:Choice>
              <mc:Fallback>
                <p:oleObj name="Equation" r:id="rId11" imgW="12672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4857750"/>
                        <a:ext cx="500062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3786188" y="5715000"/>
          <a:ext cx="38576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13" imgW="126720" imgH="177480" progId="Equation.3">
                  <p:embed/>
                </p:oleObj>
              </mc:Choice>
              <mc:Fallback>
                <p:oleObj name="Equation" r:id="rId13" imgW="12672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5715000"/>
                        <a:ext cx="385762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4286250" y="4857750"/>
          <a:ext cx="38576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14" imgW="126720" imgH="177480" progId="Equation.3">
                  <p:embed/>
                </p:oleObj>
              </mc:Choice>
              <mc:Fallback>
                <p:oleObj name="Equation" r:id="rId14" imgW="12672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4857750"/>
                        <a:ext cx="385763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4214813" y="3286125"/>
          <a:ext cx="38576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15" imgW="126720" imgH="139680" progId="Equation.3">
                  <p:embed/>
                </p:oleObj>
              </mc:Choice>
              <mc:Fallback>
                <p:oleObj name="Equation" r:id="rId15" imgW="126720" imgH="1396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3286125"/>
                        <a:ext cx="38576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2928938" y="3286125"/>
          <a:ext cx="38576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16" imgW="126720" imgH="139680" progId="Equation.3">
                  <p:embed/>
                </p:oleObj>
              </mc:Choice>
              <mc:Fallback>
                <p:oleObj name="Equation" r:id="rId16" imgW="126720" imgH="1396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3286125"/>
                        <a:ext cx="38576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2000250" y="4143375"/>
          <a:ext cx="3857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17" imgW="126720" imgH="139680" progId="Equation.3">
                  <p:embed/>
                </p:oleObj>
              </mc:Choice>
              <mc:Fallback>
                <p:oleObj name="Equation" r:id="rId17" imgW="126720" imgH="1396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4143375"/>
                        <a:ext cx="385763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1785938" y="5786438"/>
          <a:ext cx="38576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18" imgW="126720" imgH="139680" progId="Equation.3">
                  <p:embed/>
                </p:oleObj>
              </mc:Choice>
              <mc:Fallback>
                <p:oleObj name="Equation" r:id="rId18" imgW="126720" imgH="1396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5786438"/>
                        <a:ext cx="38576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4357688" y="1357313"/>
            <a:ext cx="35052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B Jadid" pitchFamily="2" charset="-78"/>
              </a:rPr>
              <a:t>مساحت کل = </a:t>
            </a:r>
          </a:p>
          <a:p>
            <a:pPr>
              <a:defRPr/>
            </a:pPr>
            <a:r>
              <a:rPr lang="fa-IR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B Jadid" pitchFamily="2" charset="-78"/>
              </a:rPr>
              <a:t>مساحت دو مربع + مساحت دو مستطیل</a:t>
            </a:r>
            <a:endParaRPr lang="fa-I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60" name="Object 18"/>
          <p:cNvGraphicFramePr>
            <a:graphicFrameLocks noChangeAspect="1"/>
          </p:cNvGraphicFramePr>
          <p:nvPr/>
        </p:nvGraphicFramePr>
        <p:xfrm>
          <a:off x="5143500" y="2714625"/>
          <a:ext cx="192881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19" imgW="634680" imgH="228600" progId="Equation.3">
                  <p:embed/>
                </p:oleObj>
              </mc:Choice>
              <mc:Fallback>
                <p:oleObj name="Equation" r:id="rId19" imgW="634680" imgH="228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2714625"/>
                        <a:ext cx="1928813" cy="695325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9"/>
          <p:cNvGraphicFramePr>
            <a:graphicFrameLocks noChangeAspect="1"/>
          </p:cNvGraphicFramePr>
          <p:nvPr/>
        </p:nvGraphicFramePr>
        <p:xfrm>
          <a:off x="5143500" y="3643313"/>
          <a:ext cx="250666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21" imgW="825480" imgH="203040" progId="Equation.3">
                  <p:embed/>
                </p:oleObj>
              </mc:Choice>
              <mc:Fallback>
                <p:oleObj name="Equation" r:id="rId21" imgW="825480" imgH="2030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3643313"/>
                        <a:ext cx="2506663" cy="619125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Brace 19"/>
          <p:cNvSpPr/>
          <p:nvPr/>
        </p:nvSpPr>
        <p:spPr>
          <a:xfrm rot="16200000">
            <a:off x="2393156" y="-35718"/>
            <a:ext cx="642937" cy="3429000"/>
          </a:xfrm>
          <a:prstGeom prst="rightBrac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062" name="Object 20"/>
          <p:cNvGraphicFramePr>
            <a:graphicFrameLocks noChangeAspect="1"/>
          </p:cNvGraphicFramePr>
          <p:nvPr/>
        </p:nvGraphicFramePr>
        <p:xfrm>
          <a:off x="2214563" y="844550"/>
          <a:ext cx="9286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23" imgW="342720" imgH="177480" progId="Equation.3">
                  <p:embed/>
                </p:oleObj>
              </mc:Choice>
              <mc:Fallback>
                <p:oleObj name="Equation" r:id="rId23" imgW="342720" imgH="177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844550"/>
                        <a:ext cx="92868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Brace 23"/>
          <p:cNvSpPr/>
          <p:nvPr/>
        </p:nvSpPr>
        <p:spPr>
          <a:xfrm rot="10800000">
            <a:off x="285750" y="2286000"/>
            <a:ext cx="642938" cy="3429000"/>
          </a:xfrm>
          <a:prstGeom prst="rightBrac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063" name="Object 15"/>
          <p:cNvGraphicFramePr>
            <a:graphicFrameLocks noChangeAspect="1"/>
          </p:cNvGraphicFramePr>
          <p:nvPr/>
        </p:nvGraphicFramePr>
        <p:xfrm>
          <a:off x="0" y="3643313"/>
          <a:ext cx="571500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25" imgW="342720" imgH="177480" progId="Equation.3">
                  <p:embed/>
                </p:oleObj>
              </mc:Choice>
              <mc:Fallback>
                <p:oleObj name="Equation" r:id="rId25" imgW="342720" imgH="177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43313"/>
                        <a:ext cx="571500" cy="29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Multiply 28">
            <a:hlinkClick r:id="" action="ppaction://hlinkshowjump?jump=endshow"/>
          </p:cNvPr>
          <p:cNvSpPr/>
          <p:nvPr/>
        </p:nvSpPr>
        <p:spPr>
          <a:xfrm>
            <a:off x="8501063" y="714375"/>
            <a:ext cx="357187" cy="428625"/>
          </a:xfrm>
          <a:prstGeom prst="mathMultiply">
            <a:avLst/>
          </a:prstGeom>
          <a:solidFill>
            <a:srgbClr val="FF0000"/>
          </a:solidFill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2073" name="Picture 3" descr="13.gif">
            <a:hlinkClick r:id="rId26" action="ppaction://hlinksldjump">
              <a:snd r:embed="rId27" name="click.wav"/>
            </a:hlinkClick>
          </p:cNvPr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8429625" y="142875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10" descr="07.gif">
            <a:hlinkClick r:id="" action="ppaction://hlinkshowjump?jump=nextslide">
              <a:snd r:embed="rId27" name="click.wav"/>
            </a:hlinkClick>
          </p:cNvPr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8429625" y="1357313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7" descr="06.gif">
            <a:hlinkClick r:id="" action="ppaction://hlinkshowjump?jump=previousslide">
              <a:snd r:embed="rId27" name="click.wav"/>
            </a:hlinkClick>
          </p:cNvPr>
          <p:cNvPicPr>
            <a:picLocks noChangeAspect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8429625" y="2000250"/>
            <a:ext cx="431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>
            <a:hlinkClick r:id="rId31"/>
          </p:cNvPr>
          <p:cNvSpPr/>
          <p:nvPr/>
        </p:nvSpPr>
        <p:spPr>
          <a:xfrm>
            <a:off x="0" y="6611779"/>
            <a:ext cx="12634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www.77math.com</a:t>
            </a:r>
            <a:endParaRPr lang="en-US" sz="1000" dirty="0"/>
          </a:p>
        </p:txBody>
      </p:sp>
    </p:spTree>
  </p:cSld>
  <p:clrMapOvr>
    <a:masterClrMapping/>
  </p:clrMapOvr>
  <p:transition>
    <p:strips dir="l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6580188" y="763588"/>
            <a:ext cx="10525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a-IR" sz="2400" b="1"/>
              <a:t>مثا</a:t>
            </a:r>
            <a:r>
              <a:rPr lang="en-US" sz="2400" b="1"/>
              <a:t> </a:t>
            </a:r>
            <a:r>
              <a:rPr lang="fa-IR" sz="2400" b="1"/>
              <a:t>ل 2:</a:t>
            </a:r>
            <a:endParaRPr lang="en-US" sz="2400" b="1"/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8959850" y="31115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357188" y="1214438"/>
          <a:ext cx="701198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4" imgW="2361960" imgH="266400" progId="Equation.3">
                  <p:embed/>
                </p:oleObj>
              </mc:Choice>
              <mc:Fallback>
                <p:oleObj name="Equation" r:id="rId4" imgW="236196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214438"/>
                        <a:ext cx="7011987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8959850" y="33782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3075" name="Object 1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124075" y="2338388"/>
          <a:ext cx="37338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6" imgW="1409400" imgH="253800" progId="Equation.3">
                  <p:embed/>
                </p:oleObj>
              </mc:Choice>
              <mc:Fallback>
                <p:oleObj name="Equation" r:id="rId6" imgW="1409400" imgH="253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338388"/>
                        <a:ext cx="37338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19"/>
          <p:cNvSpPr>
            <a:spLocks noChangeArrowheads="1"/>
          </p:cNvSpPr>
          <p:nvPr/>
        </p:nvSpPr>
        <p:spPr bwMode="auto">
          <a:xfrm>
            <a:off x="6580188" y="3355975"/>
            <a:ext cx="10525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a-IR" sz="2400" b="1"/>
              <a:t>مثا</a:t>
            </a:r>
            <a:r>
              <a:rPr lang="en-US" sz="2400" b="1"/>
              <a:t> </a:t>
            </a:r>
            <a:r>
              <a:rPr lang="fa-IR" sz="2400" b="1"/>
              <a:t>ل 3:</a:t>
            </a:r>
            <a:endParaRPr lang="en-US" sz="2400" b="1"/>
          </a:p>
        </p:txBody>
      </p:sp>
      <p:graphicFrame>
        <p:nvGraphicFramePr>
          <p:cNvPr id="3076" name="Object 2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3850" y="4005263"/>
          <a:ext cx="71278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8" imgW="2438280" imgH="291960" progId="Equation.3">
                  <p:embed/>
                </p:oleObj>
              </mc:Choice>
              <mc:Fallback>
                <p:oleObj name="Equation" r:id="rId8" imgW="2438280" imgH="29196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005263"/>
                        <a:ext cx="712787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Rectangle 27"/>
          <p:cNvSpPr>
            <a:spLocks noChangeArrowheads="1"/>
          </p:cNvSpPr>
          <p:nvPr/>
        </p:nvSpPr>
        <p:spPr bwMode="auto">
          <a:xfrm>
            <a:off x="8959850" y="31162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3077" name="Object 26"/>
          <p:cNvGraphicFramePr>
            <a:graphicFrameLocks noChangeAspect="1"/>
          </p:cNvGraphicFramePr>
          <p:nvPr/>
        </p:nvGraphicFramePr>
        <p:xfrm>
          <a:off x="2411413" y="5229225"/>
          <a:ext cx="43481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10" imgW="1295280" imgH="253800" progId="Equation.3">
                  <p:embed/>
                </p:oleObj>
              </mc:Choice>
              <mc:Fallback>
                <p:oleObj name="Equation" r:id="rId10" imgW="1295280" imgH="2538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229225"/>
                        <a:ext cx="4348162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Rectangle 28"/>
          <p:cNvSpPr>
            <a:spLocks noChangeArrowheads="1"/>
          </p:cNvSpPr>
          <p:nvPr/>
        </p:nvSpPr>
        <p:spPr bwMode="auto">
          <a:xfrm>
            <a:off x="8959850" y="33734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3085" name="AutoShape 29"/>
          <p:cNvSpPr>
            <a:spLocks noChangeArrowheads="1"/>
          </p:cNvSpPr>
          <p:nvPr/>
        </p:nvSpPr>
        <p:spPr bwMode="auto">
          <a:xfrm>
            <a:off x="2916238" y="188913"/>
            <a:ext cx="2879725" cy="609600"/>
          </a:xfrm>
          <a:prstGeom prst="wedgeRoundRectCallout">
            <a:avLst>
              <a:gd name="adj1" fmla="val -48014"/>
              <a:gd name="adj2" fmla="val 700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fa-IR"/>
          </a:p>
        </p:txBody>
      </p:sp>
      <p:graphicFrame>
        <p:nvGraphicFramePr>
          <p:cNvPr id="3078" name="Object 31"/>
          <p:cNvGraphicFramePr>
            <a:graphicFrameLocks noGrp="1" noChangeAspect="1"/>
          </p:cNvGraphicFramePr>
          <p:nvPr>
            <p:ph sz="half" idx="1"/>
          </p:nvPr>
        </p:nvGraphicFramePr>
        <p:xfrm>
          <a:off x="2987675" y="260350"/>
          <a:ext cx="24939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12" imgW="1485720" imgH="266400" progId="Equation.3">
                  <p:embed/>
                </p:oleObj>
              </mc:Choice>
              <mc:Fallback>
                <p:oleObj name="Equation" r:id="rId12" imgW="1485720" imgH="266400" progId="Equation.3">
                  <p:embed/>
                  <p:pic>
                    <p:nvPicPr>
                      <p:cNvPr id="0" name="Object 3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60350"/>
                        <a:ext cx="249396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6" name="AutoShape 32"/>
          <p:cNvSpPr>
            <a:spLocks noChangeArrowheads="1"/>
          </p:cNvSpPr>
          <p:nvPr/>
        </p:nvSpPr>
        <p:spPr bwMode="auto">
          <a:xfrm>
            <a:off x="2339975" y="620713"/>
            <a:ext cx="431800" cy="50482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087" name="Line 33"/>
          <p:cNvSpPr>
            <a:spLocks noChangeShapeType="1"/>
          </p:cNvSpPr>
          <p:nvPr/>
        </p:nvSpPr>
        <p:spPr bwMode="auto">
          <a:xfrm>
            <a:off x="684213" y="3429000"/>
            <a:ext cx="583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Multiply 17">
            <a:hlinkClick r:id="" action="ppaction://hlinkshowjump?jump=endshow"/>
          </p:cNvPr>
          <p:cNvSpPr/>
          <p:nvPr/>
        </p:nvSpPr>
        <p:spPr>
          <a:xfrm>
            <a:off x="8572500" y="857250"/>
            <a:ext cx="357188" cy="428625"/>
          </a:xfrm>
          <a:prstGeom prst="mathMultiply">
            <a:avLst/>
          </a:prstGeom>
          <a:solidFill>
            <a:srgbClr val="FF0000"/>
          </a:solidFill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3089" name="Picture 18" descr="13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501063" y="285750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0" descr="07.gif">
            <a:hlinkClick r:id="" action="ppaction://hlinkshowjump?jump=nextslide">
              <a:snd r:embed="rId15" name="click.wav"/>
            </a:hlinkClick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501063" y="1500188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21" descr="06.gif">
            <a:hlinkClick r:id="" action="ppaction://hlinkshowjump?jump=previousslide">
              <a:snd r:embed="rId15" name="click.wav"/>
            </a:hlinkClick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501063" y="2143125"/>
            <a:ext cx="431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>
            <a:hlinkClick r:id="rId18"/>
          </p:cNvPr>
          <p:cNvSpPr/>
          <p:nvPr/>
        </p:nvSpPr>
        <p:spPr>
          <a:xfrm>
            <a:off x="0" y="6611779"/>
            <a:ext cx="12634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www.77math.com</a:t>
            </a:r>
            <a:endParaRPr lang="en-US" sz="1000" dirty="0"/>
          </a:p>
        </p:txBody>
      </p:sp>
    </p:spTree>
  </p:cSld>
  <p:clrMapOvr>
    <a:masterClrMapping/>
  </p:clrMapOvr>
  <p:transition>
    <p:strips dir="l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0"/>
          <p:cNvGraphicFramePr>
            <a:graphicFrameLocks noChangeAspect="1"/>
          </p:cNvGraphicFramePr>
          <p:nvPr/>
        </p:nvGraphicFramePr>
        <p:xfrm>
          <a:off x="642938" y="571500"/>
          <a:ext cx="40290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4" imgW="1422360" imgH="279360" progId="Equation.3">
                  <p:embed/>
                </p:oleObj>
              </mc:Choice>
              <mc:Fallback>
                <p:oleObj name="Equation" r:id="rId4" imgW="1422360" imgH="27936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571500"/>
                        <a:ext cx="4029075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71500" y="1428750"/>
          <a:ext cx="416083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6" imgW="1536480" imgH="228600" progId="Equation.3">
                  <p:embed/>
                </p:oleObj>
              </mc:Choice>
              <mc:Fallback>
                <p:oleObj name="Equation" r:id="rId6" imgW="153648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428750"/>
                        <a:ext cx="4160838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500063" y="2071688"/>
          <a:ext cx="59070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8" imgW="1841400" imgH="177480" progId="Equation.3">
                  <p:embed/>
                </p:oleObj>
              </mc:Choice>
              <mc:Fallback>
                <p:oleObj name="Equation" r:id="rId8" imgW="184140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2071688"/>
                        <a:ext cx="5907087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625475" y="3714750"/>
          <a:ext cx="348932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10" imgW="1231560" imgH="228600" progId="Equation.3">
                  <p:embed/>
                </p:oleObj>
              </mc:Choice>
              <mc:Fallback>
                <p:oleObj name="Equation" r:id="rId10" imgW="123156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3714750"/>
                        <a:ext cx="3489325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714375" y="4357688"/>
          <a:ext cx="377666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12" imgW="1333440" imgH="228600" progId="Equation.3">
                  <p:embed/>
                </p:oleObj>
              </mc:Choice>
              <mc:Fallback>
                <p:oleObj name="Equation" r:id="rId12" imgW="133344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4357688"/>
                        <a:ext cx="3776663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714375" y="5143500"/>
          <a:ext cx="43529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14" imgW="1536480" imgH="177480" progId="Equation.3">
                  <p:embed/>
                </p:oleObj>
              </mc:Choice>
              <mc:Fallback>
                <p:oleObj name="Equation" r:id="rId14" imgW="153648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5143500"/>
                        <a:ext cx="43529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5786438" y="357188"/>
            <a:ext cx="1714500" cy="714375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4105" name="Rectangle 14"/>
          <p:cNvSpPr>
            <a:spLocks noChangeArrowheads="1"/>
          </p:cNvSpPr>
          <p:nvPr/>
        </p:nvSpPr>
        <p:spPr bwMode="auto">
          <a:xfrm>
            <a:off x="5859463" y="571500"/>
            <a:ext cx="1628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 b="1"/>
              <a:t>مثا</a:t>
            </a:r>
            <a:r>
              <a:rPr lang="en-US" sz="2400" b="1"/>
              <a:t> </a:t>
            </a:r>
            <a:r>
              <a:rPr lang="fa-IR" sz="2400" b="1"/>
              <a:t>ل عددی1:</a:t>
            </a:r>
            <a:endParaRPr lang="fa-IR" sz="2400"/>
          </a:p>
        </p:txBody>
      </p:sp>
      <p:sp>
        <p:nvSpPr>
          <p:cNvPr id="16" name="Rounded Rectangle 15"/>
          <p:cNvSpPr/>
          <p:nvPr/>
        </p:nvSpPr>
        <p:spPr>
          <a:xfrm>
            <a:off x="6000750" y="3286125"/>
            <a:ext cx="1714500" cy="714375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4107" name="Rectangle 16"/>
          <p:cNvSpPr>
            <a:spLocks noChangeArrowheads="1"/>
          </p:cNvSpPr>
          <p:nvPr/>
        </p:nvSpPr>
        <p:spPr bwMode="auto">
          <a:xfrm>
            <a:off x="6073775" y="3429000"/>
            <a:ext cx="1628775" cy="4619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2400" b="1"/>
              <a:t>مثا</a:t>
            </a:r>
            <a:r>
              <a:rPr lang="en-US" sz="2400" b="1"/>
              <a:t> </a:t>
            </a:r>
            <a:r>
              <a:rPr lang="fa-IR" sz="2400" b="1"/>
              <a:t>ل عددی2:</a:t>
            </a:r>
            <a:endParaRPr lang="fa-IR" sz="2400"/>
          </a:p>
        </p:txBody>
      </p:sp>
      <p:sp>
        <p:nvSpPr>
          <p:cNvPr id="17" name="Multiply 16">
            <a:hlinkClick r:id="" action="ppaction://hlinkshowjump?jump=endshow"/>
          </p:cNvPr>
          <p:cNvSpPr/>
          <p:nvPr/>
        </p:nvSpPr>
        <p:spPr>
          <a:xfrm>
            <a:off x="8501063" y="714375"/>
            <a:ext cx="357187" cy="428625"/>
          </a:xfrm>
          <a:prstGeom prst="mathMultiply">
            <a:avLst/>
          </a:prstGeom>
          <a:solidFill>
            <a:srgbClr val="FF0000"/>
          </a:solidFill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4109" name="Picture 3" descr="13.gif">
            <a:hlinkClick r:id="rId16" action="ppaction://hlinksldjump">
              <a:snd r:embed="rId17" name="click.wav"/>
            </a:hlinkClick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429625" y="142875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0" descr="07.gif">
            <a:hlinkClick r:id="" action="ppaction://hlinkshowjump?jump=nextslide">
              <a:snd r:embed="rId17" name="click.wav"/>
            </a:hlinkClick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429625" y="1357313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7" descr="06.gif">
            <a:hlinkClick r:id="" action="ppaction://hlinkshowjump?jump=previousslide">
              <a:snd r:embed="rId17" name="click.wav"/>
            </a:hlinkClick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429625" y="2000250"/>
            <a:ext cx="431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>
            <a:hlinkClick r:id="rId21"/>
          </p:cNvPr>
          <p:cNvSpPr/>
          <p:nvPr/>
        </p:nvSpPr>
        <p:spPr>
          <a:xfrm>
            <a:off x="0" y="6611779"/>
            <a:ext cx="12634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www.77math.com</a:t>
            </a:r>
            <a:endParaRPr lang="en-US" sz="1000" dirty="0"/>
          </a:p>
        </p:txBody>
      </p:sp>
    </p:spTree>
  </p:cSld>
  <p:clrMapOvr>
    <a:masterClrMapping/>
  </p:clrMapOvr>
  <p:transition>
    <p:strips dir="l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8959850" y="2730500"/>
            <a:ext cx="1841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38088" anchor="ctr">
            <a:spAutoFit/>
          </a:bodyPr>
          <a:lstStyle/>
          <a:p>
            <a:endParaRPr lang="fa-IR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0" y="2965450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65450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Rectangle 5"/>
          <p:cNvSpPr>
            <a:spLocks noChangeArrowheads="1"/>
          </p:cNvSpPr>
          <p:nvPr/>
        </p:nvSpPr>
        <p:spPr bwMode="auto">
          <a:xfrm>
            <a:off x="5795963" y="1181100"/>
            <a:ext cx="2014537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 algn="l"/>
            <a:r>
              <a:rPr lang="fa-IR" sz="3200">
                <a:cs typeface="B Jadid" pitchFamily="2" charset="-78"/>
              </a:rPr>
              <a:t>اتحاد دوم :</a:t>
            </a:r>
            <a:endParaRPr lang="en-US" sz="3200"/>
          </a:p>
          <a:p>
            <a:pPr rtl="0" eaLnBrk="0" hangingPunct="0"/>
            <a:r>
              <a:rPr lang="fa-IR" sz="1600"/>
              <a:t>(</a:t>
            </a:r>
            <a:r>
              <a:rPr lang="fa-IR" sz="1600" b="1"/>
              <a:t>مربع تفاضل دو جمله ای)</a:t>
            </a:r>
            <a:endParaRPr lang="en-US" sz="1600" b="1"/>
          </a:p>
        </p:txBody>
      </p:sp>
      <p:sp>
        <p:nvSpPr>
          <p:cNvPr id="5129" name="Rectangle 6"/>
          <p:cNvSpPr>
            <a:spLocks noChangeArrowheads="1"/>
          </p:cNvSpPr>
          <p:nvPr/>
        </p:nvSpPr>
        <p:spPr bwMode="auto">
          <a:xfrm>
            <a:off x="8959850" y="31115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8959850" y="33782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5131" name="Rectangle 8"/>
          <p:cNvSpPr>
            <a:spLocks noChangeArrowheads="1"/>
          </p:cNvSpPr>
          <p:nvPr/>
        </p:nvSpPr>
        <p:spPr bwMode="auto">
          <a:xfrm>
            <a:off x="5913438" y="2601913"/>
            <a:ext cx="13398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a-IR" sz="3200" b="1"/>
              <a:t>مثال 1:</a:t>
            </a:r>
            <a:r>
              <a:rPr lang="fa-IR" sz="3200"/>
              <a:t> </a:t>
            </a:r>
          </a:p>
        </p:txBody>
      </p:sp>
      <p:sp>
        <p:nvSpPr>
          <p:cNvPr id="5132" name="Rectangle 9"/>
          <p:cNvSpPr>
            <a:spLocks noChangeArrowheads="1"/>
          </p:cNvSpPr>
          <p:nvPr/>
        </p:nvSpPr>
        <p:spPr bwMode="auto">
          <a:xfrm>
            <a:off x="8959850" y="31115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5123" name="Object 10"/>
          <p:cNvGraphicFramePr>
            <a:graphicFrameLocks noChangeAspect="1"/>
          </p:cNvGraphicFramePr>
          <p:nvPr/>
        </p:nvGraphicFramePr>
        <p:xfrm>
          <a:off x="306388" y="4146550"/>
          <a:ext cx="52736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6" imgW="1828800" imgH="266400" progId="Equation.3">
                  <p:embed/>
                </p:oleObj>
              </mc:Choice>
              <mc:Fallback>
                <p:oleObj name="Equation" r:id="rId6" imgW="1828800" imgH="266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4146550"/>
                        <a:ext cx="5273675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8959850" y="42529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5134" name="Line 12"/>
          <p:cNvSpPr>
            <a:spLocks noChangeShapeType="1"/>
          </p:cNvSpPr>
          <p:nvPr/>
        </p:nvSpPr>
        <p:spPr bwMode="auto">
          <a:xfrm>
            <a:off x="684213" y="32845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5" name="Line 13"/>
          <p:cNvSpPr>
            <a:spLocks noChangeShapeType="1"/>
          </p:cNvSpPr>
          <p:nvPr/>
        </p:nvSpPr>
        <p:spPr bwMode="auto">
          <a:xfrm flipH="1">
            <a:off x="1258888" y="3357563"/>
            <a:ext cx="730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124" name="Object 14"/>
          <p:cNvGraphicFramePr>
            <a:graphicFrameLocks noChangeAspect="1"/>
          </p:cNvGraphicFramePr>
          <p:nvPr/>
        </p:nvGraphicFramePr>
        <p:xfrm>
          <a:off x="511175" y="2565400"/>
          <a:ext cx="45212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8" imgW="1485720" imgH="266400" progId="Equation.3">
                  <p:embed/>
                </p:oleObj>
              </mc:Choice>
              <mc:Fallback>
                <p:oleObj name="Equation" r:id="rId8" imgW="1485720" imgH="2664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2565400"/>
                        <a:ext cx="45212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6" name="AutoShape 15"/>
          <p:cNvSpPr>
            <a:spLocks noChangeArrowheads="1"/>
          </p:cNvSpPr>
          <p:nvPr/>
        </p:nvSpPr>
        <p:spPr bwMode="auto">
          <a:xfrm>
            <a:off x="539750" y="1052513"/>
            <a:ext cx="5111750" cy="914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graphicFrame>
        <p:nvGraphicFramePr>
          <p:cNvPr id="5125" name="Object 16"/>
          <p:cNvGraphicFramePr>
            <a:graphicFrameLocks noChangeAspect="1"/>
          </p:cNvGraphicFramePr>
          <p:nvPr/>
        </p:nvGraphicFramePr>
        <p:xfrm>
          <a:off x="800100" y="1125538"/>
          <a:ext cx="45212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10" imgW="1485720" imgH="266400" progId="Equation.3">
                  <p:embed/>
                </p:oleObj>
              </mc:Choice>
              <mc:Fallback>
                <p:oleObj name="Equation" r:id="rId10" imgW="1485720" imgH="2664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125538"/>
                        <a:ext cx="45212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2555875" y="3284538"/>
            <a:ext cx="1444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4787900" y="3284538"/>
            <a:ext cx="2159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4140200" y="3213100"/>
            <a:ext cx="7143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H="1">
            <a:off x="3779838" y="3213100"/>
            <a:ext cx="714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8959850" y="31162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5126" name="Object 22"/>
          <p:cNvGraphicFramePr>
            <a:graphicFrameLocks noChangeAspect="1"/>
          </p:cNvGraphicFramePr>
          <p:nvPr/>
        </p:nvGraphicFramePr>
        <p:xfrm>
          <a:off x="1820863" y="5229225"/>
          <a:ext cx="37750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12" imgW="1054080" imgH="253800" progId="Equation.3">
                  <p:embed/>
                </p:oleObj>
              </mc:Choice>
              <mc:Fallback>
                <p:oleObj name="Equation" r:id="rId12" imgW="1054080" imgH="2538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863" y="5229225"/>
                        <a:ext cx="3775075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2" name="Rectangle 23"/>
          <p:cNvSpPr>
            <a:spLocks noChangeArrowheads="1"/>
          </p:cNvSpPr>
          <p:nvPr/>
        </p:nvSpPr>
        <p:spPr bwMode="auto">
          <a:xfrm>
            <a:off x="8959850" y="33893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92184" name="AutoShape 24"/>
          <p:cNvSpPr>
            <a:spLocks noChangeArrowheads="1"/>
          </p:cNvSpPr>
          <p:nvPr/>
        </p:nvSpPr>
        <p:spPr bwMode="auto">
          <a:xfrm>
            <a:off x="6948488" y="620713"/>
            <a:ext cx="287337" cy="28892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92186" name="AutoShape 26"/>
          <p:cNvSpPr>
            <a:spLocks noChangeArrowheads="1"/>
          </p:cNvSpPr>
          <p:nvPr/>
        </p:nvSpPr>
        <p:spPr bwMode="auto">
          <a:xfrm>
            <a:off x="7308850" y="620713"/>
            <a:ext cx="287338" cy="28892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Multiply 28">
            <a:hlinkClick r:id="" action="ppaction://hlinkshowjump?jump=endshow"/>
          </p:cNvPr>
          <p:cNvSpPr/>
          <p:nvPr/>
        </p:nvSpPr>
        <p:spPr>
          <a:xfrm>
            <a:off x="8501063" y="714375"/>
            <a:ext cx="357187" cy="428625"/>
          </a:xfrm>
          <a:prstGeom prst="mathMultiply">
            <a:avLst/>
          </a:prstGeom>
          <a:solidFill>
            <a:srgbClr val="FF0000"/>
          </a:solidFill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5146" name="Picture 3" descr="13.gif">
            <a:hlinkClick r:id="rId14" action="ppaction://hlinksldjump">
              <a:snd r:embed="rId15" name="click.wav"/>
            </a:hlinkClick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429625" y="142875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7" name="Picture 10" descr="07.gif">
            <a:hlinkClick r:id="" action="ppaction://hlinkshowjump?jump=nextslide">
              <a:snd r:embed="rId15" name="click.wav"/>
            </a:hlinkClick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429625" y="1357313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8" name="Picture 7" descr="06.gif">
            <a:hlinkClick r:id="" action="ppaction://hlinkshowjump?jump=previousslide">
              <a:snd r:embed="rId15" name="click.wav"/>
            </a:hlinkClick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429625" y="2000250"/>
            <a:ext cx="431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AG00130_.GIF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rot="-2180690">
            <a:off x="8183563" y="5967413"/>
            <a:ext cx="8302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>
            <a:hlinkClick r:id="rId20"/>
          </p:cNvPr>
          <p:cNvSpPr/>
          <p:nvPr/>
        </p:nvSpPr>
        <p:spPr>
          <a:xfrm>
            <a:off x="0" y="6611779"/>
            <a:ext cx="12634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www.77math.com</a:t>
            </a:r>
            <a:endParaRPr lang="en-US" sz="1000" dirty="0"/>
          </a:p>
        </p:txBody>
      </p:sp>
    </p:spTree>
  </p:cSld>
  <p:clrMapOvr>
    <a:masterClrMapping/>
  </p:clrMapOvr>
  <p:transition>
    <p:strips dir="l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nimBg="1"/>
      <p:bldP spid="5135" grpId="0" animBg="1"/>
      <p:bldP spid="5137" grpId="0" animBg="1"/>
      <p:bldP spid="5138" grpId="0" animBg="1"/>
      <p:bldP spid="5139" grpId="0" animBg="1"/>
      <p:bldP spid="51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9188" y="428625"/>
            <a:ext cx="25527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a-IR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B Jadid" pitchFamily="2" charset="-78"/>
              </a:rPr>
              <a:t>اثبات تصویری </a:t>
            </a:r>
            <a:r>
              <a:rPr lang="fa-IR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B Jadid" pitchFamily="2" charset="-78"/>
              </a:rPr>
              <a:t>اتحاد دوم </a:t>
            </a:r>
            <a:endParaRPr lang="fa-IR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62" name="Rectangle 2"/>
          <p:cNvSpPr>
            <a:spLocks noChangeArrowheads="1"/>
          </p:cNvSpPr>
          <p:nvPr/>
        </p:nvSpPr>
        <p:spPr bwMode="auto">
          <a:xfrm>
            <a:off x="3714750" y="214313"/>
            <a:ext cx="1357313" cy="9239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  <a:p>
            <a:endParaRPr lang="fa-IR"/>
          </a:p>
          <a:p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1000125" y="2143125"/>
            <a:ext cx="3643313" cy="3571875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714500" y="3929063"/>
            <a:ext cx="3573463" cy="158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00125" y="4643438"/>
            <a:ext cx="3643313" cy="158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46" name="Object 21"/>
          <p:cNvGraphicFramePr>
            <a:graphicFrameLocks noChangeAspect="1"/>
          </p:cNvGraphicFramePr>
          <p:nvPr/>
        </p:nvGraphicFramePr>
        <p:xfrm>
          <a:off x="1906588" y="2085975"/>
          <a:ext cx="8794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5" imgW="330120" imgH="177480" progId="Equation.3">
                  <p:embed/>
                </p:oleObj>
              </mc:Choice>
              <mc:Fallback>
                <p:oleObj name="Equation" r:id="rId5" imgW="330120" imgH="1774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2085975"/>
                        <a:ext cx="879475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000125" y="3214688"/>
          <a:ext cx="8572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7" imgW="330120" imgH="177480" progId="Equation.3">
                  <p:embed/>
                </p:oleObj>
              </mc:Choice>
              <mc:Fallback>
                <p:oleObj name="Equation" r:id="rId7" imgW="330120" imgH="177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3214688"/>
                        <a:ext cx="857250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3929063" y="2071688"/>
          <a:ext cx="3857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9" imgW="126720" imgH="177480" progId="Equation.3">
                  <p:embed/>
                </p:oleObj>
              </mc:Choice>
              <mc:Fallback>
                <p:oleObj name="Equation" r:id="rId9" imgW="12672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2071688"/>
                        <a:ext cx="385762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1000125" y="4857750"/>
          <a:ext cx="50006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11" imgW="126720" imgH="177480" progId="Equation.3">
                  <p:embed/>
                </p:oleObj>
              </mc:Choice>
              <mc:Fallback>
                <p:oleObj name="Equation" r:id="rId11" imgW="12672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4857750"/>
                        <a:ext cx="500063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3929063" y="5643563"/>
          <a:ext cx="3571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13" imgW="126720" imgH="177480" progId="Equation.3">
                  <p:embed/>
                </p:oleObj>
              </mc:Choice>
              <mc:Fallback>
                <p:oleObj name="Equation" r:id="rId13" imgW="12672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5643563"/>
                        <a:ext cx="357187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4286250" y="4929188"/>
          <a:ext cx="35718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14" imgW="126720" imgH="177480" progId="Equation.3">
                  <p:embed/>
                </p:oleObj>
              </mc:Choice>
              <mc:Fallback>
                <p:oleObj name="Equation" r:id="rId14" imgW="12672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4929188"/>
                        <a:ext cx="357188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10"/>
          <p:cNvGraphicFramePr>
            <a:graphicFrameLocks noChangeAspect="1"/>
          </p:cNvGraphicFramePr>
          <p:nvPr/>
        </p:nvGraphicFramePr>
        <p:xfrm>
          <a:off x="2143125" y="4643438"/>
          <a:ext cx="78581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15" imgW="330120" imgH="177480" progId="Equation.3">
                  <p:embed/>
                </p:oleObj>
              </mc:Choice>
              <mc:Fallback>
                <p:oleObj name="Equation" r:id="rId15" imgW="330120" imgH="177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4643438"/>
                        <a:ext cx="785813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4556125" y="1428750"/>
            <a:ext cx="3378200" cy="1570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B Jadid" pitchFamily="2" charset="-78"/>
              </a:rPr>
              <a:t>مساحت  مربع متوسط</a:t>
            </a:r>
            <a:r>
              <a:rPr lang="fa-IR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B Jadid" pitchFamily="2" charset="-78"/>
              </a:rPr>
              <a:t> =</a:t>
            </a:r>
          </a:p>
          <a:p>
            <a:pPr>
              <a:defRPr/>
            </a:pPr>
            <a:r>
              <a:rPr lang="fa-IR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B Jadid" pitchFamily="2" charset="-78"/>
              </a:rPr>
              <a:t>مساحت مربع بزرگ غیرازدو مستطیل</a:t>
            </a:r>
          </a:p>
          <a:p>
            <a:pPr>
              <a:defRPr/>
            </a:pPr>
            <a:r>
              <a:rPr lang="fa-IR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B Jadid" pitchFamily="2" charset="-78"/>
              </a:rPr>
              <a:t>کوچک و مربع کوچک</a:t>
            </a:r>
            <a:endParaRPr lang="fa-I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5286375" y="3143250"/>
          <a:ext cx="189071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17" imgW="622080" imgH="228600" progId="Equation.3">
                  <p:embed/>
                </p:oleObj>
              </mc:Choice>
              <mc:Fallback>
                <p:oleObj name="Equation" r:id="rId17" imgW="62208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5" y="3143250"/>
                        <a:ext cx="1890713" cy="695325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5000625" y="4000500"/>
          <a:ext cx="31242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19" imgW="1143000" imgH="228600" progId="Equation.3">
                  <p:embed/>
                </p:oleObj>
              </mc:Choice>
              <mc:Fallback>
                <p:oleObj name="Equation" r:id="rId19" imgW="11430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4000500"/>
                        <a:ext cx="3124200" cy="627063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20"/>
          <p:cNvGraphicFramePr>
            <a:graphicFrameLocks noChangeAspect="1"/>
          </p:cNvGraphicFramePr>
          <p:nvPr/>
        </p:nvGraphicFramePr>
        <p:xfrm>
          <a:off x="2605088" y="971550"/>
          <a:ext cx="29051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21" imgW="126720" imgH="139680" progId="Equation.3">
                  <p:embed/>
                </p:oleObj>
              </mc:Choice>
              <mc:Fallback>
                <p:oleObj name="Equation" r:id="rId21" imgW="126720" imgH="1396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88" y="971550"/>
                        <a:ext cx="290512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Brace 20"/>
          <p:cNvSpPr/>
          <p:nvPr/>
        </p:nvSpPr>
        <p:spPr>
          <a:xfrm rot="16200000">
            <a:off x="2500313" y="0"/>
            <a:ext cx="642937" cy="3357563"/>
          </a:xfrm>
          <a:prstGeom prst="rightBrac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10800000">
            <a:off x="500063" y="2143125"/>
            <a:ext cx="500062" cy="3500438"/>
          </a:xfrm>
          <a:prstGeom prst="rightBrac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" name="Object 15"/>
          <p:cNvGraphicFramePr>
            <a:graphicFrameLocks noChangeAspect="1"/>
          </p:cNvGraphicFramePr>
          <p:nvPr/>
        </p:nvGraphicFramePr>
        <p:xfrm>
          <a:off x="214313" y="3643313"/>
          <a:ext cx="32067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23" imgW="126720" imgH="139680" progId="Equation.3">
                  <p:embed/>
                </p:oleObj>
              </mc:Choice>
              <mc:Fallback>
                <p:oleObj name="Equation" r:id="rId23" imgW="126720" imgH="1396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643313"/>
                        <a:ext cx="320675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4"/>
          <p:cNvGraphicFramePr>
            <a:graphicFrameLocks noChangeAspect="1"/>
          </p:cNvGraphicFramePr>
          <p:nvPr/>
        </p:nvGraphicFramePr>
        <p:xfrm>
          <a:off x="3857625" y="3357563"/>
          <a:ext cx="78581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25" imgW="330120" imgH="177480" progId="Equation.3">
                  <p:embed/>
                </p:oleObj>
              </mc:Choice>
              <mc:Fallback>
                <p:oleObj name="Equation" r:id="rId25" imgW="330120" imgH="1774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3357563"/>
                        <a:ext cx="785813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9" name="Object 25"/>
          <p:cNvGraphicFramePr>
            <a:graphicFrameLocks noChangeAspect="1"/>
          </p:cNvGraphicFramePr>
          <p:nvPr/>
        </p:nvGraphicFramePr>
        <p:xfrm>
          <a:off x="5214938" y="5572125"/>
          <a:ext cx="250666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27" imgW="825480" imgH="203040" progId="Equation.3">
                  <p:embed/>
                </p:oleObj>
              </mc:Choice>
              <mc:Fallback>
                <p:oleObj name="Equation" r:id="rId27" imgW="825480" imgH="2030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5572125"/>
                        <a:ext cx="2506662" cy="619125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0" name="Object 26"/>
          <p:cNvGraphicFramePr>
            <a:graphicFrameLocks noChangeAspect="1"/>
          </p:cNvGraphicFramePr>
          <p:nvPr/>
        </p:nvGraphicFramePr>
        <p:xfrm>
          <a:off x="4786313" y="4786313"/>
          <a:ext cx="34702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29" imgW="1143000" imgH="203040" progId="Equation.3">
                  <p:embed/>
                </p:oleObj>
              </mc:Choice>
              <mc:Fallback>
                <p:oleObj name="Equation" r:id="rId29" imgW="114300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4786313"/>
                        <a:ext cx="3470275" cy="619125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1" name="Object 27"/>
          <p:cNvGraphicFramePr>
            <a:graphicFrameLocks noChangeAspect="1"/>
          </p:cNvGraphicFramePr>
          <p:nvPr/>
        </p:nvGraphicFramePr>
        <p:xfrm>
          <a:off x="8215313" y="4786313"/>
          <a:ext cx="48577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31" imgW="177480" imgH="203040" progId="Equation.3">
                  <p:embed/>
                </p:oleObj>
              </mc:Choice>
              <mc:Fallback>
                <p:oleObj name="Equation" r:id="rId31" imgW="177480" imgH="20304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5313" y="4786313"/>
                        <a:ext cx="485775" cy="642937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Multiply 28">
            <a:hlinkClick r:id="" action="ppaction://hlinkshowjump?jump=endshow"/>
          </p:cNvPr>
          <p:cNvSpPr/>
          <p:nvPr/>
        </p:nvSpPr>
        <p:spPr>
          <a:xfrm>
            <a:off x="8501063" y="714375"/>
            <a:ext cx="357187" cy="428625"/>
          </a:xfrm>
          <a:prstGeom prst="mathMultiply">
            <a:avLst/>
          </a:prstGeom>
          <a:solidFill>
            <a:srgbClr val="FF0000"/>
          </a:solidFill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7" name="Picture 3" descr="13.gif">
            <a:hlinkClick r:id="rId33" action="ppaction://hlinksldjump">
              <a:snd r:embed="rId34" name="click.wav"/>
            </a:hlinkClick>
          </p:cNvPr>
          <p:cNvPicPr>
            <a:picLocks noChangeAspect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8429625" y="142875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07.gif">
            <a:hlinkClick r:id="" action="ppaction://hlinkshowjump?jump=nextslide">
              <a:snd r:embed="rId34" name="click.wav"/>
            </a:hlinkClick>
          </p:cNvPr>
          <p:cNvPicPr>
            <a:picLocks noChangeAspect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8429625" y="1357313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2" name="Picture 7" descr="06.gif">
            <a:hlinkClick r:id="" action="ppaction://hlinkshowjump?jump=previousslide">
              <a:snd r:embed="rId34" name="click.wav"/>
            </a:hlinkClick>
          </p:cNvPr>
          <p:cNvPicPr>
            <a:picLocks noChangeAspect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8429625" y="2000250"/>
            <a:ext cx="431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Connector 30"/>
          <p:cNvCxnSpPr/>
          <p:nvPr/>
        </p:nvCxnSpPr>
        <p:spPr>
          <a:xfrm rot="16200000" flipH="1">
            <a:off x="5965031" y="2321719"/>
            <a:ext cx="4714875" cy="7143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74" name="Picture 34" descr="WB01744_.GIF"/>
          <p:cNvPicPr>
            <a:picLocks noChangeAspect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7858125" y="6215063"/>
            <a:ext cx="16065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>
            <a:hlinkClick r:id="rId39"/>
          </p:cNvPr>
          <p:cNvSpPr/>
          <p:nvPr/>
        </p:nvSpPr>
        <p:spPr>
          <a:xfrm>
            <a:off x="0" y="6611779"/>
            <a:ext cx="12634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www.77math.com</a:t>
            </a:r>
            <a:endParaRPr lang="en-US" sz="1000" dirty="0"/>
          </a:p>
        </p:txBody>
      </p:sp>
    </p:spTree>
  </p:cSld>
  <p:clrMapOvr>
    <a:masterClrMapping/>
  </p:clrMapOvr>
  <p:transition>
    <p:strips dir="l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2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500"/>
                            </p:stCondLst>
                            <p:childTnLst>
                              <p:par>
                                <p:cTn id="1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14363" y="1628775"/>
          <a:ext cx="55372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4" imgW="2361960" imgH="304560" progId="Equation.3">
                  <p:embed/>
                </p:oleObj>
              </mc:Choice>
              <mc:Fallback>
                <p:oleObj name="Equation" r:id="rId4" imgW="2361960" imgH="3045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1628775"/>
                        <a:ext cx="55372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6443663" y="1084263"/>
            <a:ext cx="1219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a-IR" sz="2400" b="1"/>
              <a:t>مثال 2:</a:t>
            </a:r>
            <a:r>
              <a:rPr lang="fa-IR" sz="3200"/>
              <a:t> </a:t>
            </a:r>
          </a:p>
        </p:txBody>
      </p:sp>
      <p:graphicFrame>
        <p:nvGraphicFramePr>
          <p:cNvPr id="7171" name="Object 1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9750" y="4005263"/>
          <a:ext cx="6408738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6" imgW="2768400" imgH="469800" progId="Equation.3">
                  <p:embed/>
                </p:oleObj>
              </mc:Choice>
              <mc:Fallback>
                <p:oleObj name="Equation" r:id="rId6" imgW="2768400" imgH="469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005263"/>
                        <a:ext cx="6408738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Rectangle 17"/>
          <p:cNvSpPr>
            <a:spLocks noChangeArrowheads="1"/>
          </p:cNvSpPr>
          <p:nvPr/>
        </p:nvSpPr>
        <p:spPr bwMode="auto">
          <a:xfrm>
            <a:off x="8959850" y="31162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7172" name="Object 16"/>
          <p:cNvGraphicFramePr>
            <a:graphicFrameLocks noChangeAspect="1"/>
          </p:cNvGraphicFramePr>
          <p:nvPr/>
        </p:nvGraphicFramePr>
        <p:xfrm>
          <a:off x="2411413" y="5300663"/>
          <a:ext cx="3482975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8" imgW="1307880" imgH="431640" progId="Equation.3">
                  <p:embed/>
                </p:oleObj>
              </mc:Choice>
              <mc:Fallback>
                <p:oleObj name="Equation" r:id="rId8" imgW="1307880" imgH="4316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300663"/>
                        <a:ext cx="3482975" cy="1166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18"/>
          <p:cNvSpPr>
            <a:spLocks noChangeArrowheads="1"/>
          </p:cNvSpPr>
          <p:nvPr/>
        </p:nvSpPr>
        <p:spPr bwMode="auto">
          <a:xfrm>
            <a:off x="8959850" y="33734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7178" name="Rectangle 20"/>
          <p:cNvSpPr>
            <a:spLocks noChangeArrowheads="1"/>
          </p:cNvSpPr>
          <p:nvPr/>
        </p:nvSpPr>
        <p:spPr bwMode="auto">
          <a:xfrm>
            <a:off x="8959850" y="31162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7173" name="Object 19"/>
          <p:cNvGraphicFramePr>
            <a:graphicFrameLocks noChangeAspect="1"/>
          </p:cNvGraphicFramePr>
          <p:nvPr/>
        </p:nvGraphicFramePr>
        <p:xfrm>
          <a:off x="2093913" y="2692400"/>
          <a:ext cx="272415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10" imgW="1130040" imgH="266400" progId="Equation.3">
                  <p:embed/>
                </p:oleObj>
              </mc:Choice>
              <mc:Fallback>
                <p:oleObj name="Equation" r:id="rId10" imgW="1130040" imgH="2664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2692400"/>
                        <a:ext cx="2724150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Rectangle 21"/>
          <p:cNvSpPr>
            <a:spLocks noChangeArrowheads="1"/>
          </p:cNvSpPr>
          <p:nvPr/>
        </p:nvSpPr>
        <p:spPr bwMode="auto">
          <a:xfrm>
            <a:off x="8959850" y="33734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7180" name="Rectangle 22"/>
          <p:cNvSpPr>
            <a:spLocks noChangeArrowheads="1"/>
          </p:cNvSpPr>
          <p:nvPr/>
        </p:nvSpPr>
        <p:spPr bwMode="auto">
          <a:xfrm>
            <a:off x="6724650" y="3355975"/>
            <a:ext cx="10525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a-IR" sz="2400" b="1"/>
              <a:t>مثا</a:t>
            </a:r>
            <a:r>
              <a:rPr lang="en-US" sz="2400" b="1"/>
              <a:t> </a:t>
            </a:r>
            <a:r>
              <a:rPr lang="fa-IR" sz="2400" b="1"/>
              <a:t>ل 3:</a:t>
            </a:r>
            <a:endParaRPr lang="en-US"/>
          </a:p>
        </p:txBody>
      </p:sp>
      <p:sp>
        <p:nvSpPr>
          <p:cNvPr id="7181" name="Line 23"/>
          <p:cNvSpPr>
            <a:spLocks noChangeShapeType="1"/>
          </p:cNvSpPr>
          <p:nvPr/>
        </p:nvSpPr>
        <p:spPr bwMode="auto">
          <a:xfrm>
            <a:off x="684213" y="3573463"/>
            <a:ext cx="5975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AutoShape 24"/>
          <p:cNvSpPr>
            <a:spLocks noChangeArrowheads="1"/>
          </p:cNvSpPr>
          <p:nvPr/>
        </p:nvSpPr>
        <p:spPr bwMode="auto">
          <a:xfrm>
            <a:off x="1857375" y="620713"/>
            <a:ext cx="482600" cy="50482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183" name="AutoShape 25"/>
          <p:cNvSpPr>
            <a:spLocks noChangeArrowheads="1"/>
          </p:cNvSpPr>
          <p:nvPr/>
        </p:nvSpPr>
        <p:spPr bwMode="auto">
          <a:xfrm>
            <a:off x="2339975" y="260350"/>
            <a:ext cx="2808288" cy="504825"/>
          </a:xfrm>
          <a:prstGeom prst="wedgeRoundRectCallout">
            <a:avLst>
              <a:gd name="adj1" fmla="val -47963"/>
              <a:gd name="adj2" fmla="val 9496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fa-IR"/>
          </a:p>
        </p:txBody>
      </p:sp>
      <p:graphicFrame>
        <p:nvGraphicFramePr>
          <p:cNvPr id="7174" name="Object 27"/>
          <p:cNvGraphicFramePr>
            <a:graphicFrameLocks noGrp="1" noChangeAspect="1"/>
          </p:cNvGraphicFramePr>
          <p:nvPr>
            <p:ph sz="half" idx="1"/>
          </p:nvPr>
        </p:nvGraphicFramePr>
        <p:xfrm>
          <a:off x="2555875" y="333375"/>
          <a:ext cx="22320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12" imgW="1485720" imgH="266400" progId="Equation.3">
                  <p:embed/>
                </p:oleObj>
              </mc:Choice>
              <mc:Fallback>
                <p:oleObj name="Equation" r:id="rId12" imgW="1485720" imgH="266400" progId="Equation.3">
                  <p:embed/>
                  <p:pic>
                    <p:nvPicPr>
                      <p:cNvPr id="0" name="Object 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333375"/>
                        <a:ext cx="2232025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Multiply 19">
            <a:hlinkClick r:id="" action="ppaction://hlinkshowjump?jump=endshow"/>
          </p:cNvPr>
          <p:cNvSpPr/>
          <p:nvPr/>
        </p:nvSpPr>
        <p:spPr>
          <a:xfrm>
            <a:off x="8501063" y="714375"/>
            <a:ext cx="357187" cy="428625"/>
          </a:xfrm>
          <a:prstGeom prst="mathMultiply">
            <a:avLst/>
          </a:prstGeom>
          <a:solidFill>
            <a:srgbClr val="FF0000"/>
          </a:solidFill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7185" name="Picture 3" descr="13.gif">
            <a:hlinkClick r:id="rId14" action="ppaction://hlinksldjump">
              <a:snd r:embed="rId15" name="click.wav"/>
            </a:hlinkClick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429625" y="142875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0" descr="07.gif">
            <a:hlinkClick r:id="" action="ppaction://hlinkshowjump?jump=nextslide">
              <a:snd r:embed="rId15" name="click.wav"/>
            </a:hlinkClick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429625" y="1357313"/>
            <a:ext cx="431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7" descr="06.gif">
            <a:hlinkClick r:id="" action="ppaction://hlinkshowjump?jump=previousslide">
              <a:snd r:embed="rId15" name="click.wav"/>
            </a:hlinkClick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429625" y="2000250"/>
            <a:ext cx="431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>
            <a:hlinkClick r:id="rId19"/>
          </p:cNvPr>
          <p:cNvSpPr/>
          <p:nvPr/>
        </p:nvSpPr>
        <p:spPr>
          <a:xfrm>
            <a:off x="0" y="6611779"/>
            <a:ext cx="12634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www.77math.com</a:t>
            </a:r>
            <a:endParaRPr lang="en-US" sz="1000" dirty="0"/>
          </a:p>
        </p:txBody>
      </p:sp>
    </p:spTree>
  </p:cSld>
  <p:clrMapOvr>
    <a:masterClrMapping/>
  </p:clrMapOvr>
  <p:transition>
    <p:strips dir="l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80" grpId="0"/>
      <p:bldP spid="7182" grpId="0" animBg="1"/>
      <p:bldP spid="7183" grpId="0" animBg="1"/>
    </p:bldLst>
  </p:timing>
</p:sld>
</file>

<file path=ppt/theme/theme1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آموزش اتحاد ریاضی اول دبیرستان</Template>
  <TotalTime>0</TotalTime>
  <Words>464</Words>
  <Application>Microsoft Office PowerPoint</Application>
  <PresentationFormat>On-screen Show (4:3)</PresentationFormat>
  <Paragraphs>148</Paragraphs>
  <Slides>31</Slides>
  <Notes>2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B Jadid</vt:lpstr>
      <vt:lpstr>B Kamran</vt:lpstr>
      <vt:lpstr>B Kamran Outline</vt:lpstr>
      <vt:lpstr>B Koodak</vt:lpstr>
      <vt:lpstr>Book Antiqua</vt:lpstr>
      <vt:lpstr>Calibri</vt:lpstr>
      <vt:lpstr>Mj_Bassam</vt:lpstr>
      <vt:lpstr>Kimono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 arzi</dc:creator>
  <cp:lastModifiedBy>omid arzi</cp:lastModifiedBy>
  <cp:revision>1</cp:revision>
  <dcterms:created xsi:type="dcterms:W3CDTF">2022-01-23T08:57:11Z</dcterms:created>
  <dcterms:modified xsi:type="dcterms:W3CDTF">2022-01-23T08:57:39Z</dcterms:modified>
</cp:coreProperties>
</file>