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164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7318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00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0108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8933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6983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6535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993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640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5057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965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359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8659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312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68255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164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233A2-45F9-4E6C-932C-5199F48BF0EE}" type="datetimeFigureOut">
              <a:rPr lang="fa-IR" smtClean="0"/>
              <a:t>14/11/1437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BD5EDE-8017-4E79-9063-48222FA328B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947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772400" cy="1470025"/>
          </a:xfrm>
        </p:spPr>
        <p:txBody>
          <a:bodyPr>
            <a:normAutofit fontScale="90000"/>
          </a:bodyPr>
          <a:lstStyle/>
          <a:p>
            <a:pPr algn="justLow"/>
            <a:r>
              <a:rPr lang="fa-IR" dirty="0"/>
              <a:t>بسم الله الرحمان رحیم</a:t>
            </a:r>
            <a:br>
              <a:rPr lang="fa-IR" dirty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61048"/>
            <a:ext cx="6400800" cy="1752600"/>
          </a:xfrm>
        </p:spPr>
        <p:txBody>
          <a:bodyPr/>
          <a:lstStyle/>
          <a:p>
            <a:r>
              <a:rPr lang="fa-IR" dirty="0">
                <a:solidFill>
                  <a:srgbClr val="FF0000"/>
                </a:solidFill>
              </a:rPr>
              <a:t>طرح درس:</a:t>
            </a:r>
          </a:p>
          <a:p>
            <a:r>
              <a:rPr lang="fa-IR" dirty="0">
                <a:solidFill>
                  <a:srgbClr val="FF0000"/>
                </a:solidFill>
              </a:rPr>
              <a:t>سال دوم ابتدایی درس سوم</a:t>
            </a:r>
          </a:p>
        </p:txBody>
      </p:sp>
    </p:spTree>
    <p:extLst>
      <p:ext uri="{BB962C8B-B14F-4D97-AF65-F5344CB8AC3E}">
        <p14:creationId xmlns:p14="http://schemas.microsoft.com/office/powerpoint/2010/main" val="2207896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908720"/>
            <a:ext cx="612068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400" b="1" dirty="0"/>
              <a:t>تفاوت:</a:t>
            </a:r>
          </a:p>
          <a:p>
            <a:pPr algn="r" rtl="1"/>
            <a:r>
              <a:rPr lang="fa-IR" sz="2400" dirty="0"/>
              <a:t>مثلث اولی سه ضلع برابر و دومی ضلع برابر ندارد </a:t>
            </a:r>
          </a:p>
          <a:p>
            <a:pPr algn="r" rtl="1"/>
            <a:r>
              <a:rPr lang="fa-IR" sz="2400" b="1" dirty="0"/>
              <a:t>شباهت:</a:t>
            </a:r>
            <a:br>
              <a:rPr lang="fa-IR" sz="2400" dirty="0"/>
            </a:br>
            <a:r>
              <a:rPr lang="fa-IR" sz="2400" dirty="0"/>
              <a:t>هر دو مثلت سه ضلع و سه گوشه دارند</a:t>
            </a:r>
          </a:p>
        </p:txBody>
      </p:sp>
    </p:spTree>
    <p:extLst>
      <p:ext uri="{BB962C8B-B14F-4D97-AF65-F5344CB8AC3E}">
        <p14:creationId xmlns:p14="http://schemas.microsoft.com/office/powerpoint/2010/main" val="1715827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908720"/>
            <a:ext cx="669674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400" dirty="0"/>
              <a:t>اگر کشیدن شکل ها را به همین ترتیب ادامه دهیم شکل چهارم چندتا دایره خواهد داشت؟</a:t>
            </a:r>
          </a:p>
          <a:p>
            <a:endParaRPr lang="fa-IR" sz="2400" dirty="0"/>
          </a:p>
        </p:txBody>
      </p:sp>
      <p:sp>
        <p:nvSpPr>
          <p:cNvPr id="3" name="Flowchart: Connector 2"/>
          <p:cNvSpPr/>
          <p:nvPr/>
        </p:nvSpPr>
        <p:spPr>
          <a:xfrm>
            <a:off x="2551768" y="3132257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Flowchart: Connector 4"/>
          <p:cNvSpPr/>
          <p:nvPr/>
        </p:nvSpPr>
        <p:spPr>
          <a:xfrm>
            <a:off x="2209462" y="3542381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Flowchart: Connector 5"/>
          <p:cNvSpPr/>
          <p:nvPr/>
        </p:nvSpPr>
        <p:spPr>
          <a:xfrm>
            <a:off x="2712368" y="3589457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Flowchart: Connector 6"/>
          <p:cNvSpPr/>
          <p:nvPr/>
        </p:nvSpPr>
        <p:spPr>
          <a:xfrm>
            <a:off x="959024" y="3542381"/>
            <a:ext cx="457200" cy="45720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>
            <a:off x="959024" y="4228181"/>
            <a:ext cx="6606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08312" y="4228181"/>
            <a:ext cx="1008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39952" y="4202633"/>
            <a:ext cx="11881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72200" y="4202633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46419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87624" y="1124744"/>
            <a:ext cx="705678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400" dirty="0"/>
              <a:t>روی هر شکل خطی رسم کنید که اگر شکل را روی آن خط تا کنیم،دو نیمه یکدیگر را بپوشانند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51720" y="316504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Isosceles Triangle 11"/>
          <p:cNvSpPr/>
          <p:nvPr/>
        </p:nvSpPr>
        <p:spPr>
          <a:xfrm>
            <a:off x="4448072" y="2983901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Parallelogram 12"/>
          <p:cNvSpPr/>
          <p:nvPr/>
        </p:nvSpPr>
        <p:spPr>
          <a:xfrm>
            <a:off x="6516216" y="3176198"/>
            <a:ext cx="1216152" cy="914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051720" y="3176198"/>
            <a:ext cx="914400" cy="914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979712" y="4797152"/>
            <a:ext cx="57526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/>
              <a:t>به خطی که رسم  کردید خط تقارن می گویند</a:t>
            </a:r>
          </a:p>
        </p:txBody>
      </p:sp>
    </p:spTree>
    <p:extLst>
      <p:ext uri="{BB962C8B-B14F-4D97-AF65-F5344CB8AC3E}">
        <p14:creationId xmlns:p14="http://schemas.microsoft.com/office/powerpoint/2010/main" val="235257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Low"/>
            <a:r>
              <a:rPr lang="fa-IR" sz="3600" dirty="0"/>
              <a:t>هدف های آرمانی: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a-IR" dirty="0"/>
              <a:t>1-آشنایی دانش آموزان با اشکال هندسی</a:t>
            </a:r>
          </a:p>
        </p:txBody>
      </p:sp>
    </p:spTree>
    <p:extLst>
      <p:ext uri="{BB962C8B-B14F-4D97-AF65-F5344CB8AC3E}">
        <p14:creationId xmlns:p14="http://schemas.microsoft.com/office/powerpoint/2010/main" val="294769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56176" y="476672"/>
            <a:ext cx="2520280" cy="1470025"/>
          </a:xfrm>
        </p:spPr>
        <p:txBody>
          <a:bodyPr>
            <a:normAutofit fontScale="90000"/>
          </a:bodyPr>
          <a:lstStyle/>
          <a:p>
            <a:pPr algn="justLow"/>
            <a:r>
              <a:rPr lang="fa-IR" sz="3600" dirty="0"/>
              <a:t>هدف های جزیی:</a:t>
            </a:r>
            <a:br>
              <a:rPr lang="fa-IR" sz="3200" dirty="0"/>
            </a:br>
            <a:endParaRPr lang="fa-I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1628800"/>
            <a:ext cx="6552728" cy="2544688"/>
          </a:xfrm>
        </p:spPr>
        <p:txBody>
          <a:bodyPr>
            <a:noAutofit/>
          </a:bodyPr>
          <a:lstStyle/>
          <a:p>
            <a:pPr algn="justLow"/>
            <a:r>
              <a:rPr lang="fa-IR" sz="2800" dirty="0">
                <a:solidFill>
                  <a:schemeClr val="tx1"/>
                </a:solidFill>
              </a:rPr>
              <a:t>1-آشنایی دانش آموزان با نام اشکال هندسی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</a:rPr>
              <a:t>2-آشنایی دانش آموزان با ویژگی های هندسی هر شکل و بر شمردن آنها 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</a:rPr>
              <a:t>3-آشنایی دانش آموزان با روش مقایسه کردن اشکال هندسی</a:t>
            </a:r>
          </a:p>
        </p:txBody>
      </p:sp>
    </p:spTree>
    <p:extLst>
      <p:ext uri="{BB962C8B-B14F-4D97-AF65-F5344CB8AC3E}">
        <p14:creationId xmlns:p14="http://schemas.microsoft.com/office/powerpoint/2010/main" val="24736572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7772400" cy="1470025"/>
          </a:xfrm>
        </p:spPr>
        <p:txBody>
          <a:bodyPr>
            <a:normAutofit/>
          </a:bodyPr>
          <a:lstStyle/>
          <a:p>
            <a:pPr algn="justLow"/>
            <a:r>
              <a:rPr lang="fa-IR" sz="3600" dirty="0"/>
              <a:t>پیش آزمون: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1916832"/>
            <a:ext cx="6400800" cy="3456384"/>
          </a:xfrm>
        </p:spPr>
        <p:txBody>
          <a:bodyPr>
            <a:normAutofit/>
          </a:bodyPr>
          <a:lstStyle/>
          <a:p>
            <a:pPr algn="justLow"/>
            <a:r>
              <a:rPr lang="fa-IR" dirty="0">
                <a:solidFill>
                  <a:schemeClr val="tx1"/>
                </a:solidFill>
              </a:rPr>
              <a:t>1</a:t>
            </a:r>
            <a:r>
              <a:rPr lang="fa-IR" sz="2800" dirty="0">
                <a:solidFill>
                  <a:schemeClr val="tx1"/>
                </a:solidFill>
              </a:rPr>
              <a:t>-آیا نام اشکال هندسی را میتوانید نام ببرید؟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</a:rPr>
              <a:t>2-آیا شمامیتوانید اشکال هندسی را تشخیص دهید؟</a:t>
            </a:r>
          </a:p>
          <a:p>
            <a:pPr algn="justLow"/>
            <a:r>
              <a:rPr lang="fa-IR" sz="2800" dirty="0">
                <a:solidFill>
                  <a:schemeClr val="tx1"/>
                </a:solidFill>
              </a:rPr>
              <a:t>3-آیا اشکال را در اطراف خود مشاهده کرده اید؟</a:t>
            </a:r>
          </a:p>
        </p:txBody>
      </p:sp>
    </p:spTree>
    <p:extLst>
      <p:ext uri="{BB962C8B-B14F-4D97-AF65-F5344CB8AC3E}">
        <p14:creationId xmlns:p14="http://schemas.microsoft.com/office/powerpoint/2010/main" val="1990466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836712"/>
            <a:ext cx="6768752" cy="16927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/>
              <a:t>پیش نیازها:</a:t>
            </a:r>
          </a:p>
          <a:p>
            <a:pPr algn="r" rtl="1"/>
            <a:r>
              <a:rPr lang="fa-IR" sz="3200" dirty="0"/>
              <a:t>به اشکال با دقت نگاه کنید </a:t>
            </a:r>
          </a:p>
          <a:p>
            <a:pPr algn="r" rtl="1"/>
            <a:r>
              <a:rPr lang="fa-IR" sz="3200" dirty="0"/>
              <a:t>معلم به گره ها خمیر بازی میدهد</a:t>
            </a:r>
          </a:p>
        </p:txBody>
      </p:sp>
    </p:spTree>
    <p:extLst>
      <p:ext uri="{BB962C8B-B14F-4D97-AF65-F5344CB8AC3E}">
        <p14:creationId xmlns:p14="http://schemas.microsoft.com/office/powerpoint/2010/main" val="26475932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52736"/>
            <a:ext cx="74168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انتخاب محتوای مناسب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2060848"/>
            <a:ext cx="640871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کتاب سال دوم ابتدایی، درس سوم </a:t>
            </a:r>
          </a:p>
          <a:p>
            <a:pPr algn="r" rtl="1"/>
            <a:r>
              <a:rPr lang="fa-IR" sz="2800" dirty="0"/>
              <a:t>اشکال هندسی </a:t>
            </a:r>
          </a:p>
        </p:txBody>
      </p:sp>
    </p:spTree>
    <p:extLst>
      <p:ext uri="{BB962C8B-B14F-4D97-AF65-F5344CB8AC3E}">
        <p14:creationId xmlns:p14="http://schemas.microsoft.com/office/powerpoint/2010/main" val="38022630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335" y="404664"/>
            <a:ext cx="842493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dirty="0"/>
              <a:t>انتخاب رسانه ها:</a:t>
            </a:r>
          </a:p>
          <a:p>
            <a:pPr algn="r" rtl="1"/>
            <a:r>
              <a:rPr lang="fa-IR" sz="2800" dirty="0"/>
              <a:t>تخته سیاه،خمیر بازی،دفترچه ثبت فعالیت های گروهی،کارت امتیاز</a:t>
            </a:r>
          </a:p>
          <a:p>
            <a:pPr algn="r" rtl="1"/>
            <a:endParaRPr lang="fa-IR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708597" y="2060847"/>
            <a:ext cx="7056784" cy="15081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600" dirty="0"/>
              <a:t>ارزشیابی پایانی:</a:t>
            </a:r>
          </a:p>
          <a:p>
            <a:pPr algn="r" rtl="1"/>
            <a:r>
              <a:rPr lang="fa-IR" sz="2800" dirty="0"/>
              <a:t>کدام اشکال دارای 4ضلع مساوی است؟</a:t>
            </a:r>
          </a:p>
          <a:p>
            <a:pPr algn="r" rtl="1"/>
            <a:r>
              <a:rPr lang="fa-IR" sz="2800" dirty="0"/>
              <a:t>اشکال هندسی را با خمیر بازی بسازید؟</a:t>
            </a:r>
          </a:p>
        </p:txBody>
      </p:sp>
    </p:spTree>
    <p:extLst>
      <p:ext uri="{BB962C8B-B14F-4D97-AF65-F5344CB8AC3E}">
        <p14:creationId xmlns:p14="http://schemas.microsoft.com/office/powerpoint/2010/main" val="41681290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836712"/>
            <a:ext cx="73448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ارایه درس: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1640" y="2060848"/>
            <a:ext cx="66247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/>
            <a:r>
              <a:rPr lang="fa-IR" dirty="0"/>
              <a:t>به شکل های زیر چند ضلعی می گویند.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5344672" y="3900625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Isosceles Triangle 5"/>
          <p:cNvSpPr/>
          <p:nvPr/>
        </p:nvSpPr>
        <p:spPr>
          <a:xfrm>
            <a:off x="4283968" y="3901698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Isosceles Triangle 6"/>
          <p:cNvSpPr/>
          <p:nvPr/>
        </p:nvSpPr>
        <p:spPr>
          <a:xfrm>
            <a:off x="4814320" y="4843729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2555776" y="390062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1632970" y="484372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3082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80728"/>
            <a:ext cx="691276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400" dirty="0"/>
              <a:t>دو شکل زیر دو مثلث هستند </a:t>
            </a:r>
          </a:p>
          <a:p>
            <a:pPr algn="r" rtl="1"/>
            <a:r>
              <a:rPr lang="fa-IR" sz="2400" dirty="0"/>
              <a:t>چه تفات ها و شباهت هایی دارند </a:t>
            </a:r>
          </a:p>
          <a:p>
            <a:pPr algn="justLow" rtl="1"/>
            <a:endParaRPr lang="fa-IR" sz="2400" dirty="0"/>
          </a:p>
        </p:txBody>
      </p:sp>
      <p:sp>
        <p:nvSpPr>
          <p:cNvPr id="3" name="Right Triangle 2"/>
          <p:cNvSpPr/>
          <p:nvPr/>
        </p:nvSpPr>
        <p:spPr>
          <a:xfrm>
            <a:off x="5364088" y="2816013"/>
            <a:ext cx="2205959" cy="187588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Isosceles Triangle 3"/>
          <p:cNvSpPr/>
          <p:nvPr/>
        </p:nvSpPr>
        <p:spPr>
          <a:xfrm>
            <a:off x="1187624" y="2852936"/>
            <a:ext cx="2212832" cy="1802038"/>
          </a:xfrm>
          <a:prstGeom prst="triangle">
            <a:avLst>
              <a:gd name="adj" fmla="val 51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553276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124</TotalTime>
  <Words>231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Tahoma</vt:lpstr>
      <vt:lpstr>Wingdings 3</vt:lpstr>
      <vt:lpstr>Wisp</vt:lpstr>
      <vt:lpstr>بسم الله الرحمان رحیم </vt:lpstr>
      <vt:lpstr>هدف های آرمانی:</vt:lpstr>
      <vt:lpstr>هدف های جزیی: </vt:lpstr>
      <vt:lpstr>پیش آزمون: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الرحمان رحیم</dc:title>
  <dc:creator>nasle-javan</dc:creator>
  <cp:lastModifiedBy>Meisam</cp:lastModifiedBy>
  <cp:revision>14</cp:revision>
  <dcterms:created xsi:type="dcterms:W3CDTF">2015-05-16T14:27:15Z</dcterms:created>
  <dcterms:modified xsi:type="dcterms:W3CDTF">2016-08-17T13:34:02Z</dcterms:modified>
</cp:coreProperties>
</file>