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B77C71-2271-434F-A43A-D75302D5C871}" type="datetimeFigureOut">
              <a:rPr lang="en-US" smtClean="0"/>
              <a:pPr/>
              <a:t>11/11/2017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A2E3206-91BD-4BED-A945-5FD1353A19D0}"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E3206-91BD-4BED-A945-5FD1353A19D0}"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7" name="Slide Number Placeholder 6"/>
          <p:cNvSpPr>
            <a:spLocks noGrp="1"/>
          </p:cNvSpPr>
          <p:nvPr>
            <p:ph type="sldNum" sz="quarter" idx="12"/>
          </p:nvPr>
        </p:nvSpPr>
        <p:spPr/>
        <p:txBody>
          <a:bodyPr/>
          <a:lstStyle/>
          <a:p>
            <a:fld id="{CA2E3206-91BD-4BED-A945-5FD1353A19D0}"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77C71-2271-434F-A43A-D75302D5C871}" type="datetimeFigureOut">
              <a:rPr lang="en-US" smtClean="0"/>
              <a:pPr/>
              <a:t>11/11/2017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A2E3206-91BD-4BED-A945-5FD1353A19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B77C71-2271-434F-A43A-D75302D5C871}" type="datetimeFigureOut">
              <a:rPr lang="en-US" smtClean="0"/>
              <a:pPr/>
              <a:t>11/11/2017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A2E3206-91BD-4BED-A945-5FD1353A19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rel.ir/fa/News-View-2326.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rel.ir/fa/News-View-2266.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rel.ir/fa/News-View-192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rel.ir/fa/News-View-1521.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rel.ir/fa/News-View-941.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dofengineers.com/projects/11050_21.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rel.ir/fa/News-View-2368.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dofengineers.com/projects/11050_6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atlasy.ir/atlas/?attachment_id=368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atlasy.ir/atlas/?attachment_id=369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atlasy.ir/atlas/?attachment_id=368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atlasy.ir/atlas/?attachment_id=368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atlasy.ir/atlas/?attachment_id=374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atlasy.ir/atlas/?attachment_id=3746"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atlasy.ir/atlas/?attachment_id=3748"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rel.ir/fa/News-View-2368.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atlasy.ir/atlas/?attachment_id=3179"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tlasy.ir/atlas/?attachment_id=3180"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www.atlasy.ir/atlas/?attachment_id=318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atlasy.ir/atlas/?attachment_id=3183"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www.atlasy.ir/atlas/?attachment_id=3185"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dir.wikipg.com/images/kc2/context/images/Art-Science-Museum-Maria-Bay-Sands-Singapore.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dir.wikipg.com/images/kc2/context/images/bahman/45359142.jpg" TargetMode="Externa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dir.wikipg.com/images/kc2/context/images/bahman/ASMiLight880x800.jp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ad009cdnb.archdaily.net/wp-content/uploads/2013/08/52128a03e8e44e2030000219_ad-classics-niter-i-contemporary-art-museum-oscar-niemeyer_cimg7863-1000x666.jpg"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rel.ir/fa/News-View-2368.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rel.ir/fa/News-View-2326.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rel.ir/fa/News-View-2326.html"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dirty="0" smtClean="0"/>
              <a:t>به نام او</a:t>
            </a:r>
            <a:br>
              <a:rPr lang="fa-IR" sz="3200" dirty="0" smtClean="0"/>
            </a:br>
            <a:r>
              <a:rPr lang="fa-IR" sz="3200" dirty="0"/>
              <a:t/>
            </a:r>
            <a:br>
              <a:rPr lang="fa-IR" sz="3200" dirty="0"/>
            </a:br>
            <a:endParaRPr lang="en-US" sz="3200" dirty="0"/>
          </a:p>
        </p:txBody>
      </p:sp>
      <p:sp>
        <p:nvSpPr>
          <p:cNvPr id="3" name="Subtitle 2"/>
          <p:cNvSpPr>
            <a:spLocks noGrp="1"/>
          </p:cNvSpPr>
          <p:nvPr>
            <p:ph type="subTitle" idx="1"/>
          </p:nvPr>
        </p:nvSpPr>
        <p:spPr/>
        <p:txBody>
          <a:bodyPr/>
          <a:lstStyle/>
          <a:p>
            <a:r>
              <a:rPr lang="fa-IR" dirty="0" smtClean="0"/>
              <a:t>پروژه طرح 3</a:t>
            </a:r>
            <a:endParaRPr lang="en-US" dirty="0"/>
          </a:p>
        </p:txBody>
      </p:sp>
    </p:spTree>
    <p:extLst>
      <p:ext uri="{BB962C8B-B14F-4D97-AF65-F5344CB8AC3E}">
        <p14:creationId xmlns:p14="http://schemas.microsoft.com/office/powerpoint/2010/main" xmlns="" val="286747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24744" cy="1143000"/>
          </a:xfrm>
        </p:spPr>
        <p:txBody>
          <a:bodyPr>
            <a:normAutofit/>
          </a:bodyPr>
          <a:lstStyle/>
          <a:p>
            <a:pPr algn="r"/>
            <a:r>
              <a:rPr lang="fa-IR" sz="2400" dirty="0" smtClean="0"/>
              <a:t>کانسپت: مکعب بی انتها</a:t>
            </a:r>
            <a:endParaRPr lang="en-US" sz="2400" dirty="0"/>
          </a:p>
        </p:txBody>
      </p:sp>
      <p:pic>
        <p:nvPicPr>
          <p:cNvPr id="4" name="Content Placeholder 3" descr="طراحی موزه ملی افغانستان">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752600"/>
            <a:ext cx="6781800" cy="4343400"/>
          </a:xfrm>
          <a:prstGeom prst="rect">
            <a:avLst/>
          </a:prstGeom>
          <a:noFill/>
          <a:ln>
            <a:noFill/>
          </a:ln>
        </p:spPr>
      </p:pic>
    </p:spTree>
    <p:extLst>
      <p:ext uri="{BB962C8B-B14F-4D97-AF65-F5344CB8AC3E}">
        <p14:creationId xmlns:p14="http://schemas.microsoft.com/office/powerpoint/2010/main" xmlns="" val="326366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024744" cy="1143000"/>
          </a:xfrm>
        </p:spPr>
        <p:txBody>
          <a:bodyPr>
            <a:normAutofit/>
          </a:bodyPr>
          <a:lstStyle/>
          <a:p>
            <a:pPr algn="r"/>
            <a:r>
              <a:rPr lang="fa-IR" sz="2400" dirty="0" smtClean="0"/>
              <a:t>3.</a:t>
            </a:r>
            <a:r>
              <a:rPr lang="ar-SA" sz="2400" dirty="0"/>
              <a:t> موزه جدید هنر امریکای لاتین در میامی</a:t>
            </a:r>
            <a:r>
              <a:rPr lang="en-US" sz="2400" dirty="0"/>
              <a:t/>
            </a:r>
            <a:br>
              <a:rPr lang="en-US" sz="2400" dirty="0"/>
            </a:br>
            <a:endParaRPr lang="en-US" sz="2400" dirty="0"/>
          </a:p>
        </p:txBody>
      </p:sp>
      <p:pic>
        <p:nvPicPr>
          <p:cNvPr id="4" name="Content Placeholder 3" descr="موزه جدید هنر امریکای لاتین در میامی">
            <a:hlinkClick r:id="rId2" tooltip="&quot;موزه جدید هنر امریکای لاتین در میامی&quot;"/>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828800"/>
            <a:ext cx="6553200" cy="4114800"/>
          </a:xfrm>
          <a:prstGeom prst="rect">
            <a:avLst/>
          </a:prstGeom>
          <a:noFill/>
          <a:ln>
            <a:noFill/>
          </a:ln>
        </p:spPr>
      </p:pic>
    </p:spTree>
    <p:extLst>
      <p:ext uri="{BB962C8B-B14F-4D97-AF65-F5344CB8AC3E}">
        <p14:creationId xmlns:p14="http://schemas.microsoft.com/office/powerpoint/2010/main" xmlns="" val="159480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معماری موزه ، موزه آمریکای لاتین ، طراحی و کانسپت موز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066800"/>
            <a:ext cx="6400800" cy="3733800"/>
          </a:xfrm>
          <a:prstGeom prst="rect">
            <a:avLst/>
          </a:prstGeom>
          <a:noFill/>
          <a:ln>
            <a:noFill/>
          </a:ln>
        </p:spPr>
      </p:pic>
      <p:sp>
        <p:nvSpPr>
          <p:cNvPr id="5" name="Rectangle 4"/>
          <p:cNvSpPr/>
          <p:nvPr/>
        </p:nvSpPr>
        <p:spPr>
          <a:xfrm>
            <a:off x="1219200" y="5120353"/>
            <a:ext cx="7086600" cy="646331"/>
          </a:xfrm>
          <a:prstGeom prst="rect">
            <a:avLst/>
          </a:prstGeom>
        </p:spPr>
        <p:txBody>
          <a:bodyPr wrap="square">
            <a:spAutoFit/>
          </a:bodyPr>
          <a:lstStyle/>
          <a:p>
            <a:pPr algn="r"/>
            <a:r>
              <a:rPr lang="ar-SA" dirty="0"/>
              <a:t>به دلیل اینکه تراس های طبقات مختلف، قطعات هنری را در فضای باز در بر خواهند گرفت می توان آنرا  باغهای حجاری شده نامگذاری کرد.</a:t>
            </a:r>
            <a:endParaRPr lang="en-US" dirty="0"/>
          </a:p>
        </p:txBody>
      </p:sp>
    </p:spTree>
    <p:extLst>
      <p:ext uri="{BB962C8B-B14F-4D97-AF65-F5344CB8AC3E}">
        <p14:creationId xmlns:p14="http://schemas.microsoft.com/office/powerpoint/2010/main" xmlns="" val="366842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24744" cy="1143000"/>
          </a:xfrm>
        </p:spPr>
        <p:txBody>
          <a:bodyPr>
            <a:normAutofit/>
          </a:bodyPr>
          <a:lstStyle/>
          <a:p>
            <a:pPr algn="r"/>
            <a:r>
              <a:rPr lang="fa-IR" sz="2400" dirty="0" smtClean="0"/>
              <a:t>کانسپت : </a:t>
            </a:r>
            <a:r>
              <a:rPr lang="ar-SA" sz="2400" b="1" dirty="0"/>
              <a:t>کیفیت زیبایی در زندگی</a:t>
            </a:r>
            <a:endParaRPr lang="en-US" sz="2400" dirty="0"/>
          </a:p>
        </p:txBody>
      </p:sp>
      <p:pic>
        <p:nvPicPr>
          <p:cNvPr id="4" name="Content Placeholder 3" descr="معماری موزه ، موزه آمریکای لاتین ، طراحی و کانسپت موز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897040"/>
            <a:ext cx="6781800" cy="4122760"/>
          </a:xfrm>
          <a:prstGeom prst="rect">
            <a:avLst/>
          </a:prstGeom>
          <a:noFill/>
          <a:ln>
            <a:noFill/>
          </a:ln>
        </p:spPr>
      </p:pic>
    </p:spTree>
    <p:extLst>
      <p:ext uri="{BB962C8B-B14F-4D97-AF65-F5344CB8AC3E}">
        <p14:creationId xmlns:p14="http://schemas.microsoft.com/office/powerpoint/2010/main" xmlns="" val="205309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024744" cy="685800"/>
          </a:xfrm>
        </p:spPr>
        <p:txBody>
          <a:bodyPr>
            <a:normAutofit/>
          </a:bodyPr>
          <a:lstStyle/>
          <a:p>
            <a:pPr algn="r"/>
            <a:r>
              <a:rPr lang="fa-IR" sz="2000" dirty="0" smtClean="0"/>
              <a:t>کاری از کریستین کرز</a:t>
            </a:r>
            <a:r>
              <a:rPr lang="en-US" sz="2000" dirty="0" smtClean="0"/>
              <a:t> Guangzhou</a:t>
            </a:r>
            <a:r>
              <a:rPr lang="fa-IR" sz="2000" dirty="0" smtClean="0"/>
              <a:t>4.</a:t>
            </a:r>
            <a:r>
              <a:rPr lang="ar-SA" sz="2000" dirty="0"/>
              <a:t> ساختمانهای </a:t>
            </a:r>
            <a:r>
              <a:rPr lang="ar-SA" sz="2000" dirty="0" smtClean="0"/>
              <a:t>فرهنگی</a:t>
            </a:r>
            <a:r>
              <a:rPr lang="fa-IR" sz="2000" dirty="0" smtClean="0"/>
              <a:t> </a:t>
            </a:r>
            <a:endParaRPr lang="en-US" sz="2000" dirty="0"/>
          </a:p>
        </p:txBody>
      </p:sp>
      <p:pic>
        <p:nvPicPr>
          <p:cNvPr id="4" name="Content Placeholder 3" descr="طرح  موزه شهر Guangzhou از معمار Christian kerez"/>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1" y="2057400"/>
            <a:ext cx="6781800" cy="3962400"/>
          </a:xfrm>
          <a:prstGeom prst="rect">
            <a:avLst/>
          </a:prstGeom>
          <a:noFill/>
          <a:ln>
            <a:noFill/>
          </a:ln>
        </p:spPr>
      </p:pic>
    </p:spTree>
    <p:extLst>
      <p:ext uri="{BB962C8B-B14F-4D97-AF65-F5344CB8AC3E}">
        <p14:creationId xmlns:p14="http://schemas.microsoft.com/office/powerpoint/2010/main" xmlns="" val="423476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49618"/>
            <a:ext cx="7024744" cy="721045"/>
          </a:xfrm>
        </p:spPr>
        <p:txBody>
          <a:bodyPr/>
          <a:lstStyle/>
          <a:p>
            <a:pPr algn="r"/>
            <a:endParaRPr lang="en-US"/>
          </a:p>
        </p:txBody>
      </p:sp>
      <p:sp>
        <p:nvSpPr>
          <p:cNvPr id="3" name="Content Placeholder 2"/>
          <p:cNvSpPr>
            <a:spLocks noGrp="1"/>
          </p:cNvSpPr>
          <p:nvPr>
            <p:ph idx="1"/>
          </p:nvPr>
        </p:nvSpPr>
        <p:spPr>
          <a:xfrm>
            <a:off x="762000" y="4724400"/>
            <a:ext cx="7590430" cy="1562547"/>
          </a:xfrm>
        </p:spPr>
        <p:txBody>
          <a:bodyPr>
            <a:normAutofit/>
          </a:bodyPr>
          <a:lstStyle/>
          <a:p>
            <a:pPr algn="r"/>
            <a:r>
              <a:rPr lang="ar-SA" sz="1800" dirty="0"/>
              <a:t>مجموعه این سه موزه در اطراف یک پارک ملی شکل خواهد گرفت و برای حفظ پیوستگی در سایت، دسترسی های اصلی به صورت زیرگذر گسترش یافته اند تا منظری یکدست و متوالی برای دسترسی پیاده بوجود آید. عوارض طبیعی زمین پروژه در اطراف موزه ها و با دسترسی همه جانبه به انستیتو های متعدد ادامه </a:t>
            </a:r>
            <a:r>
              <a:rPr lang="fa-IR" sz="1800" dirty="0" smtClean="0"/>
              <a:t>یافته اند.</a:t>
            </a:r>
            <a:endParaRPr lang="en-US" sz="1800" dirty="0"/>
          </a:p>
        </p:txBody>
      </p:sp>
      <p:pic>
        <p:nvPicPr>
          <p:cNvPr id="4" name="Picture 3" descr="طرح  موزه شهر Guangzhou از معماران Christian kerez"/>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1" y="1066801"/>
            <a:ext cx="6324600" cy="3581399"/>
          </a:xfrm>
          <a:prstGeom prst="rect">
            <a:avLst/>
          </a:prstGeom>
          <a:noFill/>
          <a:ln>
            <a:noFill/>
          </a:ln>
        </p:spPr>
      </p:pic>
    </p:spTree>
    <p:extLst>
      <p:ext uri="{BB962C8B-B14F-4D97-AF65-F5344CB8AC3E}">
        <p14:creationId xmlns:p14="http://schemas.microsoft.com/office/powerpoint/2010/main" xmlns="" val="290814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طرح  موزه شهر Guangzhou از معماران Christian kerez"/>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958" y="3352801"/>
            <a:ext cx="4048442" cy="2914966"/>
          </a:xfrm>
          <a:prstGeom prst="rect">
            <a:avLst/>
          </a:prstGeom>
          <a:noFill/>
          <a:ln>
            <a:noFill/>
          </a:ln>
        </p:spPr>
      </p:pic>
      <p:pic>
        <p:nvPicPr>
          <p:cNvPr id="4" name="Picture 3" descr="طرح  موزه شهر Guangzhou از معماران Christian kerez"/>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914400"/>
            <a:ext cx="4200842" cy="3263900"/>
          </a:xfrm>
          <a:prstGeom prst="rect">
            <a:avLst/>
          </a:prstGeom>
          <a:noFill/>
          <a:ln>
            <a:noFill/>
          </a:ln>
        </p:spPr>
      </p:pic>
    </p:spTree>
    <p:extLst>
      <p:ext uri="{BB962C8B-B14F-4D97-AF65-F5344CB8AC3E}">
        <p14:creationId xmlns:p14="http://schemas.microsoft.com/office/powerpoint/2010/main" xmlns="" val="382218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722864"/>
          </a:xfrm>
        </p:spPr>
        <p:txBody>
          <a:bodyPr>
            <a:normAutofit/>
          </a:bodyPr>
          <a:lstStyle/>
          <a:p>
            <a:pPr algn="r"/>
            <a:r>
              <a:rPr lang="fa-IR" sz="2000" dirty="0" smtClean="0"/>
              <a:t>کانسپت : مجسمه های ارگانیک </a:t>
            </a:r>
            <a:endParaRPr lang="en-US" sz="2000" dirty="0"/>
          </a:p>
        </p:txBody>
      </p:sp>
      <p:pic>
        <p:nvPicPr>
          <p:cNvPr id="4" name="Content Placeholder 3" descr="طرح  موزه شهر Guangzhou از معمار Christian kerez"/>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752600"/>
            <a:ext cx="6324599" cy="4267200"/>
          </a:xfrm>
          <a:prstGeom prst="rect">
            <a:avLst/>
          </a:prstGeom>
          <a:noFill/>
          <a:ln>
            <a:noFill/>
          </a:ln>
        </p:spPr>
      </p:pic>
    </p:spTree>
    <p:extLst>
      <p:ext uri="{BB962C8B-B14F-4D97-AF65-F5344CB8AC3E}">
        <p14:creationId xmlns:p14="http://schemas.microsoft.com/office/powerpoint/2010/main" xmlns="" val="304612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838200"/>
          </a:xfrm>
        </p:spPr>
        <p:txBody>
          <a:bodyPr>
            <a:normAutofit/>
          </a:bodyPr>
          <a:lstStyle/>
          <a:p>
            <a:pPr algn="r"/>
            <a:r>
              <a:rPr lang="fa-IR" sz="2000" dirty="0" smtClean="0"/>
              <a:t>5.</a:t>
            </a:r>
            <a:r>
              <a:rPr lang="ar-SA" sz="2000" dirty="0"/>
              <a:t> طرح مفهومی موزه بالیوود/استودیو طراحی یزدانی</a:t>
            </a:r>
            <a:r>
              <a:rPr lang="en-US" sz="2000" dirty="0"/>
              <a:t/>
            </a:r>
            <a:br>
              <a:rPr lang="en-US" sz="2000" dirty="0"/>
            </a:br>
            <a:endParaRPr lang="en-US" sz="2000" dirty="0"/>
          </a:p>
        </p:txBody>
      </p:sp>
      <p:pic>
        <p:nvPicPr>
          <p:cNvPr id="4" name="Content Placeholder 3" descr="طرح مفهومی موزه بالیوود/استودیو طراحی یزدانی"/>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752600"/>
            <a:ext cx="6477000" cy="4191000"/>
          </a:xfrm>
          <a:prstGeom prst="rect">
            <a:avLst/>
          </a:prstGeom>
          <a:noFill/>
          <a:ln>
            <a:noFill/>
          </a:ln>
        </p:spPr>
      </p:pic>
    </p:spTree>
    <p:extLst>
      <p:ext uri="{BB962C8B-B14F-4D97-AF65-F5344CB8AC3E}">
        <p14:creationId xmlns:p14="http://schemas.microsoft.com/office/powerpoint/2010/main" xmlns="" val="118899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4876800"/>
            <a:ext cx="7696200" cy="1486348"/>
          </a:xfrm>
        </p:spPr>
        <p:txBody>
          <a:bodyPr>
            <a:normAutofit lnSpcReduction="10000"/>
          </a:bodyPr>
          <a:lstStyle/>
          <a:p>
            <a:pPr algn="r"/>
            <a:r>
              <a:rPr lang="ar-SA" sz="1800" dirty="0"/>
              <a:t>این طراحی، تظاهر فیزیکی از یک پاسخ عاطفی به سینمای هند است</a:t>
            </a:r>
            <a:r>
              <a:rPr lang="ar-SA" sz="1800" dirty="0" smtClean="0"/>
              <a:t>.</a:t>
            </a:r>
            <a:endParaRPr lang="fa-IR" sz="1800" dirty="0" smtClean="0"/>
          </a:p>
          <a:p>
            <a:pPr algn="r"/>
            <a:r>
              <a:rPr lang="ar-SA" sz="1800" dirty="0"/>
              <a:t>. این موزه از 3 بخش اصلی تشکیل شده </a:t>
            </a:r>
            <a:r>
              <a:rPr lang="ar-SA" sz="1800" dirty="0" smtClean="0"/>
              <a:t>است</a:t>
            </a:r>
            <a:r>
              <a:rPr lang="fa-IR" sz="1800" dirty="0" smtClean="0"/>
              <a:t>، </a:t>
            </a:r>
            <a:r>
              <a:rPr lang="ar-SA" sz="1800" dirty="0"/>
              <a:t>شامل: موزه هنر و سینمای هندوستان، سالن سینما، سالن تئاتر و باغ سینما می </a:t>
            </a:r>
            <a:r>
              <a:rPr lang="ar-SA" sz="1800" dirty="0" smtClean="0"/>
              <a:t>باشد</a:t>
            </a:r>
            <a:r>
              <a:rPr lang="fa-IR" sz="1800" dirty="0" smtClean="0"/>
              <a:t>.</a:t>
            </a:r>
          </a:p>
          <a:p>
            <a:pPr algn="r"/>
            <a:r>
              <a:rPr lang="ar-SA" sz="1800" dirty="0"/>
              <a:t>طراحی موزه بالیوود با توجه به حجمی پویا و قدرتمند شکل گرفته است تا پاسخگویی نیازهای هنری و تأثیرگذار سینمای هند </a:t>
            </a:r>
            <a:r>
              <a:rPr lang="ar-SA" sz="1800" dirty="0" smtClean="0"/>
              <a:t>باشد</a:t>
            </a:r>
            <a:r>
              <a:rPr lang="fa-IR" sz="1800" dirty="0" smtClean="0"/>
              <a:t>.</a:t>
            </a:r>
          </a:p>
        </p:txBody>
      </p:sp>
      <p:pic>
        <p:nvPicPr>
          <p:cNvPr id="4" name="Picture 3" descr="طرح مفهومی موزه بالیوود/استودیو طراحی یزدانی">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914401"/>
            <a:ext cx="6553200" cy="3810000"/>
          </a:xfrm>
          <a:prstGeom prst="rect">
            <a:avLst/>
          </a:prstGeom>
          <a:noFill/>
          <a:ln>
            <a:noFill/>
          </a:ln>
        </p:spPr>
      </p:pic>
    </p:spTree>
    <p:extLst>
      <p:ext uri="{BB962C8B-B14F-4D97-AF65-F5344CB8AC3E}">
        <p14:creationId xmlns:p14="http://schemas.microsoft.com/office/powerpoint/2010/main" xmlns="" val="184540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fontScale="90000"/>
          </a:bodyPr>
          <a:lstStyle/>
          <a:p>
            <a:pPr algn="r"/>
            <a:r>
              <a:rPr lang="fa-IR" dirty="0" smtClean="0"/>
              <a:t/>
            </a:r>
            <a:br>
              <a:rPr lang="fa-IR" dirty="0" smtClean="0"/>
            </a:br>
            <a:r>
              <a:rPr lang="fa-IR" dirty="0" smtClean="0"/>
              <a:t/>
            </a:r>
            <a:br>
              <a:rPr lang="fa-IR" dirty="0" smtClean="0"/>
            </a:br>
            <a:r>
              <a:rPr lang="fa-IR" dirty="0"/>
              <a:t/>
            </a:r>
            <a:br>
              <a:rPr lang="fa-IR" dirty="0"/>
            </a:br>
            <a:r>
              <a:rPr lang="fa-IR" dirty="0" smtClean="0"/>
              <a:t/>
            </a:r>
            <a:br>
              <a:rPr lang="fa-IR" dirty="0" smtClean="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پروژه طرح 3</a:t>
            </a:r>
            <a:endParaRPr lang="en-US" dirty="0"/>
          </a:p>
        </p:txBody>
      </p:sp>
      <p:sp>
        <p:nvSpPr>
          <p:cNvPr id="3" name="Content Placeholder 2"/>
          <p:cNvSpPr>
            <a:spLocks noGrp="1"/>
          </p:cNvSpPr>
          <p:nvPr>
            <p:ph idx="1"/>
          </p:nvPr>
        </p:nvSpPr>
        <p:spPr>
          <a:xfrm>
            <a:off x="1219200" y="2590800"/>
            <a:ext cx="6777317" cy="3508977"/>
          </a:xfrm>
        </p:spPr>
        <p:txBody>
          <a:bodyPr/>
          <a:lstStyle/>
          <a:p>
            <a:pPr algn="r"/>
            <a:r>
              <a:rPr lang="fa-IR" dirty="0" smtClean="0"/>
              <a:t>موضوع : 20 موزه همراه با کانسپت </a:t>
            </a:r>
            <a:endParaRPr lang="fa-IR" dirty="0"/>
          </a:p>
          <a:p>
            <a:pPr algn="r"/>
            <a:endParaRPr lang="fa-IR" dirty="0" smtClean="0"/>
          </a:p>
          <a:p>
            <a:pPr algn="r"/>
            <a:endParaRPr lang="fa-IR" dirty="0"/>
          </a:p>
          <a:p>
            <a:pPr algn="r"/>
            <a:endParaRPr lang="fa-IR" dirty="0" smtClean="0"/>
          </a:p>
        </p:txBody>
      </p:sp>
    </p:spTree>
    <p:extLst>
      <p:ext uri="{BB962C8B-B14F-4D97-AF65-F5344CB8AC3E}">
        <p14:creationId xmlns:p14="http://schemas.microsoft.com/office/powerpoint/2010/main" xmlns="" val="2283731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722864"/>
          </a:xfrm>
        </p:spPr>
        <p:txBody>
          <a:bodyPr>
            <a:normAutofit/>
          </a:bodyPr>
          <a:lstStyle/>
          <a:p>
            <a:pPr algn="r"/>
            <a:r>
              <a:rPr lang="fa-IR" sz="2000" dirty="0" smtClean="0"/>
              <a:t>کاسپت : زن در حال رقص </a:t>
            </a:r>
            <a:endParaRPr lang="en-US" sz="2000" dirty="0"/>
          </a:p>
        </p:txBody>
      </p:sp>
      <p:sp>
        <p:nvSpPr>
          <p:cNvPr id="3" name="Content Placeholder 2"/>
          <p:cNvSpPr>
            <a:spLocks noGrp="1"/>
          </p:cNvSpPr>
          <p:nvPr>
            <p:ph idx="1"/>
          </p:nvPr>
        </p:nvSpPr>
        <p:spPr/>
        <p:txBody>
          <a:bodyPr/>
          <a:lstStyle/>
          <a:p>
            <a:endParaRPr lang="en-US" dirty="0"/>
          </a:p>
        </p:txBody>
      </p:sp>
      <p:pic>
        <p:nvPicPr>
          <p:cNvPr id="1026" name="Picture 2" descr="C:\Users\Asus\Desktop\1321999733-bollywood-museum-013-1000x7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828800"/>
            <a:ext cx="70104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56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646664"/>
          </a:xfrm>
        </p:spPr>
        <p:txBody>
          <a:bodyPr>
            <a:normAutofit/>
          </a:bodyPr>
          <a:lstStyle/>
          <a:p>
            <a:pPr algn="r"/>
            <a:r>
              <a:rPr lang="fa-IR" sz="2000" dirty="0" smtClean="0"/>
              <a:t> آمریکا</a:t>
            </a:r>
            <a:r>
              <a:rPr lang="en-US" sz="2000" dirty="0" err="1" smtClean="0"/>
              <a:t>Kenneasaw</a:t>
            </a:r>
            <a:r>
              <a:rPr lang="en-US" sz="2000" dirty="0" smtClean="0"/>
              <a:t> </a:t>
            </a:r>
            <a:r>
              <a:rPr lang="fa-IR" sz="2000" dirty="0" smtClean="0"/>
              <a:t>6.</a:t>
            </a:r>
            <a:r>
              <a:rPr lang="ar-SA" sz="2000" dirty="0"/>
              <a:t> موزه هنر زاکرمن در دانشگاه</a:t>
            </a:r>
            <a:endParaRPr lang="en-US" sz="2000" dirty="0"/>
          </a:p>
        </p:txBody>
      </p:sp>
      <p:pic>
        <p:nvPicPr>
          <p:cNvPr id="4" name="Content Placeholder 3" descr="موزه هنر زاکرمن در دانشگاه Kenneasaw آمریکا"/>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2057400"/>
            <a:ext cx="6476999" cy="3775075"/>
          </a:xfrm>
          <a:prstGeom prst="rect">
            <a:avLst/>
          </a:prstGeom>
          <a:noFill/>
          <a:ln>
            <a:noFill/>
          </a:ln>
        </p:spPr>
      </p:pic>
    </p:spTree>
    <p:extLst>
      <p:ext uri="{BB962C8B-B14F-4D97-AF65-F5344CB8AC3E}">
        <p14:creationId xmlns:p14="http://schemas.microsoft.com/office/powerpoint/2010/main" xmlns="" val="320643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609600"/>
          </a:xfrm>
        </p:spPr>
        <p:txBody>
          <a:bodyPr>
            <a:normAutofit/>
          </a:bodyPr>
          <a:lstStyle/>
          <a:p>
            <a:pPr algn="r"/>
            <a:r>
              <a:rPr lang="fa-IR" sz="2000" dirty="0" smtClean="0"/>
              <a:t>کانسپت : نمای متحرک </a:t>
            </a:r>
            <a:endParaRPr lang="en-US" sz="2000" dirty="0"/>
          </a:p>
        </p:txBody>
      </p:sp>
      <p:pic>
        <p:nvPicPr>
          <p:cNvPr id="5" name="Content Placeholder 4" descr="موزه هنر زاکرمن در دانشگاه Kenneasaw آمریکا"/>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600200"/>
            <a:ext cx="6477000" cy="3276600"/>
          </a:xfrm>
          <a:prstGeom prst="rect">
            <a:avLst/>
          </a:prstGeom>
          <a:noFill/>
          <a:ln>
            <a:noFill/>
          </a:ln>
        </p:spPr>
      </p:pic>
      <p:sp>
        <p:nvSpPr>
          <p:cNvPr id="6" name="Rectangle 5"/>
          <p:cNvSpPr/>
          <p:nvPr/>
        </p:nvSpPr>
        <p:spPr>
          <a:xfrm>
            <a:off x="990600" y="5181600"/>
            <a:ext cx="7239000" cy="923330"/>
          </a:xfrm>
          <a:prstGeom prst="rect">
            <a:avLst/>
          </a:prstGeom>
        </p:spPr>
        <p:txBody>
          <a:bodyPr wrap="square">
            <a:spAutoFit/>
          </a:bodyPr>
          <a:lstStyle/>
          <a:p>
            <a:pPr algn="r"/>
            <a:r>
              <a:rPr lang="fa-IR" dirty="0" smtClean="0"/>
              <a:t>به کارگیری نمای متحرک </a:t>
            </a:r>
            <a:r>
              <a:rPr lang="ar-SA" dirty="0" smtClean="0"/>
              <a:t>مانند </a:t>
            </a:r>
            <a:r>
              <a:rPr lang="ar-SA" dirty="0"/>
              <a:t>یک فیلتر نوری عمل کرده و کنترل شدت نور در طول روز را بر عهده دارد. جنس نما از پانل های مشکی و سفید می باشد که با سنگ سفید ترکیب شده است.</a:t>
            </a:r>
            <a:endParaRPr lang="en-US" dirty="0"/>
          </a:p>
        </p:txBody>
      </p:sp>
    </p:spTree>
    <p:extLst>
      <p:ext uri="{BB962C8B-B14F-4D97-AF65-F5344CB8AC3E}">
        <p14:creationId xmlns:p14="http://schemas.microsoft.com/office/powerpoint/2010/main" xmlns="" val="675339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685800"/>
          </a:xfrm>
        </p:spPr>
        <p:txBody>
          <a:bodyPr>
            <a:normAutofit fontScale="90000"/>
          </a:bodyPr>
          <a:lstStyle/>
          <a:p>
            <a:pPr algn="r"/>
            <a:r>
              <a:rPr lang="fa-IR" sz="2400" dirty="0" smtClean="0"/>
              <a:t>7.</a:t>
            </a:r>
            <a:r>
              <a:rPr lang="ar-SA" sz="2400" dirty="0"/>
              <a:t> موزه علوم طبیعی برلین</a:t>
            </a:r>
            <a:r>
              <a:rPr lang="en-US" sz="2400" dirty="0"/>
              <a:t/>
            </a:r>
            <a:br>
              <a:rPr lang="en-US" sz="2400" dirty="0"/>
            </a:br>
            <a:endParaRPr lang="en-US" sz="2400" dirty="0"/>
          </a:p>
        </p:txBody>
      </p:sp>
      <p:pic>
        <p:nvPicPr>
          <p:cNvPr id="4" name="Content Placeholder 3" descr="موزه علوم طبیعی برلین"/>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1" y="1600200"/>
            <a:ext cx="6524766" cy="4232275"/>
          </a:xfrm>
          <a:prstGeom prst="rect">
            <a:avLst/>
          </a:prstGeom>
          <a:noFill/>
          <a:ln>
            <a:noFill/>
          </a:ln>
        </p:spPr>
      </p:pic>
    </p:spTree>
    <p:extLst>
      <p:ext uri="{BB962C8B-B14F-4D97-AF65-F5344CB8AC3E}">
        <p14:creationId xmlns:p14="http://schemas.microsoft.com/office/powerpoint/2010/main" xmlns="" val="3088577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990600" y="4953000"/>
            <a:ext cx="7239000" cy="1200329"/>
          </a:xfrm>
          <a:prstGeom prst="rect">
            <a:avLst/>
          </a:prstGeom>
        </p:spPr>
        <p:txBody>
          <a:bodyPr wrap="square">
            <a:spAutoFit/>
          </a:bodyPr>
          <a:lstStyle/>
          <a:p>
            <a:pPr algn="r"/>
            <a:r>
              <a:rPr lang="ar-SA" dirty="0"/>
              <a:t>موزه علوم طبیعی شهر برلین به عنوان یک چشم انداز فوق العاده برای اینشهر به حساب می آید که توسط معتصم عصمت طراحی شده است. حجم کلی این طرح به صورتی ساده طراحی شده است که در سراسر سایت با جریان های طبیعی اطراف خود در ارتباط می باشد.</a:t>
            </a:r>
            <a:endParaRPr lang="en-US" dirty="0"/>
          </a:p>
        </p:txBody>
      </p:sp>
      <p:pic>
        <p:nvPicPr>
          <p:cNvPr id="5" name="Content Placeholder 4" descr="موزه علوم طبیعی برلین">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3540" y="1066800"/>
            <a:ext cx="7256060" cy="3809999"/>
          </a:xfrm>
          <a:prstGeom prst="rect">
            <a:avLst/>
          </a:prstGeom>
          <a:noFill/>
          <a:ln>
            <a:noFill/>
          </a:ln>
        </p:spPr>
      </p:pic>
    </p:spTree>
    <p:extLst>
      <p:ext uri="{BB962C8B-B14F-4D97-AF65-F5344CB8AC3E}">
        <p14:creationId xmlns:p14="http://schemas.microsoft.com/office/powerpoint/2010/main" xmlns="" val="572747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570464"/>
          </a:xfrm>
        </p:spPr>
        <p:txBody>
          <a:bodyPr>
            <a:normAutofit/>
          </a:bodyPr>
          <a:lstStyle/>
          <a:p>
            <a:pPr algn="r"/>
            <a:r>
              <a:rPr lang="fa-IR" sz="2000" dirty="0" smtClean="0"/>
              <a:t>کانسپت : سیالیت در سایت</a:t>
            </a:r>
            <a:endParaRPr lang="en-US" sz="2000" dirty="0"/>
          </a:p>
        </p:txBody>
      </p:sp>
      <p:pic>
        <p:nvPicPr>
          <p:cNvPr id="4" name="Content Placeholder 3" descr="موزه علوم طبیعی برلین"/>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752600"/>
            <a:ext cx="6553200" cy="4191000"/>
          </a:xfrm>
          <a:prstGeom prst="rect">
            <a:avLst/>
          </a:prstGeom>
          <a:noFill/>
          <a:ln>
            <a:noFill/>
          </a:ln>
        </p:spPr>
      </p:pic>
    </p:spTree>
    <p:extLst>
      <p:ext uri="{BB962C8B-B14F-4D97-AF65-F5344CB8AC3E}">
        <p14:creationId xmlns:p14="http://schemas.microsoft.com/office/powerpoint/2010/main" xmlns="" val="2133846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62000"/>
          </a:xfrm>
        </p:spPr>
        <p:txBody>
          <a:bodyPr>
            <a:normAutofit/>
          </a:bodyPr>
          <a:lstStyle/>
          <a:p>
            <a:pPr algn="r"/>
            <a:r>
              <a:rPr lang="fa-IR" sz="2000" dirty="0" smtClean="0"/>
              <a:t>8. موزه هنر دانشگاه کالیفرنیا </a:t>
            </a:r>
            <a:endParaRPr lang="en-US" sz="2000" dirty="0"/>
          </a:p>
        </p:txBody>
      </p:sp>
      <p:pic>
        <p:nvPicPr>
          <p:cNvPr id="4" name="Content Placeholder 3" descr="موزه هنر توسط گروه معماری UC device"/>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828800"/>
            <a:ext cx="6553200" cy="4114800"/>
          </a:xfrm>
          <a:prstGeom prst="rect">
            <a:avLst/>
          </a:prstGeom>
          <a:noFill/>
          <a:ln>
            <a:noFill/>
          </a:ln>
        </p:spPr>
      </p:pic>
    </p:spTree>
    <p:extLst>
      <p:ext uri="{BB962C8B-B14F-4D97-AF65-F5344CB8AC3E}">
        <p14:creationId xmlns:p14="http://schemas.microsoft.com/office/powerpoint/2010/main" xmlns="" val="209004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46664"/>
          </a:xfrm>
        </p:spPr>
        <p:txBody>
          <a:bodyPr>
            <a:normAutofit/>
          </a:bodyPr>
          <a:lstStyle/>
          <a:p>
            <a:pPr algn="r"/>
            <a:r>
              <a:rPr lang="fa-IR" sz="2000" dirty="0" smtClean="0"/>
              <a:t>کانسپت : سنت های کالیفرنیا</a:t>
            </a:r>
            <a:endParaRPr lang="en-US" sz="2000" dirty="0"/>
          </a:p>
        </p:txBody>
      </p:sp>
      <p:pic>
        <p:nvPicPr>
          <p:cNvPr id="4" name="Content Placeholder 3" descr="موزه هنر توسط گروه معماری UC device"/>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828800"/>
            <a:ext cx="6629399" cy="4114800"/>
          </a:xfrm>
          <a:prstGeom prst="rect">
            <a:avLst/>
          </a:prstGeom>
          <a:noFill/>
          <a:ln>
            <a:noFill/>
          </a:ln>
        </p:spPr>
      </p:pic>
    </p:spTree>
    <p:extLst>
      <p:ext uri="{BB962C8B-B14F-4D97-AF65-F5344CB8AC3E}">
        <p14:creationId xmlns:p14="http://schemas.microsoft.com/office/powerpoint/2010/main" xmlns="" val="253909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99064"/>
          </a:xfrm>
        </p:spPr>
        <p:txBody>
          <a:bodyPr>
            <a:normAutofit/>
          </a:bodyPr>
          <a:lstStyle/>
          <a:p>
            <a:pPr algn="r"/>
            <a:r>
              <a:rPr lang="fa-IR" sz="2000" dirty="0" smtClean="0"/>
              <a:t>9.موزه اتومبیل پیترسون</a:t>
            </a:r>
            <a:endParaRPr lang="en-US" sz="2000" dirty="0"/>
          </a:p>
        </p:txBody>
      </p:sp>
      <p:pic>
        <p:nvPicPr>
          <p:cNvPr id="4" name="Content Placeholder 3" descr="بازسازی چشمگیر موزه اتومبیل پیترسون"/>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676400"/>
            <a:ext cx="6324600" cy="4343400"/>
          </a:xfrm>
          <a:prstGeom prst="rect">
            <a:avLst/>
          </a:prstGeom>
          <a:noFill/>
          <a:ln>
            <a:noFill/>
          </a:ln>
        </p:spPr>
      </p:pic>
    </p:spTree>
    <p:extLst>
      <p:ext uri="{BB962C8B-B14F-4D97-AF65-F5344CB8AC3E}">
        <p14:creationId xmlns:p14="http://schemas.microsoft.com/office/powerpoint/2010/main" xmlns="" val="277634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بازسازی چشمگیر موزه اتومبیل پیترسون"/>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990600"/>
            <a:ext cx="7315200" cy="3965575"/>
          </a:xfrm>
          <a:prstGeom prst="rect">
            <a:avLst/>
          </a:prstGeom>
          <a:noFill/>
          <a:ln>
            <a:noFill/>
          </a:ln>
        </p:spPr>
      </p:pic>
      <p:sp>
        <p:nvSpPr>
          <p:cNvPr id="5" name="Rectangle 4"/>
          <p:cNvSpPr/>
          <p:nvPr/>
        </p:nvSpPr>
        <p:spPr>
          <a:xfrm>
            <a:off x="838200" y="5025577"/>
            <a:ext cx="7315200" cy="1200329"/>
          </a:xfrm>
          <a:prstGeom prst="rect">
            <a:avLst/>
          </a:prstGeom>
        </p:spPr>
        <p:txBody>
          <a:bodyPr wrap="square">
            <a:spAutoFit/>
          </a:bodyPr>
          <a:lstStyle/>
          <a:p>
            <a:pPr algn="r"/>
            <a:r>
              <a:rPr lang="ar-SA" dirty="0"/>
              <a:t>برای طرح بیرونی، پیترسون و </a:t>
            </a:r>
            <a:r>
              <a:rPr lang="en-US" dirty="0"/>
              <a:t>KPF</a:t>
            </a:r>
            <a:r>
              <a:rPr lang="ar-SA" dirty="0"/>
              <a:t> به همراه کارشناسان فلز معماری ، به وسیله طرح یک روبان فلزی ضدزنگ و استفاده از رنگ قرمز تند، تصاویر سرعت در حرکت را به بازدیدکننده القا  کرده اند . منحنی های استفاده شده در نما با توجه به سبک ارگانیک، از حرکت سریع خودروها به وجود آمده اند.</a:t>
            </a:r>
            <a:endParaRPr lang="en-US" dirty="0"/>
          </a:p>
        </p:txBody>
      </p:sp>
    </p:spTree>
    <p:extLst>
      <p:ext uri="{BB962C8B-B14F-4D97-AF65-F5344CB8AC3E}">
        <p14:creationId xmlns:p14="http://schemas.microsoft.com/office/powerpoint/2010/main" xmlns="" val="99832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24744" cy="1143000"/>
          </a:xfrm>
        </p:spPr>
        <p:txBody>
          <a:bodyPr>
            <a:normAutofit fontScale="90000"/>
          </a:bodyPr>
          <a:lstStyle/>
          <a:p>
            <a:pPr algn="r"/>
            <a:r>
              <a:rPr lang="fa-IR" sz="2800" dirty="0"/>
              <a:t/>
            </a:r>
            <a:br>
              <a:rPr lang="fa-IR" sz="2800" dirty="0"/>
            </a:br>
            <a:r>
              <a:rPr lang="fa-IR" sz="2800" dirty="0" smtClean="0"/>
              <a:t/>
            </a:r>
            <a:br>
              <a:rPr lang="fa-IR" sz="2800" dirty="0" smtClean="0"/>
            </a:br>
            <a:r>
              <a:rPr lang="fa-IR" sz="2800" dirty="0"/>
              <a:t/>
            </a:r>
            <a:br>
              <a:rPr lang="fa-IR" sz="2800" dirty="0"/>
            </a:br>
            <a:r>
              <a:rPr lang="fa-IR" sz="2800" dirty="0" smtClean="0"/>
              <a:t/>
            </a:r>
            <a:br>
              <a:rPr lang="fa-IR" sz="2800" dirty="0" smtClean="0"/>
            </a:br>
            <a:r>
              <a:rPr lang="fa-IR" sz="2800" dirty="0" smtClean="0"/>
              <a:t>1.طراحی موزه هنری لیون فرانسه</a:t>
            </a:r>
            <a:endParaRPr lang="en-US" sz="2800" dirty="0"/>
          </a:p>
        </p:txBody>
      </p:sp>
      <p:pic>
        <p:nvPicPr>
          <p:cNvPr id="4" name="Content Placeholder 3" descr="طراحی موزه هنری لیون فرانس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057400"/>
            <a:ext cx="6705600" cy="3886199"/>
          </a:xfrm>
          <a:prstGeom prst="rect">
            <a:avLst/>
          </a:prstGeom>
          <a:noFill/>
          <a:ln>
            <a:noFill/>
          </a:ln>
        </p:spPr>
      </p:pic>
    </p:spTree>
    <p:extLst>
      <p:ext uri="{BB962C8B-B14F-4D97-AF65-F5344CB8AC3E}">
        <p14:creationId xmlns:p14="http://schemas.microsoft.com/office/powerpoint/2010/main" xmlns="" val="303347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570464"/>
          </a:xfrm>
        </p:spPr>
        <p:txBody>
          <a:bodyPr>
            <a:normAutofit/>
          </a:bodyPr>
          <a:lstStyle/>
          <a:p>
            <a:pPr algn="r"/>
            <a:r>
              <a:rPr lang="fa-IR" sz="2000" dirty="0" smtClean="0"/>
              <a:t>کانسپت: حرکت خودرو</a:t>
            </a:r>
            <a:endParaRPr lang="en-US" sz="2000" dirty="0"/>
          </a:p>
        </p:txBody>
      </p:sp>
      <p:pic>
        <p:nvPicPr>
          <p:cNvPr id="5" name="Content Placeholder 4" descr="بازسازی چشمگیر موزه اتومبیل پیترسون"/>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752600"/>
            <a:ext cx="6781800" cy="4267200"/>
          </a:xfrm>
          <a:prstGeom prst="rect">
            <a:avLst/>
          </a:prstGeom>
          <a:noFill/>
          <a:ln>
            <a:noFill/>
          </a:ln>
        </p:spPr>
      </p:pic>
    </p:spTree>
    <p:extLst>
      <p:ext uri="{BB962C8B-B14F-4D97-AF65-F5344CB8AC3E}">
        <p14:creationId xmlns:p14="http://schemas.microsoft.com/office/powerpoint/2010/main" xmlns="" val="3315407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7024744" cy="570464"/>
          </a:xfrm>
        </p:spPr>
        <p:txBody>
          <a:bodyPr>
            <a:normAutofit/>
          </a:bodyPr>
          <a:lstStyle/>
          <a:p>
            <a:pPr algn="r"/>
            <a:r>
              <a:rPr lang="fa-IR" sz="2000" dirty="0" smtClean="0"/>
              <a:t>10.موزه هنر و معماری در شبه جزیره عربستان </a:t>
            </a:r>
            <a:endParaRPr lang="en-US" sz="2000" dirty="0"/>
          </a:p>
        </p:txBody>
      </p:sp>
      <p:pic>
        <p:nvPicPr>
          <p:cNvPr id="4" name="Content Placeholder 3" descr="طراحی موزه با کانسپت محیط زیست"/>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752600"/>
            <a:ext cx="6705599" cy="4021137"/>
          </a:xfrm>
          <a:prstGeom prst="rect">
            <a:avLst/>
          </a:prstGeom>
          <a:noFill/>
          <a:ln>
            <a:noFill/>
          </a:ln>
        </p:spPr>
      </p:pic>
    </p:spTree>
    <p:extLst>
      <p:ext uri="{BB962C8B-B14F-4D97-AF65-F5344CB8AC3E}">
        <p14:creationId xmlns:p14="http://schemas.microsoft.com/office/powerpoint/2010/main" xmlns="" val="3862338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570464"/>
          </a:xfrm>
        </p:spPr>
        <p:txBody>
          <a:bodyPr>
            <a:normAutofit/>
          </a:bodyPr>
          <a:lstStyle/>
          <a:p>
            <a:pPr algn="r"/>
            <a:r>
              <a:rPr lang="fa-IR" sz="2000" dirty="0" smtClean="0"/>
              <a:t>کانسپت : محیط زیست </a:t>
            </a:r>
            <a:endParaRPr lang="en-US" sz="2000" dirty="0"/>
          </a:p>
        </p:txBody>
      </p:sp>
      <p:pic>
        <p:nvPicPr>
          <p:cNvPr id="4" name="Content Placeholder 3" descr="طراحی موزه با کانسپت محیط زیست"/>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752600"/>
            <a:ext cx="6934200" cy="4343400"/>
          </a:xfrm>
          <a:prstGeom prst="rect">
            <a:avLst/>
          </a:prstGeom>
          <a:noFill/>
          <a:ln>
            <a:noFill/>
          </a:ln>
        </p:spPr>
      </p:pic>
    </p:spTree>
    <p:extLst>
      <p:ext uri="{BB962C8B-B14F-4D97-AF65-F5344CB8AC3E}">
        <p14:creationId xmlns:p14="http://schemas.microsoft.com/office/powerpoint/2010/main" xmlns="" val="1840889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570464"/>
          </a:xfrm>
        </p:spPr>
        <p:txBody>
          <a:bodyPr>
            <a:normAutofit/>
          </a:bodyPr>
          <a:lstStyle/>
          <a:p>
            <a:pPr algn="r"/>
            <a:r>
              <a:rPr lang="fa-IR" sz="2000" dirty="0" smtClean="0"/>
              <a:t>11.موزه سالوادور دالی</a:t>
            </a:r>
            <a:endParaRPr lang="en-US" sz="2000" dirty="0"/>
          </a:p>
        </p:txBody>
      </p:sp>
      <p:pic>
        <p:nvPicPr>
          <p:cNvPr id="4" name="Content Placeholder 3" descr="http://hosein.khederi.loxblog.com/upload/h/hosein.khederi/image/freecluphokmuseum03.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752600"/>
            <a:ext cx="6858000" cy="4267200"/>
          </a:xfrm>
          <a:prstGeom prst="rect">
            <a:avLst/>
          </a:prstGeom>
          <a:noFill/>
          <a:ln>
            <a:noFill/>
          </a:ln>
        </p:spPr>
      </p:pic>
    </p:spTree>
    <p:extLst>
      <p:ext uri="{BB962C8B-B14F-4D97-AF65-F5344CB8AC3E}">
        <p14:creationId xmlns:p14="http://schemas.microsoft.com/office/powerpoint/2010/main" xmlns="" val="2762812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5105400"/>
            <a:ext cx="6777317" cy="1029148"/>
          </a:xfrm>
        </p:spPr>
        <p:txBody>
          <a:bodyPr>
            <a:normAutofit/>
          </a:bodyPr>
          <a:lstStyle/>
          <a:p>
            <a:pPr algn="r"/>
            <a:r>
              <a:rPr lang="ar-SA" sz="1800" dirty="0"/>
              <a:t>این موزه در سایتی واقع در کنار ساحل شهر سنت پترزبورگ فلوریدا ساخته شده و مساحت آن 86000 فوت مربع برابر با اندازه قبلی بنا </a:t>
            </a:r>
            <a:r>
              <a:rPr lang="ar-SA" sz="1800" dirty="0" smtClean="0"/>
              <a:t>در </a:t>
            </a:r>
            <a:r>
              <a:rPr lang="ar-SA" sz="1800" dirty="0"/>
              <a:t>سال 1982 می باشد . کاربری موزه با رویکردی هنری می </a:t>
            </a:r>
            <a:r>
              <a:rPr lang="fa-IR" sz="1800" dirty="0" smtClean="0"/>
              <a:t>باشد.</a:t>
            </a:r>
            <a:endParaRPr lang="en-US" sz="1800" dirty="0"/>
          </a:p>
        </p:txBody>
      </p:sp>
      <p:pic>
        <p:nvPicPr>
          <p:cNvPr id="4" name="Picture 3" descr="http://hosein.khederi.loxblog.com/upload/h/hosein.khederi/image/freecluphokmuseum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914401"/>
            <a:ext cx="6934200" cy="4114800"/>
          </a:xfrm>
          <a:prstGeom prst="rect">
            <a:avLst/>
          </a:prstGeom>
          <a:noFill/>
          <a:ln>
            <a:noFill/>
          </a:ln>
        </p:spPr>
      </p:pic>
    </p:spTree>
    <p:extLst>
      <p:ext uri="{BB962C8B-B14F-4D97-AF65-F5344CB8AC3E}">
        <p14:creationId xmlns:p14="http://schemas.microsoft.com/office/powerpoint/2010/main" xmlns="" val="1552612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dirty="0" smtClean="0"/>
              <a:t>کانسپت :</a:t>
            </a:r>
            <a:r>
              <a:rPr lang="ar-SA" sz="2000" dirty="0"/>
              <a:t> مفهوم مد نظر </a:t>
            </a:r>
            <a:r>
              <a:rPr lang="ar-SA" sz="2000" dirty="0" smtClean="0"/>
              <a:t>گروه </a:t>
            </a:r>
            <a:r>
              <a:rPr lang="fa-IR" sz="2000" dirty="0" smtClean="0"/>
              <a:t>سازنده ،</a:t>
            </a:r>
            <a:r>
              <a:rPr lang="ar-SA" sz="2000" dirty="0" smtClean="0"/>
              <a:t>ترکیب </a:t>
            </a:r>
            <a:r>
              <a:rPr lang="ar-SA" sz="2000" dirty="0"/>
              <a:t>هنر سورئالیست سالوادور دالی با خطوط اصلی سایت کناری ساحل فلوریدا می باشد . </a:t>
            </a:r>
            <a:endParaRPr lang="en-US" sz="2000" dirty="0"/>
          </a:p>
        </p:txBody>
      </p:sp>
      <p:pic>
        <p:nvPicPr>
          <p:cNvPr id="4" name="Content Placeholder 3" descr="http://hosein.khederi.loxblog.com/upload/h/hosein.khederi/image/freecluphokmuseum0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2286000"/>
            <a:ext cx="6629400" cy="3810000"/>
          </a:xfrm>
          <a:prstGeom prst="rect">
            <a:avLst/>
          </a:prstGeom>
          <a:noFill/>
          <a:ln>
            <a:noFill/>
          </a:ln>
        </p:spPr>
      </p:pic>
    </p:spTree>
    <p:extLst>
      <p:ext uri="{BB962C8B-B14F-4D97-AF65-F5344CB8AC3E}">
        <p14:creationId xmlns:p14="http://schemas.microsoft.com/office/powerpoint/2010/main" xmlns="" val="4164358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pPr algn="r"/>
            <a:r>
              <a:rPr lang="fa-IR" sz="2000" dirty="0" smtClean="0"/>
              <a:t>12. موزه کودکان </a:t>
            </a:r>
            <a:endParaRPr lang="en-US" sz="2000" dirty="0"/>
          </a:p>
        </p:txBody>
      </p:sp>
      <p:pic>
        <p:nvPicPr>
          <p:cNvPr id="4" name="Content Placeholder 3" descr="طراحی موزه کودکان،طراحی موز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905000"/>
            <a:ext cx="6781800" cy="4114800"/>
          </a:xfrm>
          <a:prstGeom prst="rect">
            <a:avLst/>
          </a:prstGeom>
          <a:noFill/>
          <a:ln>
            <a:noFill/>
          </a:ln>
        </p:spPr>
      </p:pic>
    </p:spTree>
    <p:extLst>
      <p:ext uri="{BB962C8B-B14F-4D97-AF65-F5344CB8AC3E}">
        <p14:creationId xmlns:p14="http://schemas.microsoft.com/office/powerpoint/2010/main" xmlns="" val="2439358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494264"/>
          </a:xfrm>
        </p:spPr>
        <p:txBody>
          <a:bodyPr>
            <a:normAutofit/>
          </a:bodyPr>
          <a:lstStyle/>
          <a:p>
            <a:pPr algn="r"/>
            <a:r>
              <a:rPr lang="fa-IR" sz="2000" dirty="0" smtClean="0"/>
              <a:t>کانسپت : تحریک حواس</a:t>
            </a:r>
            <a:endParaRPr lang="en-US" sz="2000" dirty="0"/>
          </a:p>
        </p:txBody>
      </p:sp>
      <p:pic>
        <p:nvPicPr>
          <p:cNvPr id="4" name="Content Placeholder 3" descr="طراحی موزه کودکان،طراحی موز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1996" y="1676400"/>
            <a:ext cx="6395204" cy="4156075"/>
          </a:xfrm>
          <a:prstGeom prst="rect">
            <a:avLst/>
          </a:prstGeom>
          <a:noFill/>
          <a:ln>
            <a:noFill/>
          </a:ln>
        </p:spPr>
      </p:pic>
    </p:spTree>
    <p:extLst>
      <p:ext uri="{BB962C8B-B14F-4D97-AF65-F5344CB8AC3E}">
        <p14:creationId xmlns:p14="http://schemas.microsoft.com/office/powerpoint/2010/main" xmlns="" val="45779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646664"/>
          </a:xfrm>
        </p:spPr>
        <p:txBody>
          <a:bodyPr>
            <a:normAutofit/>
          </a:bodyPr>
          <a:lstStyle/>
          <a:p>
            <a:pPr algn="r"/>
            <a:r>
              <a:rPr lang="en-US" sz="2000" dirty="0" smtClean="0"/>
              <a:t>GUSTAF &amp; GOSTA</a:t>
            </a:r>
            <a:r>
              <a:rPr lang="fa-IR" sz="2000" dirty="0" smtClean="0"/>
              <a:t>13. موزه </a:t>
            </a:r>
            <a:endParaRPr lang="en-US" sz="2000" dirty="0"/>
          </a:p>
        </p:txBody>
      </p:sp>
      <p:pic>
        <p:nvPicPr>
          <p:cNvPr id="4" name="Content Placeholder 3" descr="طراحی موزه">
            <a:hlinkClick r:id="rId2" tgtFrame="&quot;_blank&quot;" tooltip="&quot;طرح تلفیقی برای موزه Gustaf and Gosta&quot;"/>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905000"/>
            <a:ext cx="6477000" cy="4038600"/>
          </a:xfrm>
          <a:prstGeom prst="rect">
            <a:avLst/>
          </a:prstGeom>
          <a:noFill/>
          <a:ln>
            <a:noFill/>
          </a:ln>
        </p:spPr>
      </p:pic>
    </p:spTree>
    <p:extLst>
      <p:ext uri="{BB962C8B-B14F-4D97-AF65-F5344CB8AC3E}">
        <p14:creationId xmlns:p14="http://schemas.microsoft.com/office/powerpoint/2010/main" xmlns="" val="2313505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نمای کلی موزه">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143001"/>
            <a:ext cx="7010400" cy="3505200"/>
          </a:xfrm>
          <a:prstGeom prst="rect">
            <a:avLst/>
          </a:prstGeom>
          <a:noFill/>
          <a:ln>
            <a:noFill/>
          </a:ln>
        </p:spPr>
      </p:pic>
      <p:sp>
        <p:nvSpPr>
          <p:cNvPr id="5" name="Rectangle 4"/>
          <p:cNvSpPr/>
          <p:nvPr/>
        </p:nvSpPr>
        <p:spPr>
          <a:xfrm>
            <a:off x="1066800" y="5109865"/>
            <a:ext cx="7086600" cy="923330"/>
          </a:xfrm>
          <a:prstGeom prst="rect">
            <a:avLst/>
          </a:prstGeom>
        </p:spPr>
        <p:txBody>
          <a:bodyPr wrap="square">
            <a:spAutoFit/>
          </a:bodyPr>
          <a:lstStyle/>
          <a:p>
            <a:pPr algn="r"/>
            <a:r>
              <a:rPr lang="ar-SA" dirty="0"/>
              <a:t>فرمت بکار رفته در طراحی ساختمان ،تصویر ذهنی پویا و حساس را ایجاد کند ، به همین دلیل ساختمان با سه نقطه نظر حفظ محیط زیست ، حفظ حافظه تاریخی محل و نمایشگاهای معاصر گسترش بافته </a:t>
            </a:r>
            <a:r>
              <a:rPr lang="ar-SA" dirty="0" smtClean="0"/>
              <a:t>اس</a:t>
            </a:r>
            <a:r>
              <a:rPr lang="fa-IR" dirty="0" smtClean="0"/>
              <a:t>ت.</a:t>
            </a:r>
            <a:r>
              <a:rPr lang="ar-SA" dirty="0" smtClean="0"/>
              <a:t> </a:t>
            </a:r>
            <a:endParaRPr lang="en-US" dirty="0"/>
          </a:p>
        </p:txBody>
      </p:sp>
    </p:spTree>
    <p:extLst>
      <p:ext uri="{BB962C8B-B14F-4D97-AF65-F5344CB8AC3E}">
        <p14:creationId xmlns:p14="http://schemas.microsoft.com/office/powerpoint/2010/main" xmlns="" val="372280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4038600"/>
            <a:ext cx="4267200" cy="2183447"/>
          </a:xfrm>
        </p:spPr>
        <p:txBody>
          <a:bodyPr>
            <a:normAutofit/>
          </a:bodyPr>
          <a:lstStyle/>
          <a:p>
            <a:r>
              <a:rPr lang="ar-SA" sz="2000" dirty="0"/>
              <a:t>برنده مسابقه طراحی موزه فرانسه در سال 2001 شده بود. این موزه برای انتقال دانش و اطلاعات به نسل های آینده برنامه ریزی شده و صرفاً به عنوان یک موزه برای بازدید نمی باشد.</a:t>
            </a:r>
            <a:endParaRPr lang="en-US" sz="2000" dirty="0"/>
          </a:p>
        </p:txBody>
      </p:sp>
      <p:pic>
        <p:nvPicPr>
          <p:cNvPr id="4" name="Content Placeholder 3" descr="طراحی موزه هنری لیون فرانسه">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914400"/>
            <a:ext cx="4734430" cy="3048000"/>
          </a:xfrm>
          <a:prstGeom prst="rect">
            <a:avLst/>
          </a:prstGeom>
          <a:noFill/>
          <a:ln>
            <a:noFill/>
          </a:ln>
        </p:spPr>
      </p:pic>
      <p:pic>
        <p:nvPicPr>
          <p:cNvPr id="5" name="Picture 4" descr="طراحی موزه هنری لیون فرانسه">
            <a:hlinkClick r:id="rId2"/>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3124200"/>
            <a:ext cx="3048000" cy="3250247"/>
          </a:xfrm>
          <a:prstGeom prst="rect">
            <a:avLst/>
          </a:prstGeom>
          <a:noFill/>
          <a:ln>
            <a:noFill/>
          </a:ln>
        </p:spPr>
      </p:pic>
    </p:spTree>
    <p:extLst>
      <p:ext uri="{BB962C8B-B14F-4D97-AF65-F5344CB8AC3E}">
        <p14:creationId xmlns:p14="http://schemas.microsoft.com/office/powerpoint/2010/main" xmlns="" val="411044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230034" cy="1143000"/>
          </a:xfrm>
        </p:spPr>
        <p:txBody>
          <a:bodyPr>
            <a:normAutofit fontScale="90000"/>
          </a:bodyPr>
          <a:lstStyle/>
          <a:p>
            <a:pPr algn="r"/>
            <a:r>
              <a:rPr lang="fa-IR" sz="2000" dirty="0" smtClean="0"/>
              <a:t>کانسپت : </a:t>
            </a:r>
            <a:r>
              <a:rPr lang="ar-SA" sz="2000" dirty="0"/>
              <a:t>ایده مفهومی اصلی این طرح بر اساس فرم دایره ای شکل با توجه به </a:t>
            </a:r>
            <a:r>
              <a:rPr lang="ar-SA" sz="2000" dirty="0" smtClean="0"/>
              <a:t>رمپ </a:t>
            </a:r>
            <a:r>
              <a:rPr lang="ar-SA" sz="2000" dirty="0"/>
              <a:t>های موجود در پلان بر اساس توپوگرافی و شیب طبیعی </a:t>
            </a:r>
            <a:r>
              <a:rPr lang="ar-SA" sz="2000" dirty="0" smtClean="0"/>
              <a:t>سایت </a:t>
            </a:r>
            <a:r>
              <a:rPr lang="ar-SA" sz="2000" dirty="0"/>
              <a:t>به وجود آمده </a:t>
            </a:r>
            <a:r>
              <a:rPr lang="fa-IR" sz="2000" dirty="0" smtClean="0"/>
              <a:t>است.</a:t>
            </a:r>
            <a:r>
              <a:rPr lang="en-US" sz="2000" dirty="0"/>
              <a:t/>
            </a:r>
            <a:br>
              <a:rPr lang="en-US" sz="2000" dirty="0"/>
            </a:br>
            <a:endParaRPr lang="en-US" sz="2000" dirty="0"/>
          </a:p>
        </p:txBody>
      </p:sp>
      <p:pic>
        <p:nvPicPr>
          <p:cNvPr id="4" name="Content Placeholder 3" descr="ساختار موزه">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133600"/>
            <a:ext cx="7086600" cy="3962400"/>
          </a:xfrm>
          <a:prstGeom prst="rect">
            <a:avLst/>
          </a:prstGeom>
          <a:noFill/>
          <a:ln>
            <a:noFill/>
          </a:ln>
        </p:spPr>
      </p:pic>
    </p:spTree>
    <p:extLst>
      <p:ext uri="{BB962C8B-B14F-4D97-AF65-F5344CB8AC3E}">
        <p14:creationId xmlns:p14="http://schemas.microsoft.com/office/powerpoint/2010/main" xmlns="" val="509375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pPr algn="r"/>
            <a:r>
              <a:rPr lang="en-US" sz="2000" dirty="0" smtClean="0"/>
              <a:t>GATTI</a:t>
            </a:r>
            <a:r>
              <a:rPr lang="fa-IR" sz="2000" dirty="0" smtClean="0"/>
              <a:t>14.موزه اتومبیل </a:t>
            </a:r>
            <a:endParaRPr lang="en-US" sz="2000" dirty="0"/>
          </a:p>
        </p:txBody>
      </p:sp>
      <p:pic>
        <p:nvPicPr>
          <p:cNvPr id="4" name="Content Placeholder 3" descr="موزه اتومبیل 3GATTI">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752600"/>
            <a:ext cx="6629400" cy="4343400"/>
          </a:xfrm>
          <a:prstGeom prst="rect">
            <a:avLst/>
          </a:prstGeom>
          <a:noFill/>
          <a:ln>
            <a:noFill/>
          </a:ln>
        </p:spPr>
      </p:pic>
    </p:spTree>
    <p:extLst>
      <p:ext uri="{BB962C8B-B14F-4D97-AF65-F5344CB8AC3E}">
        <p14:creationId xmlns:p14="http://schemas.microsoft.com/office/powerpoint/2010/main" xmlns="" val="2136560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4724400"/>
            <a:ext cx="7391400" cy="1676400"/>
          </a:xfrm>
        </p:spPr>
        <p:txBody>
          <a:bodyPr>
            <a:normAutofit/>
          </a:bodyPr>
          <a:lstStyle/>
          <a:p>
            <a:pPr algn="r"/>
            <a:r>
              <a:rPr lang="ar-SA" sz="1800" dirty="0"/>
              <a:t>در اینجا همه چیز به ماشین ختم می شود. اینجا خبری از پلکان، دیوار، طبقه وآسانسورنیست، بلکه شما با سطوح شیبدارسروکاردارید و صعود به طبقات بالایی بایک حرکت سیال و روان همراه است. ساختارسازه براساس یک رمپ شیبدارمی باشد که قسمت ورودی وخروجی آن با یک پارتیشن شیشه ای جدا شده است.</a:t>
            </a:r>
            <a:endParaRPr lang="en-US" sz="1800" dirty="0"/>
          </a:p>
        </p:txBody>
      </p:sp>
      <p:pic>
        <p:nvPicPr>
          <p:cNvPr id="4" name="Picture 3" descr="موزه اتومبیل 3GATTI">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990600"/>
            <a:ext cx="6477000" cy="3594100"/>
          </a:xfrm>
          <a:prstGeom prst="rect">
            <a:avLst/>
          </a:prstGeom>
          <a:noFill/>
          <a:ln>
            <a:noFill/>
          </a:ln>
        </p:spPr>
      </p:pic>
    </p:spTree>
    <p:extLst>
      <p:ext uri="{BB962C8B-B14F-4D97-AF65-F5344CB8AC3E}">
        <p14:creationId xmlns:p14="http://schemas.microsoft.com/office/powerpoint/2010/main" xmlns="" val="2231415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46664"/>
          </a:xfrm>
        </p:spPr>
        <p:txBody>
          <a:bodyPr>
            <a:normAutofit/>
          </a:bodyPr>
          <a:lstStyle/>
          <a:p>
            <a:pPr algn="r"/>
            <a:r>
              <a:rPr lang="fa-IR" sz="2000" dirty="0" smtClean="0"/>
              <a:t>کانسپت : حرکت دورانی اتومبیل </a:t>
            </a:r>
            <a:endParaRPr lang="en-US" sz="2000" dirty="0"/>
          </a:p>
        </p:txBody>
      </p:sp>
      <p:pic>
        <p:nvPicPr>
          <p:cNvPr id="4" name="Content Placeholder 3" descr="موزه اتومبیل 3GATTI">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981200"/>
            <a:ext cx="6553200" cy="3851275"/>
          </a:xfrm>
          <a:prstGeom prst="rect">
            <a:avLst/>
          </a:prstGeom>
          <a:noFill/>
          <a:ln>
            <a:noFill/>
          </a:ln>
        </p:spPr>
      </p:pic>
    </p:spTree>
    <p:extLst>
      <p:ext uri="{BB962C8B-B14F-4D97-AF65-F5344CB8AC3E}">
        <p14:creationId xmlns:p14="http://schemas.microsoft.com/office/powerpoint/2010/main" xmlns="" val="1988996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موزه اتومبیل 3GATTI">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295400"/>
            <a:ext cx="7010400" cy="4648200"/>
          </a:xfrm>
          <a:prstGeom prst="rect">
            <a:avLst/>
          </a:prstGeom>
          <a:noFill/>
          <a:ln>
            <a:noFill/>
          </a:ln>
        </p:spPr>
      </p:pic>
    </p:spTree>
    <p:extLst>
      <p:ext uri="{BB962C8B-B14F-4D97-AF65-F5344CB8AC3E}">
        <p14:creationId xmlns:p14="http://schemas.microsoft.com/office/powerpoint/2010/main" xmlns="" val="3314270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570464"/>
          </a:xfrm>
        </p:spPr>
        <p:txBody>
          <a:bodyPr>
            <a:normAutofit/>
          </a:bodyPr>
          <a:lstStyle/>
          <a:p>
            <a:pPr algn="r"/>
            <a:r>
              <a:rPr lang="fa-IR" sz="2000" dirty="0" smtClean="0"/>
              <a:t>15.</a:t>
            </a:r>
            <a:r>
              <a:rPr lang="ar-SA" sz="2000" dirty="0"/>
              <a:t> موزه اسکله میامی مهاجران آمریکای لاتین</a:t>
            </a:r>
            <a:endParaRPr lang="en-US" sz="2000" dirty="0"/>
          </a:p>
        </p:txBody>
      </p:sp>
      <p:pic>
        <p:nvPicPr>
          <p:cNvPr id="4" name="Content Placeholder 3" descr="موزه اسکله میامی">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828800"/>
            <a:ext cx="6553200" cy="3962400"/>
          </a:xfrm>
          <a:prstGeom prst="rect">
            <a:avLst/>
          </a:prstGeom>
          <a:noFill/>
          <a:ln>
            <a:noFill/>
          </a:ln>
        </p:spPr>
      </p:pic>
    </p:spTree>
    <p:extLst>
      <p:ext uri="{BB962C8B-B14F-4D97-AF65-F5344CB8AC3E}">
        <p14:creationId xmlns:p14="http://schemas.microsoft.com/office/powerpoint/2010/main" xmlns="" val="2622632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99064"/>
          </a:xfrm>
        </p:spPr>
        <p:txBody>
          <a:bodyPr>
            <a:normAutofit/>
          </a:bodyPr>
          <a:lstStyle/>
          <a:p>
            <a:pPr algn="r"/>
            <a:r>
              <a:rPr lang="fa-IR" sz="2000" dirty="0" smtClean="0"/>
              <a:t>کانسپت فرم خارجی : </a:t>
            </a:r>
            <a:r>
              <a:rPr lang="ar-SA" sz="2000" dirty="0"/>
              <a:t>نمادی از احساسات و رنج همراه با مهاجرت ِ مهاجران آمریکایی لاتین </a:t>
            </a:r>
            <a:r>
              <a:rPr lang="ar-SA" sz="2000" dirty="0" smtClean="0"/>
              <a:t>است</a:t>
            </a:r>
            <a:r>
              <a:rPr lang="fa-IR" sz="2000" dirty="0" smtClean="0"/>
              <a:t>.</a:t>
            </a:r>
            <a:endParaRPr lang="en-US" sz="2000" dirty="0"/>
          </a:p>
        </p:txBody>
      </p:sp>
      <p:pic>
        <p:nvPicPr>
          <p:cNvPr id="4" name="Content Placeholder 3" descr="موزه اسکله میامی">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752600"/>
            <a:ext cx="6248400" cy="4191000"/>
          </a:xfrm>
          <a:prstGeom prst="rect">
            <a:avLst/>
          </a:prstGeom>
          <a:noFill/>
          <a:ln>
            <a:noFill/>
          </a:ln>
        </p:spPr>
      </p:pic>
    </p:spTree>
    <p:extLst>
      <p:ext uri="{BB962C8B-B14F-4D97-AF65-F5344CB8AC3E}">
        <p14:creationId xmlns:p14="http://schemas.microsoft.com/office/powerpoint/2010/main" xmlns="" val="1329440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799064"/>
          </a:xfrm>
        </p:spPr>
        <p:txBody>
          <a:bodyPr>
            <a:normAutofit/>
          </a:bodyPr>
          <a:lstStyle/>
          <a:p>
            <a:pPr algn="r"/>
            <a:r>
              <a:rPr lang="fa-IR" sz="2000" dirty="0" smtClean="0"/>
              <a:t>کانسپت داخلی : </a:t>
            </a:r>
            <a:r>
              <a:rPr lang="ar-SA" sz="2000" dirty="0"/>
              <a:t>نمادی از تلاش و مشکلات فراوانیست که مردم باید بر آن غلبه کنند.</a:t>
            </a:r>
            <a:endParaRPr lang="en-US" sz="2000" dirty="0"/>
          </a:p>
        </p:txBody>
      </p:sp>
      <p:pic>
        <p:nvPicPr>
          <p:cNvPr id="4" name="Content Placeholder 3" descr="موزه اسکله میامی">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981200"/>
            <a:ext cx="7162800" cy="4038600"/>
          </a:xfrm>
          <a:prstGeom prst="rect">
            <a:avLst/>
          </a:prstGeom>
          <a:noFill/>
          <a:ln>
            <a:noFill/>
          </a:ln>
        </p:spPr>
      </p:pic>
    </p:spTree>
    <p:extLst>
      <p:ext uri="{BB962C8B-B14F-4D97-AF65-F5344CB8AC3E}">
        <p14:creationId xmlns:p14="http://schemas.microsoft.com/office/powerpoint/2010/main" xmlns="" val="1692391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70464"/>
          </a:xfrm>
        </p:spPr>
        <p:txBody>
          <a:bodyPr>
            <a:normAutofit/>
          </a:bodyPr>
          <a:lstStyle/>
          <a:p>
            <a:pPr algn="r"/>
            <a:r>
              <a:rPr lang="fa-IR" sz="2000" dirty="0" smtClean="0"/>
              <a:t>16.</a:t>
            </a:r>
            <a:r>
              <a:rPr lang="fa-IR" sz="2000" b="1" dirty="0"/>
              <a:t> موزه تاریخ مدیترانه</a:t>
            </a:r>
            <a:endParaRPr lang="en-US" sz="2000" dirty="0"/>
          </a:p>
        </p:txBody>
      </p:sp>
      <p:pic>
        <p:nvPicPr>
          <p:cNvPr id="6" name="Content Placeholder 5" descr="http://up.iranmehraz.com/uploads/1388129552693.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828800"/>
            <a:ext cx="7315200" cy="4343400"/>
          </a:xfrm>
          <a:prstGeom prst="rect">
            <a:avLst/>
          </a:prstGeom>
          <a:noFill/>
          <a:ln>
            <a:noFill/>
          </a:ln>
        </p:spPr>
      </p:pic>
    </p:spTree>
    <p:extLst>
      <p:ext uri="{BB962C8B-B14F-4D97-AF65-F5344CB8AC3E}">
        <p14:creationId xmlns:p14="http://schemas.microsoft.com/office/powerpoint/2010/main" xmlns="" val="150218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494264"/>
          </a:xfrm>
        </p:spPr>
        <p:txBody>
          <a:bodyPr>
            <a:normAutofit/>
          </a:bodyPr>
          <a:lstStyle/>
          <a:p>
            <a:pPr algn="r"/>
            <a:r>
              <a:rPr lang="fa-IR" sz="2000" dirty="0" smtClean="0"/>
              <a:t>کانسپت : ستاره دریایی</a:t>
            </a:r>
            <a:endParaRPr lang="en-US" sz="2000" dirty="0"/>
          </a:p>
        </p:txBody>
      </p:sp>
      <p:pic>
        <p:nvPicPr>
          <p:cNvPr id="4" name="Content Placeholder 3" descr="http://up.iranmehraz.com/uploads/138812955266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752600"/>
            <a:ext cx="7010400" cy="4343400"/>
          </a:xfrm>
          <a:prstGeom prst="rect">
            <a:avLst/>
          </a:prstGeom>
          <a:noFill/>
          <a:ln>
            <a:noFill/>
          </a:ln>
        </p:spPr>
      </p:pic>
    </p:spTree>
    <p:extLst>
      <p:ext uri="{BB962C8B-B14F-4D97-AF65-F5344CB8AC3E}">
        <p14:creationId xmlns:p14="http://schemas.microsoft.com/office/powerpoint/2010/main" xmlns="" val="199917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طراحی موزه هنری لیون فرانسه">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914400"/>
            <a:ext cx="5048250" cy="2895600"/>
          </a:xfrm>
          <a:prstGeom prst="rect">
            <a:avLst/>
          </a:prstGeom>
          <a:noFill/>
          <a:ln>
            <a:noFill/>
          </a:ln>
        </p:spPr>
      </p:pic>
      <p:pic>
        <p:nvPicPr>
          <p:cNvPr id="5" name="Picture 4" descr="طراحی موزه هنری لیون فرانسه">
            <a:hlinkClick r:id="rId2"/>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1" y="3581400"/>
            <a:ext cx="4343400" cy="2745740"/>
          </a:xfrm>
          <a:prstGeom prst="rect">
            <a:avLst/>
          </a:prstGeom>
          <a:noFill/>
          <a:ln>
            <a:noFill/>
          </a:ln>
        </p:spPr>
      </p:pic>
    </p:spTree>
    <p:extLst>
      <p:ext uri="{BB962C8B-B14F-4D97-AF65-F5344CB8AC3E}">
        <p14:creationId xmlns:p14="http://schemas.microsoft.com/office/powerpoint/2010/main" xmlns="" val="891021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up.iranmehraz.com/uploads/1388129554737.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1" y="838200"/>
            <a:ext cx="6781800" cy="5410200"/>
          </a:xfrm>
          <a:prstGeom prst="rect">
            <a:avLst/>
          </a:prstGeom>
          <a:noFill/>
          <a:ln>
            <a:noFill/>
          </a:ln>
        </p:spPr>
      </p:pic>
    </p:spTree>
    <p:extLst>
      <p:ext uri="{BB962C8B-B14F-4D97-AF65-F5344CB8AC3E}">
        <p14:creationId xmlns:p14="http://schemas.microsoft.com/office/powerpoint/2010/main" xmlns="" val="2757106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494264"/>
          </a:xfrm>
        </p:spPr>
        <p:txBody>
          <a:bodyPr>
            <a:normAutofit/>
          </a:bodyPr>
          <a:lstStyle/>
          <a:p>
            <a:pPr algn="r"/>
            <a:r>
              <a:rPr lang="fa-IR" sz="2000" dirty="0" smtClean="0"/>
              <a:t>17. موزه دالیان شل</a:t>
            </a:r>
            <a:endParaRPr lang="en-US" sz="2000" dirty="0"/>
          </a:p>
        </p:txBody>
      </p:sp>
      <p:pic>
        <p:nvPicPr>
          <p:cNvPr id="4" name="Content Placeholder 3" descr="موزه دالیان شل (صدف)">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828800"/>
            <a:ext cx="6629400" cy="4114800"/>
          </a:xfrm>
          <a:prstGeom prst="rect">
            <a:avLst/>
          </a:prstGeom>
          <a:noFill/>
          <a:ln>
            <a:noFill/>
          </a:ln>
        </p:spPr>
      </p:pic>
    </p:spTree>
    <p:extLst>
      <p:ext uri="{BB962C8B-B14F-4D97-AF65-F5344CB8AC3E}">
        <p14:creationId xmlns:p14="http://schemas.microsoft.com/office/powerpoint/2010/main" xmlns="" val="1203108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موزه دالیان شل (صدف)">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6650" y="914400"/>
            <a:ext cx="4552950" cy="2514600"/>
          </a:xfrm>
          <a:prstGeom prst="rect">
            <a:avLst/>
          </a:prstGeom>
          <a:noFill/>
          <a:ln>
            <a:noFill/>
          </a:ln>
        </p:spPr>
      </p:pic>
      <p:pic>
        <p:nvPicPr>
          <p:cNvPr id="5" name="Picture 4" descr="موزه دالیان شل (صدف)">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1981200"/>
            <a:ext cx="3352800" cy="4269740"/>
          </a:xfrm>
          <a:prstGeom prst="rect">
            <a:avLst/>
          </a:prstGeom>
          <a:noFill/>
          <a:ln>
            <a:noFill/>
          </a:ln>
        </p:spPr>
      </p:pic>
    </p:spTree>
    <p:extLst>
      <p:ext uri="{BB962C8B-B14F-4D97-AF65-F5344CB8AC3E}">
        <p14:creationId xmlns:p14="http://schemas.microsoft.com/office/powerpoint/2010/main" xmlns="" val="25419489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418064"/>
          </a:xfrm>
        </p:spPr>
        <p:txBody>
          <a:bodyPr>
            <a:normAutofit/>
          </a:bodyPr>
          <a:lstStyle/>
          <a:p>
            <a:pPr algn="r"/>
            <a:r>
              <a:rPr lang="fa-IR" sz="2000" dirty="0" smtClean="0"/>
              <a:t>کانسپت : صدف</a:t>
            </a:r>
            <a:endParaRPr lang="en-US" sz="2000" dirty="0"/>
          </a:p>
        </p:txBody>
      </p:sp>
      <p:pic>
        <p:nvPicPr>
          <p:cNvPr id="4" name="Content Placeholder 3" descr="موزه دالیان شل (صدف)">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932858"/>
            <a:ext cx="3962400" cy="3440112"/>
          </a:xfrm>
          <a:prstGeom prst="rect">
            <a:avLst/>
          </a:prstGeom>
          <a:noFill/>
          <a:ln>
            <a:noFill/>
          </a:ln>
        </p:spPr>
      </p:pic>
      <p:pic>
        <p:nvPicPr>
          <p:cNvPr id="5" name="Picture 4" descr="موزه دالیان شل (صدف)">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6600" y="3810000"/>
            <a:ext cx="4650740" cy="2425700"/>
          </a:xfrm>
          <a:prstGeom prst="rect">
            <a:avLst/>
          </a:prstGeom>
          <a:noFill/>
          <a:ln>
            <a:noFill/>
          </a:ln>
        </p:spPr>
      </p:pic>
    </p:spTree>
    <p:extLst>
      <p:ext uri="{BB962C8B-B14F-4D97-AF65-F5344CB8AC3E}">
        <p14:creationId xmlns:p14="http://schemas.microsoft.com/office/powerpoint/2010/main" xmlns="" val="3367362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494264"/>
          </a:xfrm>
        </p:spPr>
        <p:txBody>
          <a:bodyPr>
            <a:normAutofit/>
          </a:bodyPr>
          <a:lstStyle/>
          <a:p>
            <a:pPr algn="r"/>
            <a:r>
              <a:rPr lang="fa-IR" sz="2000" dirty="0" smtClean="0"/>
              <a:t>18.موزه هنر و علم سنگاپور </a:t>
            </a:r>
            <a:endParaRPr lang="en-US" sz="2000" dirty="0"/>
          </a:p>
        </p:txBody>
      </p:sp>
      <p:pic>
        <p:nvPicPr>
          <p:cNvPr id="4" name="Content Placeholder 3" descr="http://dir.wikipg.com/images/kc2/context/images/Art-Science-Museum-Maria-Bay-Sands-Singapore.jpg">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2133600"/>
            <a:ext cx="5486400" cy="3581400"/>
          </a:xfrm>
          <a:prstGeom prst="rect">
            <a:avLst/>
          </a:prstGeom>
          <a:noFill/>
          <a:ln>
            <a:noFill/>
          </a:ln>
        </p:spPr>
      </p:pic>
    </p:spTree>
    <p:extLst>
      <p:ext uri="{BB962C8B-B14F-4D97-AF65-F5344CB8AC3E}">
        <p14:creationId xmlns:p14="http://schemas.microsoft.com/office/powerpoint/2010/main" xmlns="" val="801099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61" y="762000"/>
            <a:ext cx="7024744" cy="494264"/>
          </a:xfrm>
        </p:spPr>
        <p:txBody>
          <a:bodyPr>
            <a:normAutofit/>
          </a:bodyPr>
          <a:lstStyle/>
          <a:p>
            <a:pPr algn="r"/>
            <a:r>
              <a:rPr lang="fa-IR" sz="2000" dirty="0" smtClean="0"/>
              <a:t>کانسپت : گل لوتوس</a:t>
            </a:r>
            <a:endParaRPr lang="en-US" sz="2000" dirty="0"/>
          </a:p>
        </p:txBody>
      </p:sp>
      <p:pic>
        <p:nvPicPr>
          <p:cNvPr id="4" name="Content Placeholder 3" descr="http://dir.wikipg.com/images/kc2/context/images/bahman/45359142.jpg">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600200"/>
            <a:ext cx="3656085" cy="2819400"/>
          </a:xfrm>
          <a:prstGeom prst="rect">
            <a:avLst/>
          </a:prstGeom>
          <a:noFill/>
          <a:ln>
            <a:noFill/>
          </a:ln>
        </p:spPr>
      </p:pic>
      <p:pic>
        <p:nvPicPr>
          <p:cNvPr id="5" name="Picture 4" descr="http://dir.wikipg.com/images/kc2/context/images/bahman/ASMiLight880x800.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2861" y="3505200"/>
            <a:ext cx="3581400" cy="2667000"/>
          </a:xfrm>
          <a:prstGeom prst="rect">
            <a:avLst/>
          </a:prstGeom>
          <a:noFill/>
          <a:ln>
            <a:noFill/>
          </a:ln>
        </p:spPr>
      </p:pic>
    </p:spTree>
    <p:extLst>
      <p:ext uri="{BB962C8B-B14F-4D97-AF65-F5344CB8AC3E}">
        <p14:creationId xmlns:p14="http://schemas.microsoft.com/office/powerpoint/2010/main" xmlns="" val="14493801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494264"/>
          </a:xfrm>
        </p:spPr>
        <p:txBody>
          <a:bodyPr>
            <a:normAutofit/>
          </a:bodyPr>
          <a:lstStyle/>
          <a:p>
            <a:pPr algn="r"/>
            <a:r>
              <a:rPr lang="fa-IR" sz="2000" dirty="0" smtClean="0"/>
              <a:t>19.</a:t>
            </a:r>
            <a:r>
              <a:rPr lang="ar-SA" sz="2000" dirty="0"/>
              <a:t> موزه هنرهای نیتروی</a:t>
            </a:r>
            <a:endParaRPr lang="en-US" sz="2000" dirty="0"/>
          </a:p>
        </p:txBody>
      </p:sp>
      <p:pic>
        <p:nvPicPr>
          <p:cNvPr id="4" name="Content Placeholder 3" descr="اسکار نیمایر،موزه هنرهای موزه نیتروی"/>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600200"/>
            <a:ext cx="6781800" cy="4038600"/>
          </a:xfrm>
          <a:prstGeom prst="rect">
            <a:avLst/>
          </a:prstGeom>
          <a:noFill/>
          <a:ln>
            <a:noFill/>
          </a:ln>
        </p:spPr>
      </p:pic>
    </p:spTree>
    <p:extLst>
      <p:ext uri="{BB962C8B-B14F-4D97-AF65-F5344CB8AC3E}">
        <p14:creationId xmlns:p14="http://schemas.microsoft.com/office/powerpoint/2010/main" xmlns="" val="596466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0464"/>
          </a:xfrm>
        </p:spPr>
        <p:txBody>
          <a:bodyPr>
            <a:normAutofit/>
          </a:bodyPr>
          <a:lstStyle/>
          <a:p>
            <a:pPr algn="r"/>
            <a:r>
              <a:rPr lang="fa-IR" sz="2000" dirty="0" smtClean="0"/>
              <a:t>کانسپت : رشد ممتد و سریع </a:t>
            </a:r>
            <a:endParaRPr lang="en-US" sz="2000" dirty="0"/>
          </a:p>
        </p:txBody>
      </p:sp>
      <p:pic>
        <p:nvPicPr>
          <p:cNvPr id="4" name="Content Placeholder 3" descr="اسکار نیمایر،موزه هنرهای موزه نیتروی">
            <a:hlinkClick r:id="rId2" tooltip="&quot;اسکار نیمایر،موزه هنرهای موزه نیتروی&quot;"/>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762000"/>
            <a:ext cx="4038600" cy="2936543"/>
          </a:xfrm>
          <a:prstGeom prst="rect">
            <a:avLst/>
          </a:prstGeom>
          <a:noFill/>
          <a:ln>
            <a:noFill/>
          </a:ln>
        </p:spPr>
      </p:pic>
      <p:pic>
        <p:nvPicPr>
          <p:cNvPr id="5" name="Picture 4" descr="اسکار نیمایر،موزه هنرهای موزه نیتروی"/>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3352800"/>
            <a:ext cx="5867400" cy="2845435"/>
          </a:xfrm>
          <a:prstGeom prst="rect">
            <a:avLst/>
          </a:prstGeom>
          <a:noFill/>
          <a:ln>
            <a:noFill/>
          </a:ln>
        </p:spPr>
      </p:pic>
    </p:spTree>
    <p:extLst>
      <p:ext uri="{BB962C8B-B14F-4D97-AF65-F5344CB8AC3E}">
        <p14:creationId xmlns:p14="http://schemas.microsoft.com/office/powerpoint/2010/main" xmlns="" val="2360204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066800"/>
          </a:xfrm>
        </p:spPr>
        <p:txBody>
          <a:bodyPr>
            <a:normAutofit/>
          </a:bodyPr>
          <a:lstStyle/>
          <a:p>
            <a:pPr algn="r"/>
            <a:r>
              <a:rPr lang="fa-IR" sz="2000" dirty="0" smtClean="0"/>
              <a:t>20.</a:t>
            </a:r>
            <a:r>
              <a:rPr lang="ar-SA" sz="2000" dirty="0"/>
              <a:t> موزه هنرهای معاصر لس آنجلس </a:t>
            </a:r>
            <a:r>
              <a:rPr lang="en-US" sz="2000" dirty="0"/>
              <a:t/>
            </a:r>
            <a:br>
              <a:rPr lang="en-US" sz="2000" dirty="0"/>
            </a:br>
            <a:endParaRPr lang="en-US" sz="2000" dirty="0"/>
          </a:p>
        </p:txBody>
      </p:sp>
      <p:pic>
        <p:nvPicPr>
          <p:cNvPr id="4" name="Content Placeholder 3" descr="موزه هنرهای معاصر لس آنجلس،طراحی موزه"/>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600200"/>
            <a:ext cx="6934200" cy="4419600"/>
          </a:xfrm>
          <a:prstGeom prst="rect">
            <a:avLst/>
          </a:prstGeom>
          <a:noFill/>
          <a:ln>
            <a:noFill/>
          </a:ln>
        </p:spPr>
      </p:pic>
    </p:spTree>
    <p:extLst>
      <p:ext uri="{BB962C8B-B14F-4D97-AF65-F5344CB8AC3E}">
        <p14:creationId xmlns:p14="http://schemas.microsoft.com/office/powerpoint/2010/main" xmlns="" val="1230094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418064"/>
          </a:xfrm>
        </p:spPr>
        <p:txBody>
          <a:bodyPr>
            <a:normAutofit/>
          </a:bodyPr>
          <a:lstStyle/>
          <a:p>
            <a:pPr algn="r"/>
            <a:r>
              <a:rPr lang="fa-IR" sz="2000" dirty="0" smtClean="0"/>
              <a:t>کانسپت : تجمع مردمی</a:t>
            </a:r>
            <a:endParaRPr lang="en-US" sz="2000" dirty="0"/>
          </a:p>
        </p:txBody>
      </p:sp>
      <p:pic>
        <p:nvPicPr>
          <p:cNvPr id="5" name="Picture 4" descr="موزه هنرهای معاصر لس آنجلس،طراحی موزه"/>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3991482"/>
            <a:ext cx="5050155" cy="2369185"/>
          </a:xfrm>
          <a:prstGeom prst="rect">
            <a:avLst/>
          </a:prstGeom>
          <a:noFill/>
          <a:ln>
            <a:noFill/>
          </a:ln>
        </p:spPr>
      </p:pic>
      <p:pic>
        <p:nvPicPr>
          <p:cNvPr id="4" name="Content Placeholder 3" descr="موزه هنرهای معاصر لس آنجلس،طراحی موزه"/>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990601"/>
            <a:ext cx="4419600" cy="3200400"/>
          </a:xfrm>
          <a:prstGeom prst="rect">
            <a:avLst/>
          </a:prstGeom>
          <a:noFill/>
          <a:ln>
            <a:noFill/>
          </a:ln>
        </p:spPr>
      </p:pic>
    </p:spTree>
    <p:extLst>
      <p:ext uri="{BB962C8B-B14F-4D97-AF65-F5344CB8AC3E}">
        <p14:creationId xmlns:p14="http://schemas.microsoft.com/office/powerpoint/2010/main" xmlns="" val="243145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024744" cy="1143000"/>
          </a:xfrm>
        </p:spPr>
        <p:txBody>
          <a:bodyPr>
            <a:normAutofit/>
          </a:bodyPr>
          <a:lstStyle/>
          <a:p>
            <a:pPr algn="r"/>
            <a:r>
              <a:rPr lang="fa-IR" sz="2800" dirty="0" smtClean="0"/>
              <a:t>کانسپت : فانوس دریایی</a:t>
            </a:r>
            <a:endParaRPr lang="en-US" sz="2800" dirty="0"/>
          </a:p>
        </p:txBody>
      </p:sp>
      <p:pic>
        <p:nvPicPr>
          <p:cNvPr id="4" name="Content Placeholder 3" descr="طراحی موزه هنری لیون فرانسه">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371600"/>
            <a:ext cx="6019800" cy="3546475"/>
          </a:xfrm>
          <a:prstGeom prst="rect">
            <a:avLst/>
          </a:prstGeom>
          <a:noFill/>
          <a:ln>
            <a:noFill/>
          </a:ln>
        </p:spPr>
      </p:pic>
      <p:sp>
        <p:nvSpPr>
          <p:cNvPr id="5" name="Rectangle 4"/>
          <p:cNvSpPr/>
          <p:nvPr/>
        </p:nvSpPr>
        <p:spPr>
          <a:xfrm>
            <a:off x="1447800" y="5029200"/>
            <a:ext cx="6858000" cy="1200329"/>
          </a:xfrm>
          <a:prstGeom prst="rect">
            <a:avLst/>
          </a:prstGeom>
        </p:spPr>
        <p:txBody>
          <a:bodyPr wrap="square">
            <a:spAutoFit/>
          </a:bodyPr>
          <a:lstStyle/>
          <a:p>
            <a:pPr algn="r"/>
            <a:r>
              <a:rPr lang="ar-SA" dirty="0"/>
              <a:t>این ساختمان می بایست به عنوان نماد فانوس دریایی و عنصر استقبال کننده برای افرادی باشد که  از این مسیر وارد شهر می شوند. به  همین دلیل یک فرم بخصوص و ساختارشکن برای این پروژه در نظر </a:t>
            </a:r>
            <a:r>
              <a:rPr lang="ar-SA" dirty="0" smtClean="0"/>
              <a:t>گرفته </a:t>
            </a:r>
            <a:r>
              <a:rPr lang="ar-SA" dirty="0"/>
              <a:t>شده </a:t>
            </a:r>
            <a:r>
              <a:rPr lang="ar-SA" dirty="0" smtClean="0"/>
              <a:t>اس</a:t>
            </a:r>
            <a:r>
              <a:rPr lang="fa-IR" dirty="0" smtClean="0"/>
              <a:t>ت.</a:t>
            </a:r>
            <a:endParaRPr lang="en-US" dirty="0"/>
          </a:p>
        </p:txBody>
      </p:sp>
    </p:spTree>
    <p:extLst>
      <p:ext uri="{BB962C8B-B14F-4D97-AF65-F5344CB8AC3E}">
        <p14:creationId xmlns:p14="http://schemas.microsoft.com/office/powerpoint/2010/main" xmlns="" val="756400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بهار94</a:t>
            </a:r>
            <a:endParaRPr lang="en-US" dirty="0"/>
          </a:p>
        </p:txBody>
      </p:sp>
      <p:sp>
        <p:nvSpPr>
          <p:cNvPr id="3" name="Content Placeholder 2"/>
          <p:cNvSpPr>
            <a:spLocks noGrp="1"/>
          </p:cNvSpPr>
          <p:nvPr>
            <p:ph idx="1"/>
          </p:nvPr>
        </p:nvSpPr>
        <p:spPr/>
        <p:txBody>
          <a:bodyPr>
            <a:normAutofit lnSpcReduction="10000"/>
          </a:bodyPr>
          <a:lstStyle/>
          <a:p>
            <a:endParaRPr lang="fa-IR" sz="4000" dirty="0" smtClean="0"/>
          </a:p>
          <a:p>
            <a:endParaRPr lang="fa-IR" sz="4000" dirty="0"/>
          </a:p>
          <a:p>
            <a:endParaRPr lang="fa-IR" sz="4000" dirty="0" smtClean="0"/>
          </a:p>
          <a:p>
            <a:endParaRPr lang="fa-IR" sz="4000" dirty="0"/>
          </a:p>
          <a:p>
            <a:r>
              <a:rPr lang="fa-IR" sz="4000" dirty="0" smtClean="0"/>
              <a:t>پایان</a:t>
            </a:r>
          </a:p>
        </p:txBody>
      </p:sp>
    </p:spTree>
    <p:extLst>
      <p:ext uri="{BB962C8B-B14F-4D97-AF65-F5344CB8AC3E}">
        <p14:creationId xmlns:p14="http://schemas.microsoft.com/office/powerpoint/2010/main" xmlns="" val="177818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24744" cy="990600"/>
          </a:xfrm>
        </p:spPr>
        <p:txBody>
          <a:bodyPr>
            <a:normAutofit/>
          </a:bodyPr>
          <a:lstStyle/>
          <a:p>
            <a:pPr algn="r"/>
            <a:r>
              <a:rPr lang="fa-IR" sz="2800" dirty="0" smtClean="0"/>
              <a:t>2.موزه ملی افغانستان </a:t>
            </a:r>
            <a:endParaRPr lang="en-US" sz="2800" dirty="0"/>
          </a:p>
        </p:txBody>
      </p:sp>
      <p:sp>
        <p:nvSpPr>
          <p:cNvPr id="3" name="Content Placeholder 2"/>
          <p:cNvSpPr>
            <a:spLocks noGrp="1"/>
          </p:cNvSpPr>
          <p:nvPr>
            <p:ph idx="1"/>
          </p:nvPr>
        </p:nvSpPr>
        <p:spPr>
          <a:xfrm>
            <a:off x="304800" y="5029200"/>
            <a:ext cx="8001000" cy="1370965"/>
          </a:xfrm>
        </p:spPr>
        <p:txBody>
          <a:bodyPr>
            <a:normAutofit/>
          </a:bodyPr>
          <a:lstStyle/>
          <a:p>
            <a:pPr algn="r"/>
            <a:r>
              <a:rPr lang="ar-SA" sz="1800" dirty="0"/>
              <a:t>طراحی موزه ملی افغانستان با هدف تجلیل از میراث فرهنگی و غنای حسی مردم این کشور به وجود آمده است. حجم این مجموعه </a:t>
            </a:r>
            <a:r>
              <a:rPr lang="fa-IR" sz="1800" dirty="0"/>
              <a:t> </a:t>
            </a:r>
            <a:r>
              <a:rPr lang="ar-SA" sz="1800" dirty="0" smtClean="0"/>
              <a:t>توسط </a:t>
            </a:r>
            <a:r>
              <a:rPr lang="ar-SA" sz="1800" dirty="0"/>
              <a:t>متیو کاینر طراحی شده است. فرم بنا جلوه ای قدرتمند و نمادین از فرهنگ و هنر باستانی افغانستان به شمار می رود. </a:t>
            </a:r>
            <a:endParaRPr lang="en-US" sz="1800" dirty="0"/>
          </a:p>
        </p:txBody>
      </p:sp>
      <p:pic>
        <p:nvPicPr>
          <p:cNvPr id="4" name="Picture 3" descr="طراحی موزه ملی افغانستان"/>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524000"/>
            <a:ext cx="6477000" cy="3276600"/>
          </a:xfrm>
          <a:prstGeom prst="rect">
            <a:avLst/>
          </a:prstGeom>
          <a:noFill/>
          <a:ln>
            <a:noFill/>
          </a:ln>
        </p:spPr>
      </p:pic>
    </p:spTree>
    <p:extLst>
      <p:ext uri="{BB962C8B-B14F-4D97-AF65-F5344CB8AC3E}">
        <p14:creationId xmlns:p14="http://schemas.microsoft.com/office/powerpoint/2010/main" xmlns="" val="23295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4648200"/>
            <a:ext cx="7920317" cy="1676400"/>
          </a:xfrm>
        </p:spPr>
        <p:txBody>
          <a:bodyPr>
            <a:normAutofit/>
          </a:bodyPr>
          <a:lstStyle/>
          <a:p>
            <a:pPr algn="r"/>
            <a:r>
              <a:rPr lang="ar-SA" sz="1800" dirty="0"/>
              <a:t>با توجه به مفهوم موجود، طراح به خوبی توانسته فضای منفی و مثبت را در یک حجم ساده خلق کند تا علاوه بر کاربری ها و المان های موجود، شرایط اقلیمی و بصری مناسبی برای چنین طرحی به وجود آورد. حجم بنا که به صورتی واژگون ایجاد شده با الهام پذیری از تاریخ کشور افغانستان در طول جنگ ها و شرایط سخت اجتماعی مردم این کشور به وجود آمده </a:t>
            </a:r>
            <a:r>
              <a:rPr lang="fa-IR" sz="1800" dirty="0" smtClean="0"/>
              <a:t>است.</a:t>
            </a:r>
            <a:endParaRPr lang="en-US" sz="1800" dirty="0"/>
          </a:p>
          <a:p>
            <a:pPr algn="r"/>
            <a:endParaRPr lang="en-US" sz="1800" dirty="0"/>
          </a:p>
        </p:txBody>
      </p:sp>
      <p:pic>
        <p:nvPicPr>
          <p:cNvPr id="4" name="Picture 3" descr="طراحی موزه ملی افغانستان">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066800"/>
            <a:ext cx="6858000" cy="3276600"/>
          </a:xfrm>
          <a:prstGeom prst="rect">
            <a:avLst/>
          </a:prstGeom>
          <a:noFill/>
          <a:ln>
            <a:noFill/>
          </a:ln>
        </p:spPr>
      </p:pic>
    </p:spTree>
    <p:extLst>
      <p:ext uri="{BB962C8B-B14F-4D97-AF65-F5344CB8AC3E}">
        <p14:creationId xmlns:p14="http://schemas.microsoft.com/office/powerpoint/2010/main" xmlns="" val="78846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طراحی موزه ملی افغانستان">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3352800"/>
            <a:ext cx="4343400" cy="2972872"/>
          </a:xfrm>
          <a:prstGeom prst="rect">
            <a:avLst/>
          </a:prstGeom>
          <a:noFill/>
          <a:ln>
            <a:noFill/>
          </a:ln>
        </p:spPr>
      </p:pic>
      <p:pic>
        <p:nvPicPr>
          <p:cNvPr id="4" name="Content Placeholder 3" descr="طراحی موزه ملی افغانستان">
            <a:hlinkClick r:id="rId2"/>
          </p:cNvPr>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838200"/>
            <a:ext cx="4864491" cy="3086100"/>
          </a:xfrm>
          <a:prstGeom prst="rect">
            <a:avLst/>
          </a:prstGeom>
          <a:noFill/>
          <a:ln>
            <a:noFill/>
          </a:ln>
        </p:spPr>
      </p:pic>
    </p:spTree>
    <p:extLst>
      <p:ext uri="{BB962C8B-B14F-4D97-AF65-F5344CB8AC3E}">
        <p14:creationId xmlns:p14="http://schemas.microsoft.com/office/powerpoint/2010/main" xmlns="" val="1510506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361</TotalTime>
  <Words>884</Words>
  <Application>Microsoft Office PowerPoint</Application>
  <PresentationFormat>On-screen Show (4:3)</PresentationFormat>
  <Paragraphs>67</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Austin</vt:lpstr>
      <vt:lpstr>به نام او  </vt:lpstr>
      <vt:lpstr>             پروژه طرح 3</vt:lpstr>
      <vt:lpstr>    1.طراحی موزه هنری لیون فرانسه</vt:lpstr>
      <vt:lpstr>برنده مسابقه طراحی موزه فرانسه در سال 2001 شده بود. این موزه برای انتقال دانش و اطلاعات به نسل های آینده برنامه ریزی شده و صرفاً به عنوان یک موزه برای بازدید نمی باشد.</vt:lpstr>
      <vt:lpstr>Slide 5</vt:lpstr>
      <vt:lpstr>کانسپت : فانوس دریایی</vt:lpstr>
      <vt:lpstr>2.موزه ملی افغانستان </vt:lpstr>
      <vt:lpstr>Slide 8</vt:lpstr>
      <vt:lpstr>Slide 9</vt:lpstr>
      <vt:lpstr>کانسپت: مکعب بی انتها</vt:lpstr>
      <vt:lpstr>3. موزه جدید هنر امریکای لاتین در میامی </vt:lpstr>
      <vt:lpstr>Slide 12</vt:lpstr>
      <vt:lpstr>کانسپت : کیفیت زیبایی در زندگی</vt:lpstr>
      <vt:lpstr>کاری از کریستین کرز Guangzhou4. ساختمانهای فرهنگی </vt:lpstr>
      <vt:lpstr>Slide 15</vt:lpstr>
      <vt:lpstr>Slide 16</vt:lpstr>
      <vt:lpstr>کانسپت : مجسمه های ارگانیک </vt:lpstr>
      <vt:lpstr>5. طرح مفهومی موزه بالیوود/استودیو طراحی یزدانی </vt:lpstr>
      <vt:lpstr>Slide 19</vt:lpstr>
      <vt:lpstr>کاسپت : زن در حال رقص </vt:lpstr>
      <vt:lpstr> آمریکاKenneasaw 6. موزه هنر زاکرمن در دانشگاه</vt:lpstr>
      <vt:lpstr>کانسپت : نمای متحرک </vt:lpstr>
      <vt:lpstr>7. موزه علوم طبیعی برلین </vt:lpstr>
      <vt:lpstr>Slide 24</vt:lpstr>
      <vt:lpstr>کانسپت : سیالیت در سایت</vt:lpstr>
      <vt:lpstr>8. موزه هنر دانشگاه کالیفرنیا </vt:lpstr>
      <vt:lpstr>کانسپت : سنت های کالیفرنیا</vt:lpstr>
      <vt:lpstr>9.موزه اتومبیل پیترسون</vt:lpstr>
      <vt:lpstr>Slide 29</vt:lpstr>
      <vt:lpstr>کانسپت: حرکت خودرو</vt:lpstr>
      <vt:lpstr>10.موزه هنر و معماری در شبه جزیره عربستان </vt:lpstr>
      <vt:lpstr>کانسپت : محیط زیست </vt:lpstr>
      <vt:lpstr>11.موزه سالوادور دالی</vt:lpstr>
      <vt:lpstr>Slide 34</vt:lpstr>
      <vt:lpstr>کانسپت : مفهوم مد نظر گروه سازنده ،ترکیب هنر سورئالیست سالوادور دالی با خطوط اصلی سایت کناری ساحل فلوریدا می باشد . </vt:lpstr>
      <vt:lpstr>12. موزه کودکان </vt:lpstr>
      <vt:lpstr>کانسپت : تحریک حواس</vt:lpstr>
      <vt:lpstr>GUSTAF &amp; GOSTA13. موزه </vt:lpstr>
      <vt:lpstr>Slide 39</vt:lpstr>
      <vt:lpstr>کانسپت : ایده مفهومی اصلی این طرح بر اساس فرم دایره ای شکل با توجه به رمپ های موجود در پلان بر اساس توپوگرافی و شیب طبیعی سایت به وجود آمده است. </vt:lpstr>
      <vt:lpstr>GATTI14.موزه اتومبیل </vt:lpstr>
      <vt:lpstr>Slide 42</vt:lpstr>
      <vt:lpstr>کانسپت : حرکت دورانی اتومبیل </vt:lpstr>
      <vt:lpstr>Slide 44</vt:lpstr>
      <vt:lpstr>15. موزه اسکله میامی مهاجران آمریکای لاتین</vt:lpstr>
      <vt:lpstr>کانسپت فرم خارجی : نمادی از احساسات و رنج همراه با مهاجرت ِ مهاجران آمریکایی لاتین است.</vt:lpstr>
      <vt:lpstr>کانسپت داخلی : نمادی از تلاش و مشکلات فراوانیست که مردم باید بر آن غلبه کنند.</vt:lpstr>
      <vt:lpstr>16. موزه تاریخ مدیترانه</vt:lpstr>
      <vt:lpstr>کانسپت : ستاره دریایی</vt:lpstr>
      <vt:lpstr>Slide 50</vt:lpstr>
      <vt:lpstr>17. موزه دالیان شل</vt:lpstr>
      <vt:lpstr>Slide 52</vt:lpstr>
      <vt:lpstr>کانسپت : صدف</vt:lpstr>
      <vt:lpstr>18.موزه هنر و علم سنگاپور </vt:lpstr>
      <vt:lpstr>کانسپت : گل لوتوس</vt:lpstr>
      <vt:lpstr>19. موزه هنرهای نیتروی</vt:lpstr>
      <vt:lpstr>کانسپت : رشد ممتد و سریع </vt:lpstr>
      <vt:lpstr>20. موزه هنرهای معاصر لس آنجلس  </vt:lpstr>
      <vt:lpstr>کانسپت : تجمع مردمی</vt:lpstr>
      <vt:lpstr>بهار94</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او</dc:title>
  <dc:creator>MRT Pack 20 DVDs</dc:creator>
  <cp:lastModifiedBy>User</cp:lastModifiedBy>
  <cp:revision>30</cp:revision>
  <dcterms:created xsi:type="dcterms:W3CDTF">2015-04-10T11:15:47Z</dcterms:created>
  <dcterms:modified xsi:type="dcterms:W3CDTF">2017-11-11T19:00:56Z</dcterms:modified>
</cp:coreProperties>
</file>