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16" r:id="rId2"/>
    <p:sldId id="279" r:id="rId3"/>
    <p:sldId id="354" r:id="rId4"/>
    <p:sldId id="345" r:id="rId5"/>
    <p:sldId id="423" r:id="rId6"/>
    <p:sldId id="432" r:id="rId7"/>
    <p:sldId id="433" r:id="rId8"/>
    <p:sldId id="434" r:id="rId9"/>
    <p:sldId id="357" r:id="rId10"/>
    <p:sldId id="424" r:id="rId11"/>
    <p:sldId id="359" r:id="rId12"/>
    <p:sldId id="367" r:id="rId13"/>
    <p:sldId id="379" r:id="rId14"/>
    <p:sldId id="380" r:id="rId15"/>
    <p:sldId id="382" r:id="rId16"/>
    <p:sldId id="381" r:id="rId17"/>
    <p:sldId id="389" r:id="rId18"/>
    <p:sldId id="451" r:id="rId19"/>
    <p:sldId id="452" r:id="rId20"/>
    <p:sldId id="436" r:id="rId21"/>
    <p:sldId id="347" r:id="rId22"/>
    <p:sldId id="395" r:id="rId23"/>
    <p:sldId id="435" r:id="rId24"/>
    <p:sldId id="383" r:id="rId25"/>
    <p:sldId id="415" r:id="rId26"/>
    <p:sldId id="390" r:id="rId27"/>
    <p:sldId id="399" r:id="rId28"/>
    <p:sldId id="403" r:id="rId29"/>
    <p:sldId id="404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25" r:id="rId45"/>
    <p:sldId id="405" r:id="rId46"/>
    <p:sldId id="431" r:id="rId47"/>
    <p:sldId id="387" r:id="rId48"/>
    <p:sldId id="414" r:id="rId49"/>
    <p:sldId id="426" r:id="rId50"/>
    <p:sldId id="416" r:id="rId51"/>
    <p:sldId id="417" r:id="rId52"/>
    <p:sldId id="418" r:id="rId53"/>
    <p:sldId id="427" r:id="rId54"/>
    <p:sldId id="428" r:id="rId55"/>
    <p:sldId id="429" r:id="rId56"/>
    <p:sldId id="430" r:id="rId57"/>
    <p:sldId id="344" r:id="rId58"/>
    <p:sldId id="413" r:id="rId59"/>
    <p:sldId id="453" r:id="rId60"/>
    <p:sldId id="454" r:id="rId61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B Nazanin" pitchFamily="2" charset="-7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2C231-B001-47F0-BA0C-ED9F084D7407}" type="doc">
      <dgm:prSet loTypeId="urn:microsoft.com/office/officeart/2005/8/layout/chevron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C5DF56-6D5C-45F1-8A36-76D186E5DE0B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kumimoji="0" lang="fa-IR" sz="1400" b="1" i="0" u="none" strike="noStrike" cap="none" spc="0" normalizeH="0" baseline="0" noProof="0" dirty="0" smtClean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رايت</a:t>
          </a:r>
          <a:endParaRPr lang="en-US" sz="1400" b="1" dirty="0"/>
        </a:p>
      </dgm:t>
    </dgm:pt>
    <dgm:pt modelId="{9153FD4A-9D8B-4CF4-B936-26305909B2A8}" type="parTrans" cxnId="{F86B8841-D2AA-4E9C-BA22-47963FA1A6B7}">
      <dgm:prSet/>
      <dgm:spPr/>
      <dgm:t>
        <a:bodyPr/>
        <a:lstStyle/>
        <a:p>
          <a:endParaRPr lang="en-US"/>
        </a:p>
      </dgm:t>
    </dgm:pt>
    <dgm:pt modelId="{77BD35FA-16BC-4AE0-96BC-FAC08F406612}" type="sibTrans" cxnId="{F86B8841-D2AA-4E9C-BA22-47963FA1A6B7}">
      <dgm:prSet/>
      <dgm:spPr/>
      <dgm:t>
        <a:bodyPr/>
        <a:lstStyle/>
        <a:p>
          <a:endParaRPr lang="en-US"/>
        </a:p>
      </dgm:t>
    </dgm:pt>
    <dgm:pt modelId="{BBA44C22-F5C9-4623-930D-73E5684987DB}">
      <dgm:prSet phldrT="[Text]" custT="1"/>
      <dgm:spPr>
        <a:solidFill>
          <a:schemeClr val="tx1">
            <a:lumMod val="10000"/>
            <a:lumOff val="90000"/>
            <a:alpha val="90000"/>
          </a:schemeClr>
        </a:solidFill>
      </dgm:spPr>
      <dgm:t>
        <a:bodyPr/>
        <a:lstStyle/>
        <a:p>
          <a:pPr algn="justLow" rtl="1"/>
          <a:r>
            <a:rPr kumimoji="0" lang="fa-IR" sz="1800" b="0" i="0" u="none" strike="noStrike" cap="none" spc="0" normalizeH="0" baseline="0" noProof="0" dirty="0" smtClean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ارتباط فراگرد انتقال معني بين دو فرد است. </a:t>
          </a:r>
          <a:endParaRPr lang="en-US" sz="1800" dirty="0"/>
        </a:p>
      </dgm:t>
    </dgm:pt>
    <dgm:pt modelId="{8331CF35-BF98-4826-9725-415457430C0B}" type="parTrans" cxnId="{02AE0950-1FDD-4019-8180-D6949EBDAAAB}">
      <dgm:prSet/>
      <dgm:spPr/>
      <dgm:t>
        <a:bodyPr/>
        <a:lstStyle/>
        <a:p>
          <a:endParaRPr lang="en-US"/>
        </a:p>
      </dgm:t>
    </dgm:pt>
    <dgm:pt modelId="{DC63F161-B010-465E-9B99-260CFE0CB582}" type="sibTrans" cxnId="{02AE0950-1FDD-4019-8180-D6949EBDAAAB}">
      <dgm:prSet/>
      <dgm:spPr/>
      <dgm:t>
        <a:bodyPr/>
        <a:lstStyle/>
        <a:p>
          <a:endParaRPr lang="en-US"/>
        </a:p>
      </dgm:t>
    </dgm:pt>
    <dgm:pt modelId="{20A75B3E-BFFF-49D7-8BEC-B4440E4BA5C6}">
      <dgm:prSet phldrT="[Text]" custT="1"/>
      <dgm:spPr>
        <a:solidFill>
          <a:srgbClr val="F5FFEB"/>
        </a:solidFill>
      </dgm:spPr>
      <dgm:t>
        <a:bodyPr/>
        <a:lstStyle/>
        <a:p>
          <a:r>
            <a:rPr kumimoji="0" lang="fa-IR" sz="11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دنيس لانگلي و ميشل شين</a:t>
          </a:r>
          <a:endParaRPr lang="en-US" sz="1100" b="1" dirty="0"/>
        </a:p>
      </dgm:t>
    </dgm:pt>
    <dgm:pt modelId="{4559B7A9-8E5F-4C4F-B7ED-06022F371537}" type="parTrans" cxnId="{46A20ABE-DA9C-442B-B052-4A724B84C082}">
      <dgm:prSet/>
      <dgm:spPr/>
      <dgm:t>
        <a:bodyPr/>
        <a:lstStyle/>
        <a:p>
          <a:endParaRPr lang="en-US"/>
        </a:p>
      </dgm:t>
    </dgm:pt>
    <dgm:pt modelId="{54621334-FA61-4FFD-98F0-7EFF98D8CCDB}" type="sibTrans" cxnId="{46A20ABE-DA9C-442B-B052-4A724B84C082}">
      <dgm:prSet/>
      <dgm:spPr/>
      <dgm:t>
        <a:bodyPr/>
        <a:lstStyle/>
        <a:p>
          <a:endParaRPr lang="en-US"/>
        </a:p>
      </dgm:t>
    </dgm:pt>
    <dgm:pt modelId="{F6DA437B-47DD-4CBC-856C-7595886DE899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kumimoji="0" lang="fa-IR" sz="1800" b="0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ارتباط عبارت است ازفراگرد انتقال اطلاعات با وسايل ارتباطي گوناگون از يک نقطه ، يک شخص يا يک دستگاه به ديگري .  </a:t>
          </a:r>
          <a:endParaRPr lang="en-US" sz="1800" dirty="0"/>
        </a:p>
      </dgm:t>
    </dgm:pt>
    <dgm:pt modelId="{66850BA4-990E-4D7E-BE4C-164A15C50887}" type="parTrans" cxnId="{A9FC7264-A0F6-4B57-93CB-8673693EC958}">
      <dgm:prSet/>
      <dgm:spPr/>
      <dgm:t>
        <a:bodyPr/>
        <a:lstStyle/>
        <a:p>
          <a:endParaRPr lang="en-US"/>
        </a:p>
      </dgm:t>
    </dgm:pt>
    <dgm:pt modelId="{48259E8D-BFB7-4AF3-A7F2-D7B2A95D7C19}" type="sibTrans" cxnId="{A9FC7264-A0F6-4B57-93CB-8673693EC958}">
      <dgm:prSet/>
      <dgm:spPr/>
      <dgm:t>
        <a:bodyPr/>
        <a:lstStyle/>
        <a:p>
          <a:endParaRPr lang="en-US"/>
        </a:p>
      </dgm:t>
    </dgm:pt>
    <dgm:pt modelId="{47B2979B-5C46-4137-9ACE-9EB11A4AD2C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0" lang="fa-IR" sz="14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اسميت</a:t>
          </a:r>
          <a:endParaRPr lang="en-US" sz="1400" b="1" dirty="0"/>
        </a:p>
      </dgm:t>
    </dgm:pt>
    <dgm:pt modelId="{77A76586-EF89-4993-95F2-431156C84FD1}" type="parTrans" cxnId="{E977C6C4-5423-4AF8-A153-C44C4F0E099D}">
      <dgm:prSet/>
      <dgm:spPr/>
      <dgm:t>
        <a:bodyPr/>
        <a:lstStyle/>
        <a:p>
          <a:endParaRPr lang="en-US"/>
        </a:p>
      </dgm:t>
    </dgm:pt>
    <dgm:pt modelId="{B31BA9B1-9F69-445E-8F1A-DFC66418E049}" type="sibTrans" cxnId="{E977C6C4-5423-4AF8-A153-C44C4F0E099D}">
      <dgm:prSet/>
      <dgm:spPr/>
      <dgm:t>
        <a:bodyPr/>
        <a:lstStyle/>
        <a:p>
          <a:endParaRPr lang="en-US"/>
        </a:p>
      </dgm:t>
    </dgm:pt>
    <dgm:pt modelId="{E1E79C01-156F-43E4-BC1F-F0C519DD40F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Low" rtl="1"/>
          <a:r>
            <a:rPr kumimoji="0" lang="fa-IR" sz="1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ارتباط عبارت است ازفراگرد انتقال اطلاعات ،احساسها،حافظه هاو فکر ها در ميان مردم </a:t>
          </a:r>
          <a:endParaRPr lang="en-US" sz="1800" dirty="0"/>
        </a:p>
      </dgm:t>
    </dgm:pt>
    <dgm:pt modelId="{431AEC16-2C84-470E-8E45-B631C99AAA88}" type="parTrans" cxnId="{D5A15FA4-737C-4F1B-9E8D-26369162C36A}">
      <dgm:prSet/>
      <dgm:spPr/>
      <dgm:t>
        <a:bodyPr/>
        <a:lstStyle/>
        <a:p>
          <a:endParaRPr lang="en-US"/>
        </a:p>
      </dgm:t>
    </dgm:pt>
    <dgm:pt modelId="{65DB6CD5-5064-44BE-B291-9EF8B4D21693}" type="sibTrans" cxnId="{D5A15FA4-737C-4F1B-9E8D-26369162C36A}">
      <dgm:prSet/>
      <dgm:spPr/>
      <dgm:t>
        <a:bodyPr/>
        <a:lstStyle/>
        <a:p>
          <a:endParaRPr lang="en-US"/>
        </a:p>
      </dgm:t>
    </dgm:pt>
    <dgm:pt modelId="{96416CDD-167D-4A2A-BC00-8276820C5B29}">
      <dgm:prSet phldrT="[Text]" custT="1"/>
      <dgm:spPr>
        <a:solidFill>
          <a:schemeClr val="bg1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fa-IR" sz="1400" b="1" dirty="0" smtClean="0">
              <a:solidFill>
                <a:schemeClr val="bg1"/>
              </a:solidFill>
              <a:cs typeface="+mn-cs"/>
            </a:rPr>
            <a:t>هاولند</a:t>
          </a:r>
          <a:endParaRPr lang="en-US" sz="1400" b="1" dirty="0"/>
        </a:p>
      </dgm:t>
    </dgm:pt>
    <dgm:pt modelId="{EBA5E65A-88E3-4B61-9A16-03DE62683021}" type="parTrans" cxnId="{8D357156-E560-45F7-B85B-5EC70625D498}">
      <dgm:prSet/>
      <dgm:spPr/>
      <dgm:t>
        <a:bodyPr/>
        <a:lstStyle/>
        <a:p>
          <a:endParaRPr lang="en-US"/>
        </a:p>
      </dgm:t>
    </dgm:pt>
    <dgm:pt modelId="{2D65E493-02AC-4768-B3E8-E15E2F626699}" type="sibTrans" cxnId="{8D357156-E560-45F7-B85B-5EC70625D498}">
      <dgm:prSet/>
      <dgm:spPr/>
      <dgm:t>
        <a:bodyPr/>
        <a:lstStyle/>
        <a:p>
          <a:endParaRPr lang="en-US"/>
        </a:p>
      </dgm:t>
    </dgm:pt>
    <dgm:pt modelId="{C0EFD6C9-1B8F-4597-B5F7-583DBD3A113E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a-IR" sz="600" b="1" dirty="0" smtClean="0">
            <a:solidFill>
              <a:schemeClr val="tx1">
                <a:lumMod val="90000"/>
                <a:lumOff val="10000"/>
              </a:schemeClr>
            </a:solidFill>
            <a:cs typeface="+mn-cs"/>
          </a:endParaRPr>
        </a:p>
        <a:p>
          <a:r>
            <a:rPr lang="fa-IR" sz="1400" b="1" dirty="0" smtClean="0">
              <a:solidFill>
                <a:schemeClr val="tx1">
                  <a:lumMod val="90000"/>
                  <a:lumOff val="10000"/>
                </a:schemeClr>
              </a:solidFill>
              <a:cs typeface="+mn-cs"/>
            </a:rPr>
            <a:t>محسنيان راد</a:t>
          </a:r>
          <a:endParaRPr lang="en-US" sz="1400" b="1" dirty="0"/>
        </a:p>
      </dgm:t>
    </dgm:pt>
    <dgm:pt modelId="{2AADB3FD-1F19-48B7-B449-084D537B0531}" type="parTrans" cxnId="{62492F63-2DEA-4BB7-AA21-F54CDEFA1688}">
      <dgm:prSet/>
      <dgm:spPr/>
      <dgm:t>
        <a:bodyPr/>
        <a:lstStyle/>
        <a:p>
          <a:endParaRPr lang="en-US"/>
        </a:p>
      </dgm:t>
    </dgm:pt>
    <dgm:pt modelId="{A0F58667-BB7B-4C54-89FF-263F18A210B6}" type="sibTrans" cxnId="{62492F63-2DEA-4BB7-AA21-F54CDEFA1688}">
      <dgm:prSet/>
      <dgm:spPr/>
      <dgm:t>
        <a:bodyPr/>
        <a:lstStyle/>
        <a:p>
          <a:endParaRPr lang="en-US"/>
        </a:p>
      </dgm:t>
    </dgm:pt>
    <dgm:pt modelId="{3D90E32C-3303-4931-9FA6-D6E8376DDC35}">
      <dgm:prSet phldrT="[Text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fa-IR" sz="1400" b="1" dirty="0" smtClean="0">
              <a:solidFill>
                <a:srgbClr val="005020"/>
              </a:solidFill>
              <a:cs typeface="+mn-cs"/>
            </a:rPr>
            <a:t>آرانگان</a:t>
          </a:r>
          <a:endParaRPr lang="en-US" sz="1400" b="1" dirty="0"/>
        </a:p>
      </dgm:t>
    </dgm:pt>
    <dgm:pt modelId="{F214FF9D-BC25-4649-B397-168E063CB289}" type="parTrans" cxnId="{81B871C4-C69C-4F85-BE60-FDB6744CA683}">
      <dgm:prSet/>
      <dgm:spPr/>
      <dgm:t>
        <a:bodyPr/>
        <a:lstStyle/>
        <a:p>
          <a:endParaRPr lang="en-US"/>
        </a:p>
      </dgm:t>
    </dgm:pt>
    <dgm:pt modelId="{4816B815-6D9F-4B55-9F48-5DD608721642}" type="sibTrans" cxnId="{81B871C4-C69C-4F85-BE60-FDB6744CA683}">
      <dgm:prSet/>
      <dgm:spPr/>
      <dgm:t>
        <a:bodyPr/>
        <a:lstStyle/>
        <a:p>
          <a:endParaRPr lang="en-US"/>
        </a:p>
      </dgm:t>
    </dgm:pt>
    <dgm:pt modelId="{FA91152B-9124-4B66-8926-A57256AD15C5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Low" rtl="1"/>
          <a:r>
            <a:rPr lang="fa-IR" sz="1800" dirty="0" smtClean="0">
              <a:solidFill>
                <a:schemeClr val="tx1">
                  <a:lumMod val="90000"/>
                  <a:lumOff val="10000"/>
                </a:schemeClr>
              </a:solidFill>
              <a:cs typeface="+mn-cs"/>
            </a:rPr>
            <a:t>فراگرد انتقال پيام از سوي فرستنده به گيرنده ، مشروط برآنکه در گيرنده پيام، مشابهت معني به معني موردنظر فرستنده پيام ايجاد شود. </a:t>
          </a:r>
          <a:endParaRPr lang="en-US" sz="1800" dirty="0"/>
        </a:p>
      </dgm:t>
    </dgm:pt>
    <dgm:pt modelId="{BA2D0DEA-64CA-4DEB-AB19-688151703040}" type="parTrans" cxnId="{5F485E7B-B363-4B5A-B69F-FB79B7CC25D5}">
      <dgm:prSet/>
      <dgm:spPr/>
      <dgm:t>
        <a:bodyPr/>
        <a:lstStyle/>
        <a:p>
          <a:endParaRPr lang="en-US"/>
        </a:p>
      </dgm:t>
    </dgm:pt>
    <dgm:pt modelId="{624373E3-A921-4386-AFE2-C4228292B668}" type="sibTrans" cxnId="{5F485E7B-B363-4B5A-B69F-FB79B7CC25D5}">
      <dgm:prSet/>
      <dgm:spPr/>
      <dgm:t>
        <a:bodyPr/>
        <a:lstStyle/>
        <a:p>
          <a:endParaRPr lang="en-US"/>
        </a:p>
      </dgm:t>
    </dgm:pt>
    <dgm:pt modelId="{86E16834-A068-405E-B604-D8E271B3FDC9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1800" dirty="0" smtClean="0">
              <a:solidFill>
                <a:srgbClr val="005020"/>
              </a:solidFill>
              <a:cs typeface="+mn-cs"/>
            </a:rPr>
            <a:t>ارتباط عبارت است از انتقال اطلاعات در محدوده سه چيز، انتشار، انتقال و دريافت پيام. </a:t>
          </a:r>
          <a:endParaRPr lang="en-US" sz="1800" dirty="0"/>
        </a:p>
      </dgm:t>
    </dgm:pt>
    <dgm:pt modelId="{42212823-3520-4527-A24B-F862A82FF218}" type="parTrans" cxnId="{66028540-4E93-4474-A223-7CE6B56526BE}">
      <dgm:prSet/>
      <dgm:spPr/>
      <dgm:t>
        <a:bodyPr/>
        <a:lstStyle/>
        <a:p>
          <a:endParaRPr lang="en-US"/>
        </a:p>
      </dgm:t>
    </dgm:pt>
    <dgm:pt modelId="{CC74AB7B-FF14-4924-91F2-43B3A7DD82AA}" type="sibTrans" cxnId="{66028540-4E93-4474-A223-7CE6B56526BE}">
      <dgm:prSet/>
      <dgm:spPr/>
      <dgm:t>
        <a:bodyPr/>
        <a:lstStyle/>
        <a:p>
          <a:endParaRPr lang="en-US"/>
        </a:p>
      </dgm:t>
    </dgm:pt>
    <dgm:pt modelId="{22F8A8E5-4D99-4CA6-9097-C51637353355}">
      <dgm:prSet custT="1"/>
      <dgm:spPr>
        <a:solidFill>
          <a:schemeClr val="bg1">
            <a:lumMod val="10000"/>
            <a:lumOff val="90000"/>
            <a:alpha val="90000"/>
          </a:schemeClr>
        </a:solidFill>
      </dgm:spPr>
      <dgm:t>
        <a:bodyPr/>
        <a:lstStyle/>
        <a:p>
          <a:pPr algn="justLow" rtl="1"/>
          <a:r>
            <a:rPr lang="fa-IR" sz="1800" dirty="0" smtClean="0">
              <a:solidFill>
                <a:schemeClr val="bg1"/>
              </a:solidFill>
              <a:cs typeface="+mn-cs"/>
            </a:rPr>
            <a:t>ارتباط عبارت است ازفراگرد انتقال يک محرک (معمولا علامت بياني) از يک فرد(ارتباط گر) به فردي ديگر(پيام گير) به منظور تغيير رفتار او. </a:t>
          </a:r>
          <a:endParaRPr lang="en-US" sz="1800" dirty="0"/>
        </a:p>
      </dgm:t>
    </dgm:pt>
    <dgm:pt modelId="{6370D142-1CA3-4913-A192-D5D1C1BB53C1}" type="parTrans" cxnId="{BFD00A5E-C942-4AD5-A79D-64A355080C26}">
      <dgm:prSet/>
      <dgm:spPr/>
      <dgm:t>
        <a:bodyPr/>
        <a:lstStyle/>
        <a:p>
          <a:endParaRPr lang="en-US"/>
        </a:p>
      </dgm:t>
    </dgm:pt>
    <dgm:pt modelId="{DD7874D4-2D51-4341-89AA-37B242C0F0B6}" type="sibTrans" cxnId="{BFD00A5E-C942-4AD5-A79D-64A355080C26}">
      <dgm:prSet/>
      <dgm:spPr/>
      <dgm:t>
        <a:bodyPr/>
        <a:lstStyle/>
        <a:p>
          <a:endParaRPr lang="en-US"/>
        </a:p>
      </dgm:t>
    </dgm:pt>
    <dgm:pt modelId="{580FF970-BEA7-40EA-83E7-F4CC2D17DC06}" type="pres">
      <dgm:prSet presAssocID="{3AA2C231-B001-47F0-BA0C-ED9F084D74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69579-9CFE-4D02-8DE8-2B15F571A6A6}" type="pres">
      <dgm:prSet presAssocID="{D0C5DF56-6D5C-45F1-8A36-76D186E5DE0B}" presName="composite" presStyleCnt="0"/>
      <dgm:spPr/>
    </dgm:pt>
    <dgm:pt modelId="{E5D53C51-F3B7-43C1-AEDC-6D35C6AFA84E}" type="pres">
      <dgm:prSet presAssocID="{D0C5DF56-6D5C-45F1-8A36-76D186E5DE0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1D54-2867-49E3-B042-336493EC92AA}" type="pres">
      <dgm:prSet presAssocID="{D0C5DF56-6D5C-45F1-8A36-76D186E5DE0B}" presName="descendantText" presStyleLbl="alignAcc1" presStyleIdx="0" presStyleCnt="6" custLinFactNeighborX="644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0BF46-428C-427F-BB26-EF053F1E3964}" type="pres">
      <dgm:prSet presAssocID="{77BD35FA-16BC-4AE0-96BC-FAC08F406612}" presName="sp" presStyleCnt="0"/>
      <dgm:spPr/>
    </dgm:pt>
    <dgm:pt modelId="{B64D68C6-6360-476F-9E24-D4B757B5B106}" type="pres">
      <dgm:prSet presAssocID="{20A75B3E-BFFF-49D7-8BEC-B4440E4BA5C6}" presName="composite" presStyleCnt="0"/>
      <dgm:spPr/>
    </dgm:pt>
    <dgm:pt modelId="{1DEFCD49-3807-4519-9245-35989C4F11F1}" type="pres">
      <dgm:prSet presAssocID="{20A75B3E-BFFF-49D7-8BEC-B4440E4BA5C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517D2-DD44-4F1C-B075-25D9F8D10E21}" type="pres">
      <dgm:prSet presAssocID="{20A75B3E-BFFF-49D7-8BEC-B4440E4BA5C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920C-6BD8-4522-A5F9-8BC02774C072}" type="pres">
      <dgm:prSet presAssocID="{54621334-FA61-4FFD-98F0-7EFF98D8CCDB}" presName="sp" presStyleCnt="0"/>
      <dgm:spPr/>
    </dgm:pt>
    <dgm:pt modelId="{B894FAEE-3C14-4D3E-99DE-E5708905D78F}" type="pres">
      <dgm:prSet presAssocID="{47B2979B-5C46-4137-9ACE-9EB11A4AD2CC}" presName="composite" presStyleCnt="0"/>
      <dgm:spPr/>
    </dgm:pt>
    <dgm:pt modelId="{11F12079-2654-47F0-8DB7-526F9C9D7C6A}" type="pres">
      <dgm:prSet presAssocID="{47B2979B-5C46-4137-9ACE-9EB11A4AD2C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C480B-78E1-4EAA-810C-EB7297E13809}" type="pres">
      <dgm:prSet presAssocID="{47B2979B-5C46-4137-9ACE-9EB11A4AD2C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EC390-544A-4589-8ECF-4ECC85C9677E}" type="pres">
      <dgm:prSet presAssocID="{B31BA9B1-9F69-445E-8F1A-DFC66418E049}" presName="sp" presStyleCnt="0"/>
      <dgm:spPr/>
    </dgm:pt>
    <dgm:pt modelId="{F696566A-AC22-4C44-8B9D-9A5CFA376672}" type="pres">
      <dgm:prSet presAssocID="{C0EFD6C9-1B8F-4597-B5F7-583DBD3A113E}" presName="composite" presStyleCnt="0"/>
      <dgm:spPr/>
    </dgm:pt>
    <dgm:pt modelId="{B4500BA9-46EB-439B-92F8-B2F871BA8FC2}" type="pres">
      <dgm:prSet presAssocID="{C0EFD6C9-1B8F-4597-B5F7-583DBD3A113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7F7CA-5906-4110-ACB6-479567781C51}" type="pres">
      <dgm:prSet presAssocID="{C0EFD6C9-1B8F-4597-B5F7-583DBD3A113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B2C72-6939-4F20-9233-0E6A12F66142}" type="pres">
      <dgm:prSet presAssocID="{A0F58667-BB7B-4C54-89FF-263F18A210B6}" presName="sp" presStyleCnt="0"/>
      <dgm:spPr/>
    </dgm:pt>
    <dgm:pt modelId="{0728D650-3D47-4F65-AF48-BD68585F8A10}" type="pres">
      <dgm:prSet presAssocID="{3D90E32C-3303-4931-9FA6-D6E8376DDC35}" presName="composite" presStyleCnt="0"/>
      <dgm:spPr/>
    </dgm:pt>
    <dgm:pt modelId="{3295AECA-CEF7-47E3-AE71-D0D96B2F6AD3}" type="pres">
      <dgm:prSet presAssocID="{3D90E32C-3303-4931-9FA6-D6E8376DDC3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80E59-7466-4CCB-A9F3-1B6EC479F145}" type="pres">
      <dgm:prSet presAssocID="{3D90E32C-3303-4931-9FA6-D6E8376DDC3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DCC40-579F-4334-ADEE-3DFEB4696C7B}" type="pres">
      <dgm:prSet presAssocID="{4816B815-6D9F-4B55-9F48-5DD608721642}" presName="sp" presStyleCnt="0"/>
      <dgm:spPr/>
    </dgm:pt>
    <dgm:pt modelId="{EE96D8B0-B2C3-440F-9009-627F87426076}" type="pres">
      <dgm:prSet presAssocID="{96416CDD-167D-4A2A-BC00-8276820C5B29}" presName="composite" presStyleCnt="0"/>
      <dgm:spPr/>
    </dgm:pt>
    <dgm:pt modelId="{70AC948C-0976-4A64-9C26-282CEEBE6EF5}" type="pres">
      <dgm:prSet presAssocID="{96416CDD-167D-4A2A-BC00-8276820C5B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3D43-BD5B-4DEA-8989-850278CDB648}" type="pres">
      <dgm:prSet presAssocID="{96416CDD-167D-4A2A-BC00-8276820C5B2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92F63-2DEA-4BB7-AA21-F54CDEFA1688}" srcId="{3AA2C231-B001-47F0-BA0C-ED9F084D7407}" destId="{C0EFD6C9-1B8F-4597-B5F7-583DBD3A113E}" srcOrd="3" destOrd="0" parTransId="{2AADB3FD-1F19-48B7-B449-084D537B0531}" sibTransId="{A0F58667-BB7B-4C54-89FF-263F18A210B6}"/>
    <dgm:cxn modelId="{2B284ED1-A8C2-4657-8C3C-8F87975406E4}" type="presOf" srcId="{22F8A8E5-4D99-4CA6-9097-C51637353355}" destId="{4E393D43-BD5B-4DEA-8989-850278CDB648}" srcOrd="0" destOrd="0" presId="urn:microsoft.com/office/officeart/2005/8/layout/chevron2"/>
    <dgm:cxn modelId="{171F75DA-3CB1-40AB-AB17-FF29E4F964CC}" type="presOf" srcId="{C0EFD6C9-1B8F-4597-B5F7-583DBD3A113E}" destId="{B4500BA9-46EB-439B-92F8-B2F871BA8FC2}" srcOrd="0" destOrd="0" presId="urn:microsoft.com/office/officeart/2005/8/layout/chevron2"/>
    <dgm:cxn modelId="{E977C6C4-5423-4AF8-A153-C44C4F0E099D}" srcId="{3AA2C231-B001-47F0-BA0C-ED9F084D7407}" destId="{47B2979B-5C46-4137-9ACE-9EB11A4AD2CC}" srcOrd="2" destOrd="0" parTransId="{77A76586-EF89-4993-95F2-431156C84FD1}" sibTransId="{B31BA9B1-9F69-445E-8F1A-DFC66418E049}"/>
    <dgm:cxn modelId="{A1C6915F-302F-4D81-9544-9FC5401E3078}" type="presOf" srcId="{F6DA437B-47DD-4CBC-856C-7595886DE899}" destId="{E1D517D2-DD44-4F1C-B075-25D9F8D10E21}" srcOrd="0" destOrd="0" presId="urn:microsoft.com/office/officeart/2005/8/layout/chevron2"/>
    <dgm:cxn modelId="{E99A31B4-E9E4-4383-B86E-E4D6FEC074BC}" type="presOf" srcId="{BBA44C22-F5C9-4623-930D-73E5684987DB}" destId="{915E1D54-2867-49E3-B042-336493EC92AA}" srcOrd="0" destOrd="0" presId="urn:microsoft.com/office/officeart/2005/8/layout/chevron2"/>
    <dgm:cxn modelId="{8D357156-E560-45F7-B85B-5EC70625D498}" srcId="{3AA2C231-B001-47F0-BA0C-ED9F084D7407}" destId="{96416CDD-167D-4A2A-BC00-8276820C5B29}" srcOrd="5" destOrd="0" parTransId="{EBA5E65A-88E3-4B61-9A16-03DE62683021}" sibTransId="{2D65E493-02AC-4768-B3E8-E15E2F626699}"/>
    <dgm:cxn modelId="{A9FC7264-A0F6-4B57-93CB-8673693EC958}" srcId="{20A75B3E-BFFF-49D7-8BEC-B4440E4BA5C6}" destId="{F6DA437B-47DD-4CBC-856C-7595886DE899}" srcOrd="0" destOrd="0" parTransId="{66850BA4-990E-4D7E-BE4C-164A15C50887}" sibTransId="{48259E8D-BFB7-4AF3-A7F2-D7B2A95D7C19}"/>
    <dgm:cxn modelId="{BFD00A5E-C942-4AD5-A79D-64A355080C26}" srcId="{96416CDD-167D-4A2A-BC00-8276820C5B29}" destId="{22F8A8E5-4D99-4CA6-9097-C51637353355}" srcOrd="0" destOrd="0" parTransId="{6370D142-1CA3-4913-A192-D5D1C1BB53C1}" sibTransId="{DD7874D4-2D51-4341-89AA-37B242C0F0B6}"/>
    <dgm:cxn modelId="{8FB6EAD5-C052-4587-A5F5-F057C57A3D25}" type="presOf" srcId="{FA91152B-9124-4B66-8926-A57256AD15C5}" destId="{2567F7CA-5906-4110-ACB6-479567781C51}" srcOrd="0" destOrd="0" presId="urn:microsoft.com/office/officeart/2005/8/layout/chevron2"/>
    <dgm:cxn modelId="{5F485E7B-B363-4B5A-B69F-FB79B7CC25D5}" srcId="{C0EFD6C9-1B8F-4597-B5F7-583DBD3A113E}" destId="{FA91152B-9124-4B66-8926-A57256AD15C5}" srcOrd="0" destOrd="0" parTransId="{BA2D0DEA-64CA-4DEB-AB19-688151703040}" sibTransId="{624373E3-A921-4386-AFE2-C4228292B668}"/>
    <dgm:cxn modelId="{2BD228DB-5AA5-4C16-A4B1-777EF9DD2934}" type="presOf" srcId="{E1E79C01-156F-43E4-BC1F-F0C519DD40FE}" destId="{9F3C480B-78E1-4EAA-810C-EB7297E13809}" srcOrd="0" destOrd="0" presId="urn:microsoft.com/office/officeart/2005/8/layout/chevron2"/>
    <dgm:cxn modelId="{81B871C4-C69C-4F85-BE60-FDB6744CA683}" srcId="{3AA2C231-B001-47F0-BA0C-ED9F084D7407}" destId="{3D90E32C-3303-4931-9FA6-D6E8376DDC35}" srcOrd="4" destOrd="0" parTransId="{F214FF9D-BC25-4649-B397-168E063CB289}" sibTransId="{4816B815-6D9F-4B55-9F48-5DD608721642}"/>
    <dgm:cxn modelId="{F86B8841-D2AA-4E9C-BA22-47963FA1A6B7}" srcId="{3AA2C231-B001-47F0-BA0C-ED9F084D7407}" destId="{D0C5DF56-6D5C-45F1-8A36-76D186E5DE0B}" srcOrd="0" destOrd="0" parTransId="{9153FD4A-9D8B-4CF4-B936-26305909B2A8}" sibTransId="{77BD35FA-16BC-4AE0-96BC-FAC08F406612}"/>
    <dgm:cxn modelId="{9C2F8BCB-5FA8-412F-B67E-0A7DF160F635}" type="presOf" srcId="{3AA2C231-B001-47F0-BA0C-ED9F084D7407}" destId="{580FF970-BEA7-40EA-83E7-F4CC2D17DC06}" srcOrd="0" destOrd="0" presId="urn:microsoft.com/office/officeart/2005/8/layout/chevron2"/>
    <dgm:cxn modelId="{83047379-A4E8-4B68-9790-BF32AB568EBE}" type="presOf" srcId="{86E16834-A068-405E-B604-D8E271B3FDC9}" destId="{B3880E59-7466-4CCB-A9F3-1B6EC479F145}" srcOrd="0" destOrd="0" presId="urn:microsoft.com/office/officeart/2005/8/layout/chevron2"/>
    <dgm:cxn modelId="{02AE0950-1FDD-4019-8180-D6949EBDAAAB}" srcId="{D0C5DF56-6D5C-45F1-8A36-76D186E5DE0B}" destId="{BBA44C22-F5C9-4623-930D-73E5684987DB}" srcOrd="0" destOrd="0" parTransId="{8331CF35-BF98-4826-9725-415457430C0B}" sibTransId="{DC63F161-B010-465E-9B99-260CFE0CB582}"/>
    <dgm:cxn modelId="{131C3039-4537-49B8-9A0A-21087B4243BF}" type="presOf" srcId="{47B2979B-5C46-4137-9ACE-9EB11A4AD2CC}" destId="{11F12079-2654-47F0-8DB7-526F9C9D7C6A}" srcOrd="0" destOrd="0" presId="urn:microsoft.com/office/officeart/2005/8/layout/chevron2"/>
    <dgm:cxn modelId="{790344AF-698E-4E20-AF99-7AF7FFCE62F2}" type="presOf" srcId="{20A75B3E-BFFF-49D7-8BEC-B4440E4BA5C6}" destId="{1DEFCD49-3807-4519-9245-35989C4F11F1}" srcOrd="0" destOrd="0" presId="urn:microsoft.com/office/officeart/2005/8/layout/chevron2"/>
    <dgm:cxn modelId="{D5A15FA4-737C-4F1B-9E8D-26369162C36A}" srcId="{47B2979B-5C46-4137-9ACE-9EB11A4AD2CC}" destId="{E1E79C01-156F-43E4-BC1F-F0C519DD40FE}" srcOrd="0" destOrd="0" parTransId="{431AEC16-2C84-470E-8E45-B631C99AAA88}" sibTransId="{65DB6CD5-5064-44BE-B291-9EF8B4D21693}"/>
    <dgm:cxn modelId="{37F8A065-A7C9-4729-8E0A-BBAA8C8BFF73}" type="presOf" srcId="{96416CDD-167D-4A2A-BC00-8276820C5B29}" destId="{70AC948C-0976-4A64-9C26-282CEEBE6EF5}" srcOrd="0" destOrd="0" presId="urn:microsoft.com/office/officeart/2005/8/layout/chevron2"/>
    <dgm:cxn modelId="{6B655455-3C04-4E4E-94F7-96739E8D47E5}" type="presOf" srcId="{D0C5DF56-6D5C-45F1-8A36-76D186E5DE0B}" destId="{E5D53C51-F3B7-43C1-AEDC-6D35C6AFA84E}" srcOrd="0" destOrd="0" presId="urn:microsoft.com/office/officeart/2005/8/layout/chevron2"/>
    <dgm:cxn modelId="{46A20ABE-DA9C-442B-B052-4A724B84C082}" srcId="{3AA2C231-B001-47F0-BA0C-ED9F084D7407}" destId="{20A75B3E-BFFF-49D7-8BEC-B4440E4BA5C6}" srcOrd="1" destOrd="0" parTransId="{4559B7A9-8E5F-4C4F-B7ED-06022F371537}" sibTransId="{54621334-FA61-4FFD-98F0-7EFF98D8CCDB}"/>
    <dgm:cxn modelId="{66028540-4E93-4474-A223-7CE6B56526BE}" srcId="{3D90E32C-3303-4931-9FA6-D6E8376DDC35}" destId="{86E16834-A068-405E-B604-D8E271B3FDC9}" srcOrd="0" destOrd="0" parTransId="{42212823-3520-4527-A24B-F862A82FF218}" sibTransId="{CC74AB7B-FF14-4924-91F2-43B3A7DD82AA}"/>
    <dgm:cxn modelId="{B91B4350-76E9-40EE-95F4-52E0A4F72565}" type="presOf" srcId="{3D90E32C-3303-4931-9FA6-D6E8376DDC35}" destId="{3295AECA-CEF7-47E3-AE71-D0D96B2F6AD3}" srcOrd="0" destOrd="0" presId="urn:microsoft.com/office/officeart/2005/8/layout/chevron2"/>
    <dgm:cxn modelId="{847C5CA6-2474-4243-A0EF-F5BE78113EF7}" type="presParOf" srcId="{580FF970-BEA7-40EA-83E7-F4CC2D17DC06}" destId="{C3E69579-9CFE-4D02-8DE8-2B15F571A6A6}" srcOrd="0" destOrd="0" presId="urn:microsoft.com/office/officeart/2005/8/layout/chevron2"/>
    <dgm:cxn modelId="{D243E673-6F22-4714-AAAF-75D6F8BEC921}" type="presParOf" srcId="{C3E69579-9CFE-4D02-8DE8-2B15F571A6A6}" destId="{E5D53C51-F3B7-43C1-AEDC-6D35C6AFA84E}" srcOrd="0" destOrd="0" presId="urn:microsoft.com/office/officeart/2005/8/layout/chevron2"/>
    <dgm:cxn modelId="{84F49CFE-3656-47B3-911C-697C1272CA22}" type="presParOf" srcId="{C3E69579-9CFE-4D02-8DE8-2B15F571A6A6}" destId="{915E1D54-2867-49E3-B042-336493EC92AA}" srcOrd="1" destOrd="0" presId="urn:microsoft.com/office/officeart/2005/8/layout/chevron2"/>
    <dgm:cxn modelId="{60AE3FF7-BDB0-4813-91E0-7DF067D87FAE}" type="presParOf" srcId="{580FF970-BEA7-40EA-83E7-F4CC2D17DC06}" destId="{C8A0BF46-428C-427F-BB26-EF053F1E3964}" srcOrd="1" destOrd="0" presId="urn:microsoft.com/office/officeart/2005/8/layout/chevron2"/>
    <dgm:cxn modelId="{D04249D2-4EB4-4B40-9047-D27482A349F7}" type="presParOf" srcId="{580FF970-BEA7-40EA-83E7-F4CC2D17DC06}" destId="{B64D68C6-6360-476F-9E24-D4B757B5B106}" srcOrd="2" destOrd="0" presId="urn:microsoft.com/office/officeart/2005/8/layout/chevron2"/>
    <dgm:cxn modelId="{157C0306-42C2-4E9A-A063-A0F219AD3CE3}" type="presParOf" srcId="{B64D68C6-6360-476F-9E24-D4B757B5B106}" destId="{1DEFCD49-3807-4519-9245-35989C4F11F1}" srcOrd="0" destOrd="0" presId="urn:microsoft.com/office/officeart/2005/8/layout/chevron2"/>
    <dgm:cxn modelId="{1C93EAE6-E273-42CF-83F7-0500E945630A}" type="presParOf" srcId="{B64D68C6-6360-476F-9E24-D4B757B5B106}" destId="{E1D517D2-DD44-4F1C-B075-25D9F8D10E21}" srcOrd="1" destOrd="0" presId="urn:microsoft.com/office/officeart/2005/8/layout/chevron2"/>
    <dgm:cxn modelId="{791244F3-C63C-4983-9321-0E5F7FE15195}" type="presParOf" srcId="{580FF970-BEA7-40EA-83E7-F4CC2D17DC06}" destId="{4787920C-6BD8-4522-A5F9-8BC02774C072}" srcOrd="3" destOrd="0" presId="urn:microsoft.com/office/officeart/2005/8/layout/chevron2"/>
    <dgm:cxn modelId="{C42BB583-760E-40F8-B3F8-C039380A5E12}" type="presParOf" srcId="{580FF970-BEA7-40EA-83E7-F4CC2D17DC06}" destId="{B894FAEE-3C14-4D3E-99DE-E5708905D78F}" srcOrd="4" destOrd="0" presId="urn:microsoft.com/office/officeart/2005/8/layout/chevron2"/>
    <dgm:cxn modelId="{15253C6C-0EF8-4FC4-9228-EF50FCB32C30}" type="presParOf" srcId="{B894FAEE-3C14-4D3E-99DE-E5708905D78F}" destId="{11F12079-2654-47F0-8DB7-526F9C9D7C6A}" srcOrd="0" destOrd="0" presId="urn:microsoft.com/office/officeart/2005/8/layout/chevron2"/>
    <dgm:cxn modelId="{236FE18E-4E54-4198-ACCE-ADAA1BF448E2}" type="presParOf" srcId="{B894FAEE-3C14-4D3E-99DE-E5708905D78F}" destId="{9F3C480B-78E1-4EAA-810C-EB7297E13809}" srcOrd="1" destOrd="0" presId="urn:microsoft.com/office/officeart/2005/8/layout/chevron2"/>
    <dgm:cxn modelId="{55437CBE-60C1-4B66-9673-1BA1733BD864}" type="presParOf" srcId="{580FF970-BEA7-40EA-83E7-F4CC2D17DC06}" destId="{D2BEC390-544A-4589-8ECF-4ECC85C9677E}" srcOrd="5" destOrd="0" presId="urn:microsoft.com/office/officeart/2005/8/layout/chevron2"/>
    <dgm:cxn modelId="{8C070D61-D5BC-4D61-AFEF-4F885A297CBD}" type="presParOf" srcId="{580FF970-BEA7-40EA-83E7-F4CC2D17DC06}" destId="{F696566A-AC22-4C44-8B9D-9A5CFA376672}" srcOrd="6" destOrd="0" presId="urn:microsoft.com/office/officeart/2005/8/layout/chevron2"/>
    <dgm:cxn modelId="{A418E985-DEEF-4254-BEE4-1EED578465E5}" type="presParOf" srcId="{F696566A-AC22-4C44-8B9D-9A5CFA376672}" destId="{B4500BA9-46EB-439B-92F8-B2F871BA8FC2}" srcOrd="0" destOrd="0" presId="urn:microsoft.com/office/officeart/2005/8/layout/chevron2"/>
    <dgm:cxn modelId="{4EA98E0B-C84E-4949-B650-3DCC1E5783FC}" type="presParOf" srcId="{F696566A-AC22-4C44-8B9D-9A5CFA376672}" destId="{2567F7CA-5906-4110-ACB6-479567781C51}" srcOrd="1" destOrd="0" presId="urn:microsoft.com/office/officeart/2005/8/layout/chevron2"/>
    <dgm:cxn modelId="{2D195CE3-A3F1-4A7D-87DF-EF306D79C579}" type="presParOf" srcId="{580FF970-BEA7-40EA-83E7-F4CC2D17DC06}" destId="{397B2C72-6939-4F20-9233-0E6A12F66142}" srcOrd="7" destOrd="0" presId="urn:microsoft.com/office/officeart/2005/8/layout/chevron2"/>
    <dgm:cxn modelId="{39926A48-452B-4E69-A8D0-32114CF67983}" type="presParOf" srcId="{580FF970-BEA7-40EA-83E7-F4CC2D17DC06}" destId="{0728D650-3D47-4F65-AF48-BD68585F8A10}" srcOrd="8" destOrd="0" presId="urn:microsoft.com/office/officeart/2005/8/layout/chevron2"/>
    <dgm:cxn modelId="{CD28266E-6EE0-486A-9985-BB133ACC3155}" type="presParOf" srcId="{0728D650-3D47-4F65-AF48-BD68585F8A10}" destId="{3295AECA-CEF7-47E3-AE71-D0D96B2F6AD3}" srcOrd="0" destOrd="0" presId="urn:microsoft.com/office/officeart/2005/8/layout/chevron2"/>
    <dgm:cxn modelId="{F72F52C9-3B98-4EC8-8430-3B7F5F3C6A99}" type="presParOf" srcId="{0728D650-3D47-4F65-AF48-BD68585F8A10}" destId="{B3880E59-7466-4CCB-A9F3-1B6EC479F145}" srcOrd="1" destOrd="0" presId="urn:microsoft.com/office/officeart/2005/8/layout/chevron2"/>
    <dgm:cxn modelId="{DE218F53-1E19-4953-8B3F-80631ED2E2DE}" type="presParOf" srcId="{580FF970-BEA7-40EA-83E7-F4CC2D17DC06}" destId="{864DCC40-579F-4334-ADEE-3DFEB4696C7B}" srcOrd="9" destOrd="0" presId="urn:microsoft.com/office/officeart/2005/8/layout/chevron2"/>
    <dgm:cxn modelId="{33D8E5CB-3BB1-4ABE-B678-D986E3AFDDAF}" type="presParOf" srcId="{580FF970-BEA7-40EA-83E7-F4CC2D17DC06}" destId="{EE96D8B0-B2C3-440F-9009-627F87426076}" srcOrd="10" destOrd="0" presId="urn:microsoft.com/office/officeart/2005/8/layout/chevron2"/>
    <dgm:cxn modelId="{7F338F84-F9FB-4D12-AE64-19A187A319A5}" type="presParOf" srcId="{EE96D8B0-B2C3-440F-9009-627F87426076}" destId="{70AC948C-0976-4A64-9C26-282CEEBE6EF5}" srcOrd="0" destOrd="0" presId="urn:microsoft.com/office/officeart/2005/8/layout/chevron2"/>
    <dgm:cxn modelId="{5BEDF27D-57FD-4716-ACC4-EF02642396C7}" type="presParOf" srcId="{EE96D8B0-B2C3-440F-9009-627F87426076}" destId="{4E393D43-BD5B-4DEA-8989-850278CDB6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137871-E372-429A-B49E-C0FBE9611970}" type="doc">
      <dgm:prSet loTypeId="urn:microsoft.com/office/officeart/2005/8/layout/bList2#1" loCatId="list" qsTypeId="urn:microsoft.com/office/officeart/2005/8/quickstyle/simple3" qsCatId="simple" csTypeId="urn:microsoft.com/office/officeart/2005/8/colors/colorful3" csCatId="colorful" phldr="1"/>
      <dgm:spPr/>
    </dgm:pt>
    <dgm:pt modelId="{168E41EC-CBF0-42B3-AB35-256E1E182032}">
      <dgm:prSet phldrT="[Text]" custT="1"/>
      <dgm:spPr/>
      <dgm:t>
        <a:bodyPr/>
        <a:lstStyle/>
        <a:p>
          <a:pPr algn="ctr" rtl="1"/>
          <a:r>
            <a:rPr lang="fa-IR" sz="4800" dirty="0" smtClean="0">
              <a:cs typeface="+mj-cs"/>
            </a:rPr>
            <a:t>شفاهی</a:t>
          </a:r>
          <a:endParaRPr lang="en-US" sz="4800" dirty="0">
            <a:cs typeface="+mj-cs"/>
          </a:endParaRPr>
        </a:p>
      </dgm:t>
    </dgm:pt>
    <dgm:pt modelId="{8CF8A243-9C63-4E25-8411-4F64D93BA329}" type="parTrans" cxnId="{845C514E-A8A8-40AA-B318-5BD39913A923}">
      <dgm:prSet/>
      <dgm:spPr/>
      <dgm:t>
        <a:bodyPr/>
        <a:lstStyle/>
        <a:p>
          <a:endParaRPr lang="en-US"/>
        </a:p>
      </dgm:t>
    </dgm:pt>
    <dgm:pt modelId="{F5E732CB-86EF-46EB-9376-D916A7D5C30E}" type="sibTrans" cxnId="{845C514E-A8A8-40AA-B318-5BD39913A923}">
      <dgm:prSet/>
      <dgm:spPr/>
      <dgm:t>
        <a:bodyPr/>
        <a:lstStyle/>
        <a:p>
          <a:endParaRPr lang="en-US"/>
        </a:p>
      </dgm:t>
    </dgm:pt>
    <dgm:pt modelId="{4B6ED953-AF06-4FCD-9E3A-481204EBB6F0}">
      <dgm:prSet phldrT="[Text]" custT="1"/>
      <dgm:spPr/>
      <dgm:t>
        <a:bodyPr/>
        <a:lstStyle/>
        <a:p>
          <a:pPr algn="ctr" rtl="1"/>
          <a:r>
            <a:rPr lang="fa-IR" sz="4800" dirty="0" smtClean="0">
              <a:cs typeface="+mj-cs"/>
            </a:rPr>
            <a:t>کتبی</a:t>
          </a:r>
          <a:endParaRPr lang="en-US" sz="4800" dirty="0">
            <a:cs typeface="+mj-cs"/>
          </a:endParaRPr>
        </a:p>
      </dgm:t>
    </dgm:pt>
    <dgm:pt modelId="{01172E3E-2ADC-4AD7-8966-A94E43D12A01}" type="parTrans" cxnId="{0A73E3EB-BBED-45DD-A249-48D2CABBC12E}">
      <dgm:prSet/>
      <dgm:spPr/>
      <dgm:t>
        <a:bodyPr/>
        <a:lstStyle/>
        <a:p>
          <a:endParaRPr lang="en-US"/>
        </a:p>
      </dgm:t>
    </dgm:pt>
    <dgm:pt modelId="{5718211E-1847-41CA-837B-A1A0C23010DE}" type="sibTrans" cxnId="{0A73E3EB-BBED-45DD-A249-48D2CABBC12E}">
      <dgm:prSet/>
      <dgm:spPr/>
      <dgm:t>
        <a:bodyPr/>
        <a:lstStyle/>
        <a:p>
          <a:endParaRPr lang="en-US"/>
        </a:p>
      </dgm:t>
    </dgm:pt>
    <dgm:pt modelId="{88575F3B-479A-4273-9564-46BE90F8556F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چون اغلب برای جایگزینی ، تعدیل یا تقویت ارتباطات شفاهی بکارگرفته می شود ، به عنوان مقوله ای کمکی در ارتباط شفاهی بیشتر به مطرح می باشد.</a:t>
          </a:r>
          <a:endParaRPr lang="en-US" dirty="0"/>
        </a:p>
      </dgm:t>
    </dgm:pt>
    <dgm:pt modelId="{8421D0D2-6CEC-4F20-B0EB-6E7543042111}" type="parTrans" cxnId="{8F310049-FE5D-47D9-9CA7-405C5AC50732}">
      <dgm:prSet/>
      <dgm:spPr/>
      <dgm:t>
        <a:bodyPr/>
        <a:lstStyle/>
        <a:p>
          <a:endParaRPr lang="en-US"/>
        </a:p>
      </dgm:t>
    </dgm:pt>
    <dgm:pt modelId="{6A013083-D3D2-4389-A27B-2C1710EB2731}" type="sibTrans" cxnId="{8F310049-FE5D-47D9-9CA7-405C5AC50732}">
      <dgm:prSet/>
      <dgm:spPr/>
      <dgm:t>
        <a:bodyPr/>
        <a:lstStyle/>
        <a:p>
          <a:endParaRPr lang="en-US"/>
        </a:p>
      </dgm:t>
    </dgm:pt>
    <dgm:pt modelId="{5FAF24C2-4D21-4CBB-B70A-2667D960FC7E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یک سند پایداری فراهم می کند .</a:t>
          </a:r>
          <a:endParaRPr lang="en-US" dirty="0"/>
        </a:p>
      </dgm:t>
    </dgm:pt>
    <dgm:pt modelId="{12B82036-6D73-449F-96CB-823161761B37}" type="parTrans" cxnId="{1986BF74-66FB-451B-9950-7E09F6D6F833}">
      <dgm:prSet/>
      <dgm:spPr/>
      <dgm:t>
        <a:bodyPr/>
        <a:lstStyle/>
        <a:p>
          <a:endParaRPr lang="en-US"/>
        </a:p>
      </dgm:t>
    </dgm:pt>
    <dgm:pt modelId="{61E80DD5-E57B-449D-94E9-8AAC3349EA3A}" type="sibTrans" cxnId="{1986BF74-66FB-451B-9950-7E09F6D6F833}">
      <dgm:prSet/>
      <dgm:spPr/>
      <dgm:t>
        <a:bodyPr/>
        <a:lstStyle/>
        <a:p>
          <a:endParaRPr lang="en-US"/>
        </a:p>
      </dgm:t>
    </dgm:pt>
    <dgm:pt modelId="{675DDAD0-7BFF-4598-8D64-24A6C655B39F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میزیتهای حقوقی و برخی امتیازات دیگر را دارد. </a:t>
          </a:r>
          <a:endParaRPr lang="en-US" dirty="0"/>
        </a:p>
      </dgm:t>
    </dgm:pt>
    <dgm:pt modelId="{DBEB6015-7C6A-427C-93B9-7169FD514FAE}" type="parTrans" cxnId="{CBED9BA7-3DB6-4DA8-A4B5-CAB06A80833C}">
      <dgm:prSet/>
      <dgm:spPr/>
      <dgm:t>
        <a:bodyPr/>
        <a:lstStyle/>
        <a:p>
          <a:endParaRPr lang="en-US"/>
        </a:p>
      </dgm:t>
    </dgm:pt>
    <dgm:pt modelId="{B298FE15-93C8-411D-8A57-F762603DE98E}" type="sibTrans" cxnId="{CBED9BA7-3DB6-4DA8-A4B5-CAB06A80833C}">
      <dgm:prSet/>
      <dgm:spPr/>
      <dgm:t>
        <a:bodyPr/>
        <a:lstStyle/>
        <a:p>
          <a:endParaRPr lang="en-US"/>
        </a:p>
      </dgm:t>
    </dgm:pt>
    <dgm:pt modelId="{911A4EFF-20A0-4F9C-B371-DFB05F777F61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در برخی اوقات تنها ارتباطات کتبی ، صحیح و اقتادی می باشد .</a:t>
          </a:r>
          <a:endParaRPr lang="en-US" dirty="0"/>
        </a:p>
      </dgm:t>
    </dgm:pt>
    <dgm:pt modelId="{87ECBC8A-4FCF-4509-ACCC-6DEC4CDC6575}" type="parTrans" cxnId="{0EF3777B-E2D5-4652-8B1E-738958C00568}">
      <dgm:prSet/>
      <dgm:spPr/>
      <dgm:t>
        <a:bodyPr/>
        <a:lstStyle/>
        <a:p>
          <a:endParaRPr lang="en-US"/>
        </a:p>
      </dgm:t>
    </dgm:pt>
    <dgm:pt modelId="{D128BE2E-CAB3-4487-BC0D-D2F189C69B8F}" type="sibTrans" cxnId="{0EF3777B-E2D5-4652-8B1E-738958C00568}">
      <dgm:prSet/>
      <dgm:spPr/>
      <dgm:t>
        <a:bodyPr/>
        <a:lstStyle/>
        <a:p>
          <a:endParaRPr lang="en-US"/>
        </a:p>
      </dgm:t>
    </dgm:pt>
    <dgm:pt modelId="{98780CDA-5E3E-4F28-BBEB-2438B3123557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مزیتهایی چون مستقیم بودن ، پر بار بودن ، و قوی بودن را داراست . </a:t>
          </a:r>
          <a:endParaRPr lang="en-US" dirty="0"/>
        </a:p>
      </dgm:t>
    </dgm:pt>
    <dgm:pt modelId="{05CF9C17-D892-40F2-802D-367A0FE869F5}" type="parTrans" cxnId="{CED52EF9-B922-4D7D-94E5-7398DE0FFDD8}">
      <dgm:prSet/>
      <dgm:spPr/>
      <dgm:t>
        <a:bodyPr/>
        <a:lstStyle/>
        <a:p>
          <a:endParaRPr lang="en-US"/>
        </a:p>
      </dgm:t>
    </dgm:pt>
    <dgm:pt modelId="{12E88B76-5B0A-485A-A823-5670EC690588}" type="sibTrans" cxnId="{CED52EF9-B922-4D7D-94E5-7398DE0FFDD8}">
      <dgm:prSet/>
      <dgm:spPr/>
      <dgm:t>
        <a:bodyPr/>
        <a:lstStyle/>
        <a:p>
          <a:endParaRPr lang="en-US"/>
        </a:p>
      </dgm:t>
    </dgm:pt>
    <dgm:pt modelId="{636EF450-3855-4F23-B406-07452C6D1C9C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تفاوت هایی جزئی با روش کتبی دارد .</a:t>
          </a:r>
          <a:endParaRPr lang="en-US" dirty="0"/>
        </a:p>
      </dgm:t>
    </dgm:pt>
    <dgm:pt modelId="{1481D26C-2FB6-4AC1-80F9-766DE33EFE3B}" type="parTrans" cxnId="{2D198FEB-7CC7-4E4E-A389-B0B92A72BCD7}">
      <dgm:prSet/>
      <dgm:spPr/>
      <dgm:t>
        <a:bodyPr/>
        <a:lstStyle/>
        <a:p>
          <a:endParaRPr lang="en-US"/>
        </a:p>
      </dgm:t>
    </dgm:pt>
    <dgm:pt modelId="{CCAF0735-A6B9-4453-B035-8E68FC366AE5}" type="sibTrans" cxnId="{2D198FEB-7CC7-4E4E-A389-B0B92A72BCD7}">
      <dgm:prSet/>
      <dgm:spPr/>
      <dgm:t>
        <a:bodyPr/>
        <a:lstStyle/>
        <a:p>
          <a:endParaRPr lang="en-US"/>
        </a:p>
      </dgm:t>
    </dgm:pt>
    <dgm:pt modelId="{D8328FB2-11FA-42E9-A8FE-4FD2ADC77263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انتقال آنها از طریق کتبی غیر ممکن است .</a:t>
          </a:r>
          <a:endParaRPr lang="en-US" dirty="0"/>
        </a:p>
      </dgm:t>
    </dgm:pt>
    <dgm:pt modelId="{241875A3-15A3-49FF-90AB-7D7193D45282}" type="parTrans" cxnId="{EB451CB1-5A50-4E51-8602-D80F65591A9E}">
      <dgm:prSet/>
      <dgm:spPr/>
      <dgm:t>
        <a:bodyPr/>
        <a:lstStyle/>
        <a:p>
          <a:endParaRPr lang="en-US"/>
        </a:p>
      </dgm:t>
    </dgm:pt>
    <dgm:pt modelId="{39C2B824-33EE-44D5-9E24-5EB28799227E}" type="sibTrans" cxnId="{EB451CB1-5A50-4E51-8602-D80F65591A9E}">
      <dgm:prSet/>
      <dgm:spPr/>
      <dgm:t>
        <a:bodyPr/>
        <a:lstStyle/>
        <a:p>
          <a:endParaRPr lang="en-US"/>
        </a:p>
      </dgm:t>
    </dgm:pt>
    <dgm:pt modelId="{6A9135F7-3B7C-4FB6-8419-681615D5F754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اغلب دو طرفه هستند . </a:t>
          </a:r>
          <a:endParaRPr lang="en-US" dirty="0"/>
        </a:p>
      </dgm:t>
    </dgm:pt>
    <dgm:pt modelId="{C24451EA-7C01-4C8A-9A78-641D57AD4F70}" type="parTrans" cxnId="{0EF63965-E534-4593-A696-88CCBCE075C6}">
      <dgm:prSet/>
      <dgm:spPr/>
      <dgm:t>
        <a:bodyPr/>
        <a:lstStyle/>
        <a:p>
          <a:endParaRPr lang="en-US"/>
        </a:p>
      </dgm:t>
    </dgm:pt>
    <dgm:pt modelId="{B3787818-FB67-42F4-94F7-683847207C41}" type="sibTrans" cxnId="{0EF63965-E534-4593-A696-88CCBCE075C6}">
      <dgm:prSet/>
      <dgm:spPr/>
      <dgm:t>
        <a:bodyPr/>
        <a:lstStyle/>
        <a:p>
          <a:endParaRPr lang="en-US"/>
        </a:p>
      </dgm:t>
    </dgm:pt>
    <dgm:pt modelId="{34D8056D-7D82-407D-B4C8-55CB5A626DD0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در یک زمان به چندین شرکت کننده نیز اجازه تعامل می دهند .</a:t>
          </a:r>
          <a:endParaRPr lang="en-US" dirty="0"/>
        </a:p>
      </dgm:t>
    </dgm:pt>
    <dgm:pt modelId="{2E524C33-8776-43CC-B16E-C9488DED3FF0}" type="parTrans" cxnId="{4676F57A-EE10-4C64-AB45-5629796FE193}">
      <dgm:prSet/>
      <dgm:spPr/>
      <dgm:t>
        <a:bodyPr/>
        <a:lstStyle/>
        <a:p>
          <a:endParaRPr lang="en-US"/>
        </a:p>
      </dgm:t>
    </dgm:pt>
    <dgm:pt modelId="{96779B7E-F95E-472E-8A48-D8BC8CAB6745}" type="sibTrans" cxnId="{4676F57A-EE10-4C64-AB45-5629796FE193}">
      <dgm:prSet/>
      <dgm:spPr/>
      <dgm:t>
        <a:bodyPr/>
        <a:lstStyle/>
        <a:p>
          <a:endParaRPr lang="en-US"/>
        </a:p>
      </dgm:t>
    </dgm:pt>
    <dgm:pt modelId="{B56A0E92-CD17-40CF-87F0-32FCCD61A7E3}" type="pres">
      <dgm:prSet presAssocID="{65137871-E372-429A-B49E-C0FBE9611970}" presName="diagram" presStyleCnt="0">
        <dgm:presLayoutVars>
          <dgm:dir/>
          <dgm:animLvl val="lvl"/>
          <dgm:resizeHandles val="exact"/>
        </dgm:presLayoutVars>
      </dgm:prSet>
      <dgm:spPr/>
    </dgm:pt>
    <dgm:pt modelId="{4E8A9D5E-8EC2-4B0A-B7E2-81CC82438398}" type="pres">
      <dgm:prSet presAssocID="{168E41EC-CBF0-42B3-AB35-256E1E182032}" presName="compNode" presStyleCnt="0"/>
      <dgm:spPr/>
    </dgm:pt>
    <dgm:pt modelId="{D90FA027-08C4-4474-95E7-EBBD228D5A75}" type="pres">
      <dgm:prSet presAssocID="{168E41EC-CBF0-42B3-AB35-256E1E18203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EDA68-6481-443B-9932-E07AE4B5B360}" type="pres">
      <dgm:prSet presAssocID="{168E41EC-CBF0-42B3-AB35-256E1E18203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1090-34C1-4821-B65A-357E11A9AF64}" type="pres">
      <dgm:prSet presAssocID="{168E41EC-CBF0-42B3-AB35-256E1E182032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1BEF51B7-37FD-4180-A54D-77FDF0B233B1}" type="pres">
      <dgm:prSet presAssocID="{168E41EC-CBF0-42B3-AB35-256E1E182032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12C78-29D6-4776-81E7-1A166646D57A}" type="pres">
      <dgm:prSet presAssocID="{F5E732CB-86EF-46EB-9376-D916A7D5C3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138F6F-78AE-4847-BF66-D263F51C2A00}" type="pres">
      <dgm:prSet presAssocID="{4B6ED953-AF06-4FCD-9E3A-481204EBB6F0}" presName="compNode" presStyleCnt="0"/>
      <dgm:spPr/>
    </dgm:pt>
    <dgm:pt modelId="{D1941B1B-1185-49BF-AAA1-5763BA2BF1FB}" type="pres">
      <dgm:prSet presAssocID="{4B6ED953-AF06-4FCD-9E3A-481204EBB6F0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4E1A-90DC-490B-A49D-48AF65F33BD9}" type="pres">
      <dgm:prSet presAssocID="{4B6ED953-AF06-4FCD-9E3A-481204EBB6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CC6A0-FE0D-49A3-965F-014CF4F68F4F}" type="pres">
      <dgm:prSet presAssocID="{4B6ED953-AF06-4FCD-9E3A-481204EBB6F0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C8CECA6B-D5E7-483C-8E9C-5E7367BF7185}" type="pres">
      <dgm:prSet presAssocID="{4B6ED953-AF06-4FCD-9E3A-481204EBB6F0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8081E54-4002-4408-A32E-A672DCE3D988}" type="presOf" srcId="{34D8056D-7D82-407D-B4C8-55CB5A626DD0}" destId="{D90FA027-08C4-4474-95E7-EBBD228D5A75}" srcOrd="0" destOrd="4" presId="urn:microsoft.com/office/officeart/2005/8/layout/bList2#1"/>
    <dgm:cxn modelId="{6D716949-4FF8-416B-A4B5-775543B73491}" type="presOf" srcId="{911A4EFF-20A0-4F9C-B371-DFB05F777F61}" destId="{D1941B1B-1185-49BF-AAA1-5763BA2BF1FB}" srcOrd="0" destOrd="3" presId="urn:microsoft.com/office/officeart/2005/8/layout/bList2#1"/>
    <dgm:cxn modelId="{845C514E-A8A8-40AA-B318-5BD39913A923}" srcId="{65137871-E372-429A-B49E-C0FBE9611970}" destId="{168E41EC-CBF0-42B3-AB35-256E1E182032}" srcOrd="0" destOrd="0" parTransId="{8CF8A243-9C63-4E25-8411-4F64D93BA329}" sibTransId="{F5E732CB-86EF-46EB-9376-D916A7D5C30E}"/>
    <dgm:cxn modelId="{0E7FA010-6D91-4215-939C-45C39DF985FA}" type="presOf" srcId="{6A9135F7-3B7C-4FB6-8419-681615D5F754}" destId="{D90FA027-08C4-4474-95E7-EBBD228D5A75}" srcOrd="0" destOrd="3" presId="urn:microsoft.com/office/officeart/2005/8/layout/bList2#1"/>
    <dgm:cxn modelId="{CED52EF9-B922-4D7D-94E5-7398DE0FFDD8}" srcId="{168E41EC-CBF0-42B3-AB35-256E1E182032}" destId="{98780CDA-5E3E-4F28-BBEB-2438B3123557}" srcOrd="0" destOrd="0" parTransId="{05CF9C17-D892-40F2-802D-367A0FE869F5}" sibTransId="{12E88B76-5B0A-485A-A823-5670EC690588}"/>
    <dgm:cxn modelId="{0EF3777B-E2D5-4652-8B1E-738958C00568}" srcId="{4B6ED953-AF06-4FCD-9E3A-481204EBB6F0}" destId="{911A4EFF-20A0-4F9C-B371-DFB05F777F61}" srcOrd="3" destOrd="0" parTransId="{87ECBC8A-4FCF-4509-ACCC-6DEC4CDC6575}" sibTransId="{D128BE2E-CAB3-4487-BC0D-D2F189C69B8F}"/>
    <dgm:cxn modelId="{5350A1D2-F549-41E3-8FDB-10AF41555D41}" type="presOf" srcId="{D8328FB2-11FA-42E9-A8FE-4FD2ADC77263}" destId="{D90FA027-08C4-4474-95E7-EBBD228D5A75}" srcOrd="0" destOrd="2" presId="urn:microsoft.com/office/officeart/2005/8/layout/bList2#1"/>
    <dgm:cxn modelId="{4676F57A-EE10-4C64-AB45-5629796FE193}" srcId="{168E41EC-CBF0-42B3-AB35-256E1E182032}" destId="{34D8056D-7D82-407D-B4C8-55CB5A626DD0}" srcOrd="4" destOrd="0" parTransId="{2E524C33-8776-43CC-B16E-C9488DED3FF0}" sibTransId="{96779B7E-F95E-472E-8A48-D8BC8CAB6745}"/>
    <dgm:cxn modelId="{11131980-9A56-4330-81E2-B507DB03E914}" type="presOf" srcId="{98780CDA-5E3E-4F28-BBEB-2438B3123557}" destId="{D90FA027-08C4-4474-95E7-EBBD228D5A75}" srcOrd="0" destOrd="0" presId="urn:microsoft.com/office/officeart/2005/8/layout/bList2#1"/>
    <dgm:cxn modelId="{2350795D-DBCC-443D-BD0D-76E98FC578A8}" type="presOf" srcId="{636EF450-3855-4F23-B406-07452C6D1C9C}" destId="{D90FA027-08C4-4474-95E7-EBBD228D5A75}" srcOrd="0" destOrd="1" presId="urn:microsoft.com/office/officeart/2005/8/layout/bList2#1"/>
    <dgm:cxn modelId="{EB451CB1-5A50-4E51-8602-D80F65591A9E}" srcId="{168E41EC-CBF0-42B3-AB35-256E1E182032}" destId="{D8328FB2-11FA-42E9-A8FE-4FD2ADC77263}" srcOrd="2" destOrd="0" parTransId="{241875A3-15A3-49FF-90AB-7D7193D45282}" sibTransId="{39C2B824-33EE-44D5-9E24-5EB28799227E}"/>
    <dgm:cxn modelId="{4A56C267-54E0-478A-8CC0-82AAD157C8E9}" type="presOf" srcId="{4B6ED953-AF06-4FCD-9E3A-481204EBB6F0}" destId="{3F2CC6A0-FE0D-49A3-965F-014CF4F68F4F}" srcOrd="1" destOrd="0" presId="urn:microsoft.com/office/officeart/2005/8/layout/bList2#1"/>
    <dgm:cxn modelId="{A222806D-11C1-4CB0-9B04-6E9BDAA98371}" type="presOf" srcId="{65137871-E372-429A-B49E-C0FBE9611970}" destId="{B56A0E92-CD17-40CF-87F0-32FCCD61A7E3}" srcOrd="0" destOrd="0" presId="urn:microsoft.com/office/officeart/2005/8/layout/bList2#1"/>
    <dgm:cxn modelId="{490F2AA1-CCBE-4784-AED7-620DDA777370}" type="presOf" srcId="{675DDAD0-7BFF-4598-8D64-24A6C655B39F}" destId="{D1941B1B-1185-49BF-AAA1-5763BA2BF1FB}" srcOrd="0" destOrd="2" presId="urn:microsoft.com/office/officeart/2005/8/layout/bList2#1"/>
    <dgm:cxn modelId="{E3ED41FA-921F-4840-A67A-6DE1D1A8F574}" type="presOf" srcId="{F5E732CB-86EF-46EB-9376-D916A7D5C30E}" destId="{66612C78-29D6-4776-81E7-1A166646D57A}" srcOrd="0" destOrd="0" presId="urn:microsoft.com/office/officeart/2005/8/layout/bList2#1"/>
    <dgm:cxn modelId="{1986BF74-66FB-451B-9950-7E09F6D6F833}" srcId="{4B6ED953-AF06-4FCD-9E3A-481204EBB6F0}" destId="{5FAF24C2-4D21-4CBB-B70A-2667D960FC7E}" srcOrd="1" destOrd="0" parTransId="{12B82036-6D73-449F-96CB-823161761B37}" sibTransId="{61E80DD5-E57B-449D-94E9-8AAC3349EA3A}"/>
    <dgm:cxn modelId="{2C8E8F61-6A9D-4294-BB0E-6E2E498F6BF8}" type="presOf" srcId="{168E41EC-CBF0-42B3-AB35-256E1E182032}" destId="{853EDA68-6481-443B-9932-E07AE4B5B360}" srcOrd="0" destOrd="0" presId="urn:microsoft.com/office/officeart/2005/8/layout/bList2#1"/>
    <dgm:cxn modelId="{8F310049-FE5D-47D9-9CA7-405C5AC50732}" srcId="{4B6ED953-AF06-4FCD-9E3A-481204EBB6F0}" destId="{88575F3B-479A-4273-9564-46BE90F8556F}" srcOrd="0" destOrd="0" parTransId="{8421D0D2-6CEC-4F20-B0EB-6E7543042111}" sibTransId="{6A013083-D3D2-4389-A27B-2C1710EB2731}"/>
    <dgm:cxn modelId="{204DB856-59D0-4B5F-A2FA-40C351A43B74}" type="presOf" srcId="{168E41EC-CBF0-42B3-AB35-256E1E182032}" destId="{05451090-34C1-4821-B65A-357E11A9AF64}" srcOrd="1" destOrd="0" presId="urn:microsoft.com/office/officeart/2005/8/layout/bList2#1"/>
    <dgm:cxn modelId="{46602D26-E3F2-440A-AC86-EEE20A2129B2}" type="presOf" srcId="{4B6ED953-AF06-4FCD-9E3A-481204EBB6F0}" destId="{99894E1A-90DC-490B-A49D-48AF65F33BD9}" srcOrd="0" destOrd="0" presId="urn:microsoft.com/office/officeart/2005/8/layout/bList2#1"/>
    <dgm:cxn modelId="{0A73E3EB-BBED-45DD-A249-48D2CABBC12E}" srcId="{65137871-E372-429A-B49E-C0FBE9611970}" destId="{4B6ED953-AF06-4FCD-9E3A-481204EBB6F0}" srcOrd="1" destOrd="0" parTransId="{01172E3E-2ADC-4AD7-8966-A94E43D12A01}" sibTransId="{5718211E-1847-41CA-837B-A1A0C23010DE}"/>
    <dgm:cxn modelId="{2D198FEB-7CC7-4E4E-A389-B0B92A72BCD7}" srcId="{168E41EC-CBF0-42B3-AB35-256E1E182032}" destId="{636EF450-3855-4F23-B406-07452C6D1C9C}" srcOrd="1" destOrd="0" parTransId="{1481D26C-2FB6-4AC1-80F9-766DE33EFE3B}" sibTransId="{CCAF0735-A6B9-4453-B035-8E68FC366AE5}"/>
    <dgm:cxn modelId="{DD53C48E-868C-4939-8951-07FF8DE8704B}" type="presOf" srcId="{88575F3B-479A-4273-9564-46BE90F8556F}" destId="{D1941B1B-1185-49BF-AAA1-5763BA2BF1FB}" srcOrd="0" destOrd="0" presId="urn:microsoft.com/office/officeart/2005/8/layout/bList2#1"/>
    <dgm:cxn modelId="{40324287-1D7A-4566-AAC2-D809C226E75D}" type="presOf" srcId="{5FAF24C2-4D21-4CBB-B70A-2667D960FC7E}" destId="{D1941B1B-1185-49BF-AAA1-5763BA2BF1FB}" srcOrd="0" destOrd="1" presId="urn:microsoft.com/office/officeart/2005/8/layout/bList2#1"/>
    <dgm:cxn modelId="{CBED9BA7-3DB6-4DA8-A4B5-CAB06A80833C}" srcId="{4B6ED953-AF06-4FCD-9E3A-481204EBB6F0}" destId="{675DDAD0-7BFF-4598-8D64-24A6C655B39F}" srcOrd="2" destOrd="0" parTransId="{DBEB6015-7C6A-427C-93B9-7169FD514FAE}" sibTransId="{B298FE15-93C8-411D-8A57-F762603DE98E}"/>
    <dgm:cxn modelId="{0EF63965-E534-4593-A696-88CCBCE075C6}" srcId="{168E41EC-CBF0-42B3-AB35-256E1E182032}" destId="{6A9135F7-3B7C-4FB6-8419-681615D5F754}" srcOrd="3" destOrd="0" parTransId="{C24451EA-7C01-4C8A-9A78-641D57AD4F70}" sibTransId="{B3787818-FB67-42F4-94F7-683847207C41}"/>
    <dgm:cxn modelId="{FADD78C8-DF4A-4E75-B5A4-B5AF6B66B39A}" type="presParOf" srcId="{B56A0E92-CD17-40CF-87F0-32FCCD61A7E3}" destId="{4E8A9D5E-8EC2-4B0A-B7E2-81CC82438398}" srcOrd="0" destOrd="0" presId="urn:microsoft.com/office/officeart/2005/8/layout/bList2#1"/>
    <dgm:cxn modelId="{B15DDE5F-0530-4700-975B-317F6DE2384F}" type="presParOf" srcId="{4E8A9D5E-8EC2-4B0A-B7E2-81CC82438398}" destId="{D90FA027-08C4-4474-95E7-EBBD228D5A75}" srcOrd="0" destOrd="0" presId="urn:microsoft.com/office/officeart/2005/8/layout/bList2#1"/>
    <dgm:cxn modelId="{6954A69F-1B31-4FD3-BD00-EDC184F60330}" type="presParOf" srcId="{4E8A9D5E-8EC2-4B0A-B7E2-81CC82438398}" destId="{853EDA68-6481-443B-9932-E07AE4B5B360}" srcOrd="1" destOrd="0" presId="urn:microsoft.com/office/officeart/2005/8/layout/bList2#1"/>
    <dgm:cxn modelId="{D1B021ED-B609-439D-B88F-A0674BB0CAF7}" type="presParOf" srcId="{4E8A9D5E-8EC2-4B0A-B7E2-81CC82438398}" destId="{05451090-34C1-4821-B65A-357E11A9AF64}" srcOrd="2" destOrd="0" presId="urn:microsoft.com/office/officeart/2005/8/layout/bList2#1"/>
    <dgm:cxn modelId="{C987DD41-1F6D-464E-B068-82CA20698EE3}" type="presParOf" srcId="{4E8A9D5E-8EC2-4B0A-B7E2-81CC82438398}" destId="{1BEF51B7-37FD-4180-A54D-77FDF0B233B1}" srcOrd="3" destOrd="0" presId="urn:microsoft.com/office/officeart/2005/8/layout/bList2#1"/>
    <dgm:cxn modelId="{8CB78C3A-9CC5-4EC7-82BD-78F1E6CEE912}" type="presParOf" srcId="{B56A0E92-CD17-40CF-87F0-32FCCD61A7E3}" destId="{66612C78-29D6-4776-81E7-1A166646D57A}" srcOrd="1" destOrd="0" presId="urn:microsoft.com/office/officeart/2005/8/layout/bList2#1"/>
    <dgm:cxn modelId="{836E07AE-65A0-46C6-BFBA-8838750B5B31}" type="presParOf" srcId="{B56A0E92-CD17-40CF-87F0-32FCCD61A7E3}" destId="{0E138F6F-78AE-4847-BF66-D263F51C2A00}" srcOrd="2" destOrd="0" presId="urn:microsoft.com/office/officeart/2005/8/layout/bList2#1"/>
    <dgm:cxn modelId="{0C6A3216-586A-4BB9-894D-637EB8D1F5EC}" type="presParOf" srcId="{0E138F6F-78AE-4847-BF66-D263F51C2A00}" destId="{D1941B1B-1185-49BF-AAA1-5763BA2BF1FB}" srcOrd="0" destOrd="0" presId="urn:microsoft.com/office/officeart/2005/8/layout/bList2#1"/>
    <dgm:cxn modelId="{A89E9890-B3C3-41CD-960C-F6E8DA936BCF}" type="presParOf" srcId="{0E138F6F-78AE-4847-BF66-D263F51C2A00}" destId="{99894E1A-90DC-490B-A49D-48AF65F33BD9}" srcOrd="1" destOrd="0" presId="urn:microsoft.com/office/officeart/2005/8/layout/bList2#1"/>
    <dgm:cxn modelId="{AFBE3983-ECD7-4DD8-8567-F42520C248BA}" type="presParOf" srcId="{0E138F6F-78AE-4847-BF66-D263F51C2A00}" destId="{3F2CC6A0-FE0D-49A3-965F-014CF4F68F4F}" srcOrd="2" destOrd="0" presId="urn:microsoft.com/office/officeart/2005/8/layout/bList2#1"/>
    <dgm:cxn modelId="{74AC1348-8104-40F1-99CE-944E1ED5DF9B}" type="presParOf" srcId="{0E138F6F-78AE-4847-BF66-D263F51C2A00}" destId="{C8CECA6B-D5E7-483C-8E9C-5E7367BF718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5C2704-531F-4449-AB86-34B828524765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A1480A0-FBFD-43F9-AF12-B3DC4813D63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cs typeface="+mj-cs"/>
            </a:rPr>
            <a:t>عوامل مؤثر انتخاب رسانه</a:t>
          </a:r>
          <a:endParaRPr lang="en-US" sz="1800" dirty="0">
            <a:cs typeface="+mj-cs"/>
          </a:endParaRPr>
        </a:p>
      </dgm:t>
    </dgm:pt>
    <dgm:pt modelId="{45D870DD-34A1-4074-85D2-D6DBC7DCAD0B}" type="parTrans" cxnId="{64185565-3E7E-459E-9AA2-B136E2F6DA7F}">
      <dgm:prSet/>
      <dgm:spPr/>
      <dgm:t>
        <a:bodyPr/>
        <a:lstStyle/>
        <a:p>
          <a:endParaRPr lang="en-US"/>
        </a:p>
      </dgm:t>
    </dgm:pt>
    <dgm:pt modelId="{F3736A98-D856-4EB5-99ED-628C01E448F5}" type="sibTrans" cxnId="{64185565-3E7E-459E-9AA2-B136E2F6DA7F}">
      <dgm:prSet/>
      <dgm:spPr/>
      <dgm:t>
        <a:bodyPr/>
        <a:lstStyle/>
        <a:p>
          <a:endParaRPr lang="en-US"/>
        </a:p>
      </dgm:t>
    </dgm:pt>
    <dgm:pt modelId="{8D8484A7-C841-4F9C-A32D-02176DB4867E}">
      <dgm:prSet phldrT="[Text]"/>
      <dgm:spPr/>
      <dgm:t>
        <a:bodyPr/>
        <a:lstStyle/>
        <a:p>
          <a:r>
            <a:rPr lang="fa-IR" b="1" dirty="0" smtClean="0"/>
            <a:t>پیام</a:t>
          </a:r>
          <a:endParaRPr lang="en-US" b="1" dirty="0"/>
        </a:p>
      </dgm:t>
    </dgm:pt>
    <dgm:pt modelId="{B96FD92C-D4C9-41DC-BB5F-4165CB221464}" type="parTrans" cxnId="{DC59DE58-2D4B-48FE-AFCA-F33F778B5576}">
      <dgm:prSet/>
      <dgm:spPr/>
      <dgm:t>
        <a:bodyPr/>
        <a:lstStyle/>
        <a:p>
          <a:endParaRPr lang="en-US"/>
        </a:p>
      </dgm:t>
    </dgm:pt>
    <dgm:pt modelId="{FB219BA7-6D3B-4F2A-A93F-C8FC75FA20E4}" type="sibTrans" cxnId="{DC59DE58-2D4B-48FE-AFCA-F33F778B5576}">
      <dgm:prSet/>
      <dgm:spPr/>
      <dgm:t>
        <a:bodyPr/>
        <a:lstStyle/>
        <a:p>
          <a:endParaRPr lang="en-US"/>
        </a:p>
      </dgm:t>
    </dgm:pt>
    <dgm:pt modelId="{30C82B4A-851D-4784-9907-54EE0429F21A}">
      <dgm:prSet phldrT="[Text]"/>
      <dgm:spPr/>
      <dgm:t>
        <a:bodyPr/>
        <a:lstStyle/>
        <a:p>
          <a:r>
            <a:rPr lang="fa-IR" b="1" dirty="0" smtClean="0"/>
            <a:t>هدف</a:t>
          </a:r>
          <a:endParaRPr lang="en-US" b="1" dirty="0"/>
        </a:p>
      </dgm:t>
    </dgm:pt>
    <dgm:pt modelId="{8EE18E91-DDFE-4D88-9F1B-645A61C1676C}" type="parTrans" cxnId="{83BFF348-7346-4058-B038-A2E54DC7EC09}">
      <dgm:prSet/>
      <dgm:spPr/>
      <dgm:t>
        <a:bodyPr/>
        <a:lstStyle/>
        <a:p>
          <a:endParaRPr lang="en-US"/>
        </a:p>
      </dgm:t>
    </dgm:pt>
    <dgm:pt modelId="{8ACCAA4B-1791-4894-A9F3-6940D91943CA}" type="sibTrans" cxnId="{83BFF348-7346-4058-B038-A2E54DC7EC09}">
      <dgm:prSet/>
      <dgm:spPr/>
      <dgm:t>
        <a:bodyPr/>
        <a:lstStyle/>
        <a:p>
          <a:endParaRPr lang="en-US"/>
        </a:p>
      </dgm:t>
    </dgm:pt>
    <dgm:pt modelId="{9107FB65-AAE4-46DE-A3D8-1BD8187B4ADA}">
      <dgm:prSet phldrT="[Text]"/>
      <dgm:spPr/>
      <dgm:t>
        <a:bodyPr/>
        <a:lstStyle/>
        <a:p>
          <a:r>
            <a:rPr lang="fa-IR" b="1" dirty="0" smtClean="0"/>
            <a:t>مخاطب</a:t>
          </a:r>
          <a:endParaRPr lang="en-US" b="1" dirty="0"/>
        </a:p>
      </dgm:t>
    </dgm:pt>
    <dgm:pt modelId="{5F5B3245-4EFE-4C68-B34B-B155F0B07E3D}" type="parTrans" cxnId="{A2070E9A-BE09-4789-898F-7286579B6B84}">
      <dgm:prSet/>
      <dgm:spPr/>
      <dgm:t>
        <a:bodyPr/>
        <a:lstStyle/>
        <a:p>
          <a:endParaRPr lang="en-US"/>
        </a:p>
      </dgm:t>
    </dgm:pt>
    <dgm:pt modelId="{43D8EC84-42C8-470E-A8E8-F4D8FC46852A}" type="sibTrans" cxnId="{A2070E9A-BE09-4789-898F-7286579B6B84}">
      <dgm:prSet/>
      <dgm:spPr/>
      <dgm:t>
        <a:bodyPr/>
        <a:lstStyle/>
        <a:p>
          <a:endParaRPr lang="en-US"/>
        </a:p>
      </dgm:t>
    </dgm:pt>
    <dgm:pt modelId="{2B20FFB2-3858-4922-AAC1-5274732AEA22}">
      <dgm:prSet phldrT="[Text]"/>
      <dgm:spPr/>
      <dgm:t>
        <a:bodyPr/>
        <a:lstStyle/>
        <a:p>
          <a:r>
            <a:rPr lang="fa-IR" b="1" dirty="0" smtClean="0"/>
            <a:t>موقعیت</a:t>
          </a:r>
        </a:p>
      </dgm:t>
    </dgm:pt>
    <dgm:pt modelId="{3EEF5031-509B-4D8A-BB04-B6C9E5BC76CA}" type="parTrans" cxnId="{B0B81282-A851-48F7-908A-56380F6C2FC3}">
      <dgm:prSet/>
      <dgm:spPr/>
      <dgm:t>
        <a:bodyPr/>
        <a:lstStyle/>
        <a:p>
          <a:endParaRPr lang="en-US"/>
        </a:p>
      </dgm:t>
    </dgm:pt>
    <dgm:pt modelId="{DF4610C1-CDAC-4F8B-A736-E8B585B4F1EC}" type="sibTrans" cxnId="{B0B81282-A851-48F7-908A-56380F6C2FC3}">
      <dgm:prSet/>
      <dgm:spPr/>
      <dgm:t>
        <a:bodyPr/>
        <a:lstStyle/>
        <a:p>
          <a:endParaRPr lang="en-US"/>
        </a:p>
      </dgm:t>
    </dgm:pt>
    <dgm:pt modelId="{E58FB555-AD0D-4793-8800-B2A0F11646E0}">
      <dgm:prSet phldrT="[Text]"/>
      <dgm:spPr/>
      <dgm:t>
        <a:bodyPr/>
        <a:lstStyle/>
        <a:p>
          <a:r>
            <a:rPr lang="fa-IR" b="1" dirty="0" smtClean="0"/>
            <a:t>منابع</a:t>
          </a:r>
        </a:p>
      </dgm:t>
    </dgm:pt>
    <dgm:pt modelId="{6775BF33-FD6D-4D0D-A268-ECC53EEE9E79}" type="parTrans" cxnId="{623EB148-58B0-4132-BDC7-2BC326AE71DD}">
      <dgm:prSet/>
      <dgm:spPr/>
      <dgm:t>
        <a:bodyPr/>
        <a:lstStyle/>
        <a:p>
          <a:endParaRPr lang="en-US"/>
        </a:p>
      </dgm:t>
    </dgm:pt>
    <dgm:pt modelId="{E8A2094E-1FAF-4655-9111-5079A990F505}" type="sibTrans" cxnId="{623EB148-58B0-4132-BDC7-2BC326AE71DD}">
      <dgm:prSet/>
      <dgm:spPr/>
      <dgm:t>
        <a:bodyPr/>
        <a:lstStyle/>
        <a:p>
          <a:endParaRPr lang="en-US"/>
        </a:p>
      </dgm:t>
    </dgm:pt>
    <dgm:pt modelId="{D5E38BD2-1370-4B1F-A90D-EB9DD714E1E6}" type="pres">
      <dgm:prSet presAssocID="{635C2704-531F-4449-AB86-34B8285247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757F3-F740-446D-B05A-94FEA8242F9C}" type="pres">
      <dgm:prSet presAssocID="{6A1480A0-FBFD-43F9-AF12-B3DC4813D63A}" presName="centerShape" presStyleLbl="node0" presStyleIdx="0" presStyleCnt="1"/>
      <dgm:spPr/>
      <dgm:t>
        <a:bodyPr/>
        <a:lstStyle/>
        <a:p>
          <a:endParaRPr lang="en-US"/>
        </a:p>
      </dgm:t>
    </dgm:pt>
    <dgm:pt modelId="{788E523A-6C00-49A5-971C-9F8636CBADE8}" type="pres">
      <dgm:prSet presAssocID="{B96FD92C-D4C9-41DC-BB5F-4165CB221464}" presName="Name9" presStyleLbl="parChTrans1D2" presStyleIdx="0" presStyleCnt="5"/>
      <dgm:spPr/>
      <dgm:t>
        <a:bodyPr/>
        <a:lstStyle/>
        <a:p>
          <a:endParaRPr lang="en-US"/>
        </a:p>
      </dgm:t>
    </dgm:pt>
    <dgm:pt modelId="{949181EE-A914-4F73-A16F-8EEC675265A2}" type="pres">
      <dgm:prSet presAssocID="{B96FD92C-D4C9-41DC-BB5F-4165CB22146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523DE0B-6581-442D-8F35-9B0ECCA1C809}" type="pres">
      <dgm:prSet presAssocID="{8D8484A7-C841-4F9C-A32D-02176DB486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2B548-2CCE-42FB-83BC-A87645690795}" type="pres">
      <dgm:prSet presAssocID="{8EE18E91-DDFE-4D88-9F1B-645A61C1676C}" presName="Name9" presStyleLbl="parChTrans1D2" presStyleIdx="1" presStyleCnt="5"/>
      <dgm:spPr/>
      <dgm:t>
        <a:bodyPr/>
        <a:lstStyle/>
        <a:p>
          <a:endParaRPr lang="en-US"/>
        </a:p>
      </dgm:t>
    </dgm:pt>
    <dgm:pt modelId="{C85A8101-D014-4459-846F-BA2762352BE6}" type="pres">
      <dgm:prSet presAssocID="{8EE18E91-DDFE-4D88-9F1B-645A61C1676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570D1B2-0C74-463D-8F25-19DF143773E7}" type="pres">
      <dgm:prSet presAssocID="{30C82B4A-851D-4784-9907-54EE0429F2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A5DA2-44CF-4C77-96B4-0B68E7E6E09B}" type="pres">
      <dgm:prSet presAssocID="{5F5B3245-4EFE-4C68-B34B-B155F0B07E3D}" presName="Name9" presStyleLbl="parChTrans1D2" presStyleIdx="2" presStyleCnt="5"/>
      <dgm:spPr/>
      <dgm:t>
        <a:bodyPr/>
        <a:lstStyle/>
        <a:p>
          <a:endParaRPr lang="en-US"/>
        </a:p>
      </dgm:t>
    </dgm:pt>
    <dgm:pt modelId="{6CED682E-BDD5-4DD9-8DD6-BCD4D7EFFFE9}" type="pres">
      <dgm:prSet presAssocID="{5F5B3245-4EFE-4C68-B34B-B155F0B07E3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3AFC0E7-744D-46F1-ACBD-FCDC913333E2}" type="pres">
      <dgm:prSet presAssocID="{9107FB65-AAE4-46DE-A3D8-1BD8187B4A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1B89-10BF-4DE2-806A-8022D05055C3}" type="pres">
      <dgm:prSet presAssocID="{3EEF5031-509B-4D8A-BB04-B6C9E5BC76CA}" presName="Name9" presStyleLbl="parChTrans1D2" presStyleIdx="3" presStyleCnt="5"/>
      <dgm:spPr/>
      <dgm:t>
        <a:bodyPr/>
        <a:lstStyle/>
        <a:p>
          <a:endParaRPr lang="en-US"/>
        </a:p>
      </dgm:t>
    </dgm:pt>
    <dgm:pt modelId="{A1D8BB73-0C9E-45CE-A7AA-3B3E51555251}" type="pres">
      <dgm:prSet presAssocID="{3EEF5031-509B-4D8A-BB04-B6C9E5BC76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716720B-0136-4370-8AE2-3A97720DBC93}" type="pres">
      <dgm:prSet presAssocID="{2B20FFB2-3858-4922-AAC1-5274732AEA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AB9D8-6F08-4F87-9FE7-60EB93C05BEA}" type="pres">
      <dgm:prSet presAssocID="{6775BF33-FD6D-4D0D-A268-ECC53EEE9E79}" presName="Name9" presStyleLbl="parChTrans1D2" presStyleIdx="4" presStyleCnt="5"/>
      <dgm:spPr/>
      <dgm:t>
        <a:bodyPr/>
        <a:lstStyle/>
        <a:p>
          <a:endParaRPr lang="en-US"/>
        </a:p>
      </dgm:t>
    </dgm:pt>
    <dgm:pt modelId="{C92B2A14-C38A-46D4-8864-6A5E8D6FC249}" type="pres">
      <dgm:prSet presAssocID="{6775BF33-FD6D-4D0D-A268-ECC53EEE9E7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E24BBF9-2B3D-4152-8F22-1E677D46624B}" type="pres">
      <dgm:prSet presAssocID="{E58FB555-AD0D-4793-8800-B2A0F11646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85565-3E7E-459E-9AA2-B136E2F6DA7F}" srcId="{635C2704-531F-4449-AB86-34B828524765}" destId="{6A1480A0-FBFD-43F9-AF12-B3DC4813D63A}" srcOrd="0" destOrd="0" parTransId="{45D870DD-34A1-4074-85D2-D6DBC7DCAD0B}" sibTransId="{F3736A98-D856-4EB5-99ED-628C01E448F5}"/>
    <dgm:cxn modelId="{DC59DE58-2D4B-48FE-AFCA-F33F778B5576}" srcId="{6A1480A0-FBFD-43F9-AF12-B3DC4813D63A}" destId="{8D8484A7-C841-4F9C-A32D-02176DB4867E}" srcOrd="0" destOrd="0" parTransId="{B96FD92C-D4C9-41DC-BB5F-4165CB221464}" sibTransId="{FB219BA7-6D3B-4F2A-A93F-C8FC75FA20E4}"/>
    <dgm:cxn modelId="{5CAD0FFA-CD80-4669-9954-747845D5A421}" type="presOf" srcId="{9107FB65-AAE4-46DE-A3D8-1BD8187B4ADA}" destId="{C3AFC0E7-744D-46F1-ACBD-FCDC913333E2}" srcOrd="0" destOrd="0" presId="urn:microsoft.com/office/officeart/2005/8/layout/radial1"/>
    <dgm:cxn modelId="{7012D2DA-BA7A-4779-A1C5-8BAEFE6B4398}" type="presOf" srcId="{635C2704-531F-4449-AB86-34B828524765}" destId="{D5E38BD2-1370-4B1F-A90D-EB9DD714E1E6}" srcOrd="0" destOrd="0" presId="urn:microsoft.com/office/officeart/2005/8/layout/radial1"/>
    <dgm:cxn modelId="{C8FF9C00-18E1-4DAE-9558-F28413FF7702}" type="presOf" srcId="{B96FD92C-D4C9-41DC-BB5F-4165CB221464}" destId="{788E523A-6C00-49A5-971C-9F8636CBADE8}" srcOrd="0" destOrd="0" presId="urn:microsoft.com/office/officeart/2005/8/layout/radial1"/>
    <dgm:cxn modelId="{4644FC4A-E406-4F40-8C4E-A0EB9A315C9D}" type="presOf" srcId="{8D8484A7-C841-4F9C-A32D-02176DB4867E}" destId="{E523DE0B-6581-442D-8F35-9B0ECCA1C809}" srcOrd="0" destOrd="0" presId="urn:microsoft.com/office/officeart/2005/8/layout/radial1"/>
    <dgm:cxn modelId="{77FF57F8-A9EC-4022-AB77-36F0347D8DD7}" type="presOf" srcId="{2B20FFB2-3858-4922-AAC1-5274732AEA22}" destId="{E716720B-0136-4370-8AE2-3A97720DBC93}" srcOrd="0" destOrd="0" presId="urn:microsoft.com/office/officeart/2005/8/layout/radial1"/>
    <dgm:cxn modelId="{A2A16405-6DB3-4AE2-A981-B20EA533047B}" type="presOf" srcId="{30C82B4A-851D-4784-9907-54EE0429F21A}" destId="{5570D1B2-0C74-463D-8F25-19DF143773E7}" srcOrd="0" destOrd="0" presId="urn:microsoft.com/office/officeart/2005/8/layout/radial1"/>
    <dgm:cxn modelId="{05EB538C-45B6-45B9-AF28-61AC81A3DC46}" type="presOf" srcId="{6775BF33-FD6D-4D0D-A268-ECC53EEE9E79}" destId="{067AB9D8-6F08-4F87-9FE7-60EB93C05BEA}" srcOrd="0" destOrd="0" presId="urn:microsoft.com/office/officeart/2005/8/layout/radial1"/>
    <dgm:cxn modelId="{4DD480A7-3687-4C30-8003-401A89BE4245}" type="presOf" srcId="{5F5B3245-4EFE-4C68-B34B-B155F0B07E3D}" destId="{17BA5DA2-44CF-4C77-96B4-0B68E7E6E09B}" srcOrd="0" destOrd="0" presId="urn:microsoft.com/office/officeart/2005/8/layout/radial1"/>
    <dgm:cxn modelId="{A2070E9A-BE09-4789-898F-7286579B6B84}" srcId="{6A1480A0-FBFD-43F9-AF12-B3DC4813D63A}" destId="{9107FB65-AAE4-46DE-A3D8-1BD8187B4ADA}" srcOrd="2" destOrd="0" parTransId="{5F5B3245-4EFE-4C68-B34B-B155F0B07E3D}" sibTransId="{43D8EC84-42C8-470E-A8E8-F4D8FC46852A}"/>
    <dgm:cxn modelId="{7E9DE884-93AF-46A4-907D-32B30A30E759}" type="presOf" srcId="{5F5B3245-4EFE-4C68-B34B-B155F0B07E3D}" destId="{6CED682E-BDD5-4DD9-8DD6-BCD4D7EFFFE9}" srcOrd="1" destOrd="0" presId="urn:microsoft.com/office/officeart/2005/8/layout/radial1"/>
    <dgm:cxn modelId="{FFB227E0-887F-4A9D-B0D0-48E60E87328C}" type="presOf" srcId="{6775BF33-FD6D-4D0D-A268-ECC53EEE9E79}" destId="{C92B2A14-C38A-46D4-8864-6A5E8D6FC249}" srcOrd="1" destOrd="0" presId="urn:microsoft.com/office/officeart/2005/8/layout/radial1"/>
    <dgm:cxn modelId="{B0B81282-A851-48F7-908A-56380F6C2FC3}" srcId="{6A1480A0-FBFD-43F9-AF12-B3DC4813D63A}" destId="{2B20FFB2-3858-4922-AAC1-5274732AEA22}" srcOrd="3" destOrd="0" parTransId="{3EEF5031-509B-4D8A-BB04-B6C9E5BC76CA}" sibTransId="{DF4610C1-CDAC-4F8B-A736-E8B585B4F1EC}"/>
    <dgm:cxn modelId="{0C6DE4E4-6D46-4FAB-8980-8D7111F93C75}" type="presOf" srcId="{B96FD92C-D4C9-41DC-BB5F-4165CB221464}" destId="{949181EE-A914-4F73-A16F-8EEC675265A2}" srcOrd="1" destOrd="0" presId="urn:microsoft.com/office/officeart/2005/8/layout/radial1"/>
    <dgm:cxn modelId="{6E0AC030-2DF0-434B-B574-AD47D40FE199}" type="presOf" srcId="{E58FB555-AD0D-4793-8800-B2A0F11646E0}" destId="{BE24BBF9-2B3D-4152-8F22-1E677D46624B}" srcOrd="0" destOrd="0" presId="urn:microsoft.com/office/officeart/2005/8/layout/radial1"/>
    <dgm:cxn modelId="{83BFF348-7346-4058-B038-A2E54DC7EC09}" srcId="{6A1480A0-FBFD-43F9-AF12-B3DC4813D63A}" destId="{30C82B4A-851D-4784-9907-54EE0429F21A}" srcOrd="1" destOrd="0" parTransId="{8EE18E91-DDFE-4D88-9F1B-645A61C1676C}" sibTransId="{8ACCAA4B-1791-4894-A9F3-6940D91943CA}"/>
    <dgm:cxn modelId="{8C4A51A0-7C61-411C-BB0B-669067391BA8}" type="presOf" srcId="{3EEF5031-509B-4D8A-BB04-B6C9E5BC76CA}" destId="{1EEF1B89-10BF-4DE2-806A-8022D05055C3}" srcOrd="0" destOrd="0" presId="urn:microsoft.com/office/officeart/2005/8/layout/radial1"/>
    <dgm:cxn modelId="{677AB7B2-BA6C-4351-9697-C1497792A9C0}" type="presOf" srcId="{8EE18E91-DDFE-4D88-9F1B-645A61C1676C}" destId="{C85A8101-D014-4459-846F-BA2762352BE6}" srcOrd="1" destOrd="0" presId="urn:microsoft.com/office/officeart/2005/8/layout/radial1"/>
    <dgm:cxn modelId="{1E9D09E3-DEB4-4B3A-9F92-BAFF5698531A}" type="presOf" srcId="{8EE18E91-DDFE-4D88-9F1B-645A61C1676C}" destId="{F2D2B548-2CCE-42FB-83BC-A87645690795}" srcOrd="0" destOrd="0" presId="urn:microsoft.com/office/officeart/2005/8/layout/radial1"/>
    <dgm:cxn modelId="{C8497724-D76B-42AB-901C-A09C65DBA255}" type="presOf" srcId="{6A1480A0-FBFD-43F9-AF12-B3DC4813D63A}" destId="{3C6757F3-F740-446D-B05A-94FEA8242F9C}" srcOrd="0" destOrd="0" presId="urn:microsoft.com/office/officeart/2005/8/layout/radial1"/>
    <dgm:cxn modelId="{623EB148-58B0-4132-BDC7-2BC326AE71DD}" srcId="{6A1480A0-FBFD-43F9-AF12-B3DC4813D63A}" destId="{E58FB555-AD0D-4793-8800-B2A0F11646E0}" srcOrd="4" destOrd="0" parTransId="{6775BF33-FD6D-4D0D-A268-ECC53EEE9E79}" sibTransId="{E8A2094E-1FAF-4655-9111-5079A990F505}"/>
    <dgm:cxn modelId="{35C8B26C-A94C-4ED3-8BC8-E8873680D91A}" type="presOf" srcId="{3EEF5031-509B-4D8A-BB04-B6C9E5BC76CA}" destId="{A1D8BB73-0C9E-45CE-A7AA-3B3E51555251}" srcOrd="1" destOrd="0" presId="urn:microsoft.com/office/officeart/2005/8/layout/radial1"/>
    <dgm:cxn modelId="{3C6B307F-F702-4E75-AA7F-708537880FE3}" type="presParOf" srcId="{D5E38BD2-1370-4B1F-A90D-EB9DD714E1E6}" destId="{3C6757F3-F740-446D-B05A-94FEA8242F9C}" srcOrd="0" destOrd="0" presId="urn:microsoft.com/office/officeart/2005/8/layout/radial1"/>
    <dgm:cxn modelId="{A611E016-CACC-4E24-A491-E522AB5261E3}" type="presParOf" srcId="{D5E38BD2-1370-4B1F-A90D-EB9DD714E1E6}" destId="{788E523A-6C00-49A5-971C-9F8636CBADE8}" srcOrd="1" destOrd="0" presId="urn:microsoft.com/office/officeart/2005/8/layout/radial1"/>
    <dgm:cxn modelId="{C3D7ADD5-F512-4A93-BA00-BFB17DB4F1D1}" type="presParOf" srcId="{788E523A-6C00-49A5-971C-9F8636CBADE8}" destId="{949181EE-A914-4F73-A16F-8EEC675265A2}" srcOrd="0" destOrd="0" presId="urn:microsoft.com/office/officeart/2005/8/layout/radial1"/>
    <dgm:cxn modelId="{23F04CFD-E4B7-42CC-91D2-1CF4FEB20473}" type="presParOf" srcId="{D5E38BD2-1370-4B1F-A90D-EB9DD714E1E6}" destId="{E523DE0B-6581-442D-8F35-9B0ECCA1C809}" srcOrd="2" destOrd="0" presId="urn:microsoft.com/office/officeart/2005/8/layout/radial1"/>
    <dgm:cxn modelId="{2552946A-2C9A-40C3-9EEE-FD80357160B5}" type="presParOf" srcId="{D5E38BD2-1370-4B1F-A90D-EB9DD714E1E6}" destId="{F2D2B548-2CCE-42FB-83BC-A87645690795}" srcOrd="3" destOrd="0" presId="urn:microsoft.com/office/officeart/2005/8/layout/radial1"/>
    <dgm:cxn modelId="{205D3B51-7A8F-4672-B68F-353875C31BEE}" type="presParOf" srcId="{F2D2B548-2CCE-42FB-83BC-A87645690795}" destId="{C85A8101-D014-4459-846F-BA2762352BE6}" srcOrd="0" destOrd="0" presId="urn:microsoft.com/office/officeart/2005/8/layout/radial1"/>
    <dgm:cxn modelId="{7765825A-FB43-4E60-BABD-8D6A2F76197B}" type="presParOf" srcId="{D5E38BD2-1370-4B1F-A90D-EB9DD714E1E6}" destId="{5570D1B2-0C74-463D-8F25-19DF143773E7}" srcOrd="4" destOrd="0" presId="urn:microsoft.com/office/officeart/2005/8/layout/radial1"/>
    <dgm:cxn modelId="{B91DCC05-61CF-4D1F-B475-2376A9FC7589}" type="presParOf" srcId="{D5E38BD2-1370-4B1F-A90D-EB9DD714E1E6}" destId="{17BA5DA2-44CF-4C77-96B4-0B68E7E6E09B}" srcOrd="5" destOrd="0" presId="urn:microsoft.com/office/officeart/2005/8/layout/radial1"/>
    <dgm:cxn modelId="{AEBFAEFE-BEC8-43E4-A839-A0E77423087D}" type="presParOf" srcId="{17BA5DA2-44CF-4C77-96B4-0B68E7E6E09B}" destId="{6CED682E-BDD5-4DD9-8DD6-BCD4D7EFFFE9}" srcOrd="0" destOrd="0" presId="urn:microsoft.com/office/officeart/2005/8/layout/radial1"/>
    <dgm:cxn modelId="{F084EAE8-BBF4-481F-8F98-0695D905C8D6}" type="presParOf" srcId="{D5E38BD2-1370-4B1F-A90D-EB9DD714E1E6}" destId="{C3AFC0E7-744D-46F1-ACBD-FCDC913333E2}" srcOrd="6" destOrd="0" presId="urn:microsoft.com/office/officeart/2005/8/layout/radial1"/>
    <dgm:cxn modelId="{2F78F5DB-6A94-4547-8326-2C9BEE9D7304}" type="presParOf" srcId="{D5E38BD2-1370-4B1F-A90D-EB9DD714E1E6}" destId="{1EEF1B89-10BF-4DE2-806A-8022D05055C3}" srcOrd="7" destOrd="0" presId="urn:microsoft.com/office/officeart/2005/8/layout/radial1"/>
    <dgm:cxn modelId="{6DDC1AFC-BD66-4206-9F49-2A94EF8CAF94}" type="presParOf" srcId="{1EEF1B89-10BF-4DE2-806A-8022D05055C3}" destId="{A1D8BB73-0C9E-45CE-A7AA-3B3E51555251}" srcOrd="0" destOrd="0" presId="urn:microsoft.com/office/officeart/2005/8/layout/radial1"/>
    <dgm:cxn modelId="{67A3063B-48D6-4958-82C8-C65558E8955F}" type="presParOf" srcId="{D5E38BD2-1370-4B1F-A90D-EB9DD714E1E6}" destId="{E716720B-0136-4370-8AE2-3A97720DBC93}" srcOrd="8" destOrd="0" presId="urn:microsoft.com/office/officeart/2005/8/layout/radial1"/>
    <dgm:cxn modelId="{FD014F84-7030-4FCD-BC2A-AD72B9DADB5C}" type="presParOf" srcId="{D5E38BD2-1370-4B1F-A90D-EB9DD714E1E6}" destId="{067AB9D8-6F08-4F87-9FE7-60EB93C05BEA}" srcOrd="9" destOrd="0" presId="urn:microsoft.com/office/officeart/2005/8/layout/radial1"/>
    <dgm:cxn modelId="{0658A4CB-1359-4671-9B31-C0A84A37749D}" type="presParOf" srcId="{067AB9D8-6F08-4F87-9FE7-60EB93C05BEA}" destId="{C92B2A14-C38A-46D4-8864-6A5E8D6FC249}" srcOrd="0" destOrd="0" presId="urn:microsoft.com/office/officeart/2005/8/layout/radial1"/>
    <dgm:cxn modelId="{75F4024C-13E9-421C-BB53-B941FCA6CE3B}" type="presParOf" srcId="{D5E38BD2-1370-4B1F-A90D-EB9DD714E1E6}" destId="{BE24BBF9-2B3D-4152-8F22-1E677D46624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EB7B2B-42A8-4C5D-8C2D-5A2735601D0F}" type="doc">
      <dgm:prSet loTypeId="urn:microsoft.com/office/officeart/2005/8/layout/cycle6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BF422F-01FD-436D-853D-B490E4D443A1}">
      <dgm:prSet phldrT="[Text]"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گشودگي</a:t>
          </a:r>
          <a:endParaRPr lang="en-US" b="1" dirty="0" smtClean="0">
            <a:solidFill>
              <a:schemeClr val="bg1"/>
            </a:solidFill>
            <a:cs typeface="B Nazanin" pitchFamily="2" charset="-78"/>
          </a:endParaRPr>
        </a:p>
        <a:p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(Openness)</a:t>
          </a:r>
          <a:endParaRPr lang="en-US" dirty="0"/>
        </a:p>
      </dgm:t>
    </dgm:pt>
    <dgm:pt modelId="{9C6917C1-F10F-4AF9-9B61-C8B4313A407F}" type="parTrans" cxnId="{43B5F701-3D5A-43CA-A4D9-A9F14E2B67CC}">
      <dgm:prSet/>
      <dgm:spPr/>
      <dgm:t>
        <a:bodyPr/>
        <a:lstStyle/>
        <a:p>
          <a:endParaRPr lang="en-US"/>
        </a:p>
      </dgm:t>
    </dgm:pt>
    <dgm:pt modelId="{E53FA591-B15D-4141-BA0F-61F57248F646}" type="sibTrans" cxnId="{43B5F701-3D5A-43CA-A4D9-A9F14E2B67CC}">
      <dgm:prSet/>
      <dgm:spPr/>
      <dgm:t>
        <a:bodyPr/>
        <a:lstStyle/>
        <a:p>
          <a:endParaRPr lang="en-US"/>
        </a:p>
      </dgm:t>
    </dgm:pt>
    <dgm:pt modelId="{38BB4EE4-7940-4E13-91BE-8E3F2AA0F87C}">
      <dgm:prSet phldrT="[Text]"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همدلي</a:t>
          </a:r>
          <a:endParaRPr lang="en-US" b="1" dirty="0" smtClean="0">
            <a:solidFill>
              <a:schemeClr val="bg1"/>
            </a:solidFill>
            <a:cs typeface="B Nazanin" pitchFamily="2" charset="-78"/>
          </a:endParaRPr>
        </a:p>
        <a:p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(Empathy)</a:t>
          </a:r>
          <a:endParaRPr lang="en-US" dirty="0"/>
        </a:p>
      </dgm:t>
    </dgm:pt>
    <dgm:pt modelId="{0842EB74-C3B2-42A5-97E2-79A98E46AACE}" type="parTrans" cxnId="{8671D21D-15BD-4788-8588-CA108D7CA871}">
      <dgm:prSet/>
      <dgm:spPr/>
      <dgm:t>
        <a:bodyPr/>
        <a:lstStyle/>
        <a:p>
          <a:endParaRPr lang="en-US"/>
        </a:p>
      </dgm:t>
    </dgm:pt>
    <dgm:pt modelId="{C44F2D53-07DE-411A-B7C6-D228531E5FAF}" type="sibTrans" cxnId="{8671D21D-15BD-4788-8588-CA108D7CA871}">
      <dgm:prSet/>
      <dgm:spPr/>
      <dgm:t>
        <a:bodyPr/>
        <a:lstStyle/>
        <a:p>
          <a:endParaRPr lang="en-US"/>
        </a:p>
      </dgm:t>
    </dgm:pt>
    <dgm:pt modelId="{EE3DD90F-D89B-4A3A-9240-C78689142F6D}">
      <dgm:prSet phldrT="[Text]"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حمايتگري</a:t>
          </a:r>
          <a:endParaRPr lang="en-US" b="1" dirty="0" smtClean="0">
            <a:solidFill>
              <a:schemeClr val="bg1"/>
            </a:solidFill>
            <a:cs typeface="B Nazanin" pitchFamily="2" charset="-78"/>
          </a:endParaRPr>
        </a:p>
        <a:p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(Supportiveness)</a:t>
          </a:r>
          <a:endParaRPr lang="en-US" dirty="0"/>
        </a:p>
      </dgm:t>
    </dgm:pt>
    <dgm:pt modelId="{B3E4AF73-EFD5-4D71-920D-9FCF9E065178}" type="parTrans" cxnId="{8ADF2141-5DC1-41B1-94D2-71DD064CF3DD}">
      <dgm:prSet/>
      <dgm:spPr/>
      <dgm:t>
        <a:bodyPr/>
        <a:lstStyle/>
        <a:p>
          <a:endParaRPr lang="en-US"/>
        </a:p>
      </dgm:t>
    </dgm:pt>
    <dgm:pt modelId="{261A327C-E542-4C2C-83E3-A7BF8A705448}" type="sibTrans" cxnId="{8ADF2141-5DC1-41B1-94D2-71DD064CF3DD}">
      <dgm:prSet/>
      <dgm:spPr/>
      <dgm:t>
        <a:bodyPr/>
        <a:lstStyle/>
        <a:p>
          <a:endParaRPr lang="en-US"/>
        </a:p>
      </dgm:t>
    </dgm:pt>
    <dgm:pt modelId="{E12EE8F3-9DA5-4E9E-ABDB-7580B0893ED8}">
      <dgm:prSet phldrT="[Text]"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مثبت گرائي</a:t>
          </a:r>
          <a:endParaRPr lang="en-US" b="1" dirty="0" smtClean="0">
            <a:solidFill>
              <a:schemeClr val="bg1"/>
            </a:solidFill>
            <a:cs typeface="B Nazanin" pitchFamily="2" charset="-78"/>
          </a:endParaRPr>
        </a:p>
        <a:p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(Positive </a:t>
          </a:r>
          <a:r>
            <a:rPr lang="en-US" b="1" dirty="0" err="1" smtClean="0">
              <a:solidFill>
                <a:schemeClr val="bg1"/>
              </a:solidFill>
              <a:cs typeface="B Nazanin" pitchFamily="2" charset="-78"/>
            </a:rPr>
            <a:t>ness</a:t>
          </a:r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)</a:t>
          </a:r>
          <a:endParaRPr lang="en-US" dirty="0"/>
        </a:p>
      </dgm:t>
    </dgm:pt>
    <dgm:pt modelId="{EC40786D-454D-424A-A5D4-33CF3A69B39A}" type="parTrans" cxnId="{471C8BE2-1267-4A15-8FCE-FF0F2BE6A3EC}">
      <dgm:prSet/>
      <dgm:spPr/>
      <dgm:t>
        <a:bodyPr/>
        <a:lstStyle/>
        <a:p>
          <a:endParaRPr lang="en-US"/>
        </a:p>
      </dgm:t>
    </dgm:pt>
    <dgm:pt modelId="{5880DCB0-A274-4956-894B-7534D96382D9}" type="sibTrans" cxnId="{471C8BE2-1267-4A15-8FCE-FF0F2BE6A3EC}">
      <dgm:prSet/>
      <dgm:spPr/>
      <dgm:t>
        <a:bodyPr/>
        <a:lstStyle/>
        <a:p>
          <a:endParaRPr lang="en-US"/>
        </a:p>
      </dgm:t>
    </dgm:pt>
    <dgm:pt modelId="{513CF3EF-ED74-407E-B373-3AFC35480BA2}">
      <dgm:prSet phldrT="[Text]"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تساوي</a:t>
          </a:r>
          <a:endParaRPr lang="en-US" b="1" dirty="0" smtClean="0">
            <a:solidFill>
              <a:schemeClr val="bg1"/>
            </a:solidFill>
            <a:cs typeface="B Nazanin" pitchFamily="2" charset="-78"/>
          </a:endParaRPr>
        </a:p>
        <a:p>
          <a:r>
            <a:rPr lang="en-US" b="1" dirty="0" smtClean="0">
              <a:solidFill>
                <a:schemeClr val="bg1"/>
              </a:solidFill>
              <a:cs typeface="B Nazanin" pitchFamily="2" charset="-78"/>
            </a:rPr>
            <a:t>(Equality)</a:t>
          </a:r>
          <a:endParaRPr lang="en-US" dirty="0"/>
        </a:p>
      </dgm:t>
    </dgm:pt>
    <dgm:pt modelId="{BE0AC020-00A6-46D5-A66D-DB8EB7ACC408}" type="parTrans" cxnId="{86782AF8-6474-4A04-AB79-2A73C5666627}">
      <dgm:prSet/>
      <dgm:spPr/>
      <dgm:t>
        <a:bodyPr/>
        <a:lstStyle/>
        <a:p>
          <a:endParaRPr lang="en-US"/>
        </a:p>
      </dgm:t>
    </dgm:pt>
    <dgm:pt modelId="{5C3726F2-07D0-4B6A-A252-F8D71127F768}" type="sibTrans" cxnId="{86782AF8-6474-4A04-AB79-2A73C5666627}">
      <dgm:prSet/>
      <dgm:spPr/>
      <dgm:t>
        <a:bodyPr/>
        <a:lstStyle/>
        <a:p>
          <a:endParaRPr lang="en-US"/>
        </a:p>
      </dgm:t>
    </dgm:pt>
    <dgm:pt modelId="{3EC74E87-11FB-4596-82F3-3C305C2E8831}" type="pres">
      <dgm:prSet presAssocID="{87EB7B2B-42A8-4C5D-8C2D-5A2735601D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1163A-7BE6-4310-B1BF-B3940BA9BF4B}" type="pres">
      <dgm:prSet presAssocID="{87BF422F-01FD-436D-853D-B490E4D443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3A81F-EA82-4C57-813C-90DF62DD6D30}" type="pres">
      <dgm:prSet presAssocID="{87BF422F-01FD-436D-853D-B490E4D443A1}" presName="spNode" presStyleCnt="0"/>
      <dgm:spPr/>
    </dgm:pt>
    <dgm:pt modelId="{7997EAC2-DF84-4DC7-BAE3-CB961B2C24BB}" type="pres">
      <dgm:prSet presAssocID="{E53FA591-B15D-4141-BA0F-61F57248F64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0768A28-B688-4F8F-B8B7-BE60F13ACCED}" type="pres">
      <dgm:prSet presAssocID="{38BB4EE4-7940-4E13-91BE-8E3F2AA0F8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F6A2F-8852-45EE-8B6C-BED03A7AB53E}" type="pres">
      <dgm:prSet presAssocID="{38BB4EE4-7940-4E13-91BE-8E3F2AA0F87C}" presName="spNode" presStyleCnt="0"/>
      <dgm:spPr/>
    </dgm:pt>
    <dgm:pt modelId="{6F081C90-176D-45D2-A3B4-A544DA7CC83A}" type="pres">
      <dgm:prSet presAssocID="{C44F2D53-07DE-411A-B7C6-D228531E5FA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ED2FA6-D99F-4CF9-BE74-799062A6462C}" type="pres">
      <dgm:prSet presAssocID="{EE3DD90F-D89B-4A3A-9240-C78689142F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31A12-E19C-4B66-983C-4CDDE359DD75}" type="pres">
      <dgm:prSet presAssocID="{EE3DD90F-D89B-4A3A-9240-C78689142F6D}" presName="spNode" presStyleCnt="0"/>
      <dgm:spPr/>
    </dgm:pt>
    <dgm:pt modelId="{9E782AE4-11C0-44FF-9B5E-895BA43E7140}" type="pres">
      <dgm:prSet presAssocID="{261A327C-E542-4C2C-83E3-A7BF8A70544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00D04E9-DC6C-4B82-82A5-1989C4CED00F}" type="pres">
      <dgm:prSet presAssocID="{E12EE8F3-9DA5-4E9E-ABDB-7580B0893E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C289-D2A6-43B3-9B1B-E849B070DED0}" type="pres">
      <dgm:prSet presAssocID="{E12EE8F3-9DA5-4E9E-ABDB-7580B0893ED8}" presName="spNode" presStyleCnt="0"/>
      <dgm:spPr/>
    </dgm:pt>
    <dgm:pt modelId="{8FB6E8E2-3EF9-42E8-B5C8-6D17B5F08059}" type="pres">
      <dgm:prSet presAssocID="{5880DCB0-A274-4956-894B-7534D96382D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01E20B7-A5EF-4689-B30B-345B550D278D}" type="pres">
      <dgm:prSet presAssocID="{513CF3EF-ED74-407E-B373-3AFC35480B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9FB84-47B8-445E-AB15-97B03ECDBBCE}" type="pres">
      <dgm:prSet presAssocID="{513CF3EF-ED74-407E-B373-3AFC35480BA2}" presName="spNode" presStyleCnt="0"/>
      <dgm:spPr/>
    </dgm:pt>
    <dgm:pt modelId="{F8344508-FCD1-491C-9E8C-1A5D110141D5}" type="pres">
      <dgm:prSet presAssocID="{5C3726F2-07D0-4B6A-A252-F8D71127F76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6782AF8-6474-4A04-AB79-2A73C5666627}" srcId="{87EB7B2B-42A8-4C5D-8C2D-5A2735601D0F}" destId="{513CF3EF-ED74-407E-B373-3AFC35480BA2}" srcOrd="4" destOrd="0" parTransId="{BE0AC020-00A6-46D5-A66D-DB8EB7ACC408}" sibTransId="{5C3726F2-07D0-4B6A-A252-F8D71127F768}"/>
    <dgm:cxn modelId="{8ADF2141-5DC1-41B1-94D2-71DD064CF3DD}" srcId="{87EB7B2B-42A8-4C5D-8C2D-5A2735601D0F}" destId="{EE3DD90F-D89B-4A3A-9240-C78689142F6D}" srcOrd="2" destOrd="0" parTransId="{B3E4AF73-EFD5-4D71-920D-9FCF9E065178}" sibTransId="{261A327C-E542-4C2C-83E3-A7BF8A705448}"/>
    <dgm:cxn modelId="{991DD21B-F689-4537-B3DB-10433B070BF3}" type="presOf" srcId="{EE3DD90F-D89B-4A3A-9240-C78689142F6D}" destId="{DCED2FA6-D99F-4CF9-BE74-799062A6462C}" srcOrd="0" destOrd="0" presId="urn:microsoft.com/office/officeart/2005/8/layout/cycle6"/>
    <dgm:cxn modelId="{72A8E030-BB83-4186-93FF-3CD7341DFBFA}" type="presOf" srcId="{87BF422F-01FD-436D-853D-B490E4D443A1}" destId="{8331163A-7BE6-4310-B1BF-B3940BA9BF4B}" srcOrd="0" destOrd="0" presId="urn:microsoft.com/office/officeart/2005/8/layout/cycle6"/>
    <dgm:cxn modelId="{2C872290-597A-4245-A37B-FA876D1F4BC1}" type="presOf" srcId="{513CF3EF-ED74-407E-B373-3AFC35480BA2}" destId="{501E20B7-A5EF-4689-B30B-345B550D278D}" srcOrd="0" destOrd="0" presId="urn:microsoft.com/office/officeart/2005/8/layout/cycle6"/>
    <dgm:cxn modelId="{471C8BE2-1267-4A15-8FCE-FF0F2BE6A3EC}" srcId="{87EB7B2B-42A8-4C5D-8C2D-5A2735601D0F}" destId="{E12EE8F3-9DA5-4E9E-ABDB-7580B0893ED8}" srcOrd="3" destOrd="0" parTransId="{EC40786D-454D-424A-A5D4-33CF3A69B39A}" sibTransId="{5880DCB0-A274-4956-894B-7534D96382D9}"/>
    <dgm:cxn modelId="{BDFA2AE1-9A71-424E-A1BC-ED6EC736B044}" type="presOf" srcId="{87EB7B2B-42A8-4C5D-8C2D-5A2735601D0F}" destId="{3EC74E87-11FB-4596-82F3-3C305C2E8831}" srcOrd="0" destOrd="0" presId="urn:microsoft.com/office/officeart/2005/8/layout/cycle6"/>
    <dgm:cxn modelId="{E31422E9-AF40-4364-8770-721169F04E6C}" type="presOf" srcId="{C44F2D53-07DE-411A-B7C6-D228531E5FAF}" destId="{6F081C90-176D-45D2-A3B4-A544DA7CC83A}" srcOrd="0" destOrd="0" presId="urn:microsoft.com/office/officeart/2005/8/layout/cycle6"/>
    <dgm:cxn modelId="{8671D21D-15BD-4788-8588-CA108D7CA871}" srcId="{87EB7B2B-42A8-4C5D-8C2D-5A2735601D0F}" destId="{38BB4EE4-7940-4E13-91BE-8E3F2AA0F87C}" srcOrd="1" destOrd="0" parTransId="{0842EB74-C3B2-42A5-97E2-79A98E46AACE}" sibTransId="{C44F2D53-07DE-411A-B7C6-D228531E5FAF}"/>
    <dgm:cxn modelId="{FFC9AC36-218B-4629-B150-9587E1C617E6}" type="presOf" srcId="{E53FA591-B15D-4141-BA0F-61F57248F646}" destId="{7997EAC2-DF84-4DC7-BAE3-CB961B2C24BB}" srcOrd="0" destOrd="0" presId="urn:microsoft.com/office/officeart/2005/8/layout/cycle6"/>
    <dgm:cxn modelId="{0052E772-5A8E-4CEF-94F6-6ED987E7E82E}" type="presOf" srcId="{E12EE8F3-9DA5-4E9E-ABDB-7580B0893ED8}" destId="{800D04E9-DC6C-4B82-82A5-1989C4CED00F}" srcOrd="0" destOrd="0" presId="urn:microsoft.com/office/officeart/2005/8/layout/cycle6"/>
    <dgm:cxn modelId="{5E952305-A037-480F-A114-CD56C30EF977}" type="presOf" srcId="{38BB4EE4-7940-4E13-91BE-8E3F2AA0F87C}" destId="{30768A28-B688-4F8F-B8B7-BE60F13ACCED}" srcOrd="0" destOrd="0" presId="urn:microsoft.com/office/officeart/2005/8/layout/cycle6"/>
    <dgm:cxn modelId="{CE867D6E-D801-45F6-87FE-BE24956916F4}" type="presOf" srcId="{5880DCB0-A274-4956-894B-7534D96382D9}" destId="{8FB6E8E2-3EF9-42E8-B5C8-6D17B5F08059}" srcOrd="0" destOrd="0" presId="urn:microsoft.com/office/officeart/2005/8/layout/cycle6"/>
    <dgm:cxn modelId="{0CB09AA9-6447-4910-BA73-B1FA562200ED}" type="presOf" srcId="{261A327C-E542-4C2C-83E3-A7BF8A705448}" destId="{9E782AE4-11C0-44FF-9B5E-895BA43E7140}" srcOrd="0" destOrd="0" presId="urn:microsoft.com/office/officeart/2005/8/layout/cycle6"/>
    <dgm:cxn modelId="{40B7B1D8-40BE-4D05-8BC0-2FC6ABBD82C4}" type="presOf" srcId="{5C3726F2-07D0-4B6A-A252-F8D71127F768}" destId="{F8344508-FCD1-491C-9E8C-1A5D110141D5}" srcOrd="0" destOrd="0" presId="urn:microsoft.com/office/officeart/2005/8/layout/cycle6"/>
    <dgm:cxn modelId="{43B5F701-3D5A-43CA-A4D9-A9F14E2B67CC}" srcId="{87EB7B2B-42A8-4C5D-8C2D-5A2735601D0F}" destId="{87BF422F-01FD-436D-853D-B490E4D443A1}" srcOrd="0" destOrd="0" parTransId="{9C6917C1-F10F-4AF9-9B61-C8B4313A407F}" sibTransId="{E53FA591-B15D-4141-BA0F-61F57248F646}"/>
    <dgm:cxn modelId="{009E2D0B-03D5-40F3-B225-F7C5E9D6ACFC}" type="presParOf" srcId="{3EC74E87-11FB-4596-82F3-3C305C2E8831}" destId="{8331163A-7BE6-4310-B1BF-B3940BA9BF4B}" srcOrd="0" destOrd="0" presId="urn:microsoft.com/office/officeart/2005/8/layout/cycle6"/>
    <dgm:cxn modelId="{F8DE47E8-1BB4-4516-89C2-B47D124E51BC}" type="presParOf" srcId="{3EC74E87-11FB-4596-82F3-3C305C2E8831}" destId="{F0D3A81F-EA82-4C57-813C-90DF62DD6D30}" srcOrd="1" destOrd="0" presId="urn:microsoft.com/office/officeart/2005/8/layout/cycle6"/>
    <dgm:cxn modelId="{A40BD709-AEF1-4084-A903-266E60EC93A5}" type="presParOf" srcId="{3EC74E87-11FB-4596-82F3-3C305C2E8831}" destId="{7997EAC2-DF84-4DC7-BAE3-CB961B2C24BB}" srcOrd="2" destOrd="0" presId="urn:microsoft.com/office/officeart/2005/8/layout/cycle6"/>
    <dgm:cxn modelId="{C0DE1D26-E282-4614-87C4-FB68D572A7F4}" type="presParOf" srcId="{3EC74E87-11FB-4596-82F3-3C305C2E8831}" destId="{30768A28-B688-4F8F-B8B7-BE60F13ACCED}" srcOrd="3" destOrd="0" presId="urn:microsoft.com/office/officeart/2005/8/layout/cycle6"/>
    <dgm:cxn modelId="{1894237A-DD4C-455F-AA8B-06E48D449B61}" type="presParOf" srcId="{3EC74E87-11FB-4596-82F3-3C305C2E8831}" destId="{7C3F6A2F-8852-45EE-8B6C-BED03A7AB53E}" srcOrd="4" destOrd="0" presId="urn:microsoft.com/office/officeart/2005/8/layout/cycle6"/>
    <dgm:cxn modelId="{7084180B-6E7B-4848-8CB4-29E44D1AA1C8}" type="presParOf" srcId="{3EC74E87-11FB-4596-82F3-3C305C2E8831}" destId="{6F081C90-176D-45D2-A3B4-A544DA7CC83A}" srcOrd="5" destOrd="0" presId="urn:microsoft.com/office/officeart/2005/8/layout/cycle6"/>
    <dgm:cxn modelId="{C374DD5E-2BDF-431A-824E-8A068F683439}" type="presParOf" srcId="{3EC74E87-11FB-4596-82F3-3C305C2E8831}" destId="{DCED2FA6-D99F-4CF9-BE74-799062A6462C}" srcOrd="6" destOrd="0" presId="urn:microsoft.com/office/officeart/2005/8/layout/cycle6"/>
    <dgm:cxn modelId="{A129505D-B484-4264-A582-64A110118F3B}" type="presParOf" srcId="{3EC74E87-11FB-4596-82F3-3C305C2E8831}" destId="{1EF31A12-E19C-4B66-983C-4CDDE359DD75}" srcOrd="7" destOrd="0" presId="urn:microsoft.com/office/officeart/2005/8/layout/cycle6"/>
    <dgm:cxn modelId="{6BA06DE4-1FCF-455D-A881-823949378B27}" type="presParOf" srcId="{3EC74E87-11FB-4596-82F3-3C305C2E8831}" destId="{9E782AE4-11C0-44FF-9B5E-895BA43E7140}" srcOrd="8" destOrd="0" presId="urn:microsoft.com/office/officeart/2005/8/layout/cycle6"/>
    <dgm:cxn modelId="{4D7B5567-3367-4F01-9A46-DBC34AD56BCB}" type="presParOf" srcId="{3EC74E87-11FB-4596-82F3-3C305C2E8831}" destId="{800D04E9-DC6C-4B82-82A5-1989C4CED00F}" srcOrd="9" destOrd="0" presId="urn:microsoft.com/office/officeart/2005/8/layout/cycle6"/>
    <dgm:cxn modelId="{5096E74F-F106-40D4-A39B-ACCCF79B3F84}" type="presParOf" srcId="{3EC74E87-11FB-4596-82F3-3C305C2E8831}" destId="{0F3AC289-D2A6-43B3-9B1B-E849B070DED0}" srcOrd="10" destOrd="0" presId="urn:microsoft.com/office/officeart/2005/8/layout/cycle6"/>
    <dgm:cxn modelId="{E1DD3B04-7A74-40B4-8B89-5BBE0EB6ED7B}" type="presParOf" srcId="{3EC74E87-11FB-4596-82F3-3C305C2E8831}" destId="{8FB6E8E2-3EF9-42E8-B5C8-6D17B5F08059}" srcOrd="11" destOrd="0" presId="urn:microsoft.com/office/officeart/2005/8/layout/cycle6"/>
    <dgm:cxn modelId="{AD4916B6-ED49-4D37-840E-8867F1C64C9F}" type="presParOf" srcId="{3EC74E87-11FB-4596-82F3-3C305C2E8831}" destId="{501E20B7-A5EF-4689-B30B-345B550D278D}" srcOrd="12" destOrd="0" presId="urn:microsoft.com/office/officeart/2005/8/layout/cycle6"/>
    <dgm:cxn modelId="{CA223CE1-4C37-4814-AD1E-1F770442A99D}" type="presParOf" srcId="{3EC74E87-11FB-4596-82F3-3C305C2E8831}" destId="{EBA9FB84-47B8-445E-AB15-97B03ECDBBCE}" srcOrd="13" destOrd="0" presId="urn:microsoft.com/office/officeart/2005/8/layout/cycle6"/>
    <dgm:cxn modelId="{26877C23-99CF-420C-84D1-666B7074CDCA}" type="presParOf" srcId="{3EC74E87-11FB-4596-82F3-3C305C2E8831}" destId="{F8344508-FCD1-491C-9E8C-1A5D110141D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82416A-F376-43AC-B5E0-9491B6AB4CAC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964014-5258-406B-ACF7-3FE887A42FCB}">
      <dgm:prSet phldrT="[Text]"/>
      <dgm:spPr/>
      <dgm:t>
        <a:bodyPr/>
        <a:lstStyle/>
        <a:p>
          <a:r>
            <a:rPr lang="fa-IR" dirty="0" smtClean="0">
              <a:cs typeface="+mj-cs"/>
            </a:rPr>
            <a:t>عوامل مؤثر در رفتار ارتباطی</a:t>
          </a:r>
          <a:endParaRPr lang="en-US" dirty="0">
            <a:cs typeface="+mj-cs"/>
          </a:endParaRPr>
        </a:p>
      </dgm:t>
    </dgm:pt>
    <dgm:pt modelId="{34F9AD7E-4CC9-404D-8554-5904402508A0}" type="parTrans" cxnId="{3CF4817E-4460-42D8-922B-45102D4CFDF5}">
      <dgm:prSet/>
      <dgm:spPr/>
      <dgm:t>
        <a:bodyPr/>
        <a:lstStyle/>
        <a:p>
          <a:endParaRPr lang="en-US"/>
        </a:p>
      </dgm:t>
    </dgm:pt>
    <dgm:pt modelId="{C954C535-23DA-48DD-BAB4-7BECE254C83F}" type="sibTrans" cxnId="{3CF4817E-4460-42D8-922B-45102D4CFDF5}">
      <dgm:prSet/>
      <dgm:spPr/>
      <dgm:t>
        <a:bodyPr/>
        <a:lstStyle/>
        <a:p>
          <a:endParaRPr lang="en-US"/>
        </a:p>
      </dgm:t>
    </dgm:pt>
    <dgm:pt modelId="{989BC298-3FA2-476E-A693-8A68DE49B85C}">
      <dgm:prSet phldrT="[Text]" custT="1"/>
      <dgm:spPr/>
      <dgm:t>
        <a:bodyPr/>
        <a:lstStyle/>
        <a:p>
          <a:r>
            <a:rPr lang="fa-IR" sz="1600" b="1" dirty="0" smtClean="0">
              <a:solidFill>
                <a:schemeClr val="bg1"/>
              </a:solidFill>
              <a:cs typeface="B Nazanin" pitchFamily="2" charset="-78"/>
            </a:rPr>
            <a:t>فرايندهاي کاري</a:t>
          </a:r>
          <a:endParaRPr lang="en-US" sz="1600" b="1" dirty="0">
            <a:solidFill>
              <a:schemeClr val="bg1"/>
            </a:solidFill>
            <a:cs typeface="B Nazanin" pitchFamily="2" charset="-78"/>
          </a:endParaRPr>
        </a:p>
      </dgm:t>
    </dgm:pt>
    <dgm:pt modelId="{231056B7-1210-4F81-9099-EAF38A1A57AE}" type="parTrans" cxnId="{79AE9FBB-9B5B-4786-A36D-51CADA93D130}">
      <dgm:prSet/>
      <dgm:spPr/>
      <dgm:t>
        <a:bodyPr/>
        <a:lstStyle/>
        <a:p>
          <a:endParaRPr lang="en-US"/>
        </a:p>
      </dgm:t>
    </dgm:pt>
    <dgm:pt modelId="{996B0217-DEF7-433B-98B0-08000AF5AADC}" type="sibTrans" cxnId="{79AE9FBB-9B5B-4786-A36D-51CADA93D130}">
      <dgm:prSet/>
      <dgm:spPr/>
      <dgm:t>
        <a:bodyPr/>
        <a:lstStyle/>
        <a:p>
          <a:endParaRPr lang="en-US"/>
        </a:p>
      </dgm:t>
    </dgm:pt>
    <dgm:pt modelId="{C76C9868-AE5F-43EE-A4D1-3F12791725C4}">
      <dgm:prSet phldrT="[Text]" custT="1"/>
      <dgm:spPr/>
      <dgm:t>
        <a:bodyPr/>
        <a:lstStyle/>
        <a:p>
          <a:r>
            <a:rPr lang="fa-IR" sz="1600" b="1" dirty="0" smtClean="0">
              <a:solidFill>
                <a:schemeClr val="bg1"/>
              </a:solidFill>
              <a:cs typeface="B Nazanin" pitchFamily="2" charset="-78"/>
            </a:rPr>
            <a:t>عوامل فرهنگي</a:t>
          </a:r>
          <a:endParaRPr lang="en-US" sz="1600" b="1" dirty="0">
            <a:solidFill>
              <a:schemeClr val="bg1"/>
            </a:solidFill>
            <a:cs typeface="B Nazanin" pitchFamily="2" charset="-78"/>
          </a:endParaRPr>
        </a:p>
      </dgm:t>
    </dgm:pt>
    <dgm:pt modelId="{7CA06603-9D41-44D3-9560-919FCCF93B92}" type="parTrans" cxnId="{9A133894-44FF-49A1-8760-176A3F01998C}">
      <dgm:prSet/>
      <dgm:spPr/>
      <dgm:t>
        <a:bodyPr/>
        <a:lstStyle/>
        <a:p>
          <a:endParaRPr lang="en-US"/>
        </a:p>
      </dgm:t>
    </dgm:pt>
    <dgm:pt modelId="{9CA88FEA-DA8B-468D-AEBF-D91A1A549358}" type="sibTrans" cxnId="{9A133894-44FF-49A1-8760-176A3F01998C}">
      <dgm:prSet/>
      <dgm:spPr/>
      <dgm:t>
        <a:bodyPr/>
        <a:lstStyle/>
        <a:p>
          <a:endParaRPr lang="en-US"/>
        </a:p>
      </dgm:t>
    </dgm:pt>
    <dgm:pt modelId="{78E30426-2790-4CF9-88AA-D88D99AC4CD9}">
      <dgm:prSet phldrT="[Text]" custT="1"/>
      <dgm:spPr/>
      <dgm:t>
        <a:bodyPr/>
        <a:lstStyle/>
        <a:p>
          <a:r>
            <a:rPr lang="fa-IR" sz="1600" b="1" dirty="0" smtClean="0">
              <a:solidFill>
                <a:schemeClr val="bg1"/>
              </a:solidFill>
              <a:cs typeface="B Nazanin" pitchFamily="2" charset="-78"/>
            </a:rPr>
            <a:t>عوامل ژنتيکي</a:t>
          </a:r>
          <a:endParaRPr lang="en-US" sz="1600" b="1" dirty="0">
            <a:solidFill>
              <a:schemeClr val="bg1"/>
            </a:solidFill>
            <a:cs typeface="B Nazanin" pitchFamily="2" charset="-78"/>
          </a:endParaRPr>
        </a:p>
      </dgm:t>
    </dgm:pt>
    <dgm:pt modelId="{615E7468-E6D8-4D43-AA88-BEB2E5960E15}" type="parTrans" cxnId="{F44D1A94-00A8-4117-A690-F23FB751D20F}">
      <dgm:prSet/>
      <dgm:spPr/>
      <dgm:t>
        <a:bodyPr/>
        <a:lstStyle/>
        <a:p>
          <a:endParaRPr lang="en-US"/>
        </a:p>
      </dgm:t>
    </dgm:pt>
    <dgm:pt modelId="{8A853B53-DDD9-42D1-A922-82A07895BB8A}" type="sibTrans" cxnId="{F44D1A94-00A8-4117-A690-F23FB751D20F}">
      <dgm:prSet/>
      <dgm:spPr/>
      <dgm:t>
        <a:bodyPr/>
        <a:lstStyle/>
        <a:p>
          <a:endParaRPr lang="en-US"/>
        </a:p>
      </dgm:t>
    </dgm:pt>
    <dgm:pt modelId="{A237FEED-AD03-478C-9BA9-1AFEF88D0164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محيط دروني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44B11AD0-ED0B-4AA1-8198-151B9AFD5185}" type="parTrans" cxnId="{F4EAEB64-D439-47FE-BB2A-C1CC9B0C9EB4}">
      <dgm:prSet/>
      <dgm:spPr/>
      <dgm:t>
        <a:bodyPr/>
        <a:lstStyle/>
        <a:p>
          <a:endParaRPr lang="en-US"/>
        </a:p>
      </dgm:t>
    </dgm:pt>
    <dgm:pt modelId="{CD54EA64-4D20-4D1C-A53D-4665135E40CC}" type="sibTrans" cxnId="{F4EAEB64-D439-47FE-BB2A-C1CC9B0C9EB4}">
      <dgm:prSet/>
      <dgm:spPr/>
      <dgm:t>
        <a:bodyPr/>
        <a:lstStyle/>
        <a:p>
          <a:endParaRPr lang="en-US"/>
        </a:p>
      </dgm:t>
    </dgm:pt>
    <dgm:pt modelId="{EC30239C-F556-4DFD-A364-CE4B13D3ADD6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عوامل اقتصادي</a:t>
          </a:r>
          <a:endParaRPr lang="en-US" sz="1600" b="1" dirty="0">
            <a:solidFill>
              <a:schemeClr val="bg1"/>
            </a:solidFill>
            <a:cs typeface="B Nazanin" pitchFamily="2" charset="-78"/>
          </a:endParaRPr>
        </a:p>
      </dgm:t>
    </dgm:pt>
    <dgm:pt modelId="{13DD1756-1357-412C-A3CF-76A7F0AB76FF}" type="parTrans" cxnId="{01625741-AEB1-4060-9F48-2DEEC100EF5F}">
      <dgm:prSet/>
      <dgm:spPr/>
      <dgm:t>
        <a:bodyPr/>
        <a:lstStyle/>
        <a:p>
          <a:endParaRPr lang="en-US"/>
        </a:p>
      </dgm:t>
    </dgm:pt>
    <dgm:pt modelId="{2AD0F034-5F09-4C81-BE10-1E2F69D662E5}" type="sibTrans" cxnId="{01625741-AEB1-4060-9F48-2DEEC100EF5F}">
      <dgm:prSet/>
      <dgm:spPr/>
      <dgm:t>
        <a:bodyPr/>
        <a:lstStyle/>
        <a:p>
          <a:endParaRPr lang="en-US"/>
        </a:p>
      </dgm:t>
    </dgm:pt>
    <dgm:pt modelId="{D8F6E345-1F27-4912-8B4D-0399480255CB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تجربه آموزشي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E39F7A7F-F714-4D97-9893-60B14160E90D}" type="parTrans" cxnId="{60B060DD-FB8A-4071-A459-38EC383D3614}">
      <dgm:prSet/>
      <dgm:spPr/>
      <dgm:t>
        <a:bodyPr/>
        <a:lstStyle/>
        <a:p>
          <a:endParaRPr lang="en-US"/>
        </a:p>
      </dgm:t>
    </dgm:pt>
    <dgm:pt modelId="{260DC276-D254-4143-B36C-E9E52D79E2CF}" type="sibTrans" cxnId="{60B060DD-FB8A-4071-A459-38EC383D3614}">
      <dgm:prSet/>
      <dgm:spPr/>
      <dgm:t>
        <a:bodyPr/>
        <a:lstStyle/>
        <a:p>
          <a:endParaRPr lang="en-US"/>
        </a:p>
      </dgm:t>
    </dgm:pt>
    <dgm:pt modelId="{E26ED391-32BF-4A72-992C-15CD4D9476D3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تجربه هاي زندگي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11094F34-282D-428E-A95E-FE34194E0409}" type="parTrans" cxnId="{725DF507-8B19-426E-B06C-DABE3E81635D}">
      <dgm:prSet/>
      <dgm:spPr/>
      <dgm:t>
        <a:bodyPr/>
        <a:lstStyle/>
        <a:p>
          <a:endParaRPr lang="en-US"/>
        </a:p>
      </dgm:t>
    </dgm:pt>
    <dgm:pt modelId="{7DB87566-5A0F-4855-9248-A4F14CC6C050}" type="sibTrans" cxnId="{725DF507-8B19-426E-B06C-DABE3E81635D}">
      <dgm:prSet/>
      <dgm:spPr/>
      <dgm:t>
        <a:bodyPr/>
        <a:lstStyle/>
        <a:p>
          <a:endParaRPr lang="en-US"/>
        </a:p>
      </dgm:t>
    </dgm:pt>
    <dgm:pt modelId="{CAB5CBAF-045A-4034-81A7-6947836D95A2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عوامل معنوي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17B8EE16-6120-4260-B0C3-C1B9F5FFC50C}" type="parTrans" cxnId="{5A242BA1-7AE4-4C41-BE4A-EEAA61D7C40A}">
      <dgm:prSet/>
      <dgm:spPr/>
      <dgm:t>
        <a:bodyPr/>
        <a:lstStyle/>
        <a:p>
          <a:endParaRPr lang="en-US"/>
        </a:p>
      </dgm:t>
    </dgm:pt>
    <dgm:pt modelId="{4385130F-94F3-4591-9FF0-6606CA55A501}" type="sibTrans" cxnId="{5A242BA1-7AE4-4C41-BE4A-EEAA61D7C40A}">
      <dgm:prSet/>
      <dgm:spPr/>
      <dgm:t>
        <a:bodyPr/>
        <a:lstStyle/>
        <a:p>
          <a:endParaRPr lang="en-US"/>
        </a:p>
      </dgm:t>
    </dgm:pt>
    <dgm:pt modelId="{5326C4E8-E1A3-4F11-B19B-27392DED604D}">
      <dgm:prSet custT="1"/>
      <dgm:spPr/>
      <dgm:t>
        <a:bodyPr/>
        <a:lstStyle/>
        <a:p>
          <a:r>
            <a:rPr lang="fa-IR" sz="1400" b="1" smtClean="0">
              <a:solidFill>
                <a:schemeClr val="bg1"/>
              </a:solidFill>
              <a:cs typeface="B Nazanin" pitchFamily="2" charset="-78"/>
            </a:rPr>
            <a:t>ارزشها و باورهاي اخلاقي</a:t>
          </a:r>
          <a:endParaRPr lang="fa-IR" sz="14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6136D8F8-9BEA-4C63-87C1-72AB9DC1EBF1}" type="parTrans" cxnId="{ACF3C18D-A1AA-4676-9EA5-A9C83DA3ACFB}">
      <dgm:prSet/>
      <dgm:spPr/>
      <dgm:t>
        <a:bodyPr/>
        <a:lstStyle/>
        <a:p>
          <a:endParaRPr lang="en-US"/>
        </a:p>
      </dgm:t>
    </dgm:pt>
    <dgm:pt modelId="{5E0E0217-FB3F-4C25-B0E1-4A482FDA30A6}" type="sibTrans" cxnId="{ACF3C18D-A1AA-4676-9EA5-A9C83DA3ACFB}">
      <dgm:prSet/>
      <dgm:spPr/>
      <dgm:t>
        <a:bodyPr/>
        <a:lstStyle/>
        <a:p>
          <a:endParaRPr lang="en-US"/>
        </a:p>
      </dgm:t>
    </dgm:pt>
    <dgm:pt modelId="{229C4BD5-8730-4FA8-824A-A5013278222C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الگوها و مشاوران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BFF3066F-2D39-407B-AA80-04B1D58AFC81}" type="parTrans" cxnId="{E627AB69-FCC9-499D-9794-91887A32F509}">
      <dgm:prSet/>
      <dgm:spPr/>
      <dgm:t>
        <a:bodyPr/>
        <a:lstStyle/>
        <a:p>
          <a:endParaRPr lang="en-US"/>
        </a:p>
      </dgm:t>
    </dgm:pt>
    <dgm:pt modelId="{AA6D1A0D-A8AE-4563-86E5-516CB71F238B}" type="sibTrans" cxnId="{E627AB69-FCC9-499D-9794-91887A32F509}">
      <dgm:prSet/>
      <dgm:spPr/>
      <dgm:t>
        <a:bodyPr/>
        <a:lstStyle/>
        <a:p>
          <a:endParaRPr lang="en-US"/>
        </a:p>
      </dgm:t>
    </dgm:pt>
    <dgm:pt modelId="{C8079F89-D7D4-491A-A60F-C1D5E4794FD5}">
      <dgm:prSet custT="1"/>
      <dgm:spPr/>
      <dgm:t>
        <a:bodyPr/>
        <a:lstStyle/>
        <a:p>
          <a:r>
            <a:rPr lang="fa-IR" sz="1600" b="1" smtClean="0">
              <a:solidFill>
                <a:schemeClr val="bg1"/>
              </a:solidFill>
              <a:cs typeface="B Nazanin" pitchFamily="2" charset="-78"/>
            </a:rPr>
            <a:t>عصر الکترونيک</a:t>
          </a:r>
          <a:endParaRPr lang="fa-IR" sz="16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17A0571E-8CCE-4046-BCCA-DF91D6BC648C}" type="parTrans" cxnId="{05C304D6-9FBD-42EF-B4C1-8DAC03D9001E}">
      <dgm:prSet/>
      <dgm:spPr/>
      <dgm:t>
        <a:bodyPr/>
        <a:lstStyle/>
        <a:p>
          <a:endParaRPr lang="en-US"/>
        </a:p>
      </dgm:t>
    </dgm:pt>
    <dgm:pt modelId="{622C2698-92B9-49C0-AA44-0C1C7A0914A3}" type="sibTrans" cxnId="{05C304D6-9FBD-42EF-B4C1-8DAC03D9001E}">
      <dgm:prSet/>
      <dgm:spPr/>
      <dgm:t>
        <a:bodyPr/>
        <a:lstStyle/>
        <a:p>
          <a:endParaRPr lang="en-US"/>
        </a:p>
      </dgm:t>
    </dgm:pt>
    <dgm:pt modelId="{ED33A6C0-F695-43B3-A764-7323B196D994}" type="pres">
      <dgm:prSet presAssocID="{6B82416A-F376-43AC-B5E0-9491B6AB4C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AF358-F17E-456E-B2AB-1BE822692BB1}" type="pres">
      <dgm:prSet presAssocID="{7C964014-5258-406B-ACF7-3FE887A42FCB}" presName="centerShape" presStyleLbl="node0" presStyleIdx="0" presStyleCnt="1"/>
      <dgm:spPr/>
      <dgm:t>
        <a:bodyPr/>
        <a:lstStyle/>
        <a:p>
          <a:endParaRPr lang="en-US"/>
        </a:p>
      </dgm:t>
    </dgm:pt>
    <dgm:pt modelId="{5C3E65BC-B841-4C75-A117-717B5D2F414E}" type="pres">
      <dgm:prSet presAssocID="{231056B7-1210-4F81-9099-EAF38A1A57AE}" presName="parTrans" presStyleLbl="bgSibTrans2D1" presStyleIdx="0" presStyleCnt="11"/>
      <dgm:spPr/>
      <dgm:t>
        <a:bodyPr/>
        <a:lstStyle/>
        <a:p>
          <a:endParaRPr lang="en-US"/>
        </a:p>
      </dgm:t>
    </dgm:pt>
    <dgm:pt modelId="{B1D5ABE9-43AC-4D0E-8610-DD23264F76F9}" type="pres">
      <dgm:prSet presAssocID="{989BC298-3FA2-476E-A693-8A68DE49B85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DD533-08B7-4C74-B20E-586A68182185}" type="pres">
      <dgm:prSet presAssocID="{17A0571E-8CCE-4046-BCCA-DF91D6BC648C}" presName="parTrans" presStyleLbl="bgSibTrans2D1" presStyleIdx="1" presStyleCnt="11"/>
      <dgm:spPr/>
      <dgm:t>
        <a:bodyPr/>
        <a:lstStyle/>
        <a:p>
          <a:endParaRPr lang="en-US"/>
        </a:p>
      </dgm:t>
    </dgm:pt>
    <dgm:pt modelId="{5DD8B18C-B1ED-44F8-AB23-4735CE9D58EF}" type="pres">
      <dgm:prSet presAssocID="{C8079F89-D7D4-491A-A60F-C1D5E4794FD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2FA6D-8764-47C2-8C76-805C7B66E31E}" type="pres">
      <dgm:prSet presAssocID="{BFF3066F-2D39-407B-AA80-04B1D58AFC81}" presName="parTrans" presStyleLbl="bgSibTrans2D1" presStyleIdx="2" presStyleCnt="11"/>
      <dgm:spPr/>
      <dgm:t>
        <a:bodyPr/>
        <a:lstStyle/>
        <a:p>
          <a:endParaRPr lang="en-US"/>
        </a:p>
      </dgm:t>
    </dgm:pt>
    <dgm:pt modelId="{0E8DA07B-19EB-4C44-9388-95361C26CE9C}" type="pres">
      <dgm:prSet presAssocID="{229C4BD5-8730-4FA8-824A-A5013278222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CEF05-41E7-4280-8E55-71D426E2F269}" type="pres">
      <dgm:prSet presAssocID="{6136D8F8-9BEA-4C63-87C1-72AB9DC1EBF1}" presName="parTrans" presStyleLbl="bgSibTrans2D1" presStyleIdx="3" presStyleCnt="11"/>
      <dgm:spPr/>
      <dgm:t>
        <a:bodyPr/>
        <a:lstStyle/>
        <a:p>
          <a:endParaRPr lang="en-US"/>
        </a:p>
      </dgm:t>
    </dgm:pt>
    <dgm:pt modelId="{2088BE79-BB81-4062-B0C0-DA8314E4CE3A}" type="pres">
      <dgm:prSet presAssocID="{5326C4E8-E1A3-4F11-B19B-27392DED604D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3135-BB0B-44A7-A473-BECDC619EEF3}" type="pres">
      <dgm:prSet presAssocID="{17B8EE16-6120-4260-B0C3-C1B9F5FFC50C}" presName="parTrans" presStyleLbl="bgSibTrans2D1" presStyleIdx="4" presStyleCnt="11"/>
      <dgm:spPr/>
      <dgm:t>
        <a:bodyPr/>
        <a:lstStyle/>
        <a:p>
          <a:endParaRPr lang="en-US"/>
        </a:p>
      </dgm:t>
    </dgm:pt>
    <dgm:pt modelId="{96CA8997-8081-4F16-91F9-EC977FA400B7}" type="pres">
      <dgm:prSet presAssocID="{CAB5CBAF-045A-4034-81A7-6947836D95A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360F2-724D-45CD-812A-B388CD9D1FE4}" type="pres">
      <dgm:prSet presAssocID="{11094F34-282D-428E-A95E-FE34194E0409}" presName="parTrans" presStyleLbl="bgSibTrans2D1" presStyleIdx="5" presStyleCnt="11"/>
      <dgm:spPr/>
      <dgm:t>
        <a:bodyPr/>
        <a:lstStyle/>
        <a:p>
          <a:endParaRPr lang="en-US"/>
        </a:p>
      </dgm:t>
    </dgm:pt>
    <dgm:pt modelId="{0814B654-7F07-4FC3-8A62-2D63ECDF4E05}" type="pres">
      <dgm:prSet presAssocID="{E26ED391-32BF-4A72-992C-15CD4D9476D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A650B-EEB1-4AC1-B716-F80A49B63050}" type="pres">
      <dgm:prSet presAssocID="{E39F7A7F-F714-4D97-9893-60B14160E90D}" presName="parTrans" presStyleLbl="bgSibTrans2D1" presStyleIdx="6" presStyleCnt="11"/>
      <dgm:spPr/>
      <dgm:t>
        <a:bodyPr/>
        <a:lstStyle/>
        <a:p>
          <a:endParaRPr lang="en-US"/>
        </a:p>
      </dgm:t>
    </dgm:pt>
    <dgm:pt modelId="{7D88B48F-0B9C-4E09-B8B9-34E6974C196D}" type="pres">
      <dgm:prSet presAssocID="{D8F6E345-1F27-4912-8B4D-0399480255C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F931-F9CA-482B-BE01-69B355A78733}" type="pres">
      <dgm:prSet presAssocID="{44B11AD0-ED0B-4AA1-8198-151B9AFD5185}" presName="parTrans" presStyleLbl="bgSibTrans2D1" presStyleIdx="7" presStyleCnt="11"/>
      <dgm:spPr/>
      <dgm:t>
        <a:bodyPr/>
        <a:lstStyle/>
        <a:p>
          <a:endParaRPr lang="en-US"/>
        </a:p>
      </dgm:t>
    </dgm:pt>
    <dgm:pt modelId="{9EEFFF9B-816F-4001-807C-A73561D5F421}" type="pres">
      <dgm:prSet presAssocID="{A237FEED-AD03-478C-9BA9-1AFEF88D016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16482-D940-458B-8763-3407DACA89C2}" type="pres">
      <dgm:prSet presAssocID="{13DD1756-1357-412C-A3CF-76A7F0AB76FF}" presName="parTrans" presStyleLbl="bgSibTrans2D1" presStyleIdx="8" presStyleCnt="11"/>
      <dgm:spPr/>
      <dgm:t>
        <a:bodyPr/>
        <a:lstStyle/>
        <a:p>
          <a:endParaRPr lang="en-US"/>
        </a:p>
      </dgm:t>
    </dgm:pt>
    <dgm:pt modelId="{9C29E9B3-AD0D-49EE-9C11-5583EBF5A4D5}" type="pres">
      <dgm:prSet presAssocID="{EC30239C-F556-4DFD-A364-CE4B13D3ADD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A96E8-6FF9-444A-9AE2-99EE92D3E214}" type="pres">
      <dgm:prSet presAssocID="{7CA06603-9D41-44D3-9560-919FCCF93B92}" presName="parTrans" presStyleLbl="bgSibTrans2D1" presStyleIdx="9" presStyleCnt="11"/>
      <dgm:spPr/>
      <dgm:t>
        <a:bodyPr/>
        <a:lstStyle/>
        <a:p>
          <a:endParaRPr lang="en-US"/>
        </a:p>
      </dgm:t>
    </dgm:pt>
    <dgm:pt modelId="{1CD72442-FB2B-432E-BFBC-D9F06A53D93D}" type="pres">
      <dgm:prSet presAssocID="{C76C9868-AE5F-43EE-A4D1-3F12791725C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B240A-4270-4F6B-BDCD-2825AD940491}" type="pres">
      <dgm:prSet presAssocID="{615E7468-E6D8-4D43-AA88-BEB2E5960E15}" presName="parTrans" presStyleLbl="bgSibTrans2D1" presStyleIdx="10" presStyleCnt="11"/>
      <dgm:spPr/>
      <dgm:t>
        <a:bodyPr/>
        <a:lstStyle/>
        <a:p>
          <a:endParaRPr lang="en-US"/>
        </a:p>
      </dgm:t>
    </dgm:pt>
    <dgm:pt modelId="{B5804F07-1899-4C52-BA22-C5401F0212CF}" type="pres">
      <dgm:prSet presAssocID="{78E30426-2790-4CF9-88AA-D88D99AC4CD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C9082-7767-47B8-A957-FF12F9D2CF31}" type="presOf" srcId="{7CA06603-9D41-44D3-9560-919FCCF93B92}" destId="{A82A96E8-6FF9-444A-9AE2-99EE92D3E214}" srcOrd="0" destOrd="0" presId="urn:microsoft.com/office/officeart/2005/8/layout/radial4"/>
    <dgm:cxn modelId="{60B060DD-FB8A-4071-A459-38EC383D3614}" srcId="{7C964014-5258-406B-ACF7-3FE887A42FCB}" destId="{D8F6E345-1F27-4912-8B4D-0399480255CB}" srcOrd="6" destOrd="0" parTransId="{E39F7A7F-F714-4D97-9893-60B14160E90D}" sibTransId="{260DC276-D254-4143-B36C-E9E52D79E2CF}"/>
    <dgm:cxn modelId="{79AE9FBB-9B5B-4786-A36D-51CADA93D130}" srcId="{7C964014-5258-406B-ACF7-3FE887A42FCB}" destId="{989BC298-3FA2-476E-A693-8A68DE49B85C}" srcOrd="0" destOrd="0" parTransId="{231056B7-1210-4F81-9099-EAF38A1A57AE}" sibTransId="{996B0217-DEF7-433B-98B0-08000AF5AADC}"/>
    <dgm:cxn modelId="{B655FD76-9BC7-4D70-9D36-1750341FB627}" type="presOf" srcId="{6136D8F8-9BEA-4C63-87C1-72AB9DC1EBF1}" destId="{472CEF05-41E7-4280-8E55-71D426E2F269}" srcOrd="0" destOrd="0" presId="urn:microsoft.com/office/officeart/2005/8/layout/radial4"/>
    <dgm:cxn modelId="{43B9C3B2-FE59-480B-A32E-DB1BA1EB54E6}" type="presOf" srcId="{13DD1756-1357-412C-A3CF-76A7F0AB76FF}" destId="{A1516482-D940-458B-8763-3407DACA89C2}" srcOrd="0" destOrd="0" presId="urn:microsoft.com/office/officeart/2005/8/layout/radial4"/>
    <dgm:cxn modelId="{8C5CB821-107C-4CA1-84C2-02E2279A98BB}" type="presOf" srcId="{229C4BD5-8730-4FA8-824A-A5013278222C}" destId="{0E8DA07B-19EB-4C44-9388-95361C26CE9C}" srcOrd="0" destOrd="0" presId="urn:microsoft.com/office/officeart/2005/8/layout/radial4"/>
    <dgm:cxn modelId="{D2A9F7CE-96D2-47BF-BC0A-FD37142EBA0D}" type="presOf" srcId="{44B11AD0-ED0B-4AA1-8198-151B9AFD5185}" destId="{BD6BF931-F9CA-482B-BE01-69B355A78733}" srcOrd="0" destOrd="0" presId="urn:microsoft.com/office/officeart/2005/8/layout/radial4"/>
    <dgm:cxn modelId="{3CF4817E-4460-42D8-922B-45102D4CFDF5}" srcId="{6B82416A-F376-43AC-B5E0-9491B6AB4CAC}" destId="{7C964014-5258-406B-ACF7-3FE887A42FCB}" srcOrd="0" destOrd="0" parTransId="{34F9AD7E-4CC9-404D-8554-5904402508A0}" sibTransId="{C954C535-23DA-48DD-BAB4-7BECE254C83F}"/>
    <dgm:cxn modelId="{B034CD96-EE07-49EF-AE56-63C429973E58}" type="presOf" srcId="{E26ED391-32BF-4A72-992C-15CD4D9476D3}" destId="{0814B654-7F07-4FC3-8A62-2D63ECDF4E05}" srcOrd="0" destOrd="0" presId="urn:microsoft.com/office/officeart/2005/8/layout/radial4"/>
    <dgm:cxn modelId="{DEEF4356-7320-4848-B20E-CA079D368ED0}" type="presOf" srcId="{78E30426-2790-4CF9-88AA-D88D99AC4CD9}" destId="{B5804F07-1899-4C52-BA22-C5401F0212CF}" srcOrd="0" destOrd="0" presId="urn:microsoft.com/office/officeart/2005/8/layout/radial4"/>
    <dgm:cxn modelId="{519D7F25-E6BF-47E6-8856-4E0200912FD9}" type="presOf" srcId="{C76C9868-AE5F-43EE-A4D1-3F12791725C4}" destId="{1CD72442-FB2B-432E-BFBC-D9F06A53D93D}" srcOrd="0" destOrd="0" presId="urn:microsoft.com/office/officeart/2005/8/layout/radial4"/>
    <dgm:cxn modelId="{5A242BA1-7AE4-4C41-BE4A-EEAA61D7C40A}" srcId="{7C964014-5258-406B-ACF7-3FE887A42FCB}" destId="{CAB5CBAF-045A-4034-81A7-6947836D95A2}" srcOrd="4" destOrd="0" parTransId="{17B8EE16-6120-4260-B0C3-C1B9F5FFC50C}" sibTransId="{4385130F-94F3-4591-9FF0-6606CA55A501}"/>
    <dgm:cxn modelId="{F44D1A94-00A8-4117-A690-F23FB751D20F}" srcId="{7C964014-5258-406B-ACF7-3FE887A42FCB}" destId="{78E30426-2790-4CF9-88AA-D88D99AC4CD9}" srcOrd="10" destOrd="0" parTransId="{615E7468-E6D8-4D43-AA88-BEB2E5960E15}" sibTransId="{8A853B53-DDD9-42D1-A922-82A07895BB8A}"/>
    <dgm:cxn modelId="{30538628-E06A-48A3-8471-90163AD35AE7}" type="presOf" srcId="{A237FEED-AD03-478C-9BA9-1AFEF88D0164}" destId="{9EEFFF9B-816F-4001-807C-A73561D5F421}" srcOrd="0" destOrd="0" presId="urn:microsoft.com/office/officeart/2005/8/layout/radial4"/>
    <dgm:cxn modelId="{C141A8EE-0D01-4F77-9C3B-05B97469B6C6}" type="presOf" srcId="{11094F34-282D-428E-A95E-FE34194E0409}" destId="{3DB360F2-724D-45CD-812A-B388CD9D1FE4}" srcOrd="0" destOrd="0" presId="urn:microsoft.com/office/officeart/2005/8/layout/radial4"/>
    <dgm:cxn modelId="{725DF507-8B19-426E-B06C-DABE3E81635D}" srcId="{7C964014-5258-406B-ACF7-3FE887A42FCB}" destId="{E26ED391-32BF-4A72-992C-15CD4D9476D3}" srcOrd="5" destOrd="0" parTransId="{11094F34-282D-428E-A95E-FE34194E0409}" sibTransId="{7DB87566-5A0F-4855-9248-A4F14CC6C050}"/>
    <dgm:cxn modelId="{9861A5ED-0C45-45CF-8647-ADC96EF3BDFA}" type="presOf" srcId="{BFF3066F-2D39-407B-AA80-04B1D58AFC81}" destId="{2D22FA6D-8764-47C2-8C76-805C7B66E31E}" srcOrd="0" destOrd="0" presId="urn:microsoft.com/office/officeart/2005/8/layout/radial4"/>
    <dgm:cxn modelId="{13E48392-75FC-4084-85D4-86C717D6BE37}" type="presOf" srcId="{231056B7-1210-4F81-9099-EAF38A1A57AE}" destId="{5C3E65BC-B841-4C75-A117-717B5D2F414E}" srcOrd="0" destOrd="0" presId="urn:microsoft.com/office/officeart/2005/8/layout/radial4"/>
    <dgm:cxn modelId="{01625741-AEB1-4060-9F48-2DEEC100EF5F}" srcId="{7C964014-5258-406B-ACF7-3FE887A42FCB}" destId="{EC30239C-F556-4DFD-A364-CE4B13D3ADD6}" srcOrd="8" destOrd="0" parTransId="{13DD1756-1357-412C-A3CF-76A7F0AB76FF}" sibTransId="{2AD0F034-5F09-4C81-BE10-1E2F69D662E5}"/>
    <dgm:cxn modelId="{607830D6-2C0C-4D0F-A33C-41F460F78D7D}" type="presOf" srcId="{6B82416A-F376-43AC-B5E0-9491B6AB4CAC}" destId="{ED33A6C0-F695-43B3-A764-7323B196D994}" srcOrd="0" destOrd="0" presId="urn:microsoft.com/office/officeart/2005/8/layout/radial4"/>
    <dgm:cxn modelId="{E627AB69-FCC9-499D-9794-91887A32F509}" srcId="{7C964014-5258-406B-ACF7-3FE887A42FCB}" destId="{229C4BD5-8730-4FA8-824A-A5013278222C}" srcOrd="2" destOrd="0" parTransId="{BFF3066F-2D39-407B-AA80-04B1D58AFC81}" sibTransId="{AA6D1A0D-A8AE-4563-86E5-516CB71F238B}"/>
    <dgm:cxn modelId="{9A133894-44FF-49A1-8760-176A3F01998C}" srcId="{7C964014-5258-406B-ACF7-3FE887A42FCB}" destId="{C76C9868-AE5F-43EE-A4D1-3F12791725C4}" srcOrd="9" destOrd="0" parTransId="{7CA06603-9D41-44D3-9560-919FCCF93B92}" sibTransId="{9CA88FEA-DA8B-468D-AEBF-D91A1A549358}"/>
    <dgm:cxn modelId="{A56DFB55-7889-47F0-B22F-3A57FAC7B71F}" type="presOf" srcId="{CAB5CBAF-045A-4034-81A7-6947836D95A2}" destId="{96CA8997-8081-4F16-91F9-EC977FA400B7}" srcOrd="0" destOrd="0" presId="urn:microsoft.com/office/officeart/2005/8/layout/radial4"/>
    <dgm:cxn modelId="{D3D4425F-78B2-4BC0-966A-7D76E632287F}" type="presOf" srcId="{989BC298-3FA2-476E-A693-8A68DE49B85C}" destId="{B1D5ABE9-43AC-4D0E-8610-DD23264F76F9}" srcOrd="0" destOrd="0" presId="urn:microsoft.com/office/officeart/2005/8/layout/radial4"/>
    <dgm:cxn modelId="{ACF3C18D-A1AA-4676-9EA5-A9C83DA3ACFB}" srcId="{7C964014-5258-406B-ACF7-3FE887A42FCB}" destId="{5326C4E8-E1A3-4F11-B19B-27392DED604D}" srcOrd="3" destOrd="0" parTransId="{6136D8F8-9BEA-4C63-87C1-72AB9DC1EBF1}" sibTransId="{5E0E0217-FB3F-4C25-B0E1-4A482FDA30A6}"/>
    <dgm:cxn modelId="{164BAE55-CAAD-460A-8AC2-ABDC2283B0BE}" type="presOf" srcId="{17A0571E-8CCE-4046-BCCA-DF91D6BC648C}" destId="{EEBDD533-08B7-4C74-B20E-586A68182185}" srcOrd="0" destOrd="0" presId="urn:microsoft.com/office/officeart/2005/8/layout/radial4"/>
    <dgm:cxn modelId="{10921EA5-F005-401A-804B-1BA6AACABB17}" type="presOf" srcId="{7C964014-5258-406B-ACF7-3FE887A42FCB}" destId="{4B2AF358-F17E-456E-B2AB-1BE822692BB1}" srcOrd="0" destOrd="0" presId="urn:microsoft.com/office/officeart/2005/8/layout/radial4"/>
    <dgm:cxn modelId="{05C304D6-9FBD-42EF-B4C1-8DAC03D9001E}" srcId="{7C964014-5258-406B-ACF7-3FE887A42FCB}" destId="{C8079F89-D7D4-491A-A60F-C1D5E4794FD5}" srcOrd="1" destOrd="0" parTransId="{17A0571E-8CCE-4046-BCCA-DF91D6BC648C}" sibTransId="{622C2698-92B9-49C0-AA44-0C1C7A0914A3}"/>
    <dgm:cxn modelId="{E2EA5346-2CBA-43C9-A9CA-E45FFC8D9E4D}" type="presOf" srcId="{C8079F89-D7D4-491A-A60F-C1D5E4794FD5}" destId="{5DD8B18C-B1ED-44F8-AB23-4735CE9D58EF}" srcOrd="0" destOrd="0" presId="urn:microsoft.com/office/officeart/2005/8/layout/radial4"/>
    <dgm:cxn modelId="{0416E7C0-642C-4222-A198-F56F64006B47}" type="presOf" srcId="{17B8EE16-6120-4260-B0C3-C1B9F5FFC50C}" destId="{36713135-BB0B-44A7-A473-BECDC619EEF3}" srcOrd="0" destOrd="0" presId="urn:microsoft.com/office/officeart/2005/8/layout/radial4"/>
    <dgm:cxn modelId="{BECA9114-ADB6-4477-8325-CA838A8D578A}" type="presOf" srcId="{5326C4E8-E1A3-4F11-B19B-27392DED604D}" destId="{2088BE79-BB81-4062-B0C0-DA8314E4CE3A}" srcOrd="0" destOrd="0" presId="urn:microsoft.com/office/officeart/2005/8/layout/radial4"/>
    <dgm:cxn modelId="{183BF82A-DCFF-4456-B667-7498B4E57192}" type="presOf" srcId="{E39F7A7F-F714-4D97-9893-60B14160E90D}" destId="{934A650B-EEB1-4AC1-B716-F80A49B63050}" srcOrd="0" destOrd="0" presId="urn:microsoft.com/office/officeart/2005/8/layout/radial4"/>
    <dgm:cxn modelId="{3107BDDE-ACD1-4E3C-94B2-A034455814CA}" type="presOf" srcId="{EC30239C-F556-4DFD-A364-CE4B13D3ADD6}" destId="{9C29E9B3-AD0D-49EE-9C11-5583EBF5A4D5}" srcOrd="0" destOrd="0" presId="urn:microsoft.com/office/officeart/2005/8/layout/radial4"/>
    <dgm:cxn modelId="{06F365FF-8604-4911-930F-5DF3C23F1545}" type="presOf" srcId="{615E7468-E6D8-4D43-AA88-BEB2E5960E15}" destId="{E11B240A-4270-4F6B-BDCD-2825AD940491}" srcOrd="0" destOrd="0" presId="urn:microsoft.com/office/officeart/2005/8/layout/radial4"/>
    <dgm:cxn modelId="{F4EAEB64-D439-47FE-BB2A-C1CC9B0C9EB4}" srcId="{7C964014-5258-406B-ACF7-3FE887A42FCB}" destId="{A237FEED-AD03-478C-9BA9-1AFEF88D0164}" srcOrd="7" destOrd="0" parTransId="{44B11AD0-ED0B-4AA1-8198-151B9AFD5185}" sibTransId="{CD54EA64-4D20-4D1C-A53D-4665135E40CC}"/>
    <dgm:cxn modelId="{A11F91A3-6C9A-423B-A63D-FF231D976C3B}" type="presOf" srcId="{D8F6E345-1F27-4912-8B4D-0399480255CB}" destId="{7D88B48F-0B9C-4E09-B8B9-34E6974C196D}" srcOrd="0" destOrd="0" presId="urn:microsoft.com/office/officeart/2005/8/layout/radial4"/>
    <dgm:cxn modelId="{53B59DBB-EE50-4945-9876-E48A5C3D26E4}" type="presParOf" srcId="{ED33A6C0-F695-43B3-A764-7323B196D994}" destId="{4B2AF358-F17E-456E-B2AB-1BE822692BB1}" srcOrd="0" destOrd="0" presId="urn:microsoft.com/office/officeart/2005/8/layout/radial4"/>
    <dgm:cxn modelId="{D44A378D-44F4-45D6-BD6A-4BE4A84BF84A}" type="presParOf" srcId="{ED33A6C0-F695-43B3-A764-7323B196D994}" destId="{5C3E65BC-B841-4C75-A117-717B5D2F414E}" srcOrd="1" destOrd="0" presId="urn:microsoft.com/office/officeart/2005/8/layout/radial4"/>
    <dgm:cxn modelId="{C5E0BAAC-BCA0-4AE9-8151-8B8402E2FC82}" type="presParOf" srcId="{ED33A6C0-F695-43B3-A764-7323B196D994}" destId="{B1D5ABE9-43AC-4D0E-8610-DD23264F76F9}" srcOrd="2" destOrd="0" presId="urn:microsoft.com/office/officeart/2005/8/layout/radial4"/>
    <dgm:cxn modelId="{AA9B1180-1920-4AD4-9A5F-5D58D27BB181}" type="presParOf" srcId="{ED33A6C0-F695-43B3-A764-7323B196D994}" destId="{EEBDD533-08B7-4C74-B20E-586A68182185}" srcOrd="3" destOrd="0" presId="urn:microsoft.com/office/officeart/2005/8/layout/radial4"/>
    <dgm:cxn modelId="{C9C03360-CC32-4434-A3FD-21EB40BE360D}" type="presParOf" srcId="{ED33A6C0-F695-43B3-A764-7323B196D994}" destId="{5DD8B18C-B1ED-44F8-AB23-4735CE9D58EF}" srcOrd="4" destOrd="0" presId="urn:microsoft.com/office/officeart/2005/8/layout/radial4"/>
    <dgm:cxn modelId="{8DC31B98-74B3-4766-90DB-D4910C4C7416}" type="presParOf" srcId="{ED33A6C0-F695-43B3-A764-7323B196D994}" destId="{2D22FA6D-8764-47C2-8C76-805C7B66E31E}" srcOrd="5" destOrd="0" presId="urn:microsoft.com/office/officeart/2005/8/layout/radial4"/>
    <dgm:cxn modelId="{3AE1B014-782C-4B4A-9F65-2BD6DF5B3A77}" type="presParOf" srcId="{ED33A6C0-F695-43B3-A764-7323B196D994}" destId="{0E8DA07B-19EB-4C44-9388-95361C26CE9C}" srcOrd="6" destOrd="0" presId="urn:microsoft.com/office/officeart/2005/8/layout/radial4"/>
    <dgm:cxn modelId="{B330C2A8-DF53-4CDE-AD5E-6C79FFA37B47}" type="presParOf" srcId="{ED33A6C0-F695-43B3-A764-7323B196D994}" destId="{472CEF05-41E7-4280-8E55-71D426E2F269}" srcOrd="7" destOrd="0" presId="urn:microsoft.com/office/officeart/2005/8/layout/radial4"/>
    <dgm:cxn modelId="{62891341-F22B-40D2-827E-525966621128}" type="presParOf" srcId="{ED33A6C0-F695-43B3-A764-7323B196D994}" destId="{2088BE79-BB81-4062-B0C0-DA8314E4CE3A}" srcOrd="8" destOrd="0" presId="urn:microsoft.com/office/officeart/2005/8/layout/radial4"/>
    <dgm:cxn modelId="{DE38E937-3B9E-4D0E-83C0-BF97F4F44F8B}" type="presParOf" srcId="{ED33A6C0-F695-43B3-A764-7323B196D994}" destId="{36713135-BB0B-44A7-A473-BECDC619EEF3}" srcOrd="9" destOrd="0" presId="urn:microsoft.com/office/officeart/2005/8/layout/radial4"/>
    <dgm:cxn modelId="{C324C0B4-AAC1-4206-91B1-5D4F2882FE7F}" type="presParOf" srcId="{ED33A6C0-F695-43B3-A764-7323B196D994}" destId="{96CA8997-8081-4F16-91F9-EC977FA400B7}" srcOrd="10" destOrd="0" presId="urn:microsoft.com/office/officeart/2005/8/layout/radial4"/>
    <dgm:cxn modelId="{8EC9520A-A452-44D9-8170-B21E58E10043}" type="presParOf" srcId="{ED33A6C0-F695-43B3-A764-7323B196D994}" destId="{3DB360F2-724D-45CD-812A-B388CD9D1FE4}" srcOrd="11" destOrd="0" presId="urn:microsoft.com/office/officeart/2005/8/layout/radial4"/>
    <dgm:cxn modelId="{D008F8E9-0D50-422E-B752-E6E97874366F}" type="presParOf" srcId="{ED33A6C0-F695-43B3-A764-7323B196D994}" destId="{0814B654-7F07-4FC3-8A62-2D63ECDF4E05}" srcOrd="12" destOrd="0" presId="urn:microsoft.com/office/officeart/2005/8/layout/radial4"/>
    <dgm:cxn modelId="{C5A8217D-8DAB-4540-9468-1AF2103CC9DB}" type="presParOf" srcId="{ED33A6C0-F695-43B3-A764-7323B196D994}" destId="{934A650B-EEB1-4AC1-B716-F80A49B63050}" srcOrd="13" destOrd="0" presId="urn:microsoft.com/office/officeart/2005/8/layout/radial4"/>
    <dgm:cxn modelId="{70C76E07-9267-4621-8561-2165B60AA53D}" type="presParOf" srcId="{ED33A6C0-F695-43B3-A764-7323B196D994}" destId="{7D88B48F-0B9C-4E09-B8B9-34E6974C196D}" srcOrd="14" destOrd="0" presId="urn:microsoft.com/office/officeart/2005/8/layout/radial4"/>
    <dgm:cxn modelId="{14DE30F8-ECE9-4FFC-A88C-5B2ADE4C1AE4}" type="presParOf" srcId="{ED33A6C0-F695-43B3-A764-7323B196D994}" destId="{BD6BF931-F9CA-482B-BE01-69B355A78733}" srcOrd="15" destOrd="0" presId="urn:microsoft.com/office/officeart/2005/8/layout/radial4"/>
    <dgm:cxn modelId="{9FE85251-6BE0-4DA9-A186-DC08322FEED2}" type="presParOf" srcId="{ED33A6C0-F695-43B3-A764-7323B196D994}" destId="{9EEFFF9B-816F-4001-807C-A73561D5F421}" srcOrd="16" destOrd="0" presId="urn:microsoft.com/office/officeart/2005/8/layout/radial4"/>
    <dgm:cxn modelId="{F3EA02EF-A312-499A-A02E-012314F8A082}" type="presParOf" srcId="{ED33A6C0-F695-43B3-A764-7323B196D994}" destId="{A1516482-D940-458B-8763-3407DACA89C2}" srcOrd="17" destOrd="0" presId="urn:microsoft.com/office/officeart/2005/8/layout/radial4"/>
    <dgm:cxn modelId="{B0C8AAAC-2C7B-45B0-83B1-76B2A6BBFB49}" type="presParOf" srcId="{ED33A6C0-F695-43B3-A764-7323B196D994}" destId="{9C29E9B3-AD0D-49EE-9C11-5583EBF5A4D5}" srcOrd="18" destOrd="0" presId="urn:microsoft.com/office/officeart/2005/8/layout/radial4"/>
    <dgm:cxn modelId="{AA226111-91ED-4850-A21F-89398AAB21CE}" type="presParOf" srcId="{ED33A6C0-F695-43B3-A764-7323B196D994}" destId="{A82A96E8-6FF9-444A-9AE2-99EE92D3E214}" srcOrd="19" destOrd="0" presId="urn:microsoft.com/office/officeart/2005/8/layout/radial4"/>
    <dgm:cxn modelId="{315B88AF-0E87-4971-A1DB-785E40FD3969}" type="presParOf" srcId="{ED33A6C0-F695-43B3-A764-7323B196D994}" destId="{1CD72442-FB2B-432E-BFBC-D9F06A53D93D}" srcOrd="20" destOrd="0" presId="urn:microsoft.com/office/officeart/2005/8/layout/radial4"/>
    <dgm:cxn modelId="{34611CB5-C075-4EFE-9E25-98D06CF7504B}" type="presParOf" srcId="{ED33A6C0-F695-43B3-A764-7323B196D994}" destId="{E11B240A-4270-4F6B-BDCD-2825AD940491}" srcOrd="21" destOrd="0" presId="urn:microsoft.com/office/officeart/2005/8/layout/radial4"/>
    <dgm:cxn modelId="{A4261E3B-82E3-45C7-A70D-697B564A3FFC}" type="presParOf" srcId="{ED33A6C0-F695-43B3-A764-7323B196D994}" destId="{B5804F07-1899-4C52-BA22-C5401F0212CF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4EAD5D-86D8-446D-8850-D02EC612AE7F}" type="doc">
      <dgm:prSet loTypeId="urn:microsoft.com/office/officeart/2005/8/layout/bList2#5" loCatId="list" qsTypeId="urn:microsoft.com/office/officeart/2005/8/quickstyle/3d3" qsCatId="3D" csTypeId="urn:microsoft.com/office/officeart/2005/8/colors/colorful3" csCatId="colorful" phldr="1"/>
      <dgm:spPr/>
    </dgm:pt>
    <dgm:pt modelId="{C3B0A43F-8B75-4059-944F-325DF26F78F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fa-IR" dirty="0" smtClean="0">
              <a:cs typeface="Titr" pitchFamily="2" charset="-78"/>
            </a:rPr>
            <a:t>ويژگي هاي ارتباطات  غير کلامي</a:t>
          </a:r>
          <a:endParaRPr lang="en-US" dirty="0"/>
        </a:p>
      </dgm:t>
    </dgm:pt>
    <dgm:pt modelId="{D3101788-4196-4330-8FA4-B29A6039C3A1}" type="parTrans" cxnId="{F636F042-5BC8-4084-A0FA-75730D379C15}">
      <dgm:prSet/>
      <dgm:spPr/>
      <dgm:t>
        <a:bodyPr/>
        <a:lstStyle/>
        <a:p>
          <a:endParaRPr lang="en-US"/>
        </a:p>
      </dgm:t>
    </dgm:pt>
    <dgm:pt modelId="{11525D6D-40E1-4D91-8B9B-2B3C83943760}" type="sibTrans" cxnId="{F636F042-5BC8-4084-A0FA-75730D379C15}">
      <dgm:prSet/>
      <dgm:spPr/>
      <dgm:t>
        <a:bodyPr/>
        <a:lstStyle/>
        <a:p>
          <a:endParaRPr lang="en-US"/>
        </a:p>
      </dgm:t>
    </dgm:pt>
    <dgm:pt modelId="{E019FD55-458F-4E13-A3EF-967E97D061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fa-IR" dirty="0" smtClean="0">
              <a:cs typeface="Titr" pitchFamily="2" charset="-78"/>
            </a:rPr>
            <a:t>ويژگي هاي ارتباطات کلامي  </a:t>
          </a:r>
          <a:endParaRPr lang="en-US" dirty="0"/>
        </a:p>
      </dgm:t>
    </dgm:pt>
    <dgm:pt modelId="{3AD47D2D-1924-45D3-BD74-92BF656A337C}" type="parTrans" cxnId="{CEF386B6-BC59-494D-AE3B-72DC9AF31F78}">
      <dgm:prSet/>
      <dgm:spPr/>
      <dgm:t>
        <a:bodyPr/>
        <a:lstStyle/>
        <a:p>
          <a:endParaRPr lang="en-US"/>
        </a:p>
      </dgm:t>
    </dgm:pt>
    <dgm:pt modelId="{8FB83424-7AA1-49C5-A1B6-1DF165F13210}" type="sibTrans" cxnId="{CEF386B6-BC59-494D-AE3B-72DC9AF31F78}">
      <dgm:prSet/>
      <dgm:spPr/>
      <dgm:t>
        <a:bodyPr/>
        <a:lstStyle/>
        <a:p>
          <a:endParaRPr lang="en-US"/>
        </a:p>
      </dgm:t>
    </dgm:pt>
    <dgm:pt modelId="{75886C31-E06A-44EE-A019-C7811CFBA295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سمبليک ، معنا دار و داراي الگوهاي مشخص</a:t>
          </a:r>
          <a:endParaRPr lang="en-US" sz="2000" dirty="0">
            <a:solidFill>
              <a:schemeClr val="accent4">
                <a:lumMod val="50000"/>
              </a:schemeClr>
            </a:solidFill>
            <a:cs typeface="B Nazanin" pitchFamily="2" charset="-78"/>
          </a:endParaRPr>
        </a:p>
      </dgm:t>
    </dgm:pt>
    <dgm:pt modelId="{374C782F-FDF6-41D6-865F-C505B52EF0CB}" type="parTrans" cxnId="{AE8F3F43-27D5-4553-83C8-840F22461D69}">
      <dgm:prSet/>
      <dgm:spPr/>
      <dgm:t>
        <a:bodyPr/>
        <a:lstStyle/>
        <a:p>
          <a:endParaRPr lang="en-US"/>
        </a:p>
      </dgm:t>
    </dgm:pt>
    <dgm:pt modelId="{F6270035-C051-4240-94B9-09F99897EB07}" type="sibTrans" cxnId="{AE8F3F43-27D5-4553-83C8-840F22461D69}">
      <dgm:prSet/>
      <dgm:spPr/>
      <dgm:t>
        <a:bodyPr/>
        <a:lstStyle/>
        <a:p>
          <a:endParaRPr lang="en-US"/>
        </a:p>
      </dgm:t>
    </dgm:pt>
    <dgm:pt modelId="{65A171CD-03A8-4CCA-9546-17CDDF851CDF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استفاده از واژگان براي برقراري ارتباط</a:t>
          </a:r>
          <a:endParaRPr lang="fa-IR" sz="2000" dirty="0" smtClean="0">
            <a:solidFill>
              <a:schemeClr val="accent4">
                <a:lumMod val="50000"/>
              </a:schemeClr>
            </a:solidFill>
            <a:cs typeface="B Nazanin" pitchFamily="2" charset="-78"/>
          </a:endParaRPr>
        </a:p>
      </dgm:t>
    </dgm:pt>
    <dgm:pt modelId="{05F4895B-0BF5-45AB-8721-93CB897C614D}" type="parTrans" cxnId="{EBBCC3D5-9C48-4C43-8ADD-82826EEF15B3}">
      <dgm:prSet/>
      <dgm:spPr/>
      <dgm:t>
        <a:bodyPr/>
        <a:lstStyle/>
        <a:p>
          <a:endParaRPr lang="en-US"/>
        </a:p>
      </dgm:t>
    </dgm:pt>
    <dgm:pt modelId="{DFDA1D21-B1E7-411B-ACF4-BDD9C9F53F4C}" type="sibTrans" cxnId="{EBBCC3D5-9C48-4C43-8ADD-82826EEF15B3}">
      <dgm:prSet/>
      <dgm:spPr/>
      <dgm:t>
        <a:bodyPr/>
        <a:lstStyle/>
        <a:p>
          <a:endParaRPr lang="en-US"/>
        </a:p>
      </dgm:t>
    </dgm:pt>
    <dgm:pt modelId="{EF76577D-A00D-427A-BD1A-79A5F70CE452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آگاهانه </a:t>
          </a:r>
          <a:endParaRPr lang="fa-IR" sz="2000" dirty="0" smtClean="0">
            <a:solidFill>
              <a:schemeClr val="accent4">
                <a:lumMod val="50000"/>
              </a:schemeClr>
            </a:solidFill>
            <a:cs typeface="B Nazanin" pitchFamily="2" charset="-78"/>
          </a:endParaRPr>
        </a:p>
      </dgm:t>
    </dgm:pt>
    <dgm:pt modelId="{330ADB13-7886-4D86-A121-DD9AF3168E9D}" type="parTrans" cxnId="{937B9FE4-07E9-4916-89AD-9300CDDCE976}">
      <dgm:prSet/>
      <dgm:spPr/>
      <dgm:t>
        <a:bodyPr/>
        <a:lstStyle/>
        <a:p>
          <a:endParaRPr lang="en-US"/>
        </a:p>
      </dgm:t>
    </dgm:pt>
    <dgm:pt modelId="{FBE410DC-DA56-437C-ACFC-C9B9A84E814F}" type="sibTrans" cxnId="{937B9FE4-07E9-4916-89AD-9300CDDCE976}">
      <dgm:prSet/>
      <dgm:spPr/>
      <dgm:t>
        <a:bodyPr/>
        <a:lstStyle/>
        <a:p>
          <a:endParaRPr lang="en-US"/>
        </a:p>
      </dgm:t>
    </dgm:pt>
    <dgm:pt modelId="{1FED351A-7B3B-448A-8C49-03A60DEF12E5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تنها 7% از مجموع ارتباطات با آن انجام مي شود</a:t>
          </a:r>
          <a:endParaRPr lang="fa-IR" sz="2000" dirty="0" smtClean="0">
            <a:solidFill>
              <a:schemeClr val="accent4">
                <a:lumMod val="50000"/>
              </a:schemeClr>
            </a:solidFill>
            <a:cs typeface="B Nazanin" pitchFamily="2" charset="-78"/>
          </a:endParaRPr>
        </a:p>
      </dgm:t>
    </dgm:pt>
    <dgm:pt modelId="{E5E54A07-20FC-4EA5-9225-456DB1CCEFCA}" type="parTrans" cxnId="{CEA56A3D-11FE-484B-9FF3-0AA0EB0F07C3}">
      <dgm:prSet/>
      <dgm:spPr/>
      <dgm:t>
        <a:bodyPr/>
        <a:lstStyle/>
        <a:p>
          <a:endParaRPr lang="en-US"/>
        </a:p>
      </dgm:t>
    </dgm:pt>
    <dgm:pt modelId="{96969CC8-FF7C-4B22-AABB-CA3B43DB364F}" type="sibTrans" cxnId="{CEA56A3D-11FE-484B-9FF3-0AA0EB0F07C3}">
      <dgm:prSet/>
      <dgm:spPr/>
      <dgm:t>
        <a:bodyPr/>
        <a:lstStyle/>
        <a:p>
          <a:endParaRPr lang="en-US"/>
        </a:p>
      </dgm:t>
    </dgm:pt>
    <dgm:pt modelId="{414A7538-91E2-4AA5-B521-80F19F80316C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تک حسي – تنها حس شنوائي تحريک مي شود</a:t>
          </a:r>
        </a:p>
      </dgm:t>
    </dgm:pt>
    <dgm:pt modelId="{557537EA-C690-4452-B1B8-9AC3A5B029BF}" type="parTrans" cxnId="{4F22F95F-411C-4F49-B00F-1481E959E99C}">
      <dgm:prSet/>
      <dgm:spPr/>
      <dgm:t>
        <a:bodyPr/>
        <a:lstStyle/>
        <a:p>
          <a:endParaRPr lang="en-US"/>
        </a:p>
      </dgm:t>
    </dgm:pt>
    <dgm:pt modelId="{7B1C3757-0B1F-48BD-9058-4BFAA16610FA}" type="sibTrans" cxnId="{4F22F95F-411C-4F49-B00F-1481E959E99C}">
      <dgm:prSet/>
      <dgm:spPr/>
      <dgm:t>
        <a:bodyPr/>
        <a:lstStyle/>
        <a:p>
          <a:endParaRPr lang="en-US"/>
        </a:p>
      </dgm:t>
    </dgm:pt>
    <dgm:pt modelId="{DF529A31-F05D-434B-863E-2C2A70B0DC9C}">
      <dgm:prSet custT="1"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z="2000" dirty="0" smtClean="0">
              <a:solidFill>
                <a:schemeClr val="accent4">
                  <a:lumMod val="50000"/>
                </a:schemeClr>
              </a:solidFill>
              <a:cs typeface="B Nazanin" pitchFamily="2" charset="-78"/>
            </a:rPr>
            <a:t>عدم استفاده از رفتارهاي غير کلامي</a:t>
          </a:r>
          <a:endParaRPr lang="en-US" sz="2000" dirty="0" smtClean="0">
            <a:solidFill>
              <a:schemeClr val="accent4">
                <a:lumMod val="50000"/>
              </a:schemeClr>
            </a:solidFill>
            <a:cs typeface="B Nazanin" pitchFamily="2" charset="-78"/>
          </a:endParaRPr>
        </a:p>
      </dgm:t>
    </dgm:pt>
    <dgm:pt modelId="{94A85360-887C-4B67-8F13-58E236D0139C}" type="parTrans" cxnId="{77D4646B-631A-4FB5-B474-9E3F40CEB4C3}">
      <dgm:prSet/>
      <dgm:spPr/>
      <dgm:t>
        <a:bodyPr/>
        <a:lstStyle/>
        <a:p>
          <a:endParaRPr lang="en-US"/>
        </a:p>
      </dgm:t>
    </dgm:pt>
    <dgm:pt modelId="{4BC46C43-FD71-41A5-8519-C315CB4787CA}" type="sibTrans" cxnId="{77D4646B-631A-4FB5-B474-9E3F40CEB4C3}">
      <dgm:prSet/>
      <dgm:spPr/>
      <dgm:t>
        <a:bodyPr/>
        <a:lstStyle/>
        <a:p>
          <a:endParaRPr lang="en-US"/>
        </a:p>
      </dgm:t>
    </dgm:pt>
    <dgm:pt modelId="{F9716E5B-BA0D-43C6-9711-CEE2FF5F9D67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سمبليک ، معنا دار و داراي الگوهاي مشخص</a:t>
          </a:r>
          <a:endParaRPr lang="en-US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BDF1F6A5-22BB-47D6-A31D-AF60426E98F1}" type="parTrans" cxnId="{2B9BF629-CBF1-42AC-A562-8ADD30D4EF9E}">
      <dgm:prSet/>
      <dgm:spPr/>
      <dgm:t>
        <a:bodyPr/>
        <a:lstStyle/>
        <a:p>
          <a:endParaRPr lang="en-US"/>
        </a:p>
      </dgm:t>
    </dgm:pt>
    <dgm:pt modelId="{217E6676-A013-4C61-AA64-2819B1732E79}" type="sibTrans" cxnId="{2B9BF629-CBF1-42AC-A562-8ADD30D4EF9E}">
      <dgm:prSet/>
      <dgm:spPr/>
      <dgm:t>
        <a:bodyPr/>
        <a:lstStyle/>
        <a:p>
          <a:endParaRPr lang="en-US"/>
        </a:p>
      </dgm:t>
    </dgm:pt>
    <dgm:pt modelId="{E44694DE-80A2-4B4B-B6F7-FAD17897771F}">
      <dgm:prSet/>
      <dgm:spPr/>
      <dgm:t>
        <a:bodyPr/>
        <a:lstStyle/>
        <a:p>
          <a:pPr algn="justLow" rtl="1"/>
          <a:r>
            <a:rPr lang="fa-IR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در سطح ناخودآگاه و اغلب غريزي </a:t>
          </a:r>
        </a:p>
      </dgm:t>
    </dgm:pt>
    <dgm:pt modelId="{FE75C30A-BB3D-43AB-9A48-00EC38654F23}" type="parTrans" cxnId="{8509B873-AF75-4B4C-8E1D-C230F9BCD88B}">
      <dgm:prSet/>
      <dgm:spPr/>
      <dgm:t>
        <a:bodyPr/>
        <a:lstStyle/>
        <a:p>
          <a:endParaRPr lang="en-US"/>
        </a:p>
      </dgm:t>
    </dgm:pt>
    <dgm:pt modelId="{511524DF-79A8-4272-9DEF-0A0CBF1B7447}" type="sibTrans" cxnId="{8509B873-AF75-4B4C-8E1D-C230F9BCD88B}">
      <dgm:prSet/>
      <dgm:spPr/>
      <dgm:t>
        <a:bodyPr/>
        <a:lstStyle/>
        <a:p>
          <a:endParaRPr lang="en-US"/>
        </a:p>
      </dgm:t>
    </dgm:pt>
    <dgm:pt modelId="{CB7B3F10-4FD3-43BB-909E-A6FF26E6B862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در جريان اجتماعي شدن فراگرفته مي شوند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C0AB9660-294A-4109-AC7C-C780BDD1D8A8}" type="parTrans" cxnId="{EB968C2A-A9F5-41F3-A07C-10672DDC989B}">
      <dgm:prSet/>
      <dgm:spPr/>
      <dgm:t>
        <a:bodyPr/>
        <a:lstStyle/>
        <a:p>
          <a:endParaRPr lang="en-US"/>
        </a:p>
      </dgm:t>
    </dgm:pt>
    <dgm:pt modelId="{CC36E16A-53F5-4FF9-A643-D0DCF462033E}" type="sibTrans" cxnId="{EB968C2A-A9F5-41F3-A07C-10672DDC989B}">
      <dgm:prSet/>
      <dgm:spPr/>
      <dgm:t>
        <a:bodyPr/>
        <a:lstStyle/>
        <a:p>
          <a:endParaRPr lang="en-US"/>
        </a:p>
      </dgm:t>
    </dgm:pt>
    <dgm:pt modelId="{193BFAD9-8BC4-42EF-9BF4-568E0DFCAA6E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چند حسي – ديداري و شنيداري و غير مستقيم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1FBFA175-B372-4981-96A1-6F4BE1B9B142}" type="parTrans" cxnId="{88C4101B-D68D-416D-8AD0-3F6A8F9B1C1A}">
      <dgm:prSet/>
      <dgm:spPr/>
      <dgm:t>
        <a:bodyPr/>
        <a:lstStyle/>
        <a:p>
          <a:endParaRPr lang="en-US"/>
        </a:p>
      </dgm:t>
    </dgm:pt>
    <dgm:pt modelId="{63ADD471-04B4-473F-B242-E040CF4F5A41}" type="sibTrans" cxnId="{88C4101B-D68D-416D-8AD0-3F6A8F9B1C1A}">
      <dgm:prSet/>
      <dgm:spPr/>
      <dgm:t>
        <a:bodyPr/>
        <a:lstStyle/>
        <a:p>
          <a:endParaRPr lang="en-US"/>
        </a:p>
      </dgm:t>
    </dgm:pt>
    <dgm:pt modelId="{4CD0A1DF-A3F0-40BC-9DBF-A84AAE40EDAB}">
      <dgm:prSet/>
      <dgm:spPr/>
      <dgm:t>
        <a:bodyPr/>
        <a:lstStyle/>
        <a:p>
          <a:pPr algn="justLow" rtl="1"/>
          <a:r>
            <a:rPr lang="fa-IR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باعث تقويت ؛ جانشيني و انکار رفتارهاي کلامي هستند</a:t>
          </a:r>
        </a:p>
      </dgm:t>
    </dgm:pt>
    <dgm:pt modelId="{1C5F5EA1-A2E6-401E-B852-D88056AC6F2D}" type="parTrans" cxnId="{F3EF52A0-231F-422B-92BC-0B6748F90058}">
      <dgm:prSet/>
      <dgm:spPr/>
      <dgm:t>
        <a:bodyPr/>
        <a:lstStyle/>
        <a:p>
          <a:endParaRPr lang="en-US"/>
        </a:p>
      </dgm:t>
    </dgm:pt>
    <dgm:pt modelId="{72ADDF5B-E2B7-4F33-B26A-1644DA3B79C8}" type="sibTrans" cxnId="{F3EF52A0-231F-422B-92BC-0B6748F90058}">
      <dgm:prSet/>
      <dgm:spPr/>
      <dgm:t>
        <a:bodyPr/>
        <a:lstStyle/>
        <a:p>
          <a:endParaRPr lang="en-US"/>
        </a:p>
      </dgm:t>
    </dgm:pt>
    <dgm:pt modelId="{8F94AB24-EEE9-4BE9-9D1B-2025CBD429B0}">
      <dgm:prSet/>
      <dgm:spPr/>
      <dgm:t>
        <a:bodyPr/>
        <a:lstStyle/>
        <a:p>
          <a:pPr algn="justLow" rtl="1"/>
          <a:r>
            <a:rPr lang="fa-IR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داراي محدوده فرهنگي هستند</a:t>
          </a:r>
        </a:p>
      </dgm:t>
    </dgm:pt>
    <dgm:pt modelId="{C16257D3-239B-4EB4-8970-36950F5179BA}" type="parTrans" cxnId="{95C13874-023F-4F58-BD44-597E86639378}">
      <dgm:prSet/>
      <dgm:spPr/>
      <dgm:t>
        <a:bodyPr/>
        <a:lstStyle/>
        <a:p>
          <a:endParaRPr lang="en-US"/>
        </a:p>
      </dgm:t>
    </dgm:pt>
    <dgm:pt modelId="{205B26C6-34B1-4242-B6D2-3D5431A946B4}" type="sibTrans" cxnId="{95C13874-023F-4F58-BD44-597E86639378}">
      <dgm:prSet/>
      <dgm:spPr/>
      <dgm:t>
        <a:bodyPr/>
        <a:lstStyle/>
        <a:p>
          <a:endParaRPr lang="en-US"/>
        </a:p>
      </dgm:t>
    </dgm:pt>
    <dgm:pt modelId="{021D948F-3E21-4E55-BEF9-C5CCC5DC180F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اغلب مبهم و داراي ارزشهاي دو يا چندگانه مي باشند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24041DD6-88D9-4051-A6F7-2753EC1DDD73}" type="parTrans" cxnId="{A4507839-9A85-4EE1-856B-8753887AFFD4}">
      <dgm:prSet/>
      <dgm:spPr/>
      <dgm:t>
        <a:bodyPr/>
        <a:lstStyle/>
        <a:p>
          <a:endParaRPr lang="en-US"/>
        </a:p>
      </dgm:t>
    </dgm:pt>
    <dgm:pt modelId="{3DBC2A45-C948-4627-ADAB-AF23750C6174}" type="sibTrans" cxnId="{A4507839-9A85-4EE1-856B-8753887AFFD4}">
      <dgm:prSet/>
      <dgm:spPr/>
      <dgm:t>
        <a:bodyPr/>
        <a:lstStyle/>
        <a:p>
          <a:endParaRPr lang="en-US"/>
        </a:p>
      </dgm:t>
    </dgm:pt>
    <dgm:pt modelId="{65DD0A25-4745-49D7-B89E-9EF7F10BC18F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93% از مجموع ارتباطات را شامل مي شود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18A9B0B2-F26F-4BED-849A-588095DC215E}" type="parTrans" cxnId="{0BFBE494-9ACB-411D-906D-2EA306EB1769}">
      <dgm:prSet/>
      <dgm:spPr/>
      <dgm:t>
        <a:bodyPr/>
        <a:lstStyle/>
        <a:p>
          <a:endParaRPr lang="en-US"/>
        </a:p>
      </dgm:t>
    </dgm:pt>
    <dgm:pt modelId="{507E9F5D-F5C1-4098-8E68-993064385E84}" type="sibTrans" cxnId="{0BFBE494-9ACB-411D-906D-2EA306EB1769}">
      <dgm:prSet/>
      <dgm:spPr/>
      <dgm:t>
        <a:bodyPr/>
        <a:lstStyle/>
        <a:p>
          <a:endParaRPr lang="en-US"/>
        </a:p>
      </dgm:t>
    </dgm:pt>
    <dgm:pt modelId="{3C10786B-320D-4102-91B2-F271B5104086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38% لحن و تن صدا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199250FE-2BBF-4FA2-967A-3EF5B60DD2C4}" type="parTrans" cxnId="{82C6042F-06F2-4CFB-A778-B90E4400CF39}">
      <dgm:prSet/>
      <dgm:spPr/>
      <dgm:t>
        <a:bodyPr/>
        <a:lstStyle/>
        <a:p>
          <a:endParaRPr lang="en-US"/>
        </a:p>
      </dgm:t>
    </dgm:pt>
    <dgm:pt modelId="{D9BE67A4-0E92-47D9-9D7A-3AA43EF38DAA}" type="sibTrans" cxnId="{82C6042F-06F2-4CFB-A778-B90E4400CF39}">
      <dgm:prSet/>
      <dgm:spPr/>
      <dgm:t>
        <a:bodyPr/>
        <a:lstStyle/>
        <a:p>
          <a:endParaRPr lang="en-US"/>
        </a:p>
      </dgm:t>
    </dgm:pt>
    <dgm:pt modelId="{8EC87373-28A1-4B8D-8DBE-ED68AD005259}">
      <dgm:prSet/>
      <dgm:spPr/>
      <dgm:t>
        <a:bodyPr/>
        <a:lstStyle/>
        <a:p>
          <a:pPr algn="justLow" rtl="1"/>
          <a:r>
            <a:rPr lang="fa-IR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55% رفتارهاي غير کلامي</a:t>
          </a:r>
        </a:p>
      </dgm:t>
    </dgm:pt>
    <dgm:pt modelId="{13FDC220-19BA-4000-861F-180CD4378DDC}" type="parTrans" cxnId="{395F8AA3-EA7E-4B40-940A-93C0967DE7F2}">
      <dgm:prSet/>
      <dgm:spPr/>
      <dgm:t>
        <a:bodyPr/>
        <a:lstStyle/>
        <a:p>
          <a:endParaRPr lang="en-US"/>
        </a:p>
      </dgm:t>
    </dgm:pt>
    <dgm:pt modelId="{4672A4E2-BB78-4005-BDAE-A600B6AFC426}" type="sibTrans" cxnId="{395F8AA3-EA7E-4B40-940A-93C0967DE7F2}">
      <dgm:prSet/>
      <dgm:spPr/>
      <dgm:t>
        <a:bodyPr/>
        <a:lstStyle/>
        <a:p>
          <a:endParaRPr lang="en-US"/>
        </a:p>
      </dgm:t>
    </dgm:pt>
    <dgm:pt modelId="{BAE73472-CCD6-416E-A1E2-C3612D1DC035}">
      <dgm:prSet/>
      <dgm:spPr/>
      <dgm:t>
        <a:bodyPr/>
        <a:lstStyle/>
        <a:p>
          <a:pPr algn="justLow" rtl="1"/>
          <a:r>
            <a:rPr lang="fa-IR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جنبه هاي نگرشي قوي دارد</a:t>
          </a:r>
          <a:endParaRPr lang="fa-IR" dirty="0" smtClean="0">
            <a:solidFill>
              <a:schemeClr val="accent3">
                <a:lumMod val="50000"/>
              </a:schemeClr>
            </a:solidFill>
            <a:cs typeface="B Nazanin" pitchFamily="2" charset="-78"/>
          </a:endParaRPr>
        </a:p>
      </dgm:t>
    </dgm:pt>
    <dgm:pt modelId="{33F074E2-A06D-4E1F-833E-012B4EB0DEDC}" type="parTrans" cxnId="{676808AE-DF9F-4269-9228-09C6F5427788}">
      <dgm:prSet/>
      <dgm:spPr/>
      <dgm:t>
        <a:bodyPr/>
        <a:lstStyle/>
        <a:p>
          <a:endParaRPr lang="en-US"/>
        </a:p>
      </dgm:t>
    </dgm:pt>
    <dgm:pt modelId="{B2DA1E17-D0DA-44FE-9AE8-2451DCB8350A}" type="sibTrans" cxnId="{676808AE-DF9F-4269-9228-09C6F5427788}">
      <dgm:prSet/>
      <dgm:spPr/>
      <dgm:t>
        <a:bodyPr/>
        <a:lstStyle/>
        <a:p>
          <a:endParaRPr lang="en-US"/>
        </a:p>
      </dgm:t>
    </dgm:pt>
    <dgm:pt modelId="{268F10E4-DA4E-4F37-A250-D2F25C2FA0C3}">
      <dgm:prSet/>
      <dgm:spPr/>
      <dgm:t>
        <a:bodyPr/>
        <a:lstStyle/>
        <a:p>
          <a:pPr algn="justLow" rtl="1"/>
          <a:r>
            <a:rPr lang="fa-IR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rPr>
            <a:t>هميشه معتبر تر ، قابل اطمينان تر </a:t>
          </a:r>
        </a:p>
      </dgm:t>
    </dgm:pt>
    <dgm:pt modelId="{E0765367-66D1-411C-9A6F-52376D3D9744}" type="parTrans" cxnId="{47991668-E0FE-4BF3-9531-F488BAC8BF69}">
      <dgm:prSet/>
      <dgm:spPr/>
      <dgm:t>
        <a:bodyPr/>
        <a:lstStyle/>
        <a:p>
          <a:endParaRPr lang="en-US"/>
        </a:p>
      </dgm:t>
    </dgm:pt>
    <dgm:pt modelId="{F178D359-6CCE-4E64-A9F8-35194835516B}" type="sibTrans" cxnId="{47991668-E0FE-4BF3-9531-F488BAC8BF69}">
      <dgm:prSet/>
      <dgm:spPr/>
      <dgm:t>
        <a:bodyPr/>
        <a:lstStyle/>
        <a:p>
          <a:endParaRPr lang="en-US"/>
        </a:p>
      </dgm:t>
    </dgm:pt>
    <dgm:pt modelId="{43A47D31-EF65-44CE-989D-D28000CDDE59}" type="pres">
      <dgm:prSet presAssocID="{734EAD5D-86D8-446D-8850-D02EC612AE7F}" presName="diagram" presStyleCnt="0">
        <dgm:presLayoutVars>
          <dgm:dir/>
          <dgm:animLvl val="lvl"/>
          <dgm:resizeHandles val="exact"/>
        </dgm:presLayoutVars>
      </dgm:prSet>
      <dgm:spPr/>
    </dgm:pt>
    <dgm:pt modelId="{6A9E9045-34E7-4AD1-9583-FACC1577DCE6}" type="pres">
      <dgm:prSet presAssocID="{C3B0A43F-8B75-4059-944F-325DF26F78F2}" presName="compNode" presStyleCnt="0"/>
      <dgm:spPr/>
    </dgm:pt>
    <dgm:pt modelId="{42FBC7F8-7DAA-48CD-BBDA-D2A2DEE5DFAD}" type="pres">
      <dgm:prSet presAssocID="{C3B0A43F-8B75-4059-944F-325DF26F78F2}" presName="childRect" presStyleLbl="bgAcc1" presStyleIdx="0" presStyleCnt="2" custScaleY="132169" custLinFactNeighborX="5272" custLinFactNeighborY="-10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34D54-78D2-4D0B-A130-9885B282B6B1}" type="pres">
      <dgm:prSet presAssocID="{C3B0A43F-8B75-4059-944F-325DF26F78F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306E2-52B7-47FE-BDDE-BFA14A5906A0}" type="pres">
      <dgm:prSet presAssocID="{C3B0A43F-8B75-4059-944F-325DF26F78F2}" presName="parentRect" presStyleLbl="alignNode1" presStyleIdx="0" presStyleCnt="2" custLinFactNeighborX="5272" custLinFactNeighborY="37553"/>
      <dgm:spPr/>
      <dgm:t>
        <a:bodyPr/>
        <a:lstStyle/>
        <a:p>
          <a:endParaRPr lang="en-US"/>
        </a:p>
      </dgm:t>
    </dgm:pt>
    <dgm:pt modelId="{FBC1ED46-AF1B-4AB2-9FB7-0703E06236B1}" type="pres">
      <dgm:prSet presAssocID="{C3B0A43F-8B75-4059-944F-325DF26F78F2}" presName="adorn" presStyleLbl="fgAccFollowNode1" presStyleIdx="0" presStyleCnt="2" custLinFactNeighborX="15063" custLinFactNeighborY="115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CD386E-EF0C-43C5-838A-8659E0E2D7E1}" type="pres">
      <dgm:prSet presAssocID="{11525D6D-40E1-4D91-8B9B-2B3C839437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61F56C-8618-4B8F-B76B-17C00949654C}" type="pres">
      <dgm:prSet presAssocID="{E019FD55-458F-4E13-A3EF-967E97D0615D}" presName="compNode" presStyleCnt="0"/>
      <dgm:spPr/>
    </dgm:pt>
    <dgm:pt modelId="{354284D2-A915-4BC0-A095-C0E2C7D3A3C9}" type="pres">
      <dgm:prSet presAssocID="{E019FD55-458F-4E13-A3EF-967E97D0615D}" presName="childRect" presStyleLbl="bgAcc1" presStyleIdx="1" presStyleCnt="2" custScaleY="139411" custLinFactNeighborY="-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74C01-E511-47AC-8139-6950DCB1CE8F}" type="pres">
      <dgm:prSet presAssocID="{E019FD55-458F-4E13-A3EF-967E97D061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1DA3D-E0C0-4D7F-B66C-45E067DEEBC9}" type="pres">
      <dgm:prSet presAssocID="{E019FD55-458F-4E13-A3EF-967E97D0615D}" presName="parentRect" presStyleLbl="alignNode1" presStyleIdx="1" presStyleCnt="2" custLinFactNeighborY="34634"/>
      <dgm:spPr/>
      <dgm:t>
        <a:bodyPr/>
        <a:lstStyle/>
        <a:p>
          <a:endParaRPr lang="en-US"/>
        </a:p>
      </dgm:t>
    </dgm:pt>
    <dgm:pt modelId="{8865E59C-F1FC-41A0-AB5B-BF5252BBA2A7}" type="pres">
      <dgm:prSet presAssocID="{E019FD55-458F-4E13-A3EF-967E97D0615D}" presName="adorn" presStyleLbl="fgAccFollowNode1" presStyleIdx="1" presStyleCnt="2" custLinFactNeighborY="317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BBCC3D5-9C48-4C43-8ADD-82826EEF15B3}" srcId="{E019FD55-458F-4E13-A3EF-967E97D0615D}" destId="{65A171CD-03A8-4CCA-9546-17CDDF851CDF}" srcOrd="1" destOrd="0" parTransId="{05F4895B-0BF5-45AB-8721-93CB897C614D}" sibTransId="{DFDA1D21-B1E7-411B-ACF4-BDD9C9F53F4C}"/>
    <dgm:cxn modelId="{8330F68E-6A55-4194-94FD-1E81A212CD79}" type="presOf" srcId="{414A7538-91E2-4AA5-B521-80F19F80316C}" destId="{354284D2-A915-4BC0-A095-C0E2C7D3A3C9}" srcOrd="0" destOrd="4" presId="urn:microsoft.com/office/officeart/2005/8/layout/bList2#5"/>
    <dgm:cxn modelId="{70E78A9D-2B41-4D34-A532-99D23BB4232C}" type="presOf" srcId="{F9716E5B-BA0D-43C6-9711-CEE2FF5F9D67}" destId="{42FBC7F8-7DAA-48CD-BBDA-D2A2DEE5DFAD}" srcOrd="0" destOrd="0" presId="urn:microsoft.com/office/officeart/2005/8/layout/bList2#5"/>
    <dgm:cxn modelId="{53A6B6D6-D153-411D-B7B8-2A577BA62D48}" type="presOf" srcId="{021D948F-3E21-4E55-BEF9-C5CCC5DC180F}" destId="{42FBC7F8-7DAA-48CD-BBDA-D2A2DEE5DFAD}" srcOrd="0" destOrd="6" presId="urn:microsoft.com/office/officeart/2005/8/layout/bList2#5"/>
    <dgm:cxn modelId="{BD9E9D40-7E96-4345-92F7-7882EBF3C352}" type="presOf" srcId="{3C10786B-320D-4102-91B2-F271B5104086}" destId="{42FBC7F8-7DAA-48CD-BBDA-D2A2DEE5DFAD}" srcOrd="0" destOrd="8" presId="urn:microsoft.com/office/officeart/2005/8/layout/bList2#5"/>
    <dgm:cxn modelId="{8907B5E6-64F3-4831-B82D-10CFD684C435}" type="presOf" srcId="{65DD0A25-4745-49D7-B89E-9EF7F10BC18F}" destId="{42FBC7F8-7DAA-48CD-BBDA-D2A2DEE5DFAD}" srcOrd="0" destOrd="7" presId="urn:microsoft.com/office/officeart/2005/8/layout/bList2#5"/>
    <dgm:cxn modelId="{8509B873-AF75-4B4C-8E1D-C230F9BCD88B}" srcId="{C3B0A43F-8B75-4059-944F-325DF26F78F2}" destId="{E44694DE-80A2-4B4B-B6F7-FAD17897771F}" srcOrd="1" destOrd="0" parTransId="{FE75C30A-BB3D-43AB-9A48-00EC38654F23}" sibTransId="{511524DF-79A8-4272-9DEF-0A0CBF1B7447}"/>
    <dgm:cxn modelId="{52CE2A45-1A18-4EDB-84C3-6D226F2A3BEB}" type="presOf" srcId="{E019FD55-458F-4E13-A3EF-967E97D0615D}" destId="{DD31DA3D-E0C0-4D7F-B66C-45E067DEEBC9}" srcOrd="1" destOrd="0" presId="urn:microsoft.com/office/officeart/2005/8/layout/bList2#5"/>
    <dgm:cxn modelId="{4F22F95F-411C-4F49-B00F-1481E959E99C}" srcId="{E019FD55-458F-4E13-A3EF-967E97D0615D}" destId="{414A7538-91E2-4AA5-B521-80F19F80316C}" srcOrd="4" destOrd="0" parTransId="{557537EA-C690-4452-B1B8-9AC3A5B029BF}" sibTransId="{7B1C3757-0B1F-48BD-9058-4BFAA16610FA}"/>
    <dgm:cxn modelId="{7A413C62-DFAC-432F-809B-4E85E3BEEEE3}" type="presOf" srcId="{734EAD5D-86D8-446D-8850-D02EC612AE7F}" destId="{43A47D31-EF65-44CE-989D-D28000CDDE59}" srcOrd="0" destOrd="0" presId="urn:microsoft.com/office/officeart/2005/8/layout/bList2#5"/>
    <dgm:cxn modelId="{1D7548CD-D375-4DCF-9984-E9FF8D963963}" type="presOf" srcId="{C3B0A43F-8B75-4059-944F-325DF26F78F2}" destId="{577306E2-52B7-47FE-BDDE-BFA14A5906A0}" srcOrd="1" destOrd="0" presId="urn:microsoft.com/office/officeart/2005/8/layout/bList2#5"/>
    <dgm:cxn modelId="{7F710955-91DA-4D1D-9965-10BADDDF803F}" type="presOf" srcId="{4CD0A1DF-A3F0-40BC-9DBF-A84AAE40EDAB}" destId="{42FBC7F8-7DAA-48CD-BBDA-D2A2DEE5DFAD}" srcOrd="0" destOrd="4" presId="urn:microsoft.com/office/officeart/2005/8/layout/bList2#5"/>
    <dgm:cxn modelId="{77D4646B-631A-4FB5-B474-9E3F40CEB4C3}" srcId="{E019FD55-458F-4E13-A3EF-967E97D0615D}" destId="{DF529A31-F05D-434B-863E-2C2A70B0DC9C}" srcOrd="5" destOrd="0" parTransId="{94A85360-887C-4B67-8F13-58E236D0139C}" sibTransId="{4BC46C43-FD71-41A5-8519-C315CB4787CA}"/>
    <dgm:cxn modelId="{2B9BF629-CBF1-42AC-A562-8ADD30D4EF9E}" srcId="{C3B0A43F-8B75-4059-944F-325DF26F78F2}" destId="{F9716E5B-BA0D-43C6-9711-CEE2FF5F9D67}" srcOrd="0" destOrd="0" parTransId="{BDF1F6A5-22BB-47D6-A31D-AF60426E98F1}" sibTransId="{217E6676-A013-4C61-AA64-2819B1732E79}"/>
    <dgm:cxn modelId="{14004DE9-9860-4790-A3E6-11C989E910F6}" type="presOf" srcId="{DF529A31-F05D-434B-863E-2C2A70B0DC9C}" destId="{354284D2-A915-4BC0-A095-C0E2C7D3A3C9}" srcOrd="0" destOrd="5" presId="urn:microsoft.com/office/officeart/2005/8/layout/bList2#5"/>
    <dgm:cxn modelId="{47991668-E0FE-4BF3-9531-F488BAC8BF69}" srcId="{C3B0A43F-8B75-4059-944F-325DF26F78F2}" destId="{268F10E4-DA4E-4F37-A250-D2F25C2FA0C3}" srcOrd="9" destOrd="0" parTransId="{E0765367-66D1-411C-9A6F-52376D3D9744}" sibTransId="{F178D359-6CCE-4E64-A9F8-35194835516B}"/>
    <dgm:cxn modelId="{CEF386B6-BC59-494D-AE3B-72DC9AF31F78}" srcId="{734EAD5D-86D8-446D-8850-D02EC612AE7F}" destId="{E019FD55-458F-4E13-A3EF-967E97D0615D}" srcOrd="1" destOrd="0" parTransId="{3AD47D2D-1924-45D3-BD74-92BF656A337C}" sibTransId="{8FB83424-7AA1-49C5-A1B6-1DF165F13210}"/>
    <dgm:cxn modelId="{EC73DE53-6B7A-436C-A596-E14395D0CE1D}" type="presOf" srcId="{268F10E4-DA4E-4F37-A250-D2F25C2FA0C3}" destId="{42FBC7F8-7DAA-48CD-BBDA-D2A2DEE5DFAD}" srcOrd="0" destOrd="11" presId="urn:microsoft.com/office/officeart/2005/8/layout/bList2#5"/>
    <dgm:cxn modelId="{AE8F3F43-27D5-4553-83C8-840F22461D69}" srcId="{E019FD55-458F-4E13-A3EF-967E97D0615D}" destId="{75886C31-E06A-44EE-A019-C7811CFBA295}" srcOrd="0" destOrd="0" parTransId="{374C782F-FDF6-41D6-865F-C505B52EF0CB}" sibTransId="{F6270035-C051-4240-94B9-09F99897EB07}"/>
    <dgm:cxn modelId="{81D79CEE-F213-44AE-AC28-B330BF8899AE}" type="presOf" srcId="{CB7B3F10-4FD3-43BB-909E-A6FF26E6B862}" destId="{42FBC7F8-7DAA-48CD-BBDA-D2A2DEE5DFAD}" srcOrd="0" destOrd="2" presId="urn:microsoft.com/office/officeart/2005/8/layout/bList2#5"/>
    <dgm:cxn modelId="{CEA56A3D-11FE-484B-9FF3-0AA0EB0F07C3}" srcId="{E019FD55-458F-4E13-A3EF-967E97D0615D}" destId="{1FED351A-7B3B-448A-8C49-03A60DEF12E5}" srcOrd="3" destOrd="0" parTransId="{E5E54A07-20FC-4EA5-9225-456DB1CCEFCA}" sibTransId="{96969CC8-FF7C-4B22-AABB-CA3B43DB364F}"/>
    <dgm:cxn modelId="{CD43B8BD-2C37-4942-A2E5-D1D574202503}" type="presOf" srcId="{E019FD55-458F-4E13-A3EF-967E97D0615D}" destId="{A1274C01-E511-47AC-8139-6950DCB1CE8F}" srcOrd="0" destOrd="0" presId="urn:microsoft.com/office/officeart/2005/8/layout/bList2#5"/>
    <dgm:cxn modelId="{98422A48-6979-4ACA-8016-D92C97ECE2AF}" type="presOf" srcId="{E44694DE-80A2-4B4B-B6F7-FAD17897771F}" destId="{42FBC7F8-7DAA-48CD-BBDA-D2A2DEE5DFAD}" srcOrd="0" destOrd="1" presId="urn:microsoft.com/office/officeart/2005/8/layout/bList2#5"/>
    <dgm:cxn modelId="{95C13874-023F-4F58-BD44-597E86639378}" srcId="{C3B0A43F-8B75-4059-944F-325DF26F78F2}" destId="{8F94AB24-EEE9-4BE9-9D1B-2025CBD429B0}" srcOrd="5" destOrd="0" parTransId="{C16257D3-239B-4EB4-8970-36950F5179BA}" sibTransId="{205B26C6-34B1-4242-B6D2-3D5431A946B4}"/>
    <dgm:cxn modelId="{395F8AA3-EA7E-4B40-940A-93C0967DE7F2}" srcId="{65DD0A25-4745-49D7-B89E-9EF7F10BC18F}" destId="{8EC87373-28A1-4B8D-8DBE-ED68AD005259}" srcOrd="1" destOrd="0" parTransId="{13FDC220-19BA-4000-861F-180CD4378DDC}" sibTransId="{4672A4E2-BB78-4005-BDAE-A600B6AFC426}"/>
    <dgm:cxn modelId="{88C4101B-D68D-416D-8AD0-3F6A8F9B1C1A}" srcId="{C3B0A43F-8B75-4059-944F-325DF26F78F2}" destId="{193BFAD9-8BC4-42EF-9BF4-568E0DFCAA6E}" srcOrd="3" destOrd="0" parTransId="{1FBFA175-B372-4981-96A1-6F4BE1B9B142}" sibTransId="{63ADD471-04B4-473F-B242-E040CF4F5A41}"/>
    <dgm:cxn modelId="{104CA2DA-AF2A-4A85-9BF4-1AFDBA9D97CF}" type="presOf" srcId="{11525D6D-40E1-4D91-8B9B-2B3C83943760}" destId="{AFCD386E-EF0C-43C5-838A-8659E0E2D7E1}" srcOrd="0" destOrd="0" presId="urn:microsoft.com/office/officeart/2005/8/layout/bList2#5"/>
    <dgm:cxn modelId="{09EC0A06-2D0A-4843-9296-13281FAF9A1B}" type="presOf" srcId="{BAE73472-CCD6-416E-A1E2-C3612D1DC035}" destId="{42FBC7F8-7DAA-48CD-BBDA-D2A2DEE5DFAD}" srcOrd="0" destOrd="10" presId="urn:microsoft.com/office/officeart/2005/8/layout/bList2#5"/>
    <dgm:cxn modelId="{F636F042-5BC8-4084-A0FA-75730D379C15}" srcId="{734EAD5D-86D8-446D-8850-D02EC612AE7F}" destId="{C3B0A43F-8B75-4059-944F-325DF26F78F2}" srcOrd="0" destOrd="0" parTransId="{D3101788-4196-4330-8FA4-B29A6039C3A1}" sibTransId="{11525D6D-40E1-4D91-8B9B-2B3C83943760}"/>
    <dgm:cxn modelId="{F3EF52A0-231F-422B-92BC-0B6748F90058}" srcId="{C3B0A43F-8B75-4059-944F-325DF26F78F2}" destId="{4CD0A1DF-A3F0-40BC-9DBF-A84AAE40EDAB}" srcOrd="4" destOrd="0" parTransId="{1C5F5EA1-A2E6-401E-B852-D88056AC6F2D}" sibTransId="{72ADDF5B-E2B7-4F33-B26A-1644DA3B79C8}"/>
    <dgm:cxn modelId="{50169780-421D-4D3F-A930-523E8BF6CBCB}" type="presOf" srcId="{193BFAD9-8BC4-42EF-9BF4-568E0DFCAA6E}" destId="{42FBC7F8-7DAA-48CD-BBDA-D2A2DEE5DFAD}" srcOrd="0" destOrd="3" presId="urn:microsoft.com/office/officeart/2005/8/layout/bList2#5"/>
    <dgm:cxn modelId="{82C6042F-06F2-4CFB-A778-B90E4400CF39}" srcId="{65DD0A25-4745-49D7-B89E-9EF7F10BC18F}" destId="{3C10786B-320D-4102-91B2-F271B5104086}" srcOrd="0" destOrd="0" parTransId="{199250FE-2BBF-4FA2-967A-3EF5B60DD2C4}" sibTransId="{D9BE67A4-0E92-47D9-9D7A-3AA43EF38DAA}"/>
    <dgm:cxn modelId="{8B31E299-E8AB-42F0-ADAF-832E5704C774}" type="presOf" srcId="{C3B0A43F-8B75-4059-944F-325DF26F78F2}" destId="{E4034D54-78D2-4D0B-A130-9885B282B6B1}" srcOrd="0" destOrd="0" presId="urn:microsoft.com/office/officeart/2005/8/layout/bList2#5"/>
    <dgm:cxn modelId="{84747594-AFA2-4821-A200-7DB5E4E4B344}" type="presOf" srcId="{1FED351A-7B3B-448A-8C49-03A60DEF12E5}" destId="{354284D2-A915-4BC0-A095-C0E2C7D3A3C9}" srcOrd="0" destOrd="3" presId="urn:microsoft.com/office/officeart/2005/8/layout/bList2#5"/>
    <dgm:cxn modelId="{EB968C2A-A9F5-41F3-A07C-10672DDC989B}" srcId="{C3B0A43F-8B75-4059-944F-325DF26F78F2}" destId="{CB7B3F10-4FD3-43BB-909E-A6FF26E6B862}" srcOrd="2" destOrd="0" parTransId="{C0AB9660-294A-4109-AC7C-C780BDD1D8A8}" sibTransId="{CC36E16A-53F5-4FF9-A643-D0DCF462033E}"/>
    <dgm:cxn modelId="{2532AF61-BED7-4F7C-BAA4-D3CD839564CE}" type="presOf" srcId="{EF76577D-A00D-427A-BD1A-79A5F70CE452}" destId="{354284D2-A915-4BC0-A095-C0E2C7D3A3C9}" srcOrd="0" destOrd="2" presId="urn:microsoft.com/office/officeart/2005/8/layout/bList2#5"/>
    <dgm:cxn modelId="{F240782F-2A59-41CA-B3B4-A53C81113D76}" type="presOf" srcId="{75886C31-E06A-44EE-A019-C7811CFBA295}" destId="{354284D2-A915-4BC0-A095-C0E2C7D3A3C9}" srcOrd="0" destOrd="0" presId="urn:microsoft.com/office/officeart/2005/8/layout/bList2#5"/>
    <dgm:cxn modelId="{0BFBE494-9ACB-411D-906D-2EA306EB1769}" srcId="{C3B0A43F-8B75-4059-944F-325DF26F78F2}" destId="{65DD0A25-4745-49D7-B89E-9EF7F10BC18F}" srcOrd="7" destOrd="0" parTransId="{18A9B0B2-F26F-4BED-849A-588095DC215E}" sibTransId="{507E9F5D-F5C1-4098-8E68-993064385E84}"/>
    <dgm:cxn modelId="{937B9FE4-07E9-4916-89AD-9300CDDCE976}" srcId="{E019FD55-458F-4E13-A3EF-967E97D0615D}" destId="{EF76577D-A00D-427A-BD1A-79A5F70CE452}" srcOrd="2" destOrd="0" parTransId="{330ADB13-7886-4D86-A121-DD9AF3168E9D}" sibTransId="{FBE410DC-DA56-437C-ACFC-C9B9A84E814F}"/>
    <dgm:cxn modelId="{1EC2DD5A-3D99-49A8-84A1-52868756BB2D}" type="presOf" srcId="{8F94AB24-EEE9-4BE9-9D1B-2025CBD429B0}" destId="{42FBC7F8-7DAA-48CD-BBDA-D2A2DEE5DFAD}" srcOrd="0" destOrd="5" presId="urn:microsoft.com/office/officeart/2005/8/layout/bList2#5"/>
    <dgm:cxn modelId="{676808AE-DF9F-4269-9228-09C6F5427788}" srcId="{C3B0A43F-8B75-4059-944F-325DF26F78F2}" destId="{BAE73472-CCD6-416E-A1E2-C3612D1DC035}" srcOrd="8" destOrd="0" parTransId="{33F074E2-A06D-4E1F-833E-012B4EB0DEDC}" sibTransId="{B2DA1E17-D0DA-44FE-9AE8-2451DCB8350A}"/>
    <dgm:cxn modelId="{A4507839-9A85-4EE1-856B-8753887AFFD4}" srcId="{C3B0A43F-8B75-4059-944F-325DF26F78F2}" destId="{021D948F-3E21-4E55-BEF9-C5CCC5DC180F}" srcOrd="6" destOrd="0" parTransId="{24041DD6-88D9-4051-A6F7-2753EC1DDD73}" sibTransId="{3DBC2A45-C948-4627-ADAB-AF23750C6174}"/>
    <dgm:cxn modelId="{6801065B-D850-4E3F-B669-197743C5BA36}" type="presOf" srcId="{8EC87373-28A1-4B8D-8DBE-ED68AD005259}" destId="{42FBC7F8-7DAA-48CD-BBDA-D2A2DEE5DFAD}" srcOrd="0" destOrd="9" presId="urn:microsoft.com/office/officeart/2005/8/layout/bList2#5"/>
    <dgm:cxn modelId="{0A21947C-A992-4E59-8A51-91AB499028C2}" type="presOf" srcId="{65A171CD-03A8-4CCA-9546-17CDDF851CDF}" destId="{354284D2-A915-4BC0-A095-C0E2C7D3A3C9}" srcOrd="0" destOrd="1" presId="urn:microsoft.com/office/officeart/2005/8/layout/bList2#5"/>
    <dgm:cxn modelId="{78DE0C5E-8597-413D-BAD1-9ABA9AC75D70}" type="presParOf" srcId="{43A47D31-EF65-44CE-989D-D28000CDDE59}" destId="{6A9E9045-34E7-4AD1-9583-FACC1577DCE6}" srcOrd="0" destOrd="0" presId="urn:microsoft.com/office/officeart/2005/8/layout/bList2#5"/>
    <dgm:cxn modelId="{4EEB7FB4-B601-4632-BE9F-5E3B69C55204}" type="presParOf" srcId="{6A9E9045-34E7-4AD1-9583-FACC1577DCE6}" destId="{42FBC7F8-7DAA-48CD-BBDA-D2A2DEE5DFAD}" srcOrd="0" destOrd="0" presId="urn:microsoft.com/office/officeart/2005/8/layout/bList2#5"/>
    <dgm:cxn modelId="{F3CFB756-F18D-4509-85D7-662F9DB5ADBB}" type="presParOf" srcId="{6A9E9045-34E7-4AD1-9583-FACC1577DCE6}" destId="{E4034D54-78D2-4D0B-A130-9885B282B6B1}" srcOrd="1" destOrd="0" presId="urn:microsoft.com/office/officeart/2005/8/layout/bList2#5"/>
    <dgm:cxn modelId="{C1B8A221-B227-430B-B2D9-33E49C6DD752}" type="presParOf" srcId="{6A9E9045-34E7-4AD1-9583-FACC1577DCE6}" destId="{577306E2-52B7-47FE-BDDE-BFA14A5906A0}" srcOrd="2" destOrd="0" presId="urn:microsoft.com/office/officeart/2005/8/layout/bList2#5"/>
    <dgm:cxn modelId="{ABF3A2BA-702E-4594-B838-AF7452BAD692}" type="presParOf" srcId="{6A9E9045-34E7-4AD1-9583-FACC1577DCE6}" destId="{FBC1ED46-AF1B-4AB2-9FB7-0703E06236B1}" srcOrd="3" destOrd="0" presId="urn:microsoft.com/office/officeart/2005/8/layout/bList2#5"/>
    <dgm:cxn modelId="{111D2509-5C8E-4E58-87F1-F8B3BA5B84E9}" type="presParOf" srcId="{43A47D31-EF65-44CE-989D-D28000CDDE59}" destId="{AFCD386E-EF0C-43C5-838A-8659E0E2D7E1}" srcOrd="1" destOrd="0" presId="urn:microsoft.com/office/officeart/2005/8/layout/bList2#5"/>
    <dgm:cxn modelId="{1215202F-8902-4CF9-9F03-667F0B46D4D0}" type="presParOf" srcId="{43A47D31-EF65-44CE-989D-D28000CDDE59}" destId="{4261F56C-8618-4B8F-B76B-17C00949654C}" srcOrd="2" destOrd="0" presId="urn:microsoft.com/office/officeart/2005/8/layout/bList2#5"/>
    <dgm:cxn modelId="{20DE64F4-FBE0-4B3D-8200-6762D763EDA5}" type="presParOf" srcId="{4261F56C-8618-4B8F-B76B-17C00949654C}" destId="{354284D2-A915-4BC0-A095-C0E2C7D3A3C9}" srcOrd="0" destOrd="0" presId="urn:microsoft.com/office/officeart/2005/8/layout/bList2#5"/>
    <dgm:cxn modelId="{FF28000C-F117-4955-8D8E-B899076643B4}" type="presParOf" srcId="{4261F56C-8618-4B8F-B76B-17C00949654C}" destId="{A1274C01-E511-47AC-8139-6950DCB1CE8F}" srcOrd="1" destOrd="0" presId="urn:microsoft.com/office/officeart/2005/8/layout/bList2#5"/>
    <dgm:cxn modelId="{562BE995-35AA-4B7F-A342-CBB0DEF527A0}" type="presParOf" srcId="{4261F56C-8618-4B8F-B76B-17C00949654C}" destId="{DD31DA3D-E0C0-4D7F-B66C-45E067DEEBC9}" srcOrd="2" destOrd="0" presId="urn:microsoft.com/office/officeart/2005/8/layout/bList2#5"/>
    <dgm:cxn modelId="{2B0E0BE9-72E2-4590-A86F-5935E921ACAA}" type="presParOf" srcId="{4261F56C-8618-4B8F-B76B-17C00949654C}" destId="{8865E59C-F1FC-41A0-AB5B-BF5252BBA2A7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137871-E372-429A-B49E-C0FBE9611970}" type="doc">
      <dgm:prSet loTypeId="urn:microsoft.com/office/officeart/2005/8/layout/bList2#1" loCatId="list" qsTypeId="urn:microsoft.com/office/officeart/2005/8/quickstyle/simple3" qsCatId="simple" csTypeId="urn:microsoft.com/office/officeart/2005/8/colors/colorful3" csCatId="colorful" phldr="1"/>
      <dgm:spPr/>
    </dgm:pt>
    <dgm:pt modelId="{168E41EC-CBF0-42B3-AB35-256E1E182032}">
      <dgm:prSet phldrT="[Text]" custT="1"/>
      <dgm:spPr/>
      <dgm:t>
        <a:bodyPr/>
        <a:lstStyle/>
        <a:p>
          <a:pPr algn="ctr" rtl="1"/>
          <a:r>
            <a:rPr lang="fa-IR" sz="4800" dirty="0" smtClean="0">
              <a:cs typeface="+mj-cs"/>
            </a:rPr>
            <a:t>زن ها</a:t>
          </a:r>
          <a:endParaRPr lang="en-US" sz="4800" dirty="0">
            <a:cs typeface="+mj-cs"/>
          </a:endParaRPr>
        </a:p>
      </dgm:t>
    </dgm:pt>
    <dgm:pt modelId="{8CF8A243-9C63-4E25-8411-4F64D93BA329}" type="parTrans" cxnId="{845C514E-A8A8-40AA-B318-5BD39913A923}">
      <dgm:prSet/>
      <dgm:spPr/>
      <dgm:t>
        <a:bodyPr/>
        <a:lstStyle/>
        <a:p>
          <a:endParaRPr lang="en-US"/>
        </a:p>
      </dgm:t>
    </dgm:pt>
    <dgm:pt modelId="{F5E732CB-86EF-46EB-9376-D916A7D5C30E}" type="sibTrans" cxnId="{845C514E-A8A8-40AA-B318-5BD39913A923}">
      <dgm:prSet/>
      <dgm:spPr/>
      <dgm:t>
        <a:bodyPr/>
        <a:lstStyle/>
        <a:p>
          <a:endParaRPr lang="en-US"/>
        </a:p>
      </dgm:t>
    </dgm:pt>
    <dgm:pt modelId="{4B6ED953-AF06-4FCD-9E3A-481204EBB6F0}">
      <dgm:prSet phldrT="[Text]" custT="1"/>
      <dgm:spPr/>
      <dgm:t>
        <a:bodyPr/>
        <a:lstStyle/>
        <a:p>
          <a:pPr algn="ctr" rtl="1"/>
          <a:r>
            <a:rPr lang="fa-IR" sz="4800" dirty="0" smtClean="0">
              <a:cs typeface="+mj-cs"/>
            </a:rPr>
            <a:t>مردها</a:t>
          </a:r>
          <a:endParaRPr lang="en-US" sz="4800" dirty="0">
            <a:cs typeface="+mj-cs"/>
          </a:endParaRPr>
        </a:p>
      </dgm:t>
    </dgm:pt>
    <dgm:pt modelId="{01172E3E-2ADC-4AD7-8966-A94E43D12A01}" type="parTrans" cxnId="{0A73E3EB-BBED-45DD-A249-48D2CABBC12E}">
      <dgm:prSet/>
      <dgm:spPr/>
      <dgm:t>
        <a:bodyPr/>
        <a:lstStyle/>
        <a:p>
          <a:endParaRPr lang="en-US"/>
        </a:p>
      </dgm:t>
    </dgm:pt>
    <dgm:pt modelId="{5718211E-1847-41CA-837B-A1A0C23010DE}" type="sibTrans" cxnId="{0A73E3EB-BBED-45DD-A249-48D2CABBC12E}">
      <dgm:prSet/>
      <dgm:spPr/>
      <dgm:t>
        <a:bodyPr/>
        <a:lstStyle/>
        <a:p>
          <a:endParaRPr lang="en-US"/>
        </a:p>
      </dgm:t>
    </dgm:pt>
    <dgm:pt modelId="{88575F3B-479A-4273-9564-46BE90F8556F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استفاده بیشتر از ”من“.</a:t>
          </a:r>
          <a:endParaRPr lang="en-US" dirty="0"/>
        </a:p>
      </dgm:t>
    </dgm:pt>
    <dgm:pt modelId="{8421D0D2-6CEC-4F20-B0EB-6E7543042111}" type="parTrans" cxnId="{8F310049-FE5D-47D9-9CA7-405C5AC50732}">
      <dgm:prSet/>
      <dgm:spPr/>
      <dgm:t>
        <a:bodyPr/>
        <a:lstStyle/>
        <a:p>
          <a:endParaRPr lang="en-US"/>
        </a:p>
      </dgm:t>
    </dgm:pt>
    <dgm:pt modelId="{6A013083-D3D2-4389-A27B-2C1710EB2731}" type="sibTrans" cxnId="{8F310049-FE5D-47D9-9CA7-405C5AC50732}">
      <dgm:prSet/>
      <dgm:spPr/>
      <dgm:t>
        <a:bodyPr/>
        <a:lstStyle/>
        <a:p>
          <a:endParaRPr lang="en-US"/>
        </a:p>
      </dgm:t>
    </dgm:pt>
    <dgm:pt modelId="{98780CDA-5E3E-4F28-BBEB-2438B3123557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استفاده بیشتر از ”ما“ . </a:t>
          </a:r>
          <a:endParaRPr lang="en-US" dirty="0"/>
        </a:p>
      </dgm:t>
    </dgm:pt>
    <dgm:pt modelId="{05CF9C17-D892-40F2-802D-367A0FE869F5}" type="parTrans" cxnId="{CED52EF9-B922-4D7D-94E5-7398DE0FFDD8}">
      <dgm:prSet/>
      <dgm:spPr/>
      <dgm:t>
        <a:bodyPr/>
        <a:lstStyle/>
        <a:p>
          <a:endParaRPr lang="en-US"/>
        </a:p>
      </dgm:t>
    </dgm:pt>
    <dgm:pt modelId="{12E88B76-5B0A-485A-A823-5670EC690588}" type="sibTrans" cxnId="{CED52EF9-B922-4D7D-94E5-7398DE0FFDD8}">
      <dgm:prSet/>
      <dgm:spPr/>
      <dgm:t>
        <a:bodyPr/>
        <a:lstStyle/>
        <a:p>
          <a:endParaRPr lang="en-US"/>
        </a:p>
      </dgm:t>
    </dgm:pt>
    <dgm:pt modelId="{A90A2F1C-5407-443E-B35C-2895A0857CBB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کمتر می گویند از یک موضوع ناآگاه هستیم.</a:t>
          </a:r>
          <a:endParaRPr lang="en-US" dirty="0"/>
        </a:p>
      </dgm:t>
    </dgm:pt>
    <dgm:pt modelId="{A9688A0F-0A44-4B54-9598-1D5B01C8E13F}" type="parTrans" cxnId="{505F7AEF-B8F4-44DB-90D8-593716F1137F}">
      <dgm:prSet/>
      <dgm:spPr/>
      <dgm:t>
        <a:bodyPr/>
        <a:lstStyle/>
        <a:p>
          <a:endParaRPr lang="en-US"/>
        </a:p>
      </dgm:t>
    </dgm:pt>
    <dgm:pt modelId="{F59403AB-9EED-459E-8621-42C46AEDC1A2}" type="sibTrans" cxnId="{505F7AEF-B8F4-44DB-90D8-593716F1137F}">
      <dgm:prSet/>
      <dgm:spPr/>
      <dgm:t>
        <a:bodyPr/>
        <a:lstStyle/>
        <a:p>
          <a:endParaRPr lang="en-US"/>
        </a:p>
      </dgm:t>
    </dgm:pt>
    <dgm:pt modelId="{955A22E5-6D58-4C40-A586-A6AF426F8290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کمتر سوال می کنند . </a:t>
          </a:r>
          <a:endParaRPr lang="en-US" dirty="0"/>
        </a:p>
      </dgm:t>
    </dgm:pt>
    <dgm:pt modelId="{2CE6F54B-FAB0-4135-BD55-B8289044C6F6}" type="parTrans" cxnId="{F98705B1-2016-4032-925B-47D0988368A4}">
      <dgm:prSet/>
      <dgm:spPr/>
      <dgm:t>
        <a:bodyPr/>
        <a:lstStyle/>
        <a:p>
          <a:endParaRPr lang="en-US"/>
        </a:p>
      </dgm:t>
    </dgm:pt>
    <dgm:pt modelId="{846492C9-632A-4DE9-B60C-59C593F8C0C6}" type="sibTrans" cxnId="{F98705B1-2016-4032-925B-47D0988368A4}">
      <dgm:prSet/>
      <dgm:spPr/>
      <dgm:t>
        <a:bodyPr/>
        <a:lstStyle/>
        <a:p>
          <a:endParaRPr lang="en-US"/>
        </a:p>
      </dgm:t>
    </dgm:pt>
    <dgm:pt modelId="{91A4E680-38A6-4569-891D-E821ECF1058C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کمتر عذرخواهی می کنند چون آنها را در یک مقام پایین قرار می دهد .</a:t>
          </a:r>
          <a:endParaRPr lang="en-US" dirty="0"/>
        </a:p>
      </dgm:t>
    </dgm:pt>
    <dgm:pt modelId="{C5479C92-5422-4366-BA01-450A124100E6}" type="parTrans" cxnId="{A25FF7C8-F3F9-4040-8374-899D5166FCD0}">
      <dgm:prSet/>
      <dgm:spPr/>
      <dgm:t>
        <a:bodyPr/>
        <a:lstStyle/>
        <a:p>
          <a:endParaRPr lang="en-US"/>
        </a:p>
      </dgm:t>
    </dgm:pt>
    <dgm:pt modelId="{D9245E0E-860C-48F7-9499-42833AB9DFD9}" type="sibTrans" cxnId="{A25FF7C8-F3F9-4040-8374-899D5166FCD0}">
      <dgm:prSet/>
      <dgm:spPr/>
      <dgm:t>
        <a:bodyPr/>
        <a:lstStyle/>
        <a:p>
          <a:endParaRPr lang="en-US"/>
        </a:p>
      </dgm:t>
    </dgm:pt>
    <dgm:pt modelId="{24FD5B71-B4A7-422F-8E0C-9B7B816B677A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مستقیم و رک هستند .</a:t>
          </a:r>
          <a:endParaRPr lang="en-US" dirty="0"/>
        </a:p>
      </dgm:t>
    </dgm:pt>
    <dgm:pt modelId="{5183ED9C-4640-49FD-8753-CA8E5D6C2501}" type="parTrans" cxnId="{4373A368-44A4-4864-B6DE-7EA6365581F8}">
      <dgm:prSet/>
      <dgm:spPr/>
      <dgm:t>
        <a:bodyPr/>
        <a:lstStyle/>
        <a:p>
          <a:endParaRPr lang="en-US"/>
        </a:p>
      </dgm:t>
    </dgm:pt>
    <dgm:pt modelId="{282A8282-4A4F-4F3F-89D7-68C7AF186B83}" type="sibTrans" cxnId="{4373A368-44A4-4864-B6DE-7EA6365581F8}">
      <dgm:prSet/>
      <dgm:spPr/>
      <dgm:t>
        <a:bodyPr/>
        <a:lstStyle/>
        <a:p>
          <a:endParaRPr lang="en-US"/>
        </a:p>
      </dgm:t>
    </dgm:pt>
    <dgm:pt modelId="{9132C909-DC78-4555-88CB-636C5D2561C1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کمتر تعارف می کنند .</a:t>
          </a:r>
          <a:endParaRPr lang="en-US" dirty="0"/>
        </a:p>
      </dgm:t>
    </dgm:pt>
    <dgm:pt modelId="{E631B6D1-6540-4E20-8A33-B6DE29070877}" type="parTrans" cxnId="{5D98456A-BDD7-4AF4-85BB-494613090956}">
      <dgm:prSet/>
      <dgm:spPr/>
      <dgm:t>
        <a:bodyPr/>
        <a:lstStyle/>
        <a:p>
          <a:endParaRPr lang="en-US"/>
        </a:p>
      </dgm:t>
    </dgm:pt>
    <dgm:pt modelId="{1959CE1C-514F-462E-8A92-41414B39981D}" type="sibTrans" cxnId="{5D98456A-BDD7-4AF4-85BB-494613090956}">
      <dgm:prSet/>
      <dgm:spPr/>
      <dgm:t>
        <a:bodyPr/>
        <a:lstStyle/>
        <a:p>
          <a:endParaRPr lang="en-US"/>
        </a:p>
      </dgm:t>
    </dgm:pt>
    <dgm:pt modelId="{FF299093-82A1-4BA2-BBE5-BA3029A2FBA4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زمانی که باید اقرار به شکست کند یا چیزی نمی دانند رک نیستند .</a:t>
          </a:r>
          <a:endParaRPr lang="en-US" dirty="0"/>
        </a:p>
      </dgm:t>
    </dgm:pt>
    <dgm:pt modelId="{7E03A17B-B4E9-4D21-99D7-B6B758EB2E6C}" type="parTrans" cxnId="{6D5BE5B2-5A4E-4732-A811-773D837FBCDD}">
      <dgm:prSet/>
      <dgm:spPr/>
      <dgm:t>
        <a:bodyPr/>
        <a:lstStyle/>
        <a:p>
          <a:endParaRPr lang="en-US"/>
        </a:p>
      </dgm:t>
    </dgm:pt>
    <dgm:pt modelId="{598727F8-005D-495B-BEC5-8B1B40672570}" type="sibTrans" cxnId="{6D5BE5B2-5A4E-4732-A811-773D837FBCDD}">
      <dgm:prSet/>
      <dgm:spPr/>
      <dgm:t>
        <a:bodyPr/>
        <a:lstStyle/>
        <a:p>
          <a:endParaRPr lang="en-US"/>
        </a:p>
      </dgm:t>
    </dgm:pt>
    <dgm:pt modelId="{3DF7F026-BAAF-41CE-99BF-55F8DD46708D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بیشتر از مردان می گویند از یک موضوع ناآگاه هستیم.</a:t>
          </a:r>
          <a:endParaRPr lang="en-US" dirty="0"/>
        </a:p>
      </dgm:t>
    </dgm:pt>
    <dgm:pt modelId="{593195D4-25A9-4C92-8B4F-B0D0F7008519}" type="parTrans" cxnId="{D5E485B6-C74C-422B-8C46-D5FF21F3AF42}">
      <dgm:prSet/>
      <dgm:spPr/>
      <dgm:t>
        <a:bodyPr/>
        <a:lstStyle/>
        <a:p>
          <a:endParaRPr lang="en-US"/>
        </a:p>
      </dgm:t>
    </dgm:pt>
    <dgm:pt modelId="{CC46BBBC-BB1A-4D5A-85D5-0D96FD58190C}" type="sibTrans" cxnId="{D5E485B6-C74C-422B-8C46-D5FF21F3AF42}">
      <dgm:prSet/>
      <dgm:spPr/>
      <dgm:t>
        <a:bodyPr/>
        <a:lstStyle/>
        <a:p>
          <a:endParaRPr lang="en-US"/>
        </a:p>
      </dgm:t>
    </dgm:pt>
    <dgm:pt modelId="{BDA44C10-E49D-415B-99CE-B332FA979CA2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بیشتر سوال می کنند .</a:t>
          </a:r>
          <a:endParaRPr lang="en-US" dirty="0"/>
        </a:p>
      </dgm:t>
    </dgm:pt>
    <dgm:pt modelId="{BD906037-FE92-4EE9-8495-28F5CE30C1DA}" type="parTrans" cxnId="{6C813F6F-6CA4-435D-BBEE-DC6D13AE15D9}">
      <dgm:prSet/>
      <dgm:spPr/>
      <dgm:t>
        <a:bodyPr/>
        <a:lstStyle/>
        <a:p>
          <a:endParaRPr lang="en-US"/>
        </a:p>
      </dgm:t>
    </dgm:pt>
    <dgm:pt modelId="{D775173B-F8E1-45AE-BA5D-3B2BBC69BD66}" type="sibTrans" cxnId="{6C813F6F-6CA4-435D-BBEE-DC6D13AE15D9}">
      <dgm:prSet/>
      <dgm:spPr/>
      <dgm:t>
        <a:bodyPr/>
        <a:lstStyle/>
        <a:p>
          <a:endParaRPr lang="en-US"/>
        </a:p>
      </dgm:t>
    </dgm:pt>
    <dgm:pt modelId="{3F4EEB0D-B71A-486C-88FE-3AEDC972DFCF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اغلب می گویند «متأسفم»</a:t>
          </a:r>
          <a:endParaRPr lang="en-US" dirty="0"/>
        </a:p>
      </dgm:t>
    </dgm:pt>
    <dgm:pt modelId="{3675E8C9-4A17-46E4-937B-51A8715652C6}" type="parTrans" cxnId="{22FE859B-1259-46F9-B66B-3183FF584BA9}">
      <dgm:prSet/>
      <dgm:spPr/>
      <dgm:t>
        <a:bodyPr/>
        <a:lstStyle/>
        <a:p>
          <a:endParaRPr lang="en-US"/>
        </a:p>
      </dgm:t>
    </dgm:pt>
    <dgm:pt modelId="{D880125A-106E-4F87-AE3B-93D1AB3E9826}" type="sibTrans" cxnId="{22FE859B-1259-46F9-B66B-3183FF584BA9}">
      <dgm:prSet/>
      <dgm:spPr/>
      <dgm:t>
        <a:bodyPr/>
        <a:lstStyle/>
        <a:p>
          <a:endParaRPr lang="en-US"/>
        </a:p>
      </dgm:t>
    </dgm:pt>
    <dgm:pt modelId="{37DC8D1A-2476-4EFA-9A68-3F01A20CAB1D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موقعیت شناسند .</a:t>
          </a:r>
          <a:endParaRPr lang="en-US" dirty="0"/>
        </a:p>
      </dgm:t>
    </dgm:pt>
    <dgm:pt modelId="{EC2FEFEF-F8E8-4057-8F5B-22865CADC619}" type="parTrans" cxnId="{FEED359F-9DC7-4F5F-9325-89DB8B4C445A}">
      <dgm:prSet/>
      <dgm:spPr/>
      <dgm:t>
        <a:bodyPr/>
        <a:lstStyle/>
        <a:p>
          <a:endParaRPr lang="en-US"/>
        </a:p>
      </dgm:t>
    </dgm:pt>
    <dgm:pt modelId="{D3A6BE1E-EFD2-4DB4-A7F6-AF2D6991E2DD}" type="sibTrans" cxnId="{FEED359F-9DC7-4F5F-9325-89DB8B4C445A}">
      <dgm:prSet/>
      <dgm:spPr/>
      <dgm:t>
        <a:bodyPr/>
        <a:lstStyle/>
        <a:p>
          <a:endParaRPr lang="en-US"/>
        </a:p>
      </dgm:t>
    </dgm:pt>
    <dgm:pt modelId="{D6640FC9-174F-4B81-A08F-AD4B5FDC715C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بیشتر تعارف می کنند .</a:t>
          </a:r>
          <a:endParaRPr lang="en-US" dirty="0"/>
        </a:p>
      </dgm:t>
    </dgm:pt>
    <dgm:pt modelId="{00AB8A84-FFBF-49CA-BF76-83C34C6D7868}" type="parTrans" cxnId="{B698BE21-537A-4B90-AC32-427CB11A2AB7}">
      <dgm:prSet/>
      <dgm:spPr/>
      <dgm:t>
        <a:bodyPr/>
        <a:lstStyle/>
        <a:p>
          <a:endParaRPr lang="en-US"/>
        </a:p>
      </dgm:t>
    </dgm:pt>
    <dgm:pt modelId="{47A114CE-1F3A-4063-8EC5-2F017C19B8ED}" type="sibTrans" cxnId="{B698BE21-537A-4B90-AC32-427CB11A2AB7}">
      <dgm:prSet/>
      <dgm:spPr/>
      <dgm:t>
        <a:bodyPr/>
        <a:lstStyle/>
        <a:p>
          <a:endParaRPr lang="en-US"/>
        </a:p>
      </dgm:t>
    </dgm:pt>
    <dgm:pt modelId="{4EAD5B41-65C0-447E-AA46-899C088D3145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algn="justLow" rtl="1"/>
          <a:r>
            <a:rPr lang="fa-IR" dirty="0" smtClean="0"/>
            <a:t>در گفتن چیزی که انجام داده اند ، رک نیستند .</a:t>
          </a:r>
          <a:endParaRPr lang="en-US" dirty="0"/>
        </a:p>
      </dgm:t>
    </dgm:pt>
    <dgm:pt modelId="{82B124F4-8BF0-483F-8565-4DAEC9EF58CC}" type="parTrans" cxnId="{ABAC3D6A-47EA-4E83-B8F9-4B3E169E0BCE}">
      <dgm:prSet/>
      <dgm:spPr/>
      <dgm:t>
        <a:bodyPr/>
        <a:lstStyle/>
        <a:p>
          <a:endParaRPr lang="en-US"/>
        </a:p>
      </dgm:t>
    </dgm:pt>
    <dgm:pt modelId="{525F30AC-E302-4986-B6D6-044B0E34A3F7}" type="sibTrans" cxnId="{ABAC3D6A-47EA-4E83-B8F9-4B3E169E0BCE}">
      <dgm:prSet/>
      <dgm:spPr/>
      <dgm:t>
        <a:bodyPr/>
        <a:lstStyle/>
        <a:p>
          <a:endParaRPr lang="en-US"/>
        </a:p>
      </dgm:t>
    </dgm:pt>
    <dgm:pt modelId="{B56A0E92-CD17-40CF-87F0-32FCCD61A7E3}" type="pres">
      <dgm:prSet presAssocID="{65137871-E372-429A-B49E-C0FBE9611970}" presName="diagram" presStyleCnt="0">
        <dgm:presLayoutVars>
          <dgm:dir/>
          <dgm:animLvl val="lvl"/>
          <dgm:resizeHandles val="exact"/>
        </dgm:presLayoutVars>
      </dgm:prSet>
      <dgm:spPr/>
    </dgm:pt>
    <dgm:pt modelId="{4E8A9D5E-8EC2-4B0A-B7E2-81CC82438398}" type="pres">
      <dgm:prSet presAssocID="{168E41EC-CBF0-42B3-AB35-256E1E182032}" presName="compNode" presStyleCnt="0"/>
      <dgm:spPr/>
    </dgm:pt>
    <dgm:pt modelId="{D90FA027-08C4-4474-95E7-EBBD228D5A75}" type="pres">
      <dgm:prSet presAssocID="{168E41EC-CBF0-42B3-AB35-256E1E18203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EDA68-6481-443B-9932-E07AE4B5B360}" type="pres">
      <dgm:prSet presAssocID="{168E41EC-CBF0-42B3-AB35-256E1E18203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1090-34C1-4821-B65A-357E11A9AF64}" type="pres">
      <dgm:prSet presAssocID="{168E41EC-CBF0-42B3-AB35-256E1E182032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1BEF51B7-37FD-4180-A54D-77FDF0B233B1}" type="pres">
      <dgm:prSet presAssocID="{168E41EC-CBF0-42B3-AB35-256E1E182032}" presName="adorn" presStyleLbl="fgAccFollowNode1" presStyleIdx="0" presStyleCnt="2"/>
      <dgm:spPr>
        <a:blipFill rotWithShape="0">
          <a:blip xmlns:r="http://schemas.openxmlformats.org/officeDocument/2006/relationships"/>
          <a:stretch>
            <a:fillRect/>
          </a:stretch>
        </a:blipFill>
      </dgm:spPr>
    </dgm:pt>
    <dgm:pt modelId="{66612C78-29D6-4776-81E7-1A166646D57A}" type="pres">
      <dgm:prSet presAssocID="{F5E732CB-86EF-46EB-9376-D916A7D5C3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138F6F-78AE-4847-BF66-D263F51C2A00}" type="pres">
      <dgm:prSet presAssocID="{4B6ED953-AF06-4FCD-9E3A-481204EBB6F0}" presName="compNode" presStyleCnt="0"/>
      <dgm:spPr/>
    </dgm:pt>
    <dgm:pt modelId="{D1941B1B-1185-49BF-AAA1-5763BA2BF1FB}" type="pres">
      <dgm:prSet presAssocID="{4B6ED953-AF06-4FCD-9E3A-481204EBB6F0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4E1A-90DC-490B-A49D-48AF65F33BD9}" type="pres">
      <dgm:prSet presAssocID="{4B6ED953-AF06-4FCD-9E3A-481204EBB6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CC6A0-FE0D-49A3-965F-014CF4F68F4F}" type="pres">
      <dgm:prSet presAssocID="{4B6ED953-AF06-4FCD-9E3A-481204EBB6F0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C8CECA6B-D5E7-483C-8E9C-5E7367BF7185}" type="pres">
      <dgm:prSet presAssocID="{4B6ED953-AF06-4FCD-9E3A-481204EBB6F0}" presName="adorn" presStyleLbl="fgAccFollowNode1" presStyleIdx="1" presStyleCnt="2"/>
      <dgm:spPr>
        <a:blipFill rotWithShape="0">
          <a:blip xmlns:r="http://schemas.openxmlformats.org/officeDocument/2006/relationships"/>
          <a:stretch>
            <a:fillRect/>
          </a:stretch>
        </a:blipFill>
      </dgm:spPr>
    </dgm:pt>
  </dgm:ptLst>
  <dgm:cxnLst>
    <dgm:cxn modelId="{5D98456A-BDD7-4AF4-85BB-494613090956}" srcId="{4B6ED953-AF06-4FCD-9E3A-481204EBB6F0}" destId="{9132C909-DC78-4555-88CB-636C5D2561C1}" srcOrd="5" destOrd="0" parTransId="{E631B6D1-6540-4E20-8A33-B6DE29070877}" sibTransId="{1959CE1C-514F-462E-8A92-41414B39981D}"/>
    <dgm:cxn modelId="{CED52EF9-B922-4D7D-94E5-7398DE0FFDD8}" srcId="{168E41EC-CBF0-42B3-AB35-256E1E182032}" destId="{98780CDA-5E3E-4F28-BBEB-2438B3123557}" srcOrd="0" destOrd="0" parTransId="{05CF9C17-D892-40F2-802D-367A0FE869F5}" sibTransId="{12E88B76-5B0A-485A-A823-5670EC690588}"/>
    <dgm:cxn modelId="{2D9D5A9D-64CC-4C8E-B8AA-F063DEEDFCF3}" type="presOf" srcId="{3DF7F026-BAAF-41CE-99BF-55F8DD46708D}" destId="{D90FA027-08C4-4474-95E7-EBBD228D5A75}" srcOrd="0" destOrd="1" presId="urn:microsoft.com/office/officeart/2005/8/layout/bList2#1"/>
    <dgm:cxn modelId="{1B8B5A07-B285-4648-BEFB-78CF6D09EA30}" type="presOf" srcId="{4B6ED953-AF06-4FCD-9E3A-481204EBB6F0}" destId="{3F2CC6A0-FE0D-49A3-965F-014CF4F68F4F}" srcOrd="1" destOrd="0" presId="urn:microsoft.com/office/officeart/2005/8/layout/bList2#1"/>
    <dgm:cxn modelId="{72DD6E4F-EECB-4C44-82B6-5BDAE0F209EF}" type="presOf" srcId="{65137871-E372-429A-B49E-C0FBE9611970}" destId="{B56A0E92-CD17-40CF-87F0-32FCCD61A7E3}" srcOrd="0" destOrd="0" presId="urn:microsoft.com/office/officeart/2005/8/layout/bList2#1"/>
    <dgm:cxn modelId="{4373A368-44A4-4864-B6DE-7EA6365581F8}" srcId="{4B6ED953-AF06-4FCD-9E3A-481204EBB6F0}" destId="{24FD5B71-B4A7-422F-8E0C-9B7B816B677A}" srcOrd="4" destOrd="0" parTransId="{5183ED9C-4640-49FD-8753-CA8E5D6C2501}" sibTransId="{282A8282-4A4F-4F3F-89D7-68C7AF186B83}"/>
    <dgm:cxn modelId="{854B9D16-448A-4F47-B10A-2E768BE7D856}" type="presOf" srcId="{D6640FC9-174F-4B81-A08F-AD4B5FDC715C}" destId="{D90FA027-08C4-4474-95E7-EBBD228D5A75}" srcOrd="0" destOrd="5" presId="urn:microsoft.com/office/officeart/2005/8/layout/bList2#1"/>
    <dgm:cxn modelId="{F98705B1-2016-4032-925B-47D0988368A4}" srcId="{4B6ED953-AF06-4FCD-9E3A-481204EBB6F0}" destId="{955A22E5-6D58-4C40-A586-A6AF426F8290}" srcOrd="2" destOrd="0" parTransId="{2CE6F54B-FAB0-4135-BD55-B8289044C6F6}" sibTransId="{846492C9-632A-4DE9-B60C-59C593F8C0C6}"/>
    <dgm:cxn modelId="{E7D364EA-F737-42FC-A9BD-2C9E0070D907}" type="presOf" srcId="{F5E732CB-86EF-46EB-9376-D916A7D5C30E}" destId="{66612C78-29D6-4776-81E7-1A166646D57A}" srcOrd="0" destOrd="0" presId="urn:microsoft.com/office/officeart/2005/8/layout/bList2#1"/>
    <dgm:cxn modelId="{0A73E3EB-BBED-45DD-A249-48D2CABBC12E}" srcId="{65137871-E372-429A-B49E-C0FBE9611970}" destId="{4B6ED953-AF06-4FCD-9E3A-481204EBB6F0}" srcOrd="1" destOrd="0" parTransId="{01172E3E-2ADC-4AD7-8966-A94E43D12A01}" sibTransId="{5718211E-1847-41CA-837B-A1A0C23010DE}"/>
    <dgm:cxn modelId="{505F7AEF-B8F4-44DB-90D8-593716F1137F}" srcId="{4B6ED953-AF06-4FCD-9E3A-481204EBB6F0}" destId="{A90A2F1C-5407-443E-B35C-2895A0857CBB}" srcOrd="1" destOrd="0" parTransId="{A9688A0F-0A44-4B54-9598-1D5B01C8E13F}" sibTransId="{F59403AB-9EED-459E-8621-42C46AEDC1A2}"/>
    <dgm:cxn modelId="{D1A84FD1-D757-471C-BFBD-8FFE0F01EEDD}" type="presOf" srcId="{3F4EEB0D-B71A-486C-88FE-3AEDC972DFCF}" destId="{D90FA027-08C4-4474-95E7-EBBD228D5A75}" srcOrd="0" destOrd="3" presId="urn:microsoft.com/office/officeart/2005/8/layout/bList2#1"/>
    <dgm:cxn modelId="{E133593A-39F9-4145-95CA-12543460D9FF}" type="presOf" srcId="{FF299093-82A1-4BA2-BBE5-BA3029A2FBA4}" destId="{D1941B1B-1185-49BF-AAA1-5763BA2BF1FB}" srcOrd="0" destOrd="6" presId="urn:microsoft.com/office/officeart/2005/8/layout/bList2#1"/>
    <dgm:cxn modelId="{875188BD-5E57-4137-BE64-F226BC04F1F8}" type="presOf" srcId="{4EAD5B41-65C0-447E-AA46-899C088D3145}" destId="{D90FA027-08C4-4474-95E7-EBBD228D5A75}" srcOrd="0" destOrd="6" presId="urn:microsoft.com/office/officeart/2005/8/layout/bList2#1"/>
    <dgm:cxn modelId="{A25FF7C8-F3F9-4040-8374-899D5166FCD0}" srcId="{4B6ED953-AF06-4FCD-9E3A-481204EBB6F0}" destId="{91A4E680-38A6-4569-891D-E821ECF1058C}" srcOrd="3" destOrd="0" parTransId="{C5479C92-5422-4366-BA01-450A124100E6}" sibTransId="{D9245E0E-860C-48F7-9499-42833AB9DFD9}"/>
    <dgm:cxn modelId="{98B1CCC0-D433-4067-9FE9-1891057E6110}" type="presOf" srcId="{24FD5B71-B4A7-422F-8E0C-9B7B816B677A}" destId="{D1941B1B-1185-49BF-AAA1-5763BA2BF1FB}" srcOrd="0" destOrd="4" presId="urn:microsoft.com/office/officeart/2005/8/layout/bList2#1"/>
    <dgm:cxn modelId="{1272B90C-6288-4F10-8506-8F67D6ECD6E2}" type="presOf" srcId="{37DC8D1A-2476-4EFA-9A68-3F01A20CAB1D}" destId="{D90FA027-08C4-4474-95E7-EBBD228D5A75}" srcOrd="0" destOrd="4" presId="urn:microsoft.com/office/officeart/2005/8/layout/bList2#1"/>
    <dgm:cxn modelId="{769AED2F-D5BE-49BA-842C-1275DEB8812E}" type="presOf" srcId="{98780CDA-5E3E-4F28-BBEB-2438B3123557}" destId="{D90FA027-08C4-4474-95E7-EBBD228D5A75}" srcOrd="0" destOrd="0" presId="urn:microsoft.com/office/officeart/2005/8/layout/bList2#1"/>
    <dgm:cxn modelId="{D5E485B6-C74C-422B-8C46-D5FF21F3AF42}" srcId="{168E41EC-CBF0-42B3-AB35-256E1E182032}" destId="{3DF7F026-BAAF-41CE-99BF-55F8DD46708D}" srcOrd="1" destOrd="0" parTransId="{593195D4-25A9-4C92-8B4F-B0D0F7008519}" sibTransId="{CC46BBBC-BB1A-4D5A-85D5-0D96FD58190C}"/>
    <dgm:cxn modelId="{B698BE21-537A-4B90-AC32-427CB11A2AB7}" srcId="{168E41EC-CBF0-42B3-AB35-256E1E182032}" destId="{D6640FC9-174F-4B81-A08F-AD4B5FDC715C}" srcOrd="5" destOrd="0" parTransId="{00AB8A84-FFBF-49CA-BF76-83C34C6D7868}" sibTransId="{47A114CE-1F3A-4063-8EC5-2F017C19B8ED}"/>
    <dgm:cxn modelId="{41BC61CB-4168-4CE7-B2FA-3C91D659928E}" type="presOf" srcId="{BDA44C10-E49D-415B-99CE-B332FA979CA2}" destId="{D90FA027-08C4-4474-95E7-EBBD228D5A75}" srcOrd="0" destOrd="2" presId="urn:microsoft.com/office/officeart/2005/8/layout/bList2#1"/>
    <dgm:cxn modelId="{845C514E-A8A8-40AA-B318-5BD39913A923}" srcId="{65137871-E372-429A-B49E-C0FBE9611970}" destId="{168E41EC-CBF0-42B3-AB35-256E1E182032}" srcOrd="0" destOrd="0" parTransId="{8CF8A243-9C63-4E25-8411-4F64D93BA329}" sibTransId="{F5E732CB-86EF-46EB-9376-D916A7D5C30E}"/>
    <dgm:cxn modelId="{8F310049-FE5D-47D9-9CA7-405C5AC50732}" srcId="{4B6ED953-AF06-4FCD-9E3A-481204EBB6F0}" destId="{88575F3B-479A-4273-9564-46BE90F8556F}" srcOrd="0" destOrd="0" parTransId="{8421D0D2-6CEC-4F20-B0EB-6E7543042111}" sibTransId="{6A013083-D3D2-4389-A27B-2C1710EB2731}"/>
    <dgm:cxn modelId="{A96DBCF9-DC68-48BE-8D31-7010DA21FEA0}" type="presOf" srcId="{9132C909-DC78-4555-88CB-636C5D2561C1}" destId="{D1941B1B-1185-49BF-AAA1-5763BA2BF1FB}" srcOrd="0" destOrd="5" presId="urn:microsoft.com/office/officeart/2005/8/layout/bList2#1"/>
    <dgm:cxn modelId="{B9F972A5-EC0E-4C33-AA1D-163E99E1ED79}" type="presOf" srcId="{4B6ED953-AF06-4FCD-9E3A-481204EBB6F0}" destId="{99894E1A-90DC-490B-A49D-48AF65F33BD9}" srcOrd="0" destOrd="0" presId="urn:microsoft.com/office/officeart/2005/8/layout/bList2#1"/>
    <dgm:cxn modelId="{22FE859B-1259-46F9-B66B-3183FF584BA9}" srcId="{168E41EC-CBF0-42B3-AB35-256E1E182032}" destId="{3F4EEB0D-B71A-486C-88FE-3AEDC972DFCF}" srcOrd="3" destOrd="0" parTransId="{3675E8C9-4A17-46E4-937B-51A8715652C6}" sibTransId="{D880125A-106E-4F87-AE3B-93D1AB3E9826}"/>
    <dgm:cxn modelId="{EAB6E481-5964-4188-9BBE-C0267D40F212}" type="presOf" srcId="{168E41EC-CBF0-42B3-AB35-256E1E182032}" destId="{05451090-34C1-4821-B65A-357E11A9AF64}" srcOrd="1" destOrd="0" presId="urn:microsoft.com/office/officeart/2005/8/layout/bList2#1"/>
    <dgm:cxn modelId="{20416E44-1C5B-4AD6-A4BD-960D46962C36}" type="presOf" srcId="{955A22E5-6D58-4C40-A586-A6AF426F8290}" destId="{D1941B1B-1185-49BF-AAA1-5763BA2BF1FB}" srcOrd="0" destOrd="2" presId="urn:microsoft.com/office/officeart/2005/8/layout/bList2#1"/>
    <dgm:cxn modelId="{ABAC3D6A-47EA-4E83-B8F9-4B3E169E0BCE}" srcId="{168E41EC-CBF0-42B3-AB35-256E1E182032}" destId="{4EAD5B41-65C0-447E-AA46-899C088D3145}" srcOrd="6" destOrd="0" parTransId="{82B124F4-8BF0-483F-8565-4DAEC9EF58CC}" sibTransId="{525F30AC-E302-4986-B6D6-044B0E34A3F7}"/>
    <dgm:cxn modelId="{FEED359F-9DC7-4F5F-9325-89DB8B4C445A}" srcId="{168E41EC-CBF0-42B3-AB35-256E1E182032}" destId="{37DC8D1A-2476-4EFA-9A68-3F01A20CAB1D}" srcOrd="4" destOrd="0" parTransId="{EC2FEFEF-F8E8-4057-8F5B-22865CADC619}" sibTransId="{D3A6BE1E-EFD2-4DB4-A7F6-AF2D6991E2DD}"/>
    <dgm:cxn modelId="{FB0D2A8E-036A-454B-90A6-55E5C5D259AE}" type="presOf" srcId="{A90A2F1C-5407-443E-B35C-2895A0857CBB}" destId="{D1941B1B-1185-49BF-AAA1-5763BA2BF1FB}" srcOrd="0" destOrd="1" presId="urn:microsoft.com/office/officeart/2005/8/layout/bList2#1"/>
    <dgm:cxn modelId="{6D5BE5B2-5A4E-4732-A811-773D837FBCDD}" srcId="{4B6ED953-AF06-4FCD-9E3A-481204EBB6F0}" destId="{FF299093-82A1-4BA2-BBE5-BA3029A2FBA4}" srcOrd="6" destOrd="0" parTransId="{7E03A17B-B4E9-4D21-99D7-B6B758EB2E6C}" sibTransId="{598727F8-005D-495B-BEC5-8B1B40672570}"/>
    <dgm:cxn modelId="{04100EF4-2943-4465-9245-CDEB36163873}" type="presOf" srcId="{168E41EC-CBF0-42B3-AB35-256E1E182032}" destId="{853EDA68-6481-443B-9932-E07AE4B5B360}" srcOrd="0" destOrd="0" presId="urn:microsoft.com/office/officeart/2005/8/layout/bList2#1"/>
    <dgm:cxn modelId="{6C813F6F-6CA4-435D-BBEE-DC6D13AE15D9}" srcId="{168E41EC-CBF0-42B3-AB35-256E1E182032}" destId="{BDA44C10-E49D-415B-99CE-B332FA979CA2}" srcOrd="2" destOrd="0" parTransId="{BD906037-FE92-4EE9-8495-28F5CE30C1DA}" sibTransId="{D775173B-F8E1-45AE-BA5D-3B2BBC69BD66}"/>
    <dgm:cxn modelId="{3D1184B7-5E6B-40D1-B325-A62A818C146B}" type="presOf" srcId="{88575F3B-479A-4273-9564-46BE90F8556F}" destId="{D1941B1B-1185-49BF-AAA1-5763BA2BF1FB}" srcOrd="0" destOrd="0" presId="urn:microsoft.com/office/officeart/2005/8/layout/bList2#1"/>
    <dgm:cxn modelId="{46A0DD55-974D-46B4-91F2-03C2173CB7E6}" type="presOf" srcId="{91A4E680-38A6-4569-891D-E821ECF1058C}" destId="{D1941B1B-1185-49BF-AAA1-5763BA2BF1FB}" srcOrd="0" destOrd="3" presId="urn:microsoft.com/office/officeart/2005/8/layout/bList2#1"/>
    <dgm:cxn modelId="{5C56FBF8-575C-4A3A-9ABA-FA6927787101}" type="presParOf" srcId="{B56A0E92-CD17-40CF-87F0-32FCCD61A7E3}" destId="{4E8A9D5E-8EC2-4B0A-B7E2-81CC82438398}" srcOrd="0" destOrd="0" presId="urn:microsoft.com/office/officeart/2005/8/layout/bList2#1"/>
    <dgm:cxn modelId="{2D3BEAB4-225A-4B3F-BED4-5A9325693CA6}" type="presParOf" srcId="{4E8A9D5E-8EC2-4B0A-B7E2-81CC82438398}" destId="{D90FA027-08C4-4474-95E7-EBBD228D5A75}" srcOrd="0" destOrd="0" presId="urn:microsoft.com/office/officeart/2005/8/layout/bList2#1"/>
    <dgm:cxn modelId="{F37B065B-B24D-4825-B634-3F7F577BF8F7}" type="presParOf" srcId="{4E8A9D5E-8EC2-4B0A-B7E2-81CC82438398}" destId="{853EDA68-6481-443B-9932-E07AE4B5B360}" srcOrd="1" destOrd="0" presId="urn:microsoft.com/office/officeart/2005/8/layout/bList2#1"/>
    <dgm:cxn modelId="{69C559BE-82F6-42AF-9261-28E2604E04CE}" type="presParOf" srcId="{4E8A9D5E-8EC2-4B0A-B7E2-81CC82438398}" destId="{05451090-34C1-4821-B65A-357E11A9AF64}" srcOrd="2" destOrd="0" presId="urn:microsoft.com/office/officeart/2005/8/layout/bList2#1"/>
    <dgm:cxn modelId="{1CFAC2CE-C840-4A68-A144-97ABE98F9C40}" type="presParOf" srcId="{4E8A9D5E-8EC2-4B0A-B7E2-81CC82438398}" destId="{1BEF51B7-37FD-4180-A54D-77FDF0B233B1}" srcOrd="3" destOrd="0" presId="urn:microsoft.com/office/officeart/2005/8/layout/bList2#1"/>
    <dgm:cxn modelId="{E09DD769-AE38-4B90-A2C9-FEB1206CA037}" type="presParOf" srcId="{B56A0E92-CD17-40CF-87F0-32FCCD61A7E3}" destId="{66612C78-29D6-4776-81E7-1A166646D57A}" srcOrd="1" destOrd="0" presId="urn:microsoft.com/office/officeart/2005/8/layout/bList2#1"/>
    <dgm:cxn modelId="{2B76210E-B59F-4271-BDE1-A4B7A2B7ED81}" type="presParOf" srcId="{B56A0E92-CD17-40CF-87F0-32FCCD61A7E3}" destId="{0E138F6F-78AE-4847-BF66-D263F51C2A00}" srcOrd="2" destOrd="0" presId="urn:microsoft.com/office/officeart/2005/8/layout/bList2#1"/>
    <dgm:cxn modelId="{69F48802-4FD6-4A35-9AD3-29B7647981B0}" type="presParOf" srcId="{0E138F6F-78AE-4847-BF66-D263F51C2A00}" destId="{D1941B1B-1185-49BF-AAA1-5763BA2BF1FB}" srcOrd="0" destOrd="0" presId="urn:microsoft.com/office/officeart/2005/8/layout/bList2#1"/>
    <dgm:cxn modelId="{25C1F982-F88D-4CF8-8D3E-6AA1DC1BBBBA}" type="presParOf" srcId="{0E138F6F-78AE-4847-BF66-D263F51C2A00}" destId="{99894E1A-90DC-490B-A49D-48AF65F33BD9}" srcOrd="1" destOrd="0" presId="urn:microsoft.com/office/officeart/2005/8/layout/bList2#1"/>
    <dgm:cxn modelId="{57BFB6AC-7C03-4C4D-9990-11149E9F60DE}" type="presParOf" srcId="{0E138F6F-78AE-4847-BF66-D263F51C2A00}" destId="{3F2CC6A0-FE0D-49A3-965F-014CF4F68F4F}" srcOrd="2" destOrd="0" presId="urn:microsoft.com/office/officeart/2005/8/layout/bList2#1"/>
    <dgm:cxn modelId="{60C48BFA-5E33-4896-9029-64D2BBA7B7CB}" type="presParOf" srcId="{0E138F6F-78AE-4847-BF66-D263F51C2A00}" destId="{C8CECA6B-D5E7-483C-8E9C-5E7367BF718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EB7B2B-42A8-4C5D-8C2D-5A2735601D0F}" type="doc">
      <dgm:prSet loTypeId="urn:microsoft.com/office/officeart/2005/8/layout/cycle6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BF422F-01FD-436D-853D-B490E4D443A1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کاهش موانع محيطي</a:t>
          </a:r>
          <a:endParaRPr lang="en-US" dirty="0"/>
        </a:p>
      </dgm:t>
    </dgm:pt>
    <dgm:pt modelId="{9C6917C1-F10F-4AF9-9B61-C8B4313A407F}" type="parTrans" cxnId="{43B5F701-3D5A-43CA-A4D9-A9F14E2B67CC}">
      <dgm:prSet/>
      <dgm:spPr/>
      <dgm:t>
        <a:bodyPr/>
        <a:lstStyle/>
        <a:p>
          <a:endParaRPr lang="en-US"/>
        </a:p>
      </dgm:t>
    </dgm:pt>
    <dgm:pt modelId="{E53FA591-B15D-4141-BA0F-61F57248F646}" type="sibTrans" cxnId="{43B5F701-3D5A-43CA-A4D9-A9F14E2B67CC}">
      <dgm:prSet/>
      <dgm:spPr/>
      <dgm:t>
        <a:bodyPr/>
        <a:lstStyle/>
        <a:p>
          <a:endParaRPr lang="en-US"/>
        </a:p>
      </dgm:t>
    </dgm:pt>
    <dgm:pt modelId="{38BB4EE4-7940-4E13-91BE-8E3F2AA0F87C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غلبه بر تفاوتهاي فردي</a:t>
          </a:r>
          <a:endParaRPr lang="en-US" dirty="0"/>
        </a:p>
      </dgm:t>
    </dgm:pt>
    <dgm:pt modelId="{0842EB74-C3B2-42A5-97E2-79A98E46AACE}" type="parTrans" cxnId="{8671D21D-15BD-4788-8588-CA108D7CA871}">
      <dgm:prSet/>
      <dgm:spPr/>
      <dgm:t>
        <a:bodyPr/>
        <a:lstStyle/>
        <a:p>
          <a:endParaRPr lang="en-US"/>
        </a:p>
      </dgm:t>
    </dgm:pt>
    <dgm:pt modelId="{C44F2D53-07DE-411A-B7C6-D228531E5FAF}" type="sibTrans" cxnId="{8671D21D-15BD-4788-8588-CA108D7CA871}">
      <dgm:prSet/>
      <dgm:spPr/>
      <dgm:t>
        <a:bodyPr/>
        <a:lstStyle/>
        <a:p>
          <a:endParaRPr lang="en-US"/>
        </a:p>
      </dgm:t>
    </dgm:pt>
    <dgm:pt modelId="{EE3DD90F-D89B-4A3A-9240-C78689142F6D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تقويت حس همدلي و همدردي</a:t>
          </a:r>
          <a:endParaRPr lang="en-US" dirty="0"/>
        </a:p>
      </dgm:t>
    </dgm:pt>
    <dgm:pt modelId="{B3E4AF73-EFD5-4D71-920D-9FCF9E065178}" type="parTrans" cxnId="{8ADF2141-5DC1-41B1-94D2-71DD064CF3DD}">
      <dgm:prSet/>
      <dgm:spPr/>
      <dgm:t>
        <a:bodyPr/>
        <a:lstStyle/>
        <a:p>
          <a:endParaRPr lang="en-US"/>
        </a:p>
      </dgm:t>
    </dgm:pt>
    <dgm:pt modelId="{261A327C-E542-4C2C-83E3-A7BF8A705448}" type="sibTrans" cxnId="{8ADF2141-5DC1-41B1-94D2-71DD064CF3DD}">
      <dgm:prSet/>
      <dgm:spPr/>
      <dgm:t>
        <a:bodyPr/>
        <a:lstStyle/>
        <a:p>
          <a:endParaRPr lang="en-US"/>
        </a:p>
      </dgm:t>
    </dgm:pt>
    <dgm:pt modelId="{E12EE8F3-9DA5-4E9E-ABDB-7580B0893ED8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غلبه بر بي تفاوتي</a:t>
          </a:r>
          <a:endParaRPr lang="en-US" dirty="0"/>
        </a:p>
      </dgm:t>
    </dgm:pt>
    <dgm:pt modelId="{EC40786D-454D-424A-A5D4-33CF3A69B39A}" type="parTrans" cxnId="{471C8BE2-1267-4A15-8FCE-FF0F2BE6A3EC}">
      <dgm:prSet/>
      <dgm:spPr/>
      <dgm:t>
        <a:bodyPr/>
        <a:lstStyle/>
        <a:p>
          <a:endParaRPr lang="en-US"/>
        </a:p>
      </dgm:t>
    </dgm:pt>
    <dgm:pt modelId="{5880DCB0-A274-4956-894B-7534D96382D9}" type="sibTrans" cxnId="{471C8BE2-1267-4A15-8FCE-FF0F2BE6A3EC}">
      <dgm:prSet/>
      <dgm:spPr/>
      <dgm:t>
        <a:bodyPr/>
        <a:lstStyle/>
        <a:p>
          <a:endParaRPr lang="en-US"/>
        </a:p>
      </dgm:t>
    </dgm:pt>
    <dgm:pt modelId="{513CF3EF-ED74-407E-B373-3AFC35480BA2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غلبه بر اختلافات</a:t>
          </a:r>
          <a:endParaRPr lang="en-US" dirty="0"/>
        </a:p>
      </dgm:t>
    </dgm:pt>
    <dgm:pt modelId="{BE0AC020-00A6-46D5-A66D-DB8EB7ACC408}" type="parTrans" cxnId="{86782AF8-6474-4A04-AB79-2A73C5666627}">
      <dgm:prSet/>
      <dgm:spPr/>
      <dgm:t>
        <a:bodyPr/>
        <a:lstStyle/>
        <a:p>
          <a:endParaRPr lang="en-US"/>
        </a:p>
      </dgm:t>
    </dgm:pt>
    <dgm:pt modelId="{5C3726F2-07D0-4B6A-A252-F8D71127F768}" type="sibTrans" cxnId="{86782AF8-6474-4A04-AB79-2A73C5666627}">
      <dgm:prSet/>
      <dgm:spPr/>
      <dgm:t>
        <a:bodyPr/>
        <a:lstStyle/>
        <a:p>
          <a:endParaRPr lang="en-US"/>
        </a:p>
      </dgm:t>
    </dgm:pt>
    <dgm:pt modelId="{3EC74E87-11FB-4596-82F3-3C305C2E8831}" type="pres">
      <dgm:prSet presAssocID="{87EB7B2B-42A8-4C5D-8C2D-5A2735601D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1163A-7BE6-4310-B1BF-B3940BA9BF4B}" type="pres">
      <dgm:prSet presAssocID="{87BF422F-01FD-436D-853D-B490E4D443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3A81F-EA82-4C57-813C-90DF62DD6D30}" type="pres">
      <dgm:prSet presAssocID="{87BF422F-01FD-436D-853D-B490E4D443A1}" presName="spNode" presStyleCnt="0"/>
      <dgm:spPr/>
    </dgm:pt>
    <dgm:pt modelId="{7997EAC2-DF84-4DC7-BAE3-CB961B2C24BB}" type="pres">
      <dgm:prSet presAssocID="{E53FA591-B15D-4141-BA0F-61F57248F64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0768A28-B688-4F8F-B8B7-BE60F13ACCED}" type="pres">
      <dgm:prSet presAssocID="{38BB4EE4-7940-4E13-91BE-8E3F2AA0F8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F6A2F-8852-45EE-8B6C-BED03A7AB53E}" type="pres">
      <dgm:prSet presAssocID="{38BB4EE4-7940-4E13-91BE-8E3F2AA0F87C}" presName="spNode" presStyleCnt="0"/>
      <dgm:spPr/>
    </dgm:pt>
    <dgm:pt modelId="{6F081C90-176D-45D2-A3B4-A544DA7CC83A}" type="pres">
      <dgm:prSet presAssocID="{C44F2D53-07DE-411A-B7C6-D228531E5FA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ED2FA6-D99F-4CF9-BE74-799062A6462C}" type="pres">
      <dgm:prSet presAssocID="{EE3DD90F-D89B-4A3A-9240-C78689142F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31A12-E19C-4B66-983C-4CDDE359DD75}" type="pres">
      <dgm:prSet presAssocID="{EE3DD90F-D89B-4A3A-9240-C78689142F6D}" presName="spNode" presStyleCnt="0"/>
      <dgm:spPr/>
    </dgm:pt>
    <dgm:pt modelId="{9E782AE4-11C0-44FF-9B5E-895BA43E7140}" type="pres">
      <dgm:prSet presAssocID="{261A327C-E542-4C2C-83E3-A7BF8A70544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00D04E9-DC6C-4B82-82A5-1989C4CED00F}" type="pres">
      <dgm:prSet presAssocID="{E12EE8F3-9DA5-4E9E-ABDB-7580B0893E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C289-D2A6-43B3-9B1B-E849B070DED0}" type="pres">
      <dgm:prSet presAssocID="{E12EE8F3-9DA5-4E9E-ABDB-7580B0893ED8}" presName="spNode" presStyleCnt="0"/>
      <dgm:spPr/>
    </dgm:pt>
    <dgm:pt modelId="{8FB6E8E2-3EF9-42E8-B5C8-6D17B5F08059}" type="pres">
      <dgm:prSet presAssocID="{5880DCB0-A274-4956-894B-7534D96382D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01E20B7-A5EF-4689-B30B-345B550D278D}" type="pres">
      <dgm:prSet presAssocID="{513CF3EF-ED74-407E-B373-3AFC35480B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9FB84-47B8-445E-AB15-97B03ECDBBCE}" type="pres">
      <dgm:prSet presAssocID="{513CF3EF-ED74-407E-B373-3AFC35480BA2}" presName="spNode" presStyleCnt="0"/>
      <dgm:spPr/>
    </dgm:pt>
    <dgm:pt modelId="{F8344508-FCD1-491C-9E8C-1A5D110141D5}" type="pres">
      <dgm:prSet presAssocID="{5C3726F2-07D0-4B6A-A252-F8D71127F76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72AB097-E2D0-4578-9927-BF32D1BD71B9}" type="presOf" srcId="{EE3DD90F-D89B-4A3A-9240-C78689142F6D}" destId="{DCED2FA6-D99F-4CF9-BE74-799062A6462C}" srcOrd="0" destOrd="0" presId="urn:microsoft.com/office/officeart/2005/8/layout/cycle6"/>
    <dgm:cxn modelId="{DE4E1D67-05ED-497E-BAB6-5CE49AA500AB}" type="presOf" srcId="{E53FA591-B15D-4141-BA0F-61F57248F646}" destId="{7997EAC2-DF84-4DC7-BAE3-CB961B2C24BB}" srcOrd="0" destOrd="0" presId="urn:microsoft.com/office/officeart/2005/8/layout/cycle6"/>
    <dgm:cxn modelId="{DBBC8CCE-9076-4CEA-9783-114648BD8D18}" type="presOf" srcId="{5C3726F2-07D0-4B6A-A252-F8D71127F768}" destId="{F8344508-FCD1-491C-9E8C-1A5D110141D5}" srcOrd="0" destOrd="0" presId="urn:microsoft.com/office/officeart/2005/8/layout/cycle6"/>
    <dgm:cxn modelId="{640C55C0-9403-4C76-9A7B-525C421A3C8A}" type="presOf" srcId="{38BB4EE4-7940-4E13-91BE-8E3F2AA0F87C}" destId="{30768A28-B688-4F8F-B8B7-BE60F13ACCED}" srcOrd="0" destOrd="0" presId="urn:microsoft.com/office/officeart/2005/8/layout/cycle6"/>
    <dgm:cxn modelId="{86782AF8-6474-4A04-AB79-2A73C5666627}" srcId="{87EB7B2B-42A8-4C5D-8C2D-5A2735601D0F}" destId="{513CF3EF-ED74-407E-B373-3AFC35480BA2}" srcOrd="4" destOrd="0" parTransId="{BE0AC020-00A6-46D5-A66D-DB8EB7ACC408}" sibTransId="{5C3726F2-07D0-4B6A-A252-F8D71127F768}"/>
    <dgm:cxn modelId="{8ADF2141-5DC1-41B1-94D2-71DD064CF3DD}" srcId="{87EB7B2B-42A8-4C5D-8C2D-5A2735601D0F}" destId="{EE3DD90F-D89B-4A3A-9240-C78689142F6D}" srcOrd="2" destOrd="0" parTransId="{B3E4AF73-EFD5-4D71-920D-9FCF9E065178}" sibTransId="{261A327C-E542-4C2C-83E3-A7BF8A705448}"/>
    <dgm:cxn modelId="{6DBF88D6-2898-4699-8652-F002E6800877}" type="presOf" srcId="{E12EE8F3-9DA5-4E9E-ABDB-7580B0893ED8}" destId="{800D04E9-DC6C-4B82-82A5-1989C4CED00F}" srcOrd="0" destOrd="0" presId="urn:microsoft.com/office/officeart/2005/8/layout/cycle6"/>
    <dgm:cxn modelId="{7E006C71-5509-4454-A055-5A7C846782AD}" type="presOf" srcId="{261A327C-E542-4C2C-83E3-A7BF8A705448}" destId="{9E782AE4-11C0-44FF-9B5E-895BA43E7140}" srcOrd="0" destOrd="0" presId="urn:microsoft.com/office/officeart/2005/8/layout/cycle6"/>
    <dgm:cxn modelId="{471C8BE2-1267-4A15-8FCE-FF0F2BE6A3EC}" srcId="{87EB7B2B-42A8-4C5D-8C2D-5A2735601D0F}" destId="{E12EE8F3-9DA5-4E9E-ABDB-7580B0893ED8}" srcOrd="3" destOrd="0" parTransId="{EC40786D-454D-424A-A5D4-33CF3A69B39A}" sibTransId="{5880DCB0-A274-4956-894B-7534D96382D9}"/>
    <dgm:cxn modelId="{992B76E9-2290-44B2-947E-90DBFA12F441}" type="presOf" srcId="{87BF422F-01FD-436D-853D-B490E4D443A1}" destId="{8331163A-7BE6-4310-B1BF-B3940BA9BF4B}" srcOrd="0" destOrd="0" presId="urn:microsoft.com/office/officeart/2005/8/layout/cycle6"/>
    <dgm:cxn modelId="{8671D21D-15BD-4788-8588-CA108D7CA871}" srcId="{87EB7B2B-42A8-4C5D-8C2D-5A2735601D0F}" destId="{38BB4EE4-7940-4E13-91BE-8E3F2AA0F87C}" srcOrd="1" destOrd="0" parTransId="{0842EB74-C3B2-42A5-97E2-79A98E46AACE}" sibTransId="{C44F2D53-07DE-411A-B7C6-D228531E5FAF}"/>
    <dgm:cxn modelId="{80DB904F-497F-48C7-AB21-869B6E6F0F62}" type="presOf" srcId="{513CF3EF-ED74-407E-B373-3AFC35480BA2}" destId="{501E20B7-A5EF-4689-B30B-345B550D278D}" srcOrd="0" destOrd="0" presId="urn:microsoft.com/office/officeart/2005/8/layout/cycle6"/>
    <dgm:cxn modelId="{D0384568-C62B-4E8A-B810-84F412E5FD9A}" type="presOf" srcId="{C44F2D53-07DE-411A-B7C6-D228531E5FAF}" destId="{6F081C90-176D-45D2-A3B4-A544DA7CC83A}" srcOrd="0" destOrd="0" presId="urn:microsoft.com/office/officeart/2005/8/layout/cycle6"/>
    <dgm:cxn modelId="{06C7A8B3-01C7-4EB5-A45B-F3A25FA4918F}" type="presOf" srcId="{5880DCB0-A274-4956-894B-7534D96382D9}" destId="{8FB6E8E2-3EF9-42E8-B5C8-6D17B5F08059}" srcOrd="0" destOrd="0" presId="urn:microsoft.com/office/officeart/2005/8/layout/cycle6"/>
    <dgm:cxn modelId="{2351F68E-26B3-4C25-AC34-173490D9B122}" type="presOf" srcId="{87EB7B2B-42A8-4C5D-8C2D-5A2735601D0F}" destId="{3EC74E87-11FB-4596-82F3-3C305C2E8831}" srcOrd="0" destOrd="0" presId="urn:microsoft.com/office/officeart/2005/8/layout/cycle6"/>
    <dgm:cxn modelId="{43B5F701-3D5A-43CA-A4D9-A9F14E2B67CC}" srcId="{87EB7B2B-42A8-4C5D-8C2D-5A2735601D0F}" destId="{87BF422F-01FD-436D-853D-B490E4D443A1}" srcOrd="0" destOrd="0" parTransId="{9C6917C1-F10F-4AF9-9B61-C8B4313A407F}" sibTransId="{E53FA591-B15D-4141-BA0F-61F57248F646}"/>
    <dgm:cxn modelId="{E0E94B3A-2076-46C2-ACA8-B8E024095721}" type="presParOf" srcId="{3EC74E87-11FB-4596-82F3-3C305C2E8831}" destId="{8331163A-7BE6-4310-B1BF-B3940BA9BF4B}" srcOrd="0" destOrd="0" presId="urn:microsoft.com/office/officeart/2005/8/layout/cycle6"/>
    <dgm:cxn modelId="{6E513F32-17B4-4B7A-9C48-CE4C3B503CB3}" type="presParOf" srcId="{3EC74E87-11FB-4596-82F3-3C305C2E8831}" destId="{F0D3A81F-EA82-4C57-813C-90DF62DD6D30}" srcOrd="1" destOrd="0" presId="urn:microsoft.com/office/officeart/2005/8/layout/cycle6"/>
    <dgm:cxn modelId="{70529171-30B7-4889-91E3-B72CF3BEE87D}" type="presParOf" srcId="{3EC74E87-11FB-4596-82F3-3C305C2E8831}" destId="{7997EAC2-DF84-4DC7-BAE3-CB961B2C24BB}" srcOrd="2" destOrd="0" presId="urn:microsoft.com/office/officeart/2005/8/layout/cycle6"/>
    <dgm:cxn modelId="{27B01438-89EE-40F9-80A7-854E85889044}" type="presParOf" srcId="{3EC74E87-11FB-4596-82F3-3C305C2E8831}" destId="{30768A28-B688-4F8F-B8B7-BE60F13ACCED}" srcOrd="3" destOrd="0" presId="urn:microsoft.com/office/officeart/2005/8/layout/cycle6"/>
    <dgm:cxn modelId="{D9C67745-1D28-4F79-B6C7-52BB2CC1332E}" type="presParOf" srcId="{3EC74E87-11FB-4596-82F3-3C305C2E8831}" destId="{7C3F6A2F-8852-45EE-8B6C-BED03A7AB53E}" srcOrd="4" destOrd="0" presId="urn:microsoft.com/office/officeart/2005/8/layout/cycle6"/>
    <dgm:cxn modelId="{CFFE6C05-05D9-40EF-BD12-5EA9AFE9901B}" type="presParOf" srcId="{3EC74E87-11FB-4596-82F3-3C305C2E8831}" destId="{6F081C90-176D-45D2-A3B4-A544DA7CC83A}" srcOrd="5" destOrd="0" presId="urn:microsoft.com/office/officeart/2005/8/layout/cycle6"/>
    <dgm:cxn modelId="{4B5870FF-DB2A-4783-8EA2-64C0F54A59DD}" type="presParOf" srcId="{3EC74E87-11FB-4596-82F3-3C305C2E8831}" destId="{DCED2FA6-D99F-4CF9-BE74-799062A6462C}" srcOrd="6" destOrd="0" presId="urn:microsoft.com/office/officeart/2005/8/layout/cycle6"/>
    <dgm:cxn modelId="{02F0E4BB-E009-47D6-A622-623E10AED32E}" type="presParOf" srcId="{3EC74E87-11FB-4596-82F3-3C305C2E8831}" destId="{1EF31A12-E19C-4B66-983C-4CDDE359DD75}" srcOrd="7" destOrd="0" presId="urn:microsoft.com/office/officeart/2005/8/layout/cycle6"/>
    <dgm:cxn modelId="{C856031B-3DB1-4734-8402-DF99C55FCF82}" type="presParOf" srcId="{3EC74E87-11FB-4596-82F3-3C305C2E8831}" destId="{9E782AE4-11C0-44FF-9B5E-895BA43E7140}" srcOrd="8" destOrd="0" presId="urn:microsoft.com/office/officeart/2005/8/layout/cycle6"/>
    <dgm:cxn modelId="{490F1BB8-3F82-49A1-AA05-AD906CB32A9C}" type="presParOf" srcId="{3EC74E87-11FB-4596-82F3-3C305C2E8831}" destId="{800D04E9-DC6C-4B82-82A5-1989C4CED00F}" srcOrd="9" destOrd="0" presId="urn:microsoft.com/office/officeart/2005/8/layout/cycle6"/>
    <dgm:cxn modelId="{35A415C0-9ED9-4881-B029-F62296AA16D3}" type="presParOf" srcId="{3EC74E87-11FB-4596-82F3-3C305C2E8831}" destId="{0F3AC289-D2A6-43B3-9B1B-E849B070DED0}" srcOrd="10" destOrd="0" presId="urn:microsoft.com/office/officeart/2005/8/layout/cycle6"/>
    <dgm:cxn modelId="{C5FB5D26-F8EF-45A8-ACA9-2BB4B63FE0E3}" type="presParOf" srcId="{3EC74E87-11FB-4596-82F3-3C305C2E8831}" destId="{8FB6E8E2-3EF9-42E8-B5C8-6D17B5F08059}" srcOrd="11" destOrd="0" presId="urn:microsoft.com/office/officeart/2005/8/layout/cycle6"/>
    <dgm:cxn modelId="{7EA43406-0591-46EB-A537-57C4F5361A15}" type="presParOf" srcId="{3EC74E87-11FB-4596-82F3-3C305C2E8831}" destId="{501E20B7-A5EF-4689-B30B-345B550D278D}" srcOrd="12" destOrd="0" presId="urn:microsoft.com/office/officeart/2005/8/layout/cycle6"/>
    <dgm:cxn modelId="{49336434-A00A-4236-B3BF-263806C1643E}" type="presParOf" srcId="{3EC74E87-11FB-4596-82F3-3C305C2E8831}" destId="{EBA9FB84-47B8-445E-AB15-97B03ECDBBCE}" srcOrd="13" destOrd="0" presId="urn:microsoft.com/office/officeart/2005/8/layout/cycle6"/>
    <dgm:cxn modelId="{29A3B502-C792-4F9F-B19B-56D21796339A}" type="presParOf" srcId="{3EC74E87-11FB-4596-82F3-3C305C2E8831}" destId="{F8344508-FCD1-491C-9E8C-1A5D110141D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74B628-57BD-4A09-981A-E734A1C0B130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BC4951-6A00-4C7A-B063-693EF0205097}">
      <dgm:prSet phldrT="[Text]" custT="1"/>
      <dgm:spPr/>
      <dgm:t>
        <a:bodyPr/>
        <a:lstStyle/>
        <a:p>
          <a:r>
            <a:rPr lang="ar-SA" sz="1600" b="1" i="0" dirty="0" smtClean="0">
              <a:cs typeface="Titr" pitchFamily="2" charset="-78"/>
            </a:rPr>
            <a:t>ويژگي هاي ارتباطات موثر </a:t>
          </a:r>
          <a:endParaRPr lang="en-US" sz="1600" i="0" dirty="0"/>
        </a:p>
      </dgm:t>
    </dgm:pt>
    <dgm:pt modelId="{7C2D9210-2C73-4533-8795-E541F52AECB5}" type="parTrans" cxnId="{702D2163-6494-4628-B981-8391A4343AC4}">
      <dgm:prSet/>
      <dgm:spPr/>
      <dgm:t>
        <a:bodyPr/>
        <a:lstStyle/>
        <a:p>
          <a:endParaRPr lang="en-US"/>
        </a:p>
      </dgm:t>
    </dgm:pt>
    <dgm:pt modelId="{E7009508-D9FF-4DE4-953A-6ECF29DF4AC4}" type="sibTrans" cxnId="{702D2163-6494-4628-B981-8391A4343AC4}">
      <dgm:prSet/>
      <dgm:spPr/>
      <dgm:t>
        <a:bodyPr/>
        <a:lstStyle/>
        <a:p>
          <a:endParaRPr lang="en-US"/>
        </a:p>
      </dgm:t>
    </dgm:pt>
    <dgm:pt modelId="{461445A3-15CA-4A3D-865D-120DBF7EE070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۱-</a:t>
          </a:r>
          <a:r>
            <a:rPr lang="ar-SA" sz="1050" b="1" smtClean="0">
              <a:cs typeface="B Nazanin" pitchFamily="2" charset="-78"/>
            </a:rPr>
            <a:t>اصل هم سطح شدن</a:t>
          </a:r>
          <a:endParaRPr lang="en-US" sz="1050" dirty="0">
            <a:cs typeface="B Nazanin" pitchFamily="2" charset="-78"/>
          </a:endParaRPr>
        </a:p>
      </dgm:t>
    </dgm:pt>
    <dgm:pt modelId="{7B1C0DAE-1831-4956-95FD-0593E3E0FDEE}" type="parTrans" cxnId="{55978C32-3513-4B94-899D-241C5E95C1B5}">
      <dgm:prSet/>
      <dgm:spPr/>
      <dgm:t>
        <a:bodyPr/>
        <a:lstStyle/>
        <a:p>
          <a:endParaRPr lang="en-US"/>
        </a:p>
      </dgm:t>
    </dgm:pt>
    <dgm:pt modelId="{F3E3CDC5-56CC-47A9-A924-639EAB63E2B5}" type="sibTrans" cxnId="{55978C32-3513-4B94-899D-241C5E95C1B5}">
      <dgm:prSet/>
      <dgm:spPr/>
      <dgm:t>
        <a:bodyPr/>
        <a:lstStyle/>
        <a:p>
          <a:endParaRPr lang="en-US"/>
        </a:p>
      </dgm:t>
    </dgm:pt>
    <dgm:pt modelId="{5FA33D32-C075-48E1-8D3F-A89A3ECE2BCC}">
      <dgm:prSet phldrT="[Text]" custT="1"/>
      <dgm:spPr/>
      <dgm:t>
        <a:bodyPr/>
        <a:lstStyle/>
        <a:p>
          <a:r>
            <a:rPr lang="fa-IR" sz="1000" b="1" smtClean="0">
              <a:cs typeface="B Nazanin" pitchFamily="2" charset="-78"/>
            </a:rPr>
            <a:t>۲-</a:t>
          </a:r>
          <a:r>
            <a:rPr lang="ar-SA" sz="1000" b="1" smtClean="0">
              <a:cs typeface="B Nazanin" pitchFamily="2" charset="-78"/>
            </a:rPr>
            <a:t>اصل توجه به وجوه مشترک</a:t>
          </a:r>
          <a:endParaRPr lang="en-US" sz="1000" dirty="0">
            <a:cs typeface="B Nazanin" pitchFamily="2" charset="-78"/>
          </a:endParaRPr>
        </a:p>
      </dgm:t>
    </dgm:pt>
    <dgm:pt modelId="{E61C25A4-6C66-45C1-BC2D-DB2F2A4A5599}" type="parTrans" cxnId="{14F8BBA1-C71C-48B2-9F1C-3C372A5A5C76}">
      <dgm:prSet/>
      <dgm:spPr/>
      <dgm:t>
        <a:bodyPr/>
        <a:lstStyle/>
        <a:p>
          <a:endParaRPr lang="en-US"/>
        </a:p>
      </dgm:t>
    </dgm:pt>
    <dgm:pt modelId="{EBA74C8E-116C-4D00-9A13-8967E3956E30}" type="sibTrans" cxnId="{14F8BBA1-C71C-48B2-9F1C-3C372A5A5C76}">
      <dgm:prSet/>
      <dgm:spPr/>
      <dgm:t>
        <a:bodyPr/>
        <a:lstStyle/>
        <a:p>
          <a:endParaRPr lang="en-US"/>
        </a:p>
      </dgm:t>
    </dgm:pt>
    <dgm:pt modelId="{FB24722E-D171-47B0-BB03-5937D83C0BFE}">
      <dgm:prSet phldrT="[Text]" custT="1"/>
      <dgm:spPr/>
      <dgm:t>
        <a:bodyPr/>
        <a:lstStyle/>
        <a:p>
          <a:r>
            <a:rPr lang="fa-IR" sz="1000" b="1" smtClean="0">
              <a:cs typeface="B Nazanin" pitchFamily="2" charset="-78"/>
            </a:rPr>
            <a:t>۳-</a:t>
          </a:r>
          <a:r>
            <a:rPr lang="ar-SA" sz="1000" b="1" smtClean="0">
              <a:cs typeface="B Nazanin" pitchFamily="2" charset="-78"/>
            </a:rPr>
            <a:t>اصل توجه به راههای مختلف</a:t>
          </a:r>
          <a:endParaRPr lang="en-US" sz="1000" dirty="0">
            <a:cs typeface="B Nazanin" pitchFamily="2" charset="-78"/>
          </a:endParaRPr>
        </a:p>
      </dgm:t>
    </dgm:pt>
    <dgm:pt modelId="{0F20E3D9-E169-4064-A63E-40A6E4844835}" type="parTrans" cxnId="{D5E756F5-9F78-4A45-8DB4-2313F769AB2B}">
      <dgm:prSet/>
      <dgm:spPr/>
      <dgm:t>
        <a:bodyPr/>
        <a:lstStyle/>
        <a:p>
          <a:endParaRPr lang="en-US"/>
        </a:p>
      </dgm:t>
    </dgm:pt>
    <dgm:pt modelId="{8C9EBD19-49C1-4B74-AAA8-6C19A70398DA}" type="sibTrans" cxnId="{D5E756F5-9F78-4A45-8DB4-2313F769AB2B}">
      <dgm:prSet/>
      <dgm:spPr/>
      <dgm:t>
        <a:bodyPr/>
        <a:lstStyle/>
        <a:p>
          <a:endParaRPr lang="en-US"/>
        </a:p>
      </dgm:t>
    </dgm:pt>
    <dgm:pt modelId="{950F2570-E3D2-493E-B135-3174F8B5CF1A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۴-</a:t>
          </a:r>
          <a:r>
            <a:rPr lang="ar-SA" sz="1050" b="1" smtClean="0">
              <a:cs typeface="B Nazanin" pitchFamily="2" charset="-78"/>
            </a:rPr>
            <a:t>اصل انعطاف پذيری</a:t>
          </a:r>
          <a:endParaRPr lang="en-US" sz="1050" dirty="0">
            <a:cs typeface="B Nazanin" pitchFamily="2" charset="-78"/>
          </a:endParaRPr>
        </a:p>
      </dgm:t>
    </dgm:pt>
    <dgm:pt modelId="{C5C7C3B2-5221-440A-B8BF-50F0A3D084D8}" type="parTrans" cxnId="{048BC4C6-9B1C-4629-BD20-4F22E238CDFE}">
      <dgm:prSet/>
      <dgm:spPr/>
      <dgm:t>
        <a:bodyPr/>
        <a:lstStyle/>
        <a:p>
          <a:endParaRPr lang="en-US"/>
        </a:p>
      </dgm:t>
    </dgm:pt>
    <dgm:pt modelId="{F2950281-7B1B-4398-ACFA-36D91D554BC4}" type="sibTrans" cxnId="{048BC4C6-9B1C-4629-BD20-4F22E238CDFE}">
      <dgm:prSet/>
      <dgm:spPr/>
      <dgm:t>
        <a:bodyPr/>
        <a:lstStyle/>
        <a:p>
          <a:endParaRPr lang="en-US"/>
        </a:p>
      </dgm:t>
    </dgm:pt>
    <dgm:pt modelId="{144038E4-8AD1-454C-B1BE-50C149470703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۱۳-</a:t>
          </a:r>
          <a:r>
            <a:rPr lang="ar-SA" sz="1050" b="1" smtClean="0">
              <a:cs typeface="B Nazanin" pitchFamily="2" charset="-78"/>
            </a:rPr>
            <a:t>اصل متقاعد سازی </a:t>
          </a:r>
          <a:endParaRPr lang="en-US" sz="1050" dirty="0">
            <a:cs typeface="B Nazanin" pitchFamily="2" charset="-78"/>
          </a:endParaRPr>
        </a:p>
      </dgm:t>
    </dgm:pt>
    <dgm:pt modelId="{BE18D140-CAEF-4ED4-91D8-420C4F517CC2}" type="parTrans" cxnId="{BCB6CFDE-ECEA-4633-97DB-01A88B9AB743}">
      <dgm:prSet/>
      <dgm:spPr/>
      <dgm:t>
        <a:bodyPr/>
        <a:lstStyle/>
        <a:p>
          <a:endParaRPr lang="en-US"/>
        </a:p>
      </dgm:t>
    </dgm:pt>
    <dgm:pt modelId="{47F465FB-24B3-4CD6-AF23-338DC4D2A559}" type="sibTrans" cxnId="{BCB6CFDE-ECEA-4633-97DB-01A88B9AB743}">
      <dgm:prSet/>
      <dgm:spPr/>
      <dgm:t>
        <a:bodyPr/>
        <a:lstStyle/>
        <a:p>
          <a:endParaRPr lang="en-US"/>
        </a:p>
      </dgm:t>
    </dgm:pt>
    <dgm:pt modelId="{929460A6-69E9-4DD2-AB60-57BCB50A5D0E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۵- </a:t>
          </a:r>
          <a:r>
            <a:rPr lang="ar-SA" sz="1050" b="1" smtClean="0">
              <a:cs typeface="B Nazanin" pitchFamily="2" charset="-78"/>
            </a:rPr>
            <a:t>اصل همگام شدن</a:t>
          </a:r>
          <a:endParaRPr lang="en-US" sz="1050" dirty="0">
            <a:cs typeface="B Nazanin" pitchFamily="2" charset="-78"/>
          </a:endParaRPr>
        </a:p>
      </dgm:t>
    </dgm:pt>
    <dgm:pt modelId="{C50958E1-17B3-4654-AD2F-42E2E0788664}" type="parTrans" cxnId="{B90D1BF3-1C24-47DD-BEA8-EBA20314AEE6}">
      <dgm:prSet/>
      <dgm:spPr/>
      <dgm:t>
        <a:bodyPr/>
        <a:lstStyle/>
        <a:p>
          <a:endParaRPr lang="en-US"/>
        </a:p>
      </dgm:t>
    </dgm:pt>
    <dgm:pt modelId="{9AC22050-84D4-41FA-A910-17338967AFE2}" type="sibTrans" cxnId="{B90D1BF3-1C24-47DD-BEA8-EBA20314AEE6}">
      <dgm:prSet/>
      <dgm:spPr/>
      <dgm:t>
        <a:bodyPr/>
        <a:lstStyle/>
        <a:p>
          <a:endParaRPr lang="en-US"/>
        </a:p>
      </dgm:t>
    </dgm:pt>
    <dgm:pt modelId="{034966F4-6004-4612-889B-90ADD1EB041F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۶- </a:t>
          </a:r>
          <a:r>
            <a:rPr lang="ar-SA" sz="1050" b="1" smtClean="0">
              <a:cs typeface="B Nazanin" pitchFamily="2" charset="-78"/>
            </a:rPr>
            <a:t>اصل احترام متقابل</a:t>
          </a:r>
          <a:endParaRPr lang="en-US" sz="1050" dirty="0">
            <a:cs typeface="B Nazanin" pitchFamily="2" charset="-78"/>
          </a:endParaRPr>
        </a:p>
      </dgm:t>
    </dgm:pt>
    <dgm:pt modelId="{B935E5E4-E292-442E-A026-2CADA8518282}" type="parTrans" cxnId="{01BF5137-8737-4155-B3D1-5FF1C8872138}">
      <dgm:prSet/>
      <dgm:spPr/>
      <dgm:t>
        <a:bodyPr/>
        <a:lstStyle/>
        <a:p>
          <a:endParaRPr lang="en-US"/>
        </a:p>
      </dgm:t>
    </dgm:pt>
    <dgm:pt modelId="{63401681-D9E2-4360-BCC4-691B02A80E68}" type="sibTrans" cxnId="{01BF5137-8737-4155-B3D1-5FF1C8872138}">
      <dgm:prSet/>
      <dgm:spPr/>
      <dgm:t>
        <a:bodyPr/>
        <a:lstStyle/>
        <a:p>
          <a:endParaRPr lang="en-US"/>
        </a:p>
      </dgm:t>
    </dgm:pt>
    <dgm:pt modelId="{97F60E92-FC65-4376-B647-2E017E43D651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۷-</a:t>
          </a:r>
          <a:r>
            <a:rPr lang="ar-SA" sz="1050" b="1" smtClean="0">
              <a:cs typeface="B Nazanin" pitchFamily="2" charset="-78"/>
            </a:rPr>
            <a:t>اصل اطمينان</a:t>
          </a:r>
          <a:endParaRPr lang="en-US" sz="1050" dirty="0">
            <a:cs typeface="B Nazanin" pitchFamily="2" charset="-78"/>
          </a:endParaRPr>
        </a:p>
      </dgm:t>
    </dgm:pt>
    <dgm:pt modelId="{2D867B0F-CB4B-4960-9A20-6F96A4236AB3}" type="parTrans" cxnId="{B271CA07-15D7-47D6-8767-CBE9D627342F}">
      <dgm:prSet/>
      <dgm:spPr/>
      <dgm:t>
        <a:bodyPr/>
        <a:lstStyle/>
        <a:p>
          <a:endParaRPr lang="en-US"/>
        </a:p>
      </dgm:t>
    </dgm:pt>
    <dgm:pt modelId="{B7E0AEB3-62CD-4241-B370-C15CA6CA8755}" type="sibTrans" cxnId="{B271CA07-15D7-47D6-8767-CBE9D627342F}">
      <dgm:prSet/>
      <dgm:spPr/>
      <dgm:t>
        <a:bodyPr/>
        <a:lstStyle/>
        <a:p>
          <a:endParaRPr lang="en-US"/>
        </a:p>
      </dgm:t>
    </dgm:pt>
    <dgm:pt modelId="{AC71A9E7-6A87-4B02-853E-E3FFBAE92A82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۸- </a:t>
          </a:r>
          <a:r>
            <a:rPr lang="ar-SA" sz="1050" b="1" smtClean="0">
              <a:cs typeface="B Nazanin" pitchFamily="2" charset="-78"/>
            </a:rPr>
            <a:t>اصل تفاوتهای فردی</a:t>
          </a:r>
          <a:endParaRPr lang="en-US" sz="1050" dirty="0">
            <a:cs typeface="B Nazanin" pitchFamily="2" charset="-78"/>
          </a:endParaRPr>
        </a:p>
      </dgm:t>
    </dgm:pt>
    <dgm:pt modelId="{8869D8FB-40E4-460B-8A09-F2B986CB6B95}" type="parTrans" cxnId="{9A7ABB08-F394-4745-8191-29702C896768}">
      <dgm:prSet/>
      <dgm:spPr/>
      <dgm:t>
        <a:bodyPr/>
        <a:lstStyle/>
        <a:p>
          <a:endParaRPr lang="en-US"/>
        </a:p>
      </dgm:t>
    </dgm:pt>
    <dgm:pt modelId="{73ACDB0F-EE11-4F6B-B57F-19C3CC044353}" type="sibTrans" cxnId="{9A7ABB08-F394-4745-8191-29702C896768}">
      <dgm:prSet/>
      <dgm:spPr/>
      <dgm:t>
        <a:bodyPr/>
        <a:lstStyle/>
        <a:p>
          <a:endParaRPr lang="en-US"/>
        </a:p>
      </dgm:t>
    </dgm:pt>
    <dgm:pt modelId="{50B3073B-BF31-4160-AFDF-4F5B2CB36407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۹- </a:t>
          </a:r>
          <a:r>
            <a:rPr lang="ar-SA" sz="1050" b="1" smtClean="0">
              <a:cs typeface="B Nazanin" pitchFamily="2" charset="-78"/>
            </a:rPr>
            <a:t>اصل مقابله به مثل</a:t>
          </a:r>
          <a:endParaRPr lang="en-US" sz="1050" dirty="0">
            <a:cs typeface="B Nazanin" pitchFamily="2" charset="-78"/>
          </a:endParaRPr>
        </a:p>
      </dgm:t>
    </dgm:pt>
    <dgm:pt modelId="{E4B43410-466A-495B-AE7A-92851DA264B4}" type="parTrans" cxnId="{69189FDE-D0CB-4A5B-A40E-DE5922387D16}">
      <dgm:prSet/>
      <dgm:spPr/>
      <dgm:t>
        <a:bodyPr/>
        <a:lstStyle/>
        <a:p>
          <a:endParaRPr lang="en-US"/>
        </a:p>
      </dgm:t>
    </dgm:pt>
    <dgm:pt modelId="{E38C719B-77D0-4FF6-ACDD-91513A0DC63A}" type="sibTrans" cxnId="{69189FDE-D0CB-4A5B-A40E-DE5922387D16}">
      <dgm:prSet/>
      <dgm:spPr/>
      <dgm:t>
        <a:bodyPr/>
        <a:lstStyle/>
        <a:p>
          <a:endParaRPr lang="en-US"/>
        </a:p>
      </dgm:t>
    </dgm:pt>
    <dgm:pt modelId="{F99AA869-9127-46E1-A793-57BE013D845E}">
      <dgm:prSet phldrT="[Text]" custT="1"/>
      <dgm:spPr/>
      <dgm:t>
        <a:bodyPr/>
        <a:lstStyle/>
        <a:p>
          <a:r>
            <a:rPr lang="fa-IR" sz="1000" b="1" smtClean="0">
              <a:cs typeface="B Nazanin" pitchFamily="2" charset="-78"/>
            </a:rPr>
            <a:t>10-</a:t>
          </a:r>
          <a:r>
            <a:rPr lang="ar-SA" sz="1000" b="1" smtClean="0">
              <a:cs typeface="B Nazanin" pitchFamily="2" charset="-78"/>
            </a:rPr>
            <a:t>اصل توجه</a:t>
          </a:r>
          <a:r>
            <a:rPr lang="fa-IR" sz="1000" b="1" smtClean="0">
              <a:cs typeface="B Nazanin" pitchFamily="2" charset="-78"/>
            </a:rPr>
            <a:t> </a:t>
          </a:r>
          <a:r>
            <a:rPr lang="ar-SA" sz="1000" b="1" smtClean="0">
              <a:cs typeface="B Nazanin" pitchFamily="2" charset="-78"/>
            </a:rPr>
            <a:t>به</a:t>
          </a:r>
          <a:r>
            <a:rPr lang="fa-IR" sz="1000" b="1" smtClean="0">
              <a:cs typeface="B Nazanin" pitchFamily="2" charset="-78"/>
            </a:rPr>
            <a:t> </a:t>
          </a:r>
          <a:r>
            <a:rPr lang="ar-SA" sz="1000" b="1" smtClean="0">
              <a:cs typeface="B Nazanin" pitchFamily="2" charset="-78"/>
            </a:rPr>
            <a:t>حسهای مختلف </a:t>
          </a:r>
          <a:endParaRPr lang="en-US" sz="1000" dirty="0">
            <a:cs typeface="B Nazanin" pitchFamily="2" charset="-78"/>
          </a:endParaRPr>
        </a:p>
      </dgm:t>
    </dgm:pt>
    <dgm:pt modelId="{9A7F8DC8-7F62-49EF-8881-3F47DCDD6B23}" type="parTrans" cxnId="{3707DAA3-F08F-4E08-B526-709AE96797D4}">
      <dgm:prSet/>
      <dgm:spPr/>
      <dgm:t>
        <a:bodyPr/>
        <a:lstStyle/>
        <a:p>
          <a:endParaRPr lang="en-US"/>
        </a:p>
      </dgm:t>
    </dgm:pt>
    <dgm:pt modelId="{BEBFAABE-1BF8-4566-A6D8-62BF776F04B6}" type="sibTrans" cxnId="{3707DAA3-F08F-4E08-B526-709AE96797D4}">
      <dgm:prSet/>
      <dgm:spPr/>
      <dgm:t>
        <a:bodyPr/>
        <a:lstStyle/>
        <a:p>
          <a:endParaRPr lang="en-US"/>
        </a:p>
      </dgm:t>
    </dgm:pt>
    <dgm:pt modelId="{6A16AEA2-9E3B-4D5E-A7B0-CEA3CB457DCF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۱۱-</a:t>
          </a:r>
          <a:r>
            <a:rPr lang="ar-SA" sz="1050" b="1" smtClean="0">
              <a:cs typeface="B Nazanin" pitchFamily="2" charset="-78"/>
            </a:rPr>
            <a:t> اصل نفوذ کلام</a:t>
          </a:r>
          <a:endParaRPr lang="en-US" sz="1050" dirty="0">
            <a:cs typeface="B Nazanin" pitchFamily="2" charset="-78"/>
          </a:endParaRPr>
        </a:p>
      </dgm:t>
    </dgm:pt>
    <dgm:pt modelId="{1ADE962A-7D11-48AA-B288-5AF1815B50ED}" type="parTrans" cxnId="{5E1F8C31-C307-4BBC-8511-CC33650523BA}">
      <dgm:prSet/>
      <dgm:spPr/>
      <dgm:t>
        <a:bodyPr/>
        <a:lstStyle/>
        <a:p>
          <a:endParaRPr lang="en-US"/>
        </a:p>
      </dgm:t>
    </dgm:pt>
    <dgm:pt modelId="{C9085D0D-3D6F-497D-A572-4601101D5B08}" type="sibTrans" cxnId="{5E1F8C31-C307-4BBC-8511-CC33650523BA}">
      <dgm:prSet/>
      <dgm:spPr/>
      <dgm:t>
        <a:bodyPr/>
        <a:lstStyle/>
        <a:p>
          <a:endParaRPr lang="en-US"/>
        </a:p>
      </dgm:t>
    </dgm:pt>
    <dgm:pt modelId="{5E585A73-C5A9-4AAB-862D-83395E0FE467}">
      <dgm:prSet phldrT="[Text]" custT="1"/>
      <dgm:spPr/>
      <dgm:t>
        <a:bodyPr/>
        <a:lstStyle/>
        <a:p>
          <a:r>
            <a:rPr lang="fa-IR" sz="1000" b="1" smtClean="0">
              <a:cs typeface="B Nazanin" pitchFamily="2" charset="-78"/>
            </a:rPr>
            <a:t>۱۲-</a:t>
          </a:r>
          <a:r>
            <a:rPr lang="ar-SA" sz="1000" b="1" smtClean="0">
              <a:cs typeface="B Nazanin" pitchFamily="2" charset="-78"/>
            </a:rPr>
            <a:t>اصل کاهش مخالفت يا مقاومت</a:t>
          </a:r>
          <a:endParaRPr lang="en-US" sz="1000" dirty="0">
            <a:cs typeface="B Nazanin" pitchFamily="2" charset="-78"/>
          </a:endParaRPr>
        </a:p>
      </dgm:t>
    </dgm:pt>
    <dgm:pt modelId="{EEBBA0FE-CA42-43B5-A28C-C70D1B38DF72}" type="parTrans" cxnId="{CDF0616F-A650-4DFE-87B6-014B6DD660DE}">
      <dgm:prSet/>
      <dgm:spPr/>
      <dgm:t>
        <a:bodyPr/>
        <a:lstStyle/>
        <a:p>
          <a:endParaRPr lang="en-US"/>
        </a:p>
      </dgm:t>
    </dgm:pt>
    <dgm:pt modelId="{6EAF33DB-1105-428C-8A10-2827BC575209}" type="sibTrans" cxnId="{CDF0616F-A650-4DFE-87B6-014B6DD660DE}">
      <dgm:prSet/>
      <dgm:spPr/>
      <dgm:t>
        <a:bodyPr/>
        <a:lstStyle/>
        <a:p>
          <a:endParaRPr lang="en-US"/>
        </a:p>
      </dgm:t>
    </dgm:pt>
    <dgm:pt modelId="{AAB8142E-7F1F-442F-B546-F99C7C5E9DA0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۱۵-</a:t>
          </a:r>
          <a:r>
            <a:rPr lang="ar-SA" sz="1050" b="1" smtClean="0">
              <a:cs typeface="B Nazanin" pitchFamily="2" charset="-78"/>
            </a:rPr>
            <a:t>اصل</a:t>
          </a:r>
          <a:r>
            <a:rPr lang="fa-IR" sz="1050" b="1" smtClean="0">
              <a:cs typeface="B Nazanin" pitchFamily="2" charset="-78"/>
            </a:rPr>
            <a:t> </a:t>
          </a:r>
          <a:r>
            <a:rPr lang="ar-SA" sz="1050" b="1" smtClean="0">
              <a:cs typeface="B Nazanin" pitchFamily="2" charset="-78"/>
            </a:rPr>
            <a:t>گذشت و جوانمردی</a:t>
          </a:r>
          <a:endParaRPr lang="en-US" sz="1050" dirty="0">
            <a:cs typeface="B Nazanin" pitchFamily="2" charset="-78"/>
          </a:endParaRPr>
        </a:p>
      </dgm:t>
    </dgm:pt>
    <dgm:pt modelId="{F2BEAAB9-4996-462F-8309-BE3B0AEE362F}" type="parTrans" cxnId="{080BB001-FC7C-46A1-91EA-5168914620EA}">
      <dgm:prSet/>
      <dgm:spPr/>
      <dgm:t>
        <a:bodyPr/>
        <a:lstStyle/>
        <a:p>
          <a:endParaRPr lang="en-US"/>
        </a:p>
      </dgm:t>
    </dgm:pt>
    <dgm:pt modelId="{6576B318-D4D0-4C82-9FAC-27C35D01F84F}" type="sibTrans" cxnId="{080BB001-FC7C-46A1-91EA-5168914620EA}">
      <dgm:prSet/>
      <dgm:spPr/>
      <dgm:t>
        <a:bodyPr/>
        <a:lstStyle/>
        <a:p>
          <a:endParaRPr lang="en-US"/>
        </a:p>
      </dgm:t>
    </dgm:pt>
    <dgm:pt modelId="{33FC7ADB-FC1A-4443-B54A-2B27B7E28525}">
      <dgm:prSet phldrT="[Text]" custT="1"/>
      <dgm:spPr/>
      <dgm:t>
        <a:bodyPr/>
        <a:lstStyle/>
        <a:p>
          <a:r>
            <a:rPr lang="fa-IR" sz="1050" b="1" smtClean="0">
              <a:cs typeface="B Nazanin" pitchFamily="2" charset="-78"/>
            </a:rPr>
            <a:t>۱۴- </a:t>
          </a:r>
          <a:r>
            <a:rPr lang="ar-SA" sz="1050" b="1" smtClean="0">
              <a:cs typeface="B Nazanin" pitchFamily="2" charset="-78"/>
            </a:rPr>
            <a:t>اصل پذيرش پيام</a:t>
          </a:r>
          <a:endParaRPr lang="en-US" sz="1050" dirty="0">
            <a:cs typeface="B Nazanin" pitchFamily="2" charset="-78"/>
          </a:endParaRPr>
        </a:p>
      </dgm:t>
    </dgm:pt>
    <dgm:pt modelId="{8A7CD3C6-559D-4EAD-8C73-6559BAA45862}" type="parTrans" cxnId="{F7F5E268-C105-4DFB-9544-B135896ACE5E}">
      <dgm:prSet/>
      <dgm:spPr/>
      <dgm:t>
        <a:bodyPr/>
        <a:lstStyle/>
        <a:p>
          <a:endParaRPr lang="en-US"/>
        </a:p>
      </dgm:t>
    </dgm:pt>
    <dgm:pt modelId="{A333A88D-D240-4AEA-AB13-DB14C93C74C9}" type="sibTrans" cxnId="{F7F5E268-C105-4DFB-9544-B135896ACE5E}">
      <dgm:prSet/>
      <dgm:spPr/>
      <dgm:t>
        <a:bodyPr/>
        <a:lstStyle/>
        <a:p>
          <a:endParaRPr lang="en-US"/>
        </a:p>
      </dgm:t>
    </dgm:pt>
    <dgm:pt modelId="{4A68C261-83A7-4340-9262-29B2F11F0530}">
      <dgm:prSet phldrT="[Text]" custT="1"/>
      <dgm:spPr/>
      <dgm:t>
        <a:bodyPr/>
        <a:lstStyle/>
        <a:p>
          <a:r>
            <a:rPr lang="fa-IR" sz="1050" b="1" dirty="0" smtClean="0">
              <a:cs typeface="B Nazanin" pitchFamily="2" charset="-78"/>
            </a:rPr>
            <a:t>۱۶- </a:t>
          </a:r>
          <a:r>
            <a:rPr lang="ar-SA" sz="1050" b="1" dirty="0" smtClean="0">
              <a:cs typeface="B Nazanin" pitchFamily="2" charset="-78"/>
            </a:rPr>
            <a:t>اصل خوش اخلاقی </a:t>
          </a:r>
          <a:r>
            <a:rPr lang="fa-IR" sz="1050" b="1" dirty="0" smtClean="0">
              <a:cs typeface="B Nazanin" pitchFamily="2" charset="-78"/>
            </a:rPr>
            <a:t> </a:t>
          </a:r>
          <a:endParaRPr lang="en-US" sz="1050" dirty="0">
            <a:cs typeface="B Nazanin" pitchFamily="2" charset="-78"/>
          </a:endParaRPr>
        </a:p>
      </dgm:t>
    </dgm:pt>
    <dgm:pt modelId="{7541616A-9992-4A36-9E63-FB0F3F9EAF41}" type="parTrans" cxnId="{8757ADB7-B678-411A-AE89-A2CAA96A8E92}">
      <dgm:prSet/>
      <dgm:spPr/>
      <dgm:t>
        <a:bodyPr/>
        <a:lstStyle/>
        <a:p>
          <a:endParaRPr lang="en-US"/>
        </a:p>
      </dgm:t>
    </dgm:pt>
    <dgm:pt modelId="{082656B9-AA7C-4CE4-8BA1-37A1DF14FF21}" type="sibTrans" cxnId="{8757ADB7-B678-411A-AE89-A2CAA96A8E92}">
      <dgm:prSet/>
      <dgm:spPr/>
      <dgm:t>
        <a:bodyPr/>
        <a:lstStyle/>
        <a:p>
          <a:endParaRPr lang="en-US"/>
        </a:p>
      </dgm:t>
    </dgm:pt>
    <dgm:pt modelId="{2F92C24E-C8FA-4CC4-AE25-4B26B02C8B2F}" type="pres">
      <dgm:prSet presAssocID="{5C74B628-57BD-4A09-981A-E734A1C0B1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8416A-0EDE-47C0-9661-44B544016478}" type="pres">
      <dgm:prSet presAssocID="{B0BC4951-6A00-4C7A-B063-693EF0205097}" presName="centerShape" presStyleLbl="node0" presStyleIdx="0" presStyleCnt="1" custScaleX="206899" custScaleY="197046"/>
      <dgm:spPr/>
      <dgm:t>
        <a:bodyPr/>
        <a:lstStyle/>
        <a:p>
          <a:endParaRPr lang="en-US"/>
        </a:p>
      </dgm:t>
    </dgm:pt>
    <dgm:pt modelId="{22261F2D-4B9D-41D5-9235-A062362063F4}" type="pres">
      <dgm:prSet presAssocID="{7B1C0DAE-1831-4956-95FD-0593E3E0FDEE}" presName="Name9" presStyleLbl="parChTrans1D2" presStyleIdx="0" presStyleCnt="16"/>
      <dgm:spPr/>
      <dgm:t>
        <a:bodyPr/>
        <a:lstStyle/>
        <a:p>
          <a:endParaRPr lang="en-US"/>
        </a:p>
      </dgm:t>
    </dgm:pt>
    <dgm:pt modelId="{DEC70A11-31D5-4096-B8EB-1E9B496C9E7E}" type="pres">
      <dgm:prSet presAssocID="{7B1C0DAE-1831-4956-95FD-0593E3E0FDEE}" presName="connTx" presStyleLbl="parChTrans1D2" presStyleIdx="0" presStyleCnt="16"/>
      <dgm:spPr/>
      <dgm:t>
        <a:bodyPr/>
        <a:lstStyle/>
        <a:p>
          <a:endParaRPr lang="en-US"/>
        </a:p>
      </dgm:t>
    </dgm:pt>
    <dgm:pt modelId="{2E2D0E07-AE7D-446B-9CC3-6567D36E7F1F}" type="pres">
      <dgm:prSet presAssocID="{461445A3-15CA-4A3D-865D-120DBF7EE070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74105-9330-4F09-A3D3-1F40F32E5D48}" type="pres">
      <dgm:prSet presAssocID="{E61C25A4-6C66-45C1-BC2D-DB2F2A4A5599}" presName="Name9" presStyleLbl="parChTrans1D2" presStyleIdx="1" presStyleCnt="16"/>
      <dgm:spPr/>
      <dgm:t>
        <a:bodyPr/>
        <a:lstStyle/>
        <a:p>
          <a:endParaRPr lang="en-US"/>
        </a:p>
      </dgm:t>
    </dgm:pt>
    <dgm:pt modelId="{8490AB78-20A1-4FA8-B074-045E4C24EAD2}" type="pres">
      <dgm:prSet presAssocID="{E61C25A4-6C66-45C1-BC2D-DB2F2A4A5599}" presName="connTx" presStyleLbl="parChTrans1D2" presStyleIdx="1" presStyleCnt="16"/>
      <dgm:spPr/>
      <dgm:t>
        <a:bodyPr/>
        <a:lstStyle/>
        <a:p>
          <a:endParaRPr lang="en-US"/>
        </a:p>
      </dgm:t>
    </dgm:pt>
    <dgm:pt modelId="{DFAA2906-2666-43D4-9F2E-196C6B2C3845}" type="pres">
      <dgm:prSet presAssocID="{5FA33D32-C075-48E1-8D3F-A89A3ECE2BCC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62E82-F341-4235-8D8C-55AD2E7E570C}" type="pres">
      <dgm:prSet presAssocID="{0F20E3D9-E169-4064-A63E-40A6E4844835}" presName="Name9" presStyleLbl="parChTrans1D2" presStyleIdx="2" presStyleCnt="16"/>
      <dgm:spPr/>
      <dgm:t>
        <a:bodyPr/>
        <a:lstStyle/>
        <a:p>
          <a:endParaRPr lang="en-US"/>
        </a:p>
      </dgm:t>
    </dgm:pt>
    <dgm:pt modelId="{15F24FCB-6CF7-4457-87C4-7E4806219BAF}" type="pres">
      <dgm:prSet presAssocID="{0F20E3D9-E169-4064-A63E-40A6E4844835}" presName="connTx" presStyleLbl="parChTrans1D2" presStyleIdx="2" presStyleCnt="16"/>
      <dgm:spPr/>
      <dgm:t>
        <a:bodyPr/>
        <a:lstStyle/>
        <a:p>
          <a:endParaRPr lang="en-US"/>
        </a:p>
      </dgm:t>
    </dgm:pt>
    <dgm:pt modelId="{1E358014-95FB-4ABA-9A85-9BACE87AB0C2}" type="pres">
      <dgm:prSet presAssocID="{FB24722E-D171-47B0-BB03-5937D83C0BFE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994A3-075C-4970-A5EC-2B6D8A25839B}" type="pres">
      <dgm:prSet presAssocID="{C5C7C3B2-5221-440A-B8BF-50F0A3D084D8}" presName="Name9" presStyleLbl="parChTrans1D2" presStyleIdx="3" presStyleCnt="16"/>
      <dgm:spPr/>
      <dgm:t>
        <a:bodyPr/>
        <a:lstStyle/>
        <a:p>
          <a:endParaRPr lang="en-US"/>
        </a:p>
      </dgm:t>
    </dgm:pt>
    <dgm:pt modelId="{CAAC0886-8735-414C-A1E1-6E7930545F32}" type="pres">
      <dgm:prSet presAssocID="{C5C7C3B2-5221-440A-B8BF-50F0A3D084D8}" presName="connTx" presStyleLbl="parChTrans1D2" presStyleIdx="3" presStyleCnt="16"/>
      <dgm:spPr/>
      <dgm:t>
        <a:bodyPr/>
        <a:lstStyle/>
        <a:p>
          <a:endParaRPr lang="en-US"/>
        </a:p>
      </dgm:t>
    </dgm:pt>
    <dgm:pt modelId="{5EC116D8-2F8B-41B5-911D-C9035989ABDB}" type="pres">
      <dgm:prSet presAssocID="{950F2570-E3D2-493E-B135-3174F8B5CF1A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883D-3B38-448F-8941-483FD6089755}" type="pres">
      <dgm:prSet presAssocID="{C50958E1-17B3-4654-AD2F-42E2E0788664}" presName="Name9" presStyleLbl="parChTrans1D2" presStyleIdx="4" presStyleCnt="16"/>
      <dgm:spPr/>
      <dgm:t>
        <a:bodyPr/>
        <a:lstStyle/>
        <a:p>
          <a:endParaRPr lang="en-US"/>
        </a:p>
      </dgm:t>
    </dgm:pt>
    <dgm:pt modelId="{40E587A0-3A99-4E44-9B9E-0BA225F96084}" type="pres">
      <dgm:prSet presAssocID="{C50958E1-17B3-4654-AD2F-42E2E0788664}" presName="connTx" presStyleLbl="parChTrans1D2" presStyleIdx="4" presStyleCnt="16"/>
      <dgm:spPr/>
      <dgm:t>
        <a:bodyPr/>
        <a:lstStyle/>
        <a:p>
          <a:endParaRPr lang="en-US"/>
        </a:p>
      </dgm:t>
    </dgm:pt>
    <dgm:pt modelId="{FE1655AE-EB80-47BF-9E29-3F6CED83E730}" type="pres">
      <dgm:prSet presAssocID="{929460A6-69E9-4DD2-AB60-57BCB50A5D0E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D25F6-3F1A-41EC-823D-44F87C513AC4}" type="pres">
      <dgm:prSet presAssocID="{B935E5E4-E292-442E-A026-2CADA8518282}" presName="Name9" presStyleLbl="parChTrans1D2" presStyleIdx="5" presStyleCnt="16"/>
      <dgm:spPr/>
      <dgm:t>
        <a:bodyPr/>
        <a:lstStyle/>
        <a:p>
          <a:endParaRPr lang="en-US"/>
        </a:p>
      </dgm:t>
    </dgm:pt>
    <dgm:pt modelId="{63209817-F624-4F59-8F22-6FB2172729AD}" type="pres">
      <dgm:prSet presAssocID="{B935E5E4-E292-442E-A026-2CADA8518282}" presName="connTx" presStyleLbl="parChTrans1D2" presStyleIdx="5" presStyleCnt="16"/>
      <dgm:spPr/>
      <dgm:t>
        <a:bodyPr/>
        <a:lstStyle/>
        <a:p>
          <a:endParaRPr lang="en-US"/>
        </a:p>
      </dgm:t>
    </dgm:pt>
    <dgm:pt modelId="{998A93B7-9CDE-4B89-B705-18EF959F485F}" type="pres">
      <dgm:prSet presAssocID="{034966F4-6004-4612-889B-90ADD1EB041F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11FD6-4702-428B-A626-EDBEB776ACEF}" type="pres">
      <dgm:prSet presAssocID="{2D867B0F-CB4B-4960-9A20-6F96A4236AB3}" presName="Name9" presStyleLbl="parChTrans1D2" presStyleIdx="6" presStyleCnt="16"/>
      <dgm:spPr/>
      <dgm:t>
        <a:bodyPr/>
        <a:lstStyle/>
        <a:p>
          <a:endParaRPr lang="en-US"/>
        </a:p>
      </dgm:t>
    </dgm:pt>
    <dgm:pt modelId="{4731A513-01A1-4791-94F9-CAFB04284F52}" type="pres">
      <dgm:prSet presAssocID="{2D867B0F-CB4B-4960-9A20-6F96A4236AB3}" presName="connTx" presStyleLbl="parChTrans1D2" presStyleIdx="6" presStyleCnt="16"/>
      <dgm:spPr/>
      <dgm:t>
        <a:bodyPr/>
        <a:lstStyle/>
        <a:p>
          <a:endParaRPr lang="en-US"/>
        </a:p>
      </dgm:t>
    </dgm:pt>
    <dgm:pt modelId="{9BA55434-44F8-42DE-96DF-07E185FC2148}" type="pres">
      <dgm:prSet presAssocID="{97F60E92-FC65-4376-B647-2E017E43D651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EC28A-B00C-4D97-A7AC-5DA7607CEE4C}" type="pres">
      <dgm:prSet presAssocID="{8869D8FB-40E4-460B-8A09-F2B986CB6B95}" presName="Name9" presStyleLbl="parChTrans1D2" presStyleIdx="7" presStyleCnt="16"/>
      <dgm:spPr/>
      <dgm:t>
        <a:bodyPr/>
        <a:lstStyle/>
        <a:p>
          <a:endParaRPr lang="en-US"/>
        </a:p>
      </dgm:t>
    </dgm:pt>
    <dgm:pt modelId="{C9CBDFED-B333-4DC5-B20F-6515B9A4EDEE}" type="pres">
      <dgm:prSet presAssocID="{8869D8FB-40E4-460B-8A09-F2B986CB6B95}" presName="connTx" presStyleLbl="parChTrans1D2" presStyleIdx="7" presStyleCnt="16"/>
      <dgm:spPr/>
      <dgm:t>
        <a:bodyPr/>
        <a:lstStyle/>
        <a:p>
          <a:endParaRPr lang="en-US"/>
        </a:p>
      </dgm:t>
    </dgm:pt>
    <dgm:pt modelId="{5F69553C-E8F2-42ED-AA55-B7141EAEA1AF}" type="pres">
      <dgm:prSet presAssocID="{AC71A9E7-6A87-4B02-853E-E3FFBAE92A8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80FAF-222C-4BA9-B718-71CEA225445D}" type="pres">
      <dgm:prSet presAssocID="{E4B43410-466A-495B-AE7A-92851DA264B4}" presName="Name9" presStyleLbl="parChTrans1D2" presStyleIdx="8" presStyleCnt="16"/>
      <dgm:spPr/>
      <dgm:t>
        <a:bodyPr/>
        <a:lstStyle/>
        <a:p>
          <a:endParaRPr lang="en-US"/>
        </a:p>
      </dgm:t>
    </dgm:pt>
    <dgm:pt modelId="{E47A71B9-AA60-47D1-878B-A51E067B4699}" type="pres">
      <dgm:prSet presAssocID="{E4B43410-466A-495B-AE7A-92851DA264B4}" presName="connTx" presStyleLbl="parChTrans1D2" presStyleIdx="8" presStyleCnt="16"/>
      <dgm:spPr/>
      <dgm:t>
        <a:bodyPr/>
        <a:lstStyle/>
        <a:p>
          <a:endParaRPr lang="en-US"/>
        </a:p>
      </dgm:t>
    </dgm:pt>
    <dgm:pt modelId="{36F5FC89-50C2-46CD-9B60-1BD207B0CAD5}" type="pres">
      <dgm:prSet presAssocID="{50B3073B-BF31-4160-AFDF-4F5B2CB36407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763E6-D3A1-4A8F-9DE1-1CA21B3AF277}" type="pres">
      <dgm:prSet presAssocID="{9A7F8DC8-7F62-49EF-8881-3F47DCDD6B23}" presName="Name9" presStyleLbl="parChTrans1D2" presStyleIdx="9" presStyleCnt="16"/>
      <dgm:spPr/>
      <dgm:t>
        <a:bodyPr/>
        <a:lstStyle/>
        <a:p>
          <a:endParaRPr lang="en-US"/>
        </a:p>
      </dgm:t>
    </dgm:pt>
    <dgm:pt modelId="{9165C518-3E8E-4BA0-AC76-FE08F0593E6E}" type="pres">
      <dgm:prSet presAssocID="{9A7F8DC8-7F62-49EF-8881-3F47DCDD6B23}" presName="connTx" presStyleLbl="parChTrans1D2" presStyleIdx="9" presStyleCnt="16"/>
      <dgm:spPr/>
      <dgm:t>
        <a:bodyPr/>
        <a:lstStyle/>
        <a:p>
          <a:endParaRPr lang="en-US"/>
        </a:p>
      </dgm:t>
    </dgm:pt>
    <dgm:pt modelId="{38C5F2EE-93CC-4D3D-959D-9247C070CB26}" type="pres">
      <dgm:prSet presAssocID="{F99AA869-9127-46E1-A793-57BE013D845E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C89D4-448D-4164-940E-3CD28DDCE554}" type="pres">
      <dgm:prSet presAssocID="{1ADE962A-7D11-48AA-B288-5AF1815B50ED}" presName="Name9" presStyleLbl="parChTrans1D2" presStyleIdx="10" presStyleCnt="16"/>
      <dgm:spPr/>
      <dgm:t>
        <a:bodyPr/>
        <a:lstStyle/>
        <a:p>
          <a:endParaRPr lang="en-US"/>
        </a:p>
      </dgm:t>
    </dgm:pt>
    <dgm:pt modelId="{7F1A356A-AE23-42A8-8881-58510E35F961}" type="pres">
      <dgm:prSet presAssocID="{1ADE962A-7D11-48AA-B288-5AF1815B50ED}" presName="connTx" presStyleLbl="parChTrans1D2" presStyleIdx="10" presStyleCnt="16"/>
      <dgm:spPr/>
      <dgm:t>
        <a:bodyPr/>
        <a:lstStyle/>
        <a:p>
          <a:endParaRPr lang="en-US"/>
        </a:p>
      </dgm:t>
    </dgm:pt>
    <dgm:pt modelId="{FF8DBFBA-DF4D-41FC-86F9-AA0719C6AB43}" type="pres">
      <dgm:prSet presAssocID="{6A16AEA2-9E3B-4D5E-A7B0-CEA3CB457DCF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25C5D-4AE3-4688-9C18-0082EAA03907}" type="pres">
      <dgm:prSet presAssocID="{EEBBA0FE-CA42-43B5-A28C-C70D1B38DF72}" presName="Name9" presStyleLbl="parChTrans1D2" presStyleIdx="11" presStyleCnt="16"/>
      <dgm:spPr/>
      <dgm:t>
        <a:bodyPr/>
        <a:lstStyle/>
        <a:p>
          <a:endParaRPr lang="en-US"/>
        </a:p>
      </dgm:t>
    </dgm:pt>
    <dgm:pt modelId="{F119F125-DF46-45A5-AB85-956D2E41B54E}" type="pres">
      <dgm:prSet presAssocID="{EEBBA0FE-CA42-43B5-A28C-C70D1B38DF72}" presName="connTx" presStyleLbl="parChTrans1D2" presStyleIdx="11" presStyleCnt="16"/>
      <dgm:spPr/>
      <dgm:t>
        <a:bodyPr/>
        <a:lstStyle/>
        <a:p>
          <a:endParaRPr lang="en-US"/>
        </a:p>
      </dgm:t>
    </dgm:pt>
    <dgm:pt modelId="{3246F25B-0C40-44C7-B2E4-ECD32A322FED}" type="pres">
      <dgm:prSet presAssocID="{5E585A73-C5A9-4AAB-862D-83395E0FE467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A0A4-DE73-4A31-AE5C-8175A62C9520}" type="pres">
      <dgm:prSet presAssocID="{BE18D140-CAEF-4ED4-91D8-420C4F517CC2}" presName="Name9" presStyleLbl="parChTrans1D2" presStyleIdx="12" presStyleCnt="16"/>
      <dgm:spPr/>
      <dgm:t>
        <a:bodyPr/>
        <a:lstStyle/>
        <a:p>
          <a:endParaRPr lang="en-US"/>
        </a:p>
      </dgm:t>
    </dgm:pt>
    <dgm:pt modelId="{E9BDF055-7B9C-4E2E-8D30-2B3FAFC8BC79}" type="pres">
      <dgm:prSet presAssocID="{BE18D140-CAEF-4ED4-91D8-420C4F517CC2}" presName="connTx" presStyleLbl="parChTrans1D2" presStyleIdx="12" presStyleCnt="16"/>
      <dgm:spPr/>
      <dgm:t>
        <a:bodyPr/>
        <a:lstStyle/>
        <a:p>
          <a:endParaRPr lang="en-US"/>
        </a:p>
      </dgm:t>
    </dgm:pt>
    <dgm:pt modelId="{AB660749-37BC-4E36-A702-6789C1DA4D1A}" type="pres">
      <dgm:prSet presAssocID="{144038E4-8AD1-454C-B1BE-50C149470703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7D5D-364B-46E4-A748-25185E59A2B6}" type="pres">
      <dgm:prSet presAssocID="{8A7CD3C6-559D-4EAD-8C73-6559BAA45862}" presName="Name9" presStyleLbl="parChTrans1D2" presStyleIdx="13" presStyleCnt="16"/>
      <dgm:spPr/>
      <dgm:t>
        <a:bodyPr/>
        <a:lstStyle/>
        <a:p>
          <a:endParaRPr lang="en-US"/>
        </a:p>
      </dgm:t>
    </dgm:pt>
    <dgm:pt modelId="{8EA480A2-BF9C-492F-8F5A-F7AEDF571DB6}" type="pres">
      <dgm:prSet presAssocID="{8A7CD3C6-559D-4EAD-8C73-6559BAA45862}" presName="connTx" presStyleLbl="parChTrans1D2" presStyleIdx="13" presStyleCnt="16"/>
      <dgm:spPr/>
      <dgm:t>
        <a:bodyPr/>
        <a:lstStyle/>
        <a:p>
          <a:endParaRPr lang="en-US"/>
        </a:p>
      </dgm:t>
    </dgm:pt>
    <dgm:pt modelId="{3E8BE5E4-1FAD-4C2C-8E54-8FD7D040B9ED}" type="pres">
      <dgm:prSet presAssocID="{33FC7ADB-FC1A-4443-B54A-2B27B7E28525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DAF28-C615-494D-97BA-DE8388AD1C89}" type="pres">
      <dgm:prSet presAssocID="{F2BEAAB9-4996-462F-8309-BE3B0AEE362F}" presName="Name9" presStyleLbl="parChTrans1D2" presStyleIdx="14" presStyleCnt="16"/>
      <dgm:spPr/>
      <dgm:t>
        <a:bodyPr/>
        <a:lstStyle/>
        <a:p>
          <a:endParaRPr lang="en-US"/>
        </a:p>
      </dgm:t>
    </dgm:pt>
    <dgm:pt modelId="{BDFEEA50-D3AB-46F3-A275-536728A2BAAC}" type="pres">
      <dgm:prSet presAssocID="{F2BEAAB9-4996-462F-8309-BE3B0AEE362F}" presName="connTx" presStyleLbl="parChTrans1D2" presStyleIdx="14" presStyleCnt="16"/>
      <dgm:spPr/>
      <dgm:t>
        <a:bodyPr/>
        <a:lstStyle/>
        <a:p>
          <a:endParaRPr lang="en-US"/>
        </a:p>
      </dgm:t>
    </dgm:pt>
    <dgm:pt modelId="{E6B91B66-7BFB-46D0-93DA-A077E85369DF}" type="pres">
      <dgm:prSet presAssocID="{AAB8142E-7F1F-442F-B546-F99C7C5E9DA0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E283C-C01E-4DBC-9AC8-4DED6DAF0A3F}" type="pres">
      <dgm:prSet presAssocID="{7541616A-9992-4A36-9E63-FB0F3F9EAF41}" presName="Name9" presStyleLbl="parChTrans1D2" presStyleIdx="15" presStyleCnt="16"/>
      <dgm:spPr/>
      <dgm:t>
        <a:bodyPr/>
        <a:lstStyle/>
        <a:p>
          <a:endParaRPr lang="en-US"/>
        </a:p>
      </dgm:t>
    </dgm:pt>
    <dgm:pt modelId="{A140D0C2-AA78-4721-953B-82FCBD5FC9F3}" type="pres">
      <dgm:prSet presAssocID="{7541616A-9992-4A36-9E63-FB0F3F9EAF41}" presName="connTx" presStyleLbl="parChTrans1D2" presStyleIdx="15" presStyleCnt="16"/>
      <dgm:spPr/>
      <dgm:t>
        <a:bodyPr/>
        <a:lstStyle/>
        <a:p>
          <a:endParaRPr lang="en-US"/>
        </a:p>
      </dgm:t>
    </dgm:pt>
    <dgm:pt modelId="{90857E45-2A17-4A85-8A5C-DFD611AB4779}" type="pres">
      <dgm:prSet presAssocID="{4A68C261-83A7-4340-9262-29B2F11F0530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EA8EE-BA94-4F40-9763-10AB9813A398}" type="presOf" srcId="{4A68C261-83A7-4340-9262-29B2F11F0530}" destId="{90857E45-2A17-4A85-8A5C-DFD611AB4779}" srcOrd="0" destOrd="0" presId="urn:microsoft.com/office/officeart/2005/8/layout/radial1"/>
    <dgm:cxn modelId="{048BC4C6-9B1C-4629-BD20-4F22E238CDFE}" srcId="{B0BC4951-6A00-4C7A-B063-693EF0205097}" destId="{950F2570-E3D2-493E-B135-3174F8B5CF1A}" srcOrd="3" destOrd="0" parTransId="{C5C7C3B2-5221-440A-B8BF-50F0A3D084D8}" sibTransId="{F2950281-7B1B-4398-ACFA-36D91D554BC4}"/>
    <dgm:cxn modelId="{819B0349-3E09-4934-818B-9EAB4F8E01AA}" type="presOf" srcId="{7541616A-9992-4A36-9E63-FB0F3F9EAF41}" destId="{6DCE283C-C01E-4DBC-9AC8-4DED6DAF0A3F}" srcOrd="0" destOrd="0" presId="urn:microsoft.com/office/officeart/2005/8/layout/radial1"/>
    <dgm:cxn modelId="{79D3CF04-657D-4D1B-A4E1-3538505DE1E0}" type="presOf" srcId="{B0BC4951-6A00-4C7A-B063-693EF0205097}" destId="{B038416A-0EDE-47C0-9661-44B544016478}" srcOrd="0" destOrd="0" presId="urn:microsoft.com/office/officeart/2005/8/layout/radial1"/>
    <dgm:cxn modelId="{476ABD48-2CAB-427E-BD84-D495F891FA63}" type="presOf" srcId="{950F2570-E3D2-493E-B135-3174F8B5CF1A}" destId="{5EC116D8-2F8B-41B5-911D-C9035989ABDB}" srcOrd="0" destOrd="0" presId="urn:microsoft.com/office/officeart/2005/8/layout/radial1"/>
    <dgm:cxn modelId="{DC90B6F7-0321-484E-8C6C-236A48936DF4}" type="presOf" srcId="{2D867B0F-CB4B-4960-9A20-6F96A4236AB3}" destId="{3B811FD6-4702-428B-A626-EDBEB776ACEF}" srcOrd="0" destOrd="0" presId="urn:microsoft.com/office/officeart/2005/8/layout/radial1"/>
    <dgm:cxn modelId="{C46F39D4-047E-4325-BEBC-8E02DAA50E10}" type="presOf" srcId="{EEBBA0FE-CA42-43B5-A28C-C70D1B38DF72}" destId="{F119F125-DF46-45A5-AB85-956D2E41B54E}" srcOrd="1" destOrd="0" presId="urn:microsoft.com/office/officeart/2005/8/layout/radial1"/>
    <dgm:cxn modelId="{D2AB993B-CDA8-4D34-9D9E-4A8017E17843}" type="presOf" srcId="{8A7CD3C6-559D-4EAD-8C73-6559BAA45862}" destId="{8EA480A2-BF9C-492F-8F5A-F7AEDF571DB6}" srcOrd="1" destOrd="0" presId="urn:microsoft.com/office/officeart/2005/8/layout/radial1"/>
    <dgm:cxn modelId="{AE723AC6-C4C1-4762-BE11-96C5D50DAB75}" type="presOf" srcId="{E61C25A4-6C66-45C1-BC2D-DB2F2A4A5599}" destId="{E2274105-9330-4F09-A3D3-1F40F32E5D48}" srcOrd="0" destOrd="0" presId="urn:microsoft.com/office/officeart/2005/8/layout/radial1"/>
    <dgm:cxn modelId="{18A85E1E-F4BA-44E1-AB75-2F7F65E0FECE}" type="presOf" srcId="{FB24722E-D171-47B0-BB03-5937D83C0BFE}" destId="{1E358014-95FB-4ABA-9A85-9BACE87AB0C2}" srcOrd="0" destOrd="0" presId="urn:microsoft.com/office/officeart/2005/8/layout/radial1"/>
    <dgm:cxn modelId="{ABD4F2C2-31C2-4143-B5CF-9362ACE59AF7}" type="presOf" srcId="{33FC7ADB-FC1A-4443-B54A-2B27B7E28525}" destId="{3E8BE5E4-1FAD-4C2C-8E54-8FD7D040B9ED}" srcOrd="0" destOrd="0" presId="urn:microsoft.com/office/officeart/2005/8/layout/radial1"/>
    <dgm:cxn modelId="{B8DDA1D6-85C6-4CEC-B4F4-64C21C0467F2}" type="presOf" srcId="{AAB8142E-7F1F-442F-B546-F99C7C5E9DA0}" destId="{E6B91B66-7BFB-46D0-93DA-A077E85369DF}" srcOrd="0" destOrd="0" presId="urn:microsoft.com/office/officeart/2005/8/layout/radial1"/>
    <dgm:cxn modelId="{14F8BBA1-C71C-48B2-9F1C-3C372A5A5C76}" srcId="{B0BC4951-6A00-4C7A-B063-693EF0205097}" destId="{5FA33D32-C075-48E1-8D3F-A89A3ECE2BCC}" srcOrd="1" destOrd="0" parTransId="{E61C25A4-6C66-45C1-BC2D-DB2F2A4A5599}" sibTransId="{EBA74C8E-116C-4D00-9A13-8967E3956E30}"/>
    <dgm:cxn modelId="{FA4FD249-2224-4DBB-941B-9C4507CDB565}" type="presOf" srcId="{C50958E1-17B3-4654-AD2F-42E2E0788664}" destId="{7D9A883D-3B38-448F-8941-483FD6089755}" srcOrd="0" destOrd="0" presId="urn:microsoft.com/office/officeart/2005/8/layout/radial1"/>
    <dgm:cxn modelId="{54AD70BC-3238-494C-9941-DD2D7896AF40}" type="presOf" srcId="{2D867B0F-CB4B-4960-9A20-6F96A4236AB3}" destId="{4731A513-01A1-4791-94F9-CAFB04284F52}" srcOrd="1" destOrd="0" presId="urn:microsoft.com/office/officeart/2005/8/layout/radial1"/>
    <dgm:cxn modelId="{3707DAA3-F08F-4E08-B526-709AE96797D4}" srcId="{B0BC4951-6A00-4C7A-B063-693EF0205097}" destId="{F99AA869-9127-46E1-A793-57BE013D845E}" srcOrd="9" destOrd="0" parTransId="{9A7F8DC8-7F62-49EF-8881-3F47DCDD6B23}" sibTransId="{BEBFAABE-1BF8-4566-A6D8-62BF776F04B6}"/>
    <dgm:cxn modelId="{BCB6CFDE-ECEA-4633-97DB-01A88B9AB743}" srcId="{B0BC4951-6A00-4C7A-B063-693EF0205097}" destId="{144038E4-8AD1-454C-B1BE-50C149470703}" srcOrd="12" destOrd="0" parTransId="{BE18D140-CAEF-4ED4-91D8-420C4F517CC2}" sibTransId="{47F465FB-24B3-4CD6-AF23-338DC4D2A559}"/>
    <dgm:cxn modelId="{18F0CB60-1603-457F-B03C-FC567D7F127A}" type="presOf" srcId="{50B3073B-BF31-4160-AFDF-4F5B2CB36407}" destId="{36F5FC89-50C2-46CD-9B60-1BD207B0CAD5}" srcOrd="0" destOrd="0" presId="urn:microsoft.com/office/officeart/2005/8/layout/radial1"/>
    <dgm:cxn modelId="{F6ADDE57-DA8A-479F-8658-B6006B33824B}" type="presOf" srcId="{F99AA869-9127-46E1-A793-57BE013D845E}" destId="{38C5F2EE-93CC-4D3D-959D-9247C070CB26}" srcOrd="0" destOrd="0" presId="urn:microsoft.com/office/officeart/2005/8/layout/radial1"/>
    <dgm:cxn modelId="{69189FDE-D0CB-4A5B-A40E-DE5922387D16}" srcId="{B0BC4951-6A00-4C7A-B063-693EF0205097}" destId="{50B3073B-BF31-4160-AFDF-4F5B2CB36407}" srcOrd="8" destOrd="0" parTransId="{E4B43410-466A-495B-AE7A-92851DA264B4}" sibTransId="{E38C719B-77D0-4FF6-ACDD-91513A0DC63A}"/>
    <dgm:cxn modelId="{430A7602-519F-472B-980D-CEA81A0AC8C2}" type="presOf" srcId="{8A7CD3C6-559D-4EAD-8C73-6559BAA45862}" destId="{726F7D5D-364B-46E4-A748-25185E59A2B6}" srcOrd="0" destOrd="0" presId="urn:microsoft.com/office/officeart/2005/8/layout/radial1"/>
    <dgm:cxn modelId="{E7F953A9-7972-4629-94D8-A29329C28387}" type="presOf" srcId="{C5C7C3B2-5221-440A-B8BF-50F0A3D084D8}" destId="{CAAC0886-8735-414C-A1E1-6E7930545F32}" srcOrd="1" destOrd="0" presId="urn:microsoft.com/office/officeart/2005/8/layout/radial1"/>
    <dgm:cxn modelId="{8757ADB7-B678-411A-AE89-A2CAA96A8E92}" srcId="{B0BC4951-6A00-4C7A-B063-693EF0205097}" destId="{4A68C261-83A7-4340-9262-29B2F11F0530}" srcOrd="15" destOrd="0" parTransId="{7541616A-9992-4A36-9E63-FB0F3F9EAF41}" sibTransId="{082656B9-AA7C-4CE4-8BA1-37A1DF14FF21}"/>
    <dgm:cxn modelId="{CDF0616F-A650-4DFE-87B6-014B6DD660DE}" srcId="{B0BC4951-6A00-4C7A-B063-693EF0205097}" destId="{5E585A73-C5A9-4AAB-862D-83395E0FE467}" srcOrd="11" destOrd="0" parTransId="{EEBBA0FE-CA42-43B5-A28C-C70D1B38DF72}" sibTransId="{6EAF33DB-1105-428C-8A10-2827BC575209}"/>
    <dgm:cxn modelId="{A3285B95-A725-4677-9ED2-1106FFBAF800}" type="presOf" srcId="{1ADE962A-7D11-48AA-B288-5AF1815B50ED}" destId="{7F1A356A-AE23-42A8-8881-58510E35F961}" srcOrd="1" destOrd="0" presId="urn:microsoft.com/office/officeart/2005/8/layout/radial1"/>
    <dgm:cxn modelId="{721CDC5A-0030-4A8F-B21F-807AFFEA83CB}" type="presOf" srcId="{9A7F8DC8-7F62-49EF-8881-3F47DCDD6B23}" destId="{9165C518-3E8E-4BA0-AC76-FE08F0593E6E}" srcOrd="1" destOrd="0" presId="urn:microsoft.com/office/officeart/2005/8/layout/radial1"/>
    <dgm:cxn modelId="{B3760A07-1B8D-4E54-B3AD-E48DB91BFFB6}" type="presOf" srcId="{0F20E3D9-E169-4064-A63E-40A6E4844835}" destId="{15F24FCB-6CF7-4457-87C4-7E4806219BAF}" srcOrd="1" destOrd="0" presId="urn:microsoft.com/office/officeart/2005/8/layout/radial1"/>
    <dgm:cxn modelId="{93E6558C-427F-4236-A958-34824355BC7C}" type="presOf" srcId="{6A16AEA2-9E3B-4D5E-A7B0-CEA3CB457DCF}" destId="{FF8DBFBA-DF4D-41FC-86F9-AA0719C6AB43}" srcOrd="0" destOrd="0" presId="urn:microsoft.com/office/officeart/2005/8/layout/radial1"/>
    <dgm:cxn modelId="{4D0709A4-F01C-4178-8D45-835791317AC5}" type="presOf" srcId="{5E585A73-C5A9-4AAB-862D-83395E0FE467}" destId="{3246F25B-0C40-44C7-B2E4-ECD32A322FED}" srcOrd="0" destOrd="0" presId="urn:microsoft.com/office/officeart/2005/8/layout/radial1"/>
    <dgm:cxn modelId="{B271CA07-15D7-47D6-8767-CBE9D627342F}" srcId="{B0BC4951-6A00-4C7A-B063-693EF0205097}" destId="{97F60E92-FC65-4376-B647-2E017E43D651}" srcOrd="6" destOrd="0" parTransId="{2D867B0F-CB4B-4960-9A20-6F96A4236AB3}" sibTransId="{B7E0AEB3-62CD-4241-B370-C15CA6CA8755}"/>
    <dgm:cxn modelId="{817BA285-8A8F-4790-88F9-3A8645085347}" type="presOf" srcId="{E4B43410-466A-495B-AE7A-92851DA264B4}" destId="{E47A71B9-AA60-47D1-878B-A51E067B4699}" srcOrd="1" destOrd="0" presId="urn:microsoft.com/office/officeart/2005/8/layout/radial1"/>
    <dgm:cxn modelId="{A38352AC-1A6F-4886-BCAD-8A13E0467F43}" type="presOf" srcId="{7541616A-9992-4A36-9E63-FB0F3F9EAF41}" destId="{A140D0C2-AA78-4721-953B-82FCBD5FC9F3}" srcOrd="1" destOrd="0" presId="urn:microsoft.com/office/officeart/2005/8/layout/radial1"/>
    <dgm:cxn modelId="{4CAA8D5B-E586-4A30-A0B5-63CF3A854AEB}" type="presOf" srcId="{BE18D140-CAEF-4ED4-91D8-420C4F517CC2}" destId="{F050A0A4-DE73-4A31-AE5C-8175A62C9520}" srcOrd="0" destOrd="0" presId="urn:microsoft.com/office/officeart/2005/8/layout/radial1"/>
    <dgm:cxn modelId="{F7F5E268-C105-4DFB-9544-B135896ACE5E}" srcId="{B0BC4951-6A00-4C7A-B063-693EF0205097}" destId="{33FC7ADB-FC1A-4443-B54A-2B27B7E28525}" srcOrd="13" destOrd="0" parTransId="{8A7CD3C6-559D-4EAD-8C73-6559BAA45862}" sibTransId="{A333A88D-D240-4AEA-AB13-DB14C93C74C9}"/>
    <dgm:cxn modelId="{10AF91B5-354C-48CB-B4C1-AD3DC2B119DA}" type="presOf" srcId="{E61C25A4-6C66-45C1-BC2D-DB2F2A4A5599}" destId="{8490AB78-20A1-4FA8-B074-045E4C24EAD2}" srcOrd="1" destOrd="0" presId="urn:microsoft.com/office/officeart/2005/8/layout/radial1"/>
    <dgm:cxn modelId="{01BF5137-8737-4155-B3D1-5FF1C8872138}" srcId="{B0BC4951-6A00-4C7A-B063-693EF0205097}" destId="{034966F4-6004-4612-889B-90ADD1EB041F}" srcOrd="5" destOrd="0" parTransId="{B935E5E4-E292-442E-A026-2CADA8518282}" sibTransId="{63401681-D9E2-4360-BCC4-691B02A80E68}"/>
    <dgm:cxn modelId="{8DD341E8-ABFC-4797-88B6-B5D31F264551}" type="presOf" srcId="{7B1C0DAE-1831-4956-95FD-0593E3E0FDEE}" destId="{22261F2D-4B9D-41D5-9235-A062362063F4}" srcOrd="0" destOrd="0" presId="urn:microsoft.com/office/officeart/2005/8/layout/radial1"/>
    <dgm:cxn modelId="{5D3AEE03-DF4C-49B7-B326-78EAE6908C20}" type="presOf" srcId="{0F20E3D9-E169-4064-A63E-40A6E4844835}" destId="{00862E82-F341-4235-8D8C-55AD2E7E570C}" srcOrd="0" destOrd="0" presId="urn:microsoft.com/office/officeart/2005/8/layout/radial1"/>
    <dgm:cxn modelId="{080BB001-FC7C-46A1-91EA-5168914620EA}" srcId="{B0BC4951-6A00-4C7A-B063-693EF0205097}" destId="{AAB8142E-7F1F-442F-B546-F99C7C5E9DA0}" srcOrd="14" destOrd="0" parTransId="{F2BEAAB9-4996-462F-8309-BE3B0AEE362F}" sibTransId="{6576B318-D4D0-4C82-9FAC-27C35D01F84F}"/>
    <dgm:cxn modelId="{202541E0-C600-4039-87D4-ACA1C06B6F01}" type="presOf" srcId="{C5C7C3B2-5221-440A-B8BF-50F0A3D084D8}" destId="{190994A3-075C-4970-A5EC-2B6D8A25839B}" srcOrd="0" destOrd="0" presId="urn:microsoft.com/office/officeart/2005/8/layout/radial1"/>
    <dgm:cxn modelId="{EB266641-47BD-4512-ACC1-CC0F148AEFA2}" type="presOf" srcId="{7B1C0DAE-1831-4956-95FD-0593E3E0FDEE}" destId="{DEC70A11-31D5-4096-B8EB-1E9B496C9E7E}" srcOrd="1" destOrd="0" presId="urn:microsoft.com/office/officeart/2005/8/layout/radial1"/>
    <dgm:cxn modelId="{855AEC42-E7FC-49F7-BCBF-24FF8825F55F}" type="presOf" srcId="{5FA33D32-C075-48E1-8D3F-A89A3ECE2BCC}" destId="{DFAA2906-2666-43D4-9F2E-196C6B2C3845}" srcOrd="0" destOrd="0" presId="urn:microsoft.com/office/officeart/2005/8/layout/radial1"/>
    <dgm:cxn modelId="{B44BA727-0CD3-4C5C-A812-85368CEB657C}" type="presOf" srcId="{EEBBA0FE-CA42-43B5-A28C-C70D1B38DF72}" destId="{60425C5D-4AE3-4688-9C18-0082EAA03907}" srcOrd="0" destOrd="0" presId="urn:microsoft.com/office/officeart/2005/8/layout/radial1"/>
    <dgm:cxn modelId="{D5E756F5-9F78-4A45-8DB4-2313F769AB2B}" srcId="{B0BC4951-6A00-4C7A-B063-693EF0205097}" destId="{FB24722E-D171-47B0-BB03-5937D83C0BFE}" srcOrd="2" destOrd="0" parTransId="{0F20E3D9-E169-4064-A63E-40A6E4844835}" sibTransId="{8C9EBD19-49C1-4B74-AAA8-6C19A70398DA}"/>
    <dgm:cxn modelId="{493C230A-B31D-4C34-AEFE-A54E51D8D4DA}" type="presOf" srcId="{1ADE962A-7D11-48AA-B288-5AF1815B50ED}" destId="{966C89D4-448D-4164-940E-3CD28DDCE554}" srcOrd="0" destOrd="0" presId="urn:microsoft.com/office/officeart/2005/8/layout/radial1"/>
    <dgm:cxn modelId="{C265C13B-A049-4708-A87A-D1137CBE7E44}" type="presOf" srcId="{B935E5E4-E292-442E-A026-2CADA8518282}" destId="{2E6D25F6-3F1A-41EC-823D-44F87C513AC4}" srcOrd="0" destOrd="0" presId="urn:microsoft.com/office/officeart/2005/8/layout/radial1"/>
    <dgm:cxn modelId="{DDD10938-EFE6-41F4-8CCC-4BB06EA1F679}" type="presOf" srcId="{C50958E1-17B3-4654-AD2F-42E2E0788664}" destId="{40E587A0-3A99-4E44-9B9E-0BA225F96084}" srcOrd="1" destOrd="0" presId="urn:microsoft.com/office/officeart/2005/8/layout/radial1"/>
    <dgm:cxn modelId="{B4B9E442-DA69-4A47-BFE8-1D2B7B1A372A}" type="presOf" srcId="{144038E4-8AD1-454C-B1BE-50C149470703}" destId="{AB660749-37BC-4E36-A702-6789C1DA4D1A}" srcOrd="0" destOrd="0" presId="urn:microsoft.com/office/officeart/2005/8/layout/radial1"/>
    <dgm:cxn modelId="{42E481C1-0C4C-4F00-94DA-F01F1D66ED84}" type="presOf" srcId="{BE18D140-CAEF-4ED4-91D8-420C4F517CC2}" destId="{E9BDF055-7B9C-4E2E-8D30-2B3FAFC8BC79}" srcOrd="1" destOrd="0" presId="urn:microsoft.com/office/officeart/2005/8/layout/radial1"/>
    <dgm:cxn modelId="{5B4F2EB7-A2FD-44A0-B609-C19749B8D913}" type="presOf" srcId="{034966F4-6004-4612-889B-90ADD1EB041F}" destId="{998A93B7-9CDE-4B89-B705-18EF959F485F}" srcOrd="0" destOrd="0" presId="urn:microsoft.com/office/officeart/2005/8/layout/radial1"/>
    <dgm:cxn modelId="{5E1F8C31-C307-4BBC-8511-CC33650523BA}" srcId="{B0BC4951-6A00-4C7A-B063-693EF0205097}" destId="{6A16AEA2-9E3B-4D5E-A7B0-CEA3CB457DCF}" srcOrd="10" destOrd="0" parTransId="{1ADE962A-7D11-48AA-B288-5AF1815B50ED}" sibTransId="{C9085D0D-3D6F-497D-A572-4601101D5B08}"/>
    <dgm:cxn modelId="{B90D1BF3-1C24-47DD-BEA8-EBA20314AEE6}" srcId="{B0BC4951-6A00-4C7A-B063-693EF0205097}" destId="{929460A6-69E9-4DD2-AB60-57BCB50A5D0E}" srcOrd="4" destOrd="0" parTransId="{C50958E1-17B3-4654-AD2F-42E2E0788664}" sibTransId="{9AC22050-84D4-41FA-A910-17338967AFE2}"/>
    <dgm:cxn modelId="{22399CCA-DC96-4212-87E9-316B5163B3CB}" type="presOf" srcId="{9A7F8DC8-7F62-49EF-8881-3F47DCDD6B23}" destId="{11A763E6-D3A1-4A8F-9DE1-1CA21B3AF277}" srcOrd="0" destOrd="0" presId="urn:microsoft.com/office/officeart/2005/8/layout/radial1"/>
    <dgm:cxn modelId="{9A7ABB08-F394-4745-8191-29702C896768}" srcId="{B0BC4951-6A00-4C7A-B063-693EF0205097}" destId="{AC71A9E7-6A87-4B02-853E-E3FFBAE92A82}" srcOrd="7" destOrd="0" parTransId="{8869D8FB-40E4-460B-8A09-F2B986CB6B95}" sibTransId="{73ACDB0F-EE11-4F6B-B57F-19C3CC044353}"/>
    <dgm:cxn modelId="{97EA9227-8B3E-49FD-820D-5487678929E9}" type="presOf" srcId="{F2BEAAB9-4996-462F-8309-BE3B0AEE362F}" destId="{4D9DAF28-C615-494D-97BA-DE8388AD1C89}" srcOrd="0" destOrd="0" presId="urn:microsoft.com/office/officeart/2005/8/layout/radial1"/>
    <dgm:cxn modelId="{1B3886D5-0C51-437E-839B-37B2AFAC2084}" type="presOf" srcId="{97F60E92-FC65-4376-B647-2E017E43D651}" destId="{9BA55434-44F8-42DE-96DF-07E185FC2148}" srcOrd="0" destOrd="0" presId="urn:microsoft.com/office/officeart/2005/8/layout/radial1"/>
    <dgm:cxn modelId="{38A4A63D-921C-4352-B904-EF8A060B7B8A}" type="presOf" srcId="{AC71A9E7-6A87-4B02-853E-E3FFBAE92A82}" destId="{5F69553C-E8F2-42ED-AA55-B7141EAEA1AF}" srcOrd="0" destOrd="0" presId="urn:microsoft.com/office/officeart/2005/8/layout/radial1"/>
    <dgm:cxn modelId="{55978C32-3513-4B94-899D-241C5E95C1B5}" srcId="{B0BC4951-6A00-4C7A-B063-693EF0205097}" destId="{461445A3-15CA-4A3D-865D-120DBF7EE070}" srcOrd="0" destOrd="0" parTransId="{7B1C0DAE-1831-4956-95FD-0593E3E0FDEE}" sibTransId="{F3E3CDC5-56CC-47A9-A924-639EAB63E2B5}"/>
    <dgm:cxn modelId="{319650B3-5BE4-4780-86F3-E6E996C952A2}" type="presOf" srcId="{F2BEAAB9-4996-462F-8309-BE3B0AEE362F}" destId="{BDFEEA50-D3AB-46F3-A275-536728A2BAAC}" srcOrd="1" destOrd="0" presId="urn:microsoft.com/office/officeart/2005/8/layout/radial1"/>
    <dgm:cxn modelId="{C46D20FD-A0A6-4CDD-B76D-FF6E914B3939}" type="presOf" srcId="{B935E5E4-E292-442E-A026-2CADA8518282}" destId="{63209817-F624-4F59-8F22-6FB2172729AD}" srcOrd="1" destOrd="0" presId="urn:microsoft.com/office/officeart/2005/8/layout/radial1"/>
    <dgm:cxn modelId="{FA424CEA-3410-4945-9B46-12A33AAF9F61}" type="presOf" srcId="{8869D8FB-40E4-460B-8A09-F2B986CB6B95}" destId="{C9CBDFED-B333-4DC5-B20F-6515B9A4EDEE}" srcOrd="1" destOrd="0" presId="urn:microsoft.com/office/officeart/2005/8/layout/radial1"/>
    <dgm:cxn modelId="{702D2163-6494-4628-B981-8391A4343AC4}" srcId="{5C74B628-57BD-4A09-981A-E734A1C0B130}" destId="{B0BC4951-6A00-4C7A-B063-693EF0205097}" srcOrd="0" destOrd="0" parTransId="{7C2D9210-2C73-4533-8795-E541F52AECB5}" sibTransId="{E7009508-D9FF-4DE4-953A-6ECF29DF4AC4}"/>
    <dgm:cxn modelId="{786130D8-843A-4EB5-85A0-2D7A54263A35}" type="presOf" srcId="{461445A3-15CA-4A3D-865D-120DBF7EE070}" destId="{2E2D0E07-AE7D-446B-9CC3-6567D36E7F1F}" srcOrd="0" destOrd="0" presId="urn:microsoft.com/office/officeart/2005/8/layout/radial1"/>
    <dgm:cxn modelId="{B6B6A69B-E2B1-4475-84CC-3CD119886A94}" type="presOf" srcId="{8869D8FB-40E4-460B-8A09-F2B986CB6B95}" destId="{924EC28A-B00C-4D97-A7AC-5DA7607CEE4C}" srcOrd="0" destOrd="0" presId="urn:microsoft.com/office/officeart/2005/8/layout/radial1"/>
    <dgm:cxn modelId="{F3A7BCA6-E9A7-4503-B4F7-B03DEB4D2623}" type="presOf" srcId="{E4B43410-466A-495B-AE7A-92851DA264B4}" destId="{1EE80FAF-222C-4BA9-B718-71CEA225445D}" srcOrd="0" destOrd="0" presId="urn:microsoft.com/office/officeart/2005/8/layout/radial1"/>
    <dgm:cxn modelId="{23C2AB7E-3849-4AED-8DF9-23012CFBF5C2}" type="presOf" srcId="{5C74B628-57BD-4A09-981A-E734A1C0B130}" destId="{2F92C24E-C8FA-4CC4-AE25-4B26B02C8B2F}" srcOrd="0" destOrd="0" presId="urn:microsoft.com/office/officeart/2005/8/layout/radial1"/>
    <dgm:cxn modelId="{C0F0D5FE-5AE8-418A-B36A-DC51124AFF11}" type="presOf" srcId="{929460A6-69E9-4DD2-AB60-57BCB50A5D0E}" destId="{FE1655AE-EB80-47BF-9E29-3F6CED83E730}" srcOrd="0" destOrd="0" presId="urn:microsoft.com/office/officeart/2005/8/layout/radial1"/>
    <dgm:cxn modelId="{F7AE86A8-69DD-49D2-A338-28A89DEC26A6}" type="presParOf" srcId="{2F92C24E-C8FA-4CC4-AE25-4B26B02C8B2F}" destId="{B038416A-0EDE-47C0-9661-44B544016478}" srcOrd="0" destOrd="0" presId="urn:microsoft.com/office/officeart/2005/8/layout/radial1"/>
    <dgm:cxn modelId="{4F67A309-6DF3-485D-BB23-F2F87D93F7BE}" type="presParOf" srcId="{2F92C24E-C8FA-4CC4-AE25-4B26B02C8B2F}" destId="{22261F2D-4B9D-41D5-9235-A062362063F4}" srcOrd="1" destOrd="0" presId="urn:microsoft.com/office/officeart/2005/8/layout/radial1"/>
    <dgm:cxn modelId="{A262239B-654C-484A-A776-31F8E6B82BB5}" type="presParOf" srcId="{22261F2D-4B9D-41D5-9235-A062362063F4}" destId="{DEC70A11-31D5-4096-B8EB-1E9B496C9E7E}" srcOrd="0" destOrd="0" presId="urn:microsoft.com/office/officeart/2005/8/layout/radial1"/>
    <dgm:cxn modelId="{0755BB5A-DACA-4206-8A1E-BC201E858F13}" type="presParOf" srcId="{2F92C24E-C8FA-4CC4-AE25-4B26B02C8B2F}" destId="{2E2D0E07-AE7D-446B-9CC3-6567D36E7F1F}" srcOrd="2" destOrd="0" presId="urn:microsoft.com/office/officeart/2005/8/layout/radial1"/>
    <dgm:cxn modelId="{E9BD56F6-D158-45C5-8313-BCC1C37ABE57}" type="presParOf" srcId="{2F92C24E-C8FA-4CC4-AE25-4B26B02C8B2F}" destId="{E2274105-9330-4F09-A3D3-1F40F32E5D48}" srcOrd="3" destOrd="0" presId="urn:microsoft.com/office/officeart/2005/8/layout/radial1"/>
    <dgm:cxn modelId="{538D7AC7-31DA-4BCC-AF2E-4C3C78DEA97E}" type="presParOf" srcId="{E2274105-9330-4F09-A3D3-1F40F32E5D48}" destId="{8490AB78-20A1-4FA8-B074-045E4C24EAD2}" srcOrd="0" destOrd="0" presId="urn:microsoft.com/office/officeart/2005/8/layout/radial1"/>
    <dgm:cxn modelId="{00F50AA1-80A2-4610-B6BF-36FB66B54536}" type="presParOf" srcId="{2F92C24E-C8FA-4CC4-AE25-4B26B02C8B2F}" destId="{DFAA2906-2666-43D4-9F2E-196C6B2C3845}" srcOrd="4" destOrd="0" presId="urn:microsoft.com/office/officeart/2005/8/layout/radial1"/>
    <dgm:cxn modelId="{9CAEB68D-B5AB-4F38-A3F1-ED6AC37712C9}" type="presParOf" srcId="{2F92C24E-C8FA-4CC4-AE25-4B26B02C8B2F}" destId="{00862E82-F341-4235-8D8C-55AD2E7E570C}" srcOrd="5" destOrd="0" presId="urn:microsoft.com/office/officeart/2005/8/layout/radial1"/>
    <dgm:cxn modelId="{7BD86BD6-F022-491E-A062-B5B36C28AB07}" type="presParOf" srcId="{00862E82-F341-4235-8D8C-55AD2E7E570C}" destId="{15F24FCB-6CF7-4457-87C4-7E4806219BAF}" srcOrd="0" destOrd="0" presId="urn:microsoft.com/office/officeart/2005/8/layout/radial1"/>
    <dgm:cxn modelId="{123C2602-11AF-4421-A122-0AB3CB6E3BDD}" type="presParOf" srcId="{2F92C24E-C8FA-4CC4-AE25-4B26B02C8B2F}" destId="{1E358014-95FB-4ABA-9A85-9BACE87AB0C2}" srcOrd="6" destOrd="0" presId="urn:microsoft.com/office/officeart/2005/8/layout/radial1"/>
    <dgm:cxn modelId="{99CF8B8D-FF06-419D-9C48-25506E55FFEE}" type="presParOf" srcId="{2F92C24E-C8FA-4CC4-AE25-4B26B02C8B2F}" destId="{190994A3-075C-4970-A5EC-2B6D8A25839B}" srcOrd="7" destOrd="0" presId="urn:microsoft.com/office/officeart/2005/8/layout/radial1"/>
    <dgm:cxn modelId="{92C89DE9-7262-47A4-BEB1-B0DA794D16AC}" type="presParOf" srcId="{190994A3-075C-4970-A5EC-2B6D8A25839B}" destId="{CAAC0886-8735-414C-A1E1-6E7930545F32}" srcOrd="0" destOrd="0" presId="urn:microsoft.com/office/officeart/2005/8/layout/radial1"/>
    <dgm:cxn modelId="{D8B5639A-784A-421F-BF06-9F4EADBA755B}" type="presParOf" srcId="{2F92C24E-C8FA-4CC4-AE25-4B26B02C8B2F}" destId="{5EC116D8-2F8B-41B5-911D-C9035989ABDB}" srcOrd="8" destOrd="0" presId="urn:microsoft.com/office/officeart/2005/8/layout/radial1"/>
    <dgm:cxn modelId="{8EA2DC1E-0292-44E1-ADD2-5622C839294B}" type="presParOf" srcId="{2F92C24E-C8FA-4CC4-AE25-4B26B02C8B2F}" destId="{7D9A883D-3B38-448F-8941-483FD6089755}" srcOrd="9" destOrd="0" presId="urn:microsoft.com/office/officeart/2005/8/layout/radial1"/>
    <dgm:cxn modelId="{7EE3EF85-D374-4AB2-8799-6D438920EF73}" type="presParOf" srcId="{7D9A883D-3B38-448F-8941-483FD6089755}" destId="{40E587A0-3A99-4E44-9B9E-0BA225F96084}" srcOrd="0" destOrd="0" presId="urn:microsoft.com/office/officeart/2005/8/layout/radial1"/>
    <dgm:cxn modelId="{66D2BC48-EBAC-4D66-BC71-8385C76BD7B0}" type="presParOf" srcId="{2F92C24E-C8FA-4CC4-AE25-4B26B02C8B2F}" destId="{FE1655AE-EB80-47BF-9E29-3F6CED83E730}" srcOrd="10" destOrd="0" presId="urn:microsoft.com/office/officeart/2005/8/layout/radial1"/>
    <dgm:cxn modelId="{FC4A0C3B-7EDE-445A-90EC-FBDFAE5BFFAB}" type="presParOf" srcId="{2F92C24E-C8FA-4CC4-AE25-4B26B02C8B2F}" destId="{2E6D25F6-3F1A-41EC-823D-44F87C513AC4}" srcOrd="11" destOrd="0" presId="urn:microsoft.com/office/officeart/2005/8/layout/radial1"/>
    <dgm:cxn modelId="{2C84EC56-9E03-482C-B6FD-1133A38510A7}" type="presParOf" srcId="{2E6D25F6-3F1A-41EC-823D-44F87C513AC4}" destId="{63209817-F624-4F59-8F22-6FB2172729AD}" srcOrd="0" destOrd="0" presId="urn:microsoft.com/office/officeart/2005/8/layout/radial1"/>
    <dgm:cxn modelId="{ED35DD8B-B126-4480-9401-2EB8F18CCC90}" type="presParOf" srcId="{2F92C24E-C8FA-4CC4-AE25-4B26B02C8B2F}" destId="{998A93B7-9CDE-4B89-B705-18EF959F485F}" srcOrd="12" destOrd="0" presId="urn:microsoft.com/office/officeart/2005/8/layout/radial1"/>
    <dgm:cxn modelId="{89FAB524-13C7-4229-9A80-C1D08114FFBD}" type="presParOf" srcId="{2F92C24E-C8FA-4CC4-AE25-4B26B02C8B2F}" destId="{3B811FD6-4702-428B-A626-EDBEB776ACEF}" srcOrd="13" destOrd="0" presId="urn:microsoft.com/office/officeart/2005/8/layout/radial1"/>
    <dgm:cxn modelId="{8EF8EA80-AEB6-4B63-862E-A96232DF55EF}" type="presParOf" srcId="{3B811FD6-4702-428B-A626-EDBEB776ACEF}" destId="{4731A513-01A1-4791-94F9-CAFB04284F52}" srcOrd="0" destOrd="0" presId="urn:microsoft.com/office/officeart/2005/8/layout/radial1"/>
    <dgm:cxn modelId="{62C37C56-DAD2-4FE0-B887-4294A3579D0B}" type="presParOf" srcId="{2F92C24E-C8FA-4CC4-AE25-4B26B02C8B2F}" destId="{9BA55434-44F8-42DE-96DF-07E185FC2148}" srcOrd="14" destOrd="0" presId="urn:microsoft.com/office/officeart/2005/8/layout/radial1"/>
    <dgm:cxn modelId="{924C30DD-89B2-40B4-ABBF-199D9B3E5D01}" type="presParOf" srcId="{2F92C24E-C8FA-4CC4-AE25-4B26B02C8B2F}" destId="{924EC28A-B00C-4D97-A7AC-5DA7607CEE4C}" srcOrd="15" destOrd="0" presId="urn:microsoft.com/office/officeart/2005/8/layout/radial1"/>
    <dgm:cxn modelId="{E96407C5-54AF-4FE7-9315-3F64A0C8F971}" type="presParOf" srcId="{924EC28A-B00C-4D97-A7AC-5DA7607CEE4C}" destId="{C9CBDFED-B333-4DC5-B20F-6515B9A4EDEE}" srcOrd="0" destOrd="0" presId="urn:microsoft.com/office/officeart/2005/8/layout/radial1"/>
    <dgm:cxn modelId="{9C9E5D45-9D8B-43F8-B401-32A6FA635F00}" type="presParOf" srcId="{2F92C24E-C8FA-4CC4-AE25-4B26B02C8B2F}" destId="{5F69553C-E8F2-42ED-AA55-B7141EAEA1AF}" srcOrd="16" destOrd="0" presId="urn:microsoft.com/office/officeart/2005/8/layout/radial1"/>
    <dgm:cxn modelId="{79199B4C-FF64-46CD-B8E1-4548442A0284}" type="presParOf" srcId="{2F92C24E-C8FA-4CC4-AE25-4B26B02C8B2F}" destId="{1EE80FAF-222C-4BA9-B718-71CEA225445D}" srcOrd="17" destOrd="0" presId="urn:microsoft.com/office/officeart/2005/8/layout/radial1"/>
    <dgm:cxn modelId="{C926151A-D4FA-4104-81E0-F588578E6C70}" type="presParOf" srcId="{1EE80FAF-222C-4BA9-B718-71CEA225445D}" destId="{E47A71B9-AA60-47D1-878B-A51E067B4699}" srcOrd="0" destOrd="0" presId="urn:microsoft.com/office/officeart/2005/8/layout/radial1"/>
    <dgm:cxn modelId="{95EAD26F-67EA-4A6C-9BC8-4654BE3374A3}" type="presParOf" srcId="{2F92C24E-C8FA-4CC4-AE25-4B26B02C8B2F}" destId="{36F5FC89-50C2-46CD-9B60-1BD207B0CAD5}" srcOrd="18" destOrd="0" presId="urn:microsoft.com/office/officeart/2005/8/layout/radial1"/>
    <dgm:cxn modelId="{48DBF24B-41C6-4A37-965D-E0B5D2584A24}" type="presParOf" srcId="{2F92C24E-C8FA-4CC4-AE25-4B26B02C8B2F}" destId="{11A763E6-D3A1-4A8F-9DE1-1CA21B3AF277}" srcOrd="19" destOrd="0" presId="urn:microsoft.com/office/officeart/2005/8/layout/radial1"/>
    <dgm:cxn modelId="{A873300B-CCF5-4B1F-B47F-C7D15E18DF2A}" type="presParOf" srcId="{11A763E6-D3A1-4A8F-9DE1-1CA21B3AF277}" destId="{9165C518-3E8E-4BA0-AC76-FE08F0593E6E}" srcOrd="0" destOrd="0" presId="urn:microsoft.com/office/officeart/2005/8/layout/radial1"/>
    <dgm:cxn modelId="{CB688B96-C1E6-47F0-B38F-AB2D6C11281A}" type="presParOf" srcId="{2F92C24E-C8FA-4CC4-AE25-4B26B02C8B2F}" destId="{38C5F2EE-93CC-4D3D-959D-9247C070CB26}" srcOrd="20" destOrd="0" presId="urn:microsoft.com/office/officeart/2005/8/layout/radial1"/>
    <dgm:cxn modelId="{E3477A08-F97D-463D-9300-8EFB59D21E3D}" type="presParOf" srcId="{2F92C24E-C8FA-4CC4-AE25-4B26B02C8B2F}" destId="{966C89D4-448D-4164-940E-3CD28DDCE554}" srcOrd="21" destOrd="0" presId="urn:microsoft.com/office/officeart/2005/8/layout/radial1"/>
    <dgm:cxn modelId="{153B8EF9-03BC-4A8C-95B7-9925269CCF7C}" type="presParOf" srcId="{966C89D4-448D-4164-940E-3CD28DDCE554}" destId="{7F1A356A-AE23-42A8-8881-58510E35F961}" srcOrd="0" destOrd="0" presId="urn:microsoft.com/office/officeart/2005/8/layout/radial1"/>
    <dgm:cxn modelId="{5EAD7CDE-76BB-4A46-A49C-77F550AFEC25}" type="presParOf" srcId="{2F92C24E-C8FA-4CC4-AE25-4B26B02C8B2F}" destId="{FF8DBFBA-DF4D-41FC-86F9-AA0719C6AB43}" srcOrd="22" destOrd="0" presId="urn:microsoft.com/office/officeart/2005/8/layout/radial1"/>
    <dgm:cxn modelId="{B409DCAC-ED1D-44AC-9D1B-00E2D419FD81}" type="presParOf" srcId="{2F92C24E-C8FA-4CC4-AE25-4B26B02C8B2F}" destId="{60425C5D-4AE3-4688-9C18-0082EAA03907}" srcOrd="23" destOrd="0" presId="urn:microsoft.com/office/officeart/2005/8/layout/radial1"/>
    <dgm:cxn modelId="{2DDD7EB3-E97F-4A2A-A204-BB450CFCB6E3}" type="presParOf" srcId="{60425C5D-4AE3-4688-9C18-0082EAA03907}" destId="{F119F125-DF46-45A5-AB85-956D2E41B54E}" srcOrd="0" destOrd="0" presId="urn:microsoft.com/office/officeart/2005/8/layout/radial1"/>
    <dgm:cxn modelId="{17706185-6B7A-4B9C-9D41-EA3BC0B53C92}" type="presParOf" srcId="{2F92C24E-C8FA-4CC4-AE25-4B26B02C8B2F}" destId="{3246F25B-0C40-44C7-B2E4-ECD32A322FED}" srcOrd="24" destOrd="0" presId="urn:microsoft.com/office/officeart/2005/8/layout/radial1"/>
    <dgm:cxn modelId="{8F197FA7-88C3-48EB-A373-5719400C17A9}" type="presParOf" srcId="{2F92C24E-C8FA-4CC4-AE25-4B26B02C8B2F}" destId="{F050A0A4-DE73-4A31-AE5C-8175A62C9520}" srcOrd="25" destOrd="0" presId="urn:microsoft.com/office/officeart/2005/8/layout/radial1"/>
    <dgm:cxn modelId="{811E6068-6616-4799-9BCC-B13B43443CF6}" type="presParOf" srcId="{F050A0A4-DE73-4A31-AE5C-8175A62C9520}" destId="{E9BDF055-7B9C-4E2E-8D30-2B3FAFC8BC79}" srcOrd="0" destOrd="0" presId="urn:microsoft.com/office/officeart/2005/8/layout/radial1"/>
    <dgm:cxn modelId="{3CE30F2E-2E37-432A-8A1C-92FB9268E75F}" type="presParOf" srcId="{2F92C24E-C8FA-4CC4-AE25-4B26B02C8B2F}" destId="{AB660749-37BC-4E36-A702-6789C1DA4D1A}" srcOrd="26" destOrd="0" presId="urn:microsoft.com/office/officeart/2005/8/layout/radial1"/>
    <dgm:cxn modelId="{E93B0BFF-B950-4886-A526-E51AEEB1C50F}" type="presParOf" srcId="{2F92C24E-C8FA-4CC4-AE25-4B26B02C8B2F}" destId="{726F7D5D-364B-46E4-A748-25185E59A2B6}" srcOrd="27" destOrd="0" presId="urn:microsoft.com/office/officeart/2005/8/layout/radial1"/>
    <dgm:cxn modelId="{6F57BC88-C877-49F9-8199-9DE43909FD1A}" type="presParOf" srcId="{726F7D5D-364B-46E4-A748-25185E59A2B6}" destId="{8EA480A2-BF9C-492F-8F5A-F7AEDF571DB6}" srcOrd="0" destOrd="0" presId="urn:microsoft.com/office/officeart/2005/8/layout/radial1"/>
    <dgm:cxn modelId="{F4C9D466-2A15-459D-ADA9-27E25CD0A9CE}" type="presParOf" srcId="{2F92C24E-C8FA-4CC4-AE25-4B26B02C8B2F}" destId="{3E8BE5E4-1FAD-4C2C-8E54-8FD7D040B9ED}" srcOrd="28" destOrd="0" presId="urn:microsoft.com/office/officeart/2005/8/layout/radial1"/>
    <dgm:cxn modelId="{1942129A-8CED-41CF-8C0F-2605588A840B}" type="presParOf" srcId="{2F92C24E-C8FA-4CC4-AE25-4B26B02C8B2F}" destId="{4D9DAF28-C615-494D-97BA-DE8388AD1C89}" srcOrd="29" destOrd="0" presId="urn:microsoft.com/office/officeart/2005/8/layout/radial1"/>
    <dgm:cxn modelId="{14DC9482-E53B-4201-991A-548B927B8D0D}" type="presParOf" srcId="{4D9DAF28-C615-494D-97BA-DE8388AD1C89}" destId="{BDFEEA50-D3AB-46F3-A275-536728A2BAAC}" srcOrd="0" destOrd="0" presId="urn:microsoft.com/office/officeart/2005/8/layout/radial1"/>
    <dgm:cxn modelId="{DB1BD447-BA34-4B2C-8B38-537B87A76871}" type="presParOf" srcId="{2F92C24E-C8FA-4CC4-AE25-4B26B02C8B2F}" destId="{E6B91B66-7BFB-46D0-93DA-A077E85369DF}" srcOrd="30" destOrd="0" presId="urn:microsoft.com/office/officeart/2005/8/layout/radial1"/>
    <dgm:cxn modelId="{946E7E26-5435-432B-94FF-5ACF1F1B15B9}" type="presParOf" srcId="{2F92C24E-C8FA-4CC4-AE25-4B26B02C8B2F}" destId="{6DCE283C-C01E-4DBC-9AC8-4DED6DAF0A3F}" srcOrd="31" destOrd="0" presId="urn:microsoft.com/office/officeart/2005/8/layout/radial1"/>
    <dgm:cxn modelId="{6F12A047-B890-4D4D-B770-FB56CA38C573}" type="presParOf" srcId="{6DCE283C-C01E-4DBC-9AC8-4DED6DAF0A3F}" destId="{A140D0C2-AA78-4721-953B-82FCBD5FC9F3}" srcOrd="0" destOrd="0" presId="urn:microsoft.com/office/officeart/2005/8/layout/radial1"/>
    <dgm:cxn modelId="{243EB66F-AADD-4134-A874-3F62886C7266}" type="presParOf" srcId="{2F92C24E-C8FA-4CC4-AE25-4B26B02C8B2F}" destId="{90857E45-2A17-4A85-8A5C-DFD611AB4779}" srcOrd="3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3600" b="1" dirty="0" smtClean="0">
              <a:solidFill>
                <a:srgbClr val="054200"/>
              </a:solidFill>
              <a:cs typeface="+mj-cs"/>
            </a:rPr>
            <a:t>صحت</a:t>
          </a:r>
          <a:endParaRPr lang="en-US" sz="18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پيامي معتبر و عاري از خطا در واقعيت ،  تفسير و قضاوت</a:t>
          </a:r>
          <a:r>
            <a:rPr lang="fa-IR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فراهم بودن</a:t>
          </a:r>
          <a:endParaRPr lang="en-US" sz="28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6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پيام ( پيام هاي مورد نظر يا ساير اطلاعات ) در جايي ارائه شود يا فراهم باشد كه مخاطب    بتواند به آن دسترسي يابد .  آرايش و جايابي ( پيام ) بسته به مخاطب ،  پيچيدگي پيام و هدف از شبكه هاي بين فردي و اجتماعي تا بيلبردها و پيامهاي ارتباط جمعي طراحي شده براي ساعات پر بيننده تلويزيوني يا</a:t>
          </a:r>
          <a:r>
            <a:rPr lang="fa-IR" sz="26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 </a:t>
          </a:r>
          <a:r>
            <a:rPr lang="ar-SA" sz="26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راديويي تا دكه هاي عمومي رسانه هاي چاپي و الكترونيك و تا اينترنت بسيار متفاوت مي باشد  .</a:t>
          </a:r>
          <a:endParaRPr lang="en-US" sz="26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2" custScaleX="68862" custScaleY="34431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2" custFlipVert="1" custFlipHor="1" custScaleX="190463" custScaleY="34161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2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2" custFlipVert="1" custFlipHor="1" custScaleX="190463" custScaleY="109342" custLinFactNeighborX="-68887" custLinFactNeighborY="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8DE6A-BABE-4E83-B429-EAF58DF2937C}" type="presOf" srcId="{341C3265-1FF4-47DD-9381-9355C436295C}" destId="{29550D97-A76C-4D4C-A679-7C22BC63D729}" srcOrd="0" destOrd="0" presId="urn:microsoft.com/office/officeart/2005/8/layout/vList5"/>
    <dgm:cxn modelId="{32002DF4-A782-455F-9C80-23B747C2DDFB}" type="presOf" srcId="{4BE6B06D-F4E9-4747-900E-FF2472D2B533}" destId="{398EBA3F-527B-4A81-97E5-51CA4439E41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2FDDCD91-3565-4694-B57B-CF4A49142423}" type="presOf" srcId="{E1BCFDD8-CB1B-4577-AAFF-CF96570D5407}" destId="{699AA9B7-A659-4557-AD12-3AE8ADF7A0D3}" srcOrd="0" destOrd="0" presId="urn:microsoft.com/office/officeart/2005/8/layout/vList5"/>
    <dgm:cxn modelId="{8A3E013F-15B5-455C-84B8-737F1392956D}" type="presOf" srcId="{BC27AC40-31B6-4D6C-93A5-4E108261625D}" destId="{CF6F0978-5CD3-4429-AA17-7D9405E5D604}" srcOrd="0" destOrd="0" presId="urn:microsoft.com/office/officeart/2005/8/layout/vList5"/>
    <dgm:cxn modelId="{32B2A7DC-30EC-4BF7-A1E4-FE9A3A03637A}" type="presOf" srcId="{39B9D7DE-2AC8-4007-A8F8-A1187AF90138}" destId="{56FCC551-F6E7-4A01-9EDA-89C874756D5F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21686BCC-DE9A-41E3-8D3F-9E151FD59815}" type="presParOf" srcId="{56FCC551-F6E7-4A01-9EDA-89C874756D5F}" destId="{F35F8EDD-0D55-41E6-B2CA-BC758252F2CD}" srcOrd="0" destOrd="0" presId="urn:microsoft.com/office/officeart/2005/8/layout/vList5"/>
    <dgm:cxn modelId="{BB749E6C-1D58-441B-943A-4F5F9D0A8DB6}" type="presParOf" srcId="{F35F8EDD-0D55-41E6-B2CA-BC758252F2CD}" destId="{398EBA3F-527B-4A81-97E5-51CA4439E419}" srcOrd="0" destOrd="0" presId="urn:microsoft.com/office/officeart/2005/8/layout/vList5"/>
    <dgm:cxn modelId="{00FDBED5-83A3-4B72-A1D2-5A5D7D7D13AA}" type="presParOf" srcId="{F35F8EDD-0D55-41E6-B2CA-BC758252F2CD}" destId="{699AA9B7-A659-4557-AD12-3AE8ADF7A0D3}" srcOrd="1" destOrd="0" presId="urn:microsoft.com/office/officeart/2005/8/layout/vList5"/>
    <dgm:cxn modelId="{269ED653-500F-4754-8784-A3E4D3E11C57}" type="presParOf" srcId="{56FCC551-F6E7-4A01-9EDA-89C874756D5F}" destId="{721F5B10-0E4E-41A6-8C5A-6BBC2EA88661}" srcOrd="1" destOrd="0" presId="urn:microsoft.com/office/officeart/2005/8/layout/vList5"/>
    <dgm:cxn modelId="{A653DB0A-8E5D-45A7-B096-92A37E8AEA18}" type="presParOf" srcId="{56FCC551-F6E7-4A01-9EDA-89C874756D5F}" destId="{D3929828-C7EA-4D59-8AF3-0D1B2741CCDE}" srcOrd="2" destOrd="0" presId="urn:microsoft.com/office/officeart/2005/8/layout/vList5"/>
    <dgm:cxn modelId="{5B08A0DD-EBA5-4B78-9576-D59714D772C2}" type="presParOf" srcId="{D3929828-C7EA-4D59-8AF3-0D1B2741CCDE}" destId="{29550D97-A76C-4D4C-A679-7C22BC63D729}" srcOrd="0" destOrd="0" presId="urn:microsoft.com/office/officeart/2005/8/layout/vList5"/>
    <dgm:cxn modelId="{6B0FF0E4-EAC6-4C0F-88E0-AA5EC66363A2}" type="presParOf" srcId="{D3929828-C7EA-4D59-8AF3-0D1B2741CCDE}" destId="{CF6F0978-5CD3-4429-AA17-7D9405E5D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3600" b="1" dirty="0" smtClean="0">
              <a:solidFill>
                <a:srgbClr val="054200"/>
              </a:solidFill>
              <a:cs typeface="+mj-cs"/>
            </a:rPr>
            <a:t>توازن</a:t>
          </a:r>
          <a:endParaRPr lang="en-US" sz="18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cs typeface="B Nazanin" pitchFamily="2" charset="-78"/>
            </a:rPr>
            <a:t>پيام در مكان مقتضي ،  مزايا و مخاطرات اقدامات بالقوه را منعكس سازد يا تفاوت ها و چشم انداز معتبر مباحث را  مشخص سازد  .</a:t>
          </a:r>
          <a:endParaRPr lang="en-US" sz="2400" b="1" dirty="0">
            <a:solidFill>
              <a:srgbClr val="C00000"/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پایداری</a:t>
          </a:r>
          <a:endParaRPr lang="en-US" sz="28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200" dirty="0" smtClean="0">
              <a:cs typeface="B Nazanin" pitchFamily="2" charset="-78"/>
            </a:rPr>
            <a:t>ساختار دروني پيام با گذشت زمان غير قابل انكار باشد و در قبال اطلاعاتي كه از ساير منابع كسب</a:t>
          </a:r>
          <a:r>
            <a:rPr lang="fa-IR" sz="2200" dirty="0" smtClean="0">
              <a:cs typeface="B Nazanin" pitchFamily="2" charset="-78"/>
            </a:rPr>
            <a:t> </a:t>
          </a:r>
          <a:r>
            <a:rPr lang="ar-SA" sz="2200" dirty="0" smtClean="0">
              <a:cs typeface="B Nazanin" pitchFamily="2" charset="-78"/>
            </a:rPr>
            <a:t>مي شود نيز پايدار باشد .  عبارت فوق ،  وقتي كه محتواي معتبر يا در دسترسي وجود نداشته باشد ، آسان نيست )</a:t>
          </a:r>
          <a:endParaRPr lang="en-US" sz="2200" b="1" dirty="0">
            <a:solidFill>
              <a:srgbClr val="C00000"/>
            </a:solidFill>
            <a:cs typeface="B Nazanin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4B61C4-78B4-43AA-BD5E-F3FE81D34C49}">
      <dgm:prSet phldrT="[Text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b="1" dirty="0" smtClean="0">
              <a:solidFill>
                <a:srgbClr val="054200"/>
              </a:solidFill>
              <a:latin typeface="+mn-lt"/>
              <a:cs typeface="+mj-cs"/>
            </a:rPr>
            <a:t>قابلیت فرهنگی</a:t>
          </a:r>
          <a:endParaRPr lang="en-US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76417ED0-AC31-44FA-8F46-108556B88C3B}" type="parTrans" cxnId="{E206FD05-EB2E-4768-AAA4-806456DD59AD}">
      <dgm:prSet/>
      <dgm:spPr/>
      <dgm:t>
        <a:bodyPr/>
        <a:lstStyle/>
        <a:p>
          <a:endParaRPr lang="en-US"/>
        </a:p>
      </dgm:t>
    </dgm:pt>
    <dgm:pt modelId="{01362255-A453-4E17-A033-4ECF12A10057}" type="sibTrans" cxnId="{E206FD05-EB2E-4768-AAA4-806456DD59AD}">
      <dgm:prSet/>
      <dgm:spPr/>
      <dgm:t>
        <a:bodyPr/>
        <a:lstStyle/>
        <a:p>
          <a:endParaRPr lang="en-US"/>
        </a:p>
      </dgm:t>
    </dgm:pt>
    <dgm:pt modelId="{361E4A76-7CDE-475F-877B-E3487EF653B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sz="2400" dirty="0" smtClean="0">
              <a:cs typeface="B Nazanin" pitchFamily="2" charset="-78"/>
            </a:rPr>
            <a:t>طراحي ،  اجرا و ارزشيابي فرآيند با توجه به مباحث ويژه گروه هاي هدف منتخب ( براي مثال :  قومي ،  نژادي و زباني ) و نيز سطوح آموزشي و ناتواني آنها</a:t>
          </a:r>
          <a:endParaRPr lang="en-US" sz="2400" b="1" dirty="0">
            <a:solidFill>
              <a:srgbClr val="C00000"/>
            </a:solidFill>
            <a:cs typeface="B Nazanin" pitchFamily="2" charset="-78"/>
          </a:endParaRPr>
        </a:p>
      </dgm:t>
    </dgm:pt>
    <dgm:pt modelId="{C9A8370C-12E4-4B7A-AF24-5D80F8B0BB52}" type="parTrans" cxnId="{027EB261-1610-41AC-BBEC-9D146F92E243}">
      <dgm:prSet/>
      <dgm:spPr/>
      <dgm:t>
        <a:bodyPr/>
        <a:lstStyle/>
        <a:p>
          <a:endParaRPr lang="en-US"/>
        </a:p>
      </dgm:t>
    </dgm:pt>
    <dgm:pt modelId="{F6D76F0B-E3D8-4CC8-B6D8-ECFDB91D7AE4}" type="sibTrans" cxnId="{027EB261-1610-41AC-BBEC-9D146F92E243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3886-EDED-4536-BE14-4F63F43DFCD0}" type="pres">
      <dgm:prSet presAssocID="{FD3A0A6D-A7DF-4645-9070-9B0C603731E7}" presName="sp" presStyleCnt="0"/>
      <dgm:spPr/>
    </dgm:pt>
    <dgm:pt modelId="{4E97A9DA-95F3-4F80-A337-7D5556A47CC1}" type="pres">
      <dgm:prSet presAssocID="{E14B61C4-78B4-43AA-BD5E-F3FE81D34C49}" presName="linNode" presStyleCnt="0"/>
      <dgm:spPr/>
    </dgm:pt>
    <dgm:pt modelId="{A08CA126-F318-4F6B-AA41-EBA1B945CD68}" type="pres">
      <dgm:prSet presAssocID="{E14B61C4-78B4-43AA-BD5E-F3FE81D34C49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493F-C1D4-476B-ACE1-7F6B4899AEE4}" type="pres">
      <dgm:prSet presAssocID="{E14B61C4-78B4-43AA-BD5E-F3FE81D34C49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81779-2412-4FE4-87EB-7AD52B236E78}" type="presOf" srcId="{BC27AC40-31B6-4D6C-93A5-4E108261625D}" destId="{CF6F0978-5CD3-4429-AA17-7D9405E5D604}" srcOrd="0" destOrd="0" presId="urn:microsoft.com/office/officeart/2005/8/layout/vList5"/>
    <dgm:cxn modelId="{53DBB59A-858D-414D-9ADD-B406E87DEDB7}" type="presOf" srcId="{361E4A76-7CDE-475F-877B-E3487EF653B9}" destId="{0B40493F-C1D4-476B-ACE1-7F6B4899AEE4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027EB261-1610-41AC-BBEC-9D146F92E243}" srcId="{E14B61C4-78B4-43AA-BD5E-F3FE81D34C49}" destId="{361E4A76-7CDE-475F-877B-E3487EF653B9}" srcOrd="0" destOrd="0" parTransId="{C9A8370C-12E4-4B7A-AF24-5D80F8B0BB52}" sibTransId="{F6D76F0B-E3D8-4CC8-B6D8-ECFDB91D7AE4}"/>
    <dgm:cxn modelId="{F62FE496-D9DF-4D08-9A07-D3D443D07FF3}" type="presOf" srcId="{4BE6B06D-F4E9-4747-900E-FF2472D2B533}" destId="{398EBA3F-527B-4A81-97E5-51CA4439E41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F7A115C0-9B8A-4254-B7B0-9554021B8E6F}" type="presOf" srcId="{E14B61C4-78B4-43AA-BD5E-F3FE81D34C49}" destId="{A08CA126-F318-4F6B-AA41-EBA1B945CD68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D448143C-F76B-401B-A5CB-C9C56D8AF97A}" type="presOf" srcId="{341C3265-1FF4-47DD-9381-9355C436295C}" destId="{29550D97-A76C-4D4C-A679-7C22BC63D729}" srcOrd="0" destOrd="0" presId="urn:microsoft.com/office/officeart/2005/8/layout/vList5"/>
    <dgm:cxn modelId="{3012D82D-7E16-4323-BA4A-595EABFB3C5C}" type="presOf" srcId="{39B9D7DE-2AC8-4007-A8F8-A1187AF90138}" destId="{56FCC551-F6E7-4A01-9EDA-89C874756D5F}" srcOrd="0" destOrd="0" presId="urn:microsoft.com/office/officeart/2005/8/layout/vList5"/>
    <dgm:cxn modelId="{E206FD05-EB2E-4768-AAA4-806456DD59AD}" srcId="{39B9D7DE-2AC8-4007-A8F8-A1187AF90138}" destId="{E14B61C4-78B4-43AA-BD5E-F3FE81D34C49}" srcOrd="2" destOrd="0" parTransId="{76417ED0-AC31-44FA-8F46-108556B88C3B}" sibTransId="{01362255-A453-4E17-A033-4ECF12A10057}"/>
    <dgm:cxn modelId="{D9577344-AF26-437C-9C5D-0C55087D1B31}" type="presOf" srcId="{E1BCFDD8-CB1B-4577-AAFF-CF96570D5407}" destId="{699AA9B7-A659-4557-AD12-3AE8ADF7A0D3}" srcOrd="0" destOrd="0" presId="urn:microsoft.com/office/officeart/2005/8/layout/vList5"/>
    <dgm:cxn modelId="{2A002783-DB0D-43DD-AAE1-8C6AAC53080B}" type="presParOf" srcId="{56FCC551-F6E7-4A01-9EDA-89C874756D5F}" destId="{F35F8EDD-0D55-41E6-B2CA-BC758252F2CD}" srcOrd="0" destOrd="0" presId="urn:microsoft.com/office/officeart/2005/8/layout/vList5"/>
    <dgm:cxn modelId="{CA5C3748-6D7D-43D9-8757-74F076B2BA4B}" type="presParOf" srcId="{F35F8EDD-0D55-41E6-B2CA-BC758252F2CD}" destId="{398EBA3F-527B-4A81-97E5-51CA4439E419}" srcOrd="0" destOrd="0" presId="urn:microsoft.com/office/officeart/2005/8/layout/vList5"/>
    <dgm:cxn modelId="{06CF0093-E323-4A3C-AA30-69448B6FA376}" type="presParOf" srcId="{F35F8EDD-0D55-41E6-B2CA-BC758252F2CD}" destId="{699AA9B7-A659-4557-AD12-3AE8ADF7A0D3}" srcOrd="1" destOrd="0" presId="urn:microsoft.com/office/officeart/2005/8/layout/vList5"/>
    <dgm:cxn modelId="{2765AEDC-0E77-4D70-8C22-1FC317FE6901}" type="presParOf" srcId="{56FCC551-F6E7-4A01-9EDA-89C874756D5F}" destId="{721F5B10-0E4E-41A6-8C5A-6BBC2EA88661}" srcOrd="1" destOrd="0" presId="urn:microsoft.com/office/officeart/2005/8/layout/vList5"/>
    <dgm:cxn modelId="{BEB8CC43-8F17-470C-B08E-4F9429630EDB}" type="presParOf" srcId="{56FCC551-F6E7-4A01-9EDA-89C874756D5F}" destId="{D3929828-C7EA-4D59-8AF3-0D1B2741CCDE}" srcOrd="2" destOrd="0" presId="urn:microsoft.com/office/officeart/2005/8/layout/vList5"/>
    <dgm:cxn modelId="{D8D68574-689A-4949-8D12-9EA9C0AABCD1}" type="presParOf" srcId="{D3929828-C7EA-4D59-8AF3-0D1B2741CCDE}" destId="{29550D97-A76C-4D4C-A679-7C22BC63D729}" srcOrd="0" destOrd="0" presId="urn:microsoft.com/office/officeart/2005/8/layout/vList5"/>
    <dgm:cxn modelId="{CD6641A9-6310-4E21-8484-A7AC00A90293}" type="presParOf" srcId="{D3929828-C7EA-4D59-8AF3-0D1B2741CCDE}" destId="{CF6F0978-5CD3-4429-AA17-7D9405E5D604}" srcOrd="1" destOrd="0" presId="urn:microsoft.com/office/officeart/2005/8/layout/vList5"/>
    <dgm:cxn modelId="{25EE2287-C8CE-481A-8736-A36AFEA78AB1}" type="presParOf" srcId="{56FCC551-F6E7-4A01-9EDA-89C874756D5F}" destId="{61A73886-EDED-4536-BE14-4F63F43DFCD0}" srcOrd="3" destOrd="0" presId="urn:microsoft.com/office/officeart/2005/8/layout/vList5"/>
    <dgm:cxn modelId="{47F2A00E-F2F9-407B-9448-DE49348036DE}" type="presParOf" srcId="{56FCC551-F6E7-4A01-9EDA-89C874756D5F}" destId="{4E97A9DA-95F3-4F80-A337-7D5556A47CC1}" srcOrd="4" destOrd="0" presId="urn:microsoft.com/office/officeart/2005/8/layout/vList5"/>
    <dgm:cxn modelId="{3BBE1278-6C50-43A9-81A5-1E2B4EC96391}" type="presParOf" srcId="{4E97A9DA-95F3-4F80-A337-7D5556A47CC1}" destId="{A08CA126-F318-4F6B-AA41-EBA1B945CD68}" srcOrd="0" destOrd="0" presId="urn:microsoft.com/office/officeart/2005/8/layout/vList5"/>
    <dgm:cxn modelId="{8ED53E10-56E6-4443-A809-E950984BE1DB}" type="presParOf" srcId="{4E97A9DA-95F3-4F80-A337-7D5556A47CC1}" destId="{0B40493F-C1D4-476B-ACE1-7F6B4899AE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320CF-8E6A-479D-8CD7-1AD069CE1CB9}" type="doc">
      <dgm:prSet loTypeId="urn:microsoft.com/office/officeart/2005/8/layout/h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E8AB29-2F10-4886-A6C0-453E3FE95C0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b="1" dirty="0" smtClean="0"/>
            <a:t>رمزگذاری</a:t>
          </a:r>
          <a:endParaRPr lang="en-US" b="1" dirty="0"/>
        </a:p>
      </dgm:t>
    </dgm:pt>
    <dgm:pt modelId="{FCD23C20-63C9-40A3-973B-C99739DEEDD3}" type="parTrans" cxnId="{F6E18DF7-2B46-41B3-B8F8-5AE00B7DF37B}">
      <dgm:prSet/>
      <dgm:spPr/>
      <dgm:t>
        <a:bodyPr/>
        <a:lstStyle/>
        <a:p>
          <a:endParaRPr lang="en-US"/>
        </a:p>
      </dgm:t>
    </dgm:pt>
    <dgm:pt modelId="{D7ABC852-6CA8-4205-A37C-B145127B26E5}" type="sibTrans" cxnId="{F6E18DF7-2B46-41B3-B8F8-5AE00B7DF37B}">
      <dgm:prSet/>
      <dgm:spPr/>
      <dgm:t>
        <a:bodyPr/>
        <a:lstStyle/>
        <a:p>
          <a:endParaRPr lang="en-US"/>
        </a:p>
      </dgm:t>
    </dgm:pt>
    <dgm:pt modelId="{FA5C8B0F-9F5E-41CC-895E-19A68F2D31CB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2000" dirty="0" smtClean="0"/>
            <a:t>فکرهای ذهنی را به یک رمز یا زبانی که به وسیله دیگران فهمیده شود ، تبدیل می کند .</a:t>
          </a:r>
          <a:endParaRPr lang="en-US" sz="2000" dirty="0"/>
        </a:p>
      </dgm:t>
    </dgm:pt>
    <dgm:pt modelId="{8D335908-9FAB-4E35-AEB3-849E5AA3325D}" type="parTrans" cxnId="{15EE0033-CFB2-47AE-8FDB-09531FD2172E}">
      <dgm:prSet/>
      <dgm:spPr/>
      <dgm:t>
        <a:bodyPr/>
        <a:lstStyle/>
        <a:p>
          <a:endParaRPr lang="en-US"/>
        </a:p>
      </dgm:t>
    </dgm:pt>
    <dgm:pt modelId="{3D6DF8B5-B799-49C5-8379-A573D72CD403}" type="sibTrans" cxnId="{15EE0033-CFB2-47AE-8FDB-09531FD2172E}">
      <dgm:prSet/>
      <dgm:spPr/>
      <dgm:t>
        <a:bodyPr/>
        <a:lstStyle/>
        <a:p>
          <a:endParaRPr lang="en-US"/>
        </a:p>
      </dgm:t>
    </dgm:pt>
    <dgm:pt modelId="{1531EB62-E8CB-4E48-A775-B6AE615A3BB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b="1" dirty="0" smtClean="0"/>
            <a:t>پیام</a:t>
          </a:r>
          <a:endParaRPr lang="en-US" b="1" dirty="0"/>
        </a:p>
      </dgm:t>
    </dgm:pt>
    <dgm:pt modelId="{D5C4ECD1-852E-4974-9A34-74787008F592}" type="parTrans" cxnId="{9967A244-0B26-4A5A-BF46-398B5F177190}">
      <dgm:prSet/>
      <dgm:spPr/>
      <dgm:t>
        <a:bodyPr/>
        <a:lstStyle/>
        <a:p>
          <a:endParaRPr lang="en-US"/>
        </a:p>
      </dgm:t>
    </dgm:pt>
    <dgm:pt modelId="{05D8B840-10D3-47CD-BE2B-AA8F61A2DC23}" type="sibTrans" cxnId="{9967A244-0B26-4A5A-BF46-398B5F177190}">
      <dgm:prSet/>
      <dgm:spPr/>
      <dgm:t>
        <a:bodyPr/>
        <a:lstStyle/>
        <a:p>
          <a:endParaRPr lang="en-US"/>
        </a:p>
      </dgm:t>
    </dgm:pt>
    <dgm:pt modelId="{B60F7238-FA9E-478A-8C0B-3558B29920ED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500" dirty="0" smtClean="0"/>
            <a:t>نتیجه رمزگذاری پیام است.</a:t>
          </a:r>
          <a:endParaRPr lang="en-US" sz="1500" dirty="0"/>
        </a:p>
      </dgm:t>
    </dgm:pt>
    <dgm:pt modelId="{A61C29A2-45E8-4BC7-AFA6-381A0C14431F}" type="parTrans" cxnId="{C617C130-0DBB-4EF7-A521-F1EB1E75CDFC}">
      <dgm:prSet/>
      <dgm:spPr/>
      <dgm:t>
        <a:bodyPr/>
        <a:lstStyle/>
        <a:p>
          <a:endParaRPr lang="en-US"/>
        </a:p>
      </dgm:t>
    </dgm:pt>
    <dgm:pt modelId="{ABD51667-CFCA-4E76-8CD3-C8FA76CEEF76}" type="sibTrans" cxnId="{C617C130-0DBB-4EF7-A521-F1EB1E75CDFC}">
      <dgm:prSet/>
      <dgm:spPr/>
      <dgm:t>
        <a:bodyPr/>
        <a:lstStyle/>
        <a:p>
          <a:endParaRPr lang="en-US"/>
        </a:p>
      </dgm:t>
    </dgm:pt>
    <dgm:pt modelId="{81BBD605-A1DA-4EB4-8AEC-1F359ADFBF3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b="1" dirty="0" smtClean="0"/>
            <a:t>انتخاب رسانه</a:t>
          </a:r>
          <a:endParaRPr lang="en-US" b="1" dirty="0"/>
        </a:p>
      </dgm:t>
    </dgm:pt>
    <dgm:pt modelId="{F5F8F288-34A8-403B-B889-CEA2E90292FB}" type="parTrans" cxnId="{A43735FB-66B3-45BC-9294-C2045E04CB02}">
      <dgm:prSet/>
      <dgm:spPr/>
      <dgm:t>
        <a:bodyPr/>
        <a:lstStyle/>
        <a:p>
          <a:endParaRPr lang="en-US"/>
        </a:p>
      </dgm:t>
    </dgm:pt>
    <dgm:pt modelId="{49E2A15A-BFD2-4E80-9A0A-F040F65A5650}" type="sibTrans" cxnId="{A43735FB-66B3-45BC-9294-C2045E04CB02}">
      <dgm:prSet/>
      <dgm:spPr/>
      <dgm:t>
        <a:bodyPr/>
        <a:lstStyle/>
        <a:p>
          <a:endParaRPr lang="en-US"/>
        </a:p>
      </dgm:t>
    </dgm:pt>
    <dgm:pt modelId="{8BC02D15-5124-4CEE-85A7-420488F75905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600" dirty="0" smtClean="0"/>
            <a:t>می توان از طریق رسانه های مختلف ارتباط بر قرار کرد </a:t>
          </a:r>
          <a:endParaRPr lang="en-US" sz="1600" dirty="0"/>
        </a:p>
      </dgm:t>
    </dgm:pt>
    <dgm:pt modelId="{8C47DF1B-F249-4D43-9D29-57368CD94BC2}" type="parTrans" cxnId="{7E1DE03B-AD72-4BD2-8C26-FEFF794AE87F}">
      <dgm:prSet/>
      <dgm:spPr/>
      <dgm:t>
        <a:bodyPr/>
        <a:lstStyle/>
        <a:p>
          <a:endParaRPr lang="en-US"/>
        </a:p>
      </dgm:t>
    </dgm:pt>
    <dgm:pt modelId="{999ACFCA-1938-4102-879F-B22B20AB7613}" type="sibTrans" cxnId="{7E1DE03B-AD72-4BD2-8C26-FEFF794AE87F}">
      <dgm:prSet/>
      <dgm:spPr/>
      <dgm:t>
        <a:bodyPr/>
        <a:lstStyle/>
        <a:p>
          <a:endParaRPr lang="en-US"/>
        </a:p>
      </dgm:t>
    </dgm:pt>
    <dgm:pt modelId="{F494882F-3E0F-463F-9EF4-FD88652F7C9A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500" dirty="0" smtClean="0"/>
            <a:t>بیش از آنچه هستند نمایانده می شوند .</a:t>
          </a:r>
          <a:endParaRPr lang="en-US" sz="1500" dirty="0"/>
        </a:p>
      </dgm:t>
    </dgm:pt>
    <dgm:pt modelId="{BBBFBC27-253C-426A-9341-B881043462A1}" type="parTrans" cxnId="{C8690A84-0BCF-4437-AD87-7CEA825B88F4}">
      <dgm:prSet/>
      <dgm:spPr/>
      <dgm:t>
        <a:bodyPr/>
        <a:lstStyle/>
        <a:p>
          <a:endParaRPr lang="en-US"/>
        </a:p>
      </dgm:t>
    </dgm:pt>
    <dgm:pt modelId="{24F1932F-E4F0-45E8-B4BF-CCEDF4C22782}" type="sibTrans" cxnId="{C8690A84-0BCF-4437-AD87-7CEA825B88F4}">
      <dgm:prSet/>
      <dgm:spPr/>
      <dgm:t>
        <a:bodyPr/>
        <a:lstStyle/>
        <a:p>
          <a:endParaRPr lang="en-US"/>
        </a:p>
      </dgm:t>
    </dgm:pt>
    <dgm:pt modelId="{151A5272-4997-47B2-A9FD-E0663843BC4F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500" dirty="0" smtClean="0"/>
            <a:t>نیاز دارند تا با کاربرد رسانه ای منطبق شوند تا بتوان آن ها را انتقال داد .</a:t>
          </a:r>
          <a:endParaRPr lang="en-US" sz="1500" dirty="0"/>
        </a:p>
      </dgm:t>
    </dgm:pt>
    <dgm:pt modelId="{8C0F1A07-8448-436A-AD7D-4826B927503D}" type="parTrans" cxnId="{F135A2A4-42BF-46EA-B6A8-3211371FBE91}">
      <dgm:prSet/>
      <dgm:spPr/>
      <dgm:t>
        <a:bodyPr/>
        <a:lstStyle/>
        <a:p>
          <a:endParaRPr lang="en-US"/>
        </a:p>
      </dgm:t>
    </dgm:pt>
    <dgm:pt modelId="{7B7036E3-AC98-4E8D-802B-FAF30A62DE7D}" type="sibTrans" cxnId="{F135A2A4-42BF-46EA-B6A8-3211371FBE91}">
      <dgm:prSet/>
      <dgm:spPr/>
      <dgm:t>
        <a:bodyPr/>
        <a:lstStyle/>
        <a:p>
          <a:endParaRPr lang="en-US"/>
        </a:p>
      </dgm:t>
    </dgm:pt>
    <dgm:pt modelId="{1462EAC6-5F3D-439D-A7F9-DA1149361161}">
      <dgm:prSet phldrT="[Text]"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600" dirty="0" smtClean="0"/>
            <a:t>مکالمه روبرو ، مکالمه های تلفنی ، پست صوتی ، ویدئو کنفرانس ، نامه ها ، عکس ها ، ملاقات ها ، تابلو اعلانات ، نمودارها ، و ... </a:t>
          </a:r>
          <a:endParaRPr lang="en-US" sz="1600" dirty="0"/>
        </a:p>
      </dgm:t>
    </dgm:pt>
    <dgm:pt modelId="{8236282D-259E-4F15-8C32-176CEF08E7D1}" type="parTrans" cxnId="{85D93B94-F145-4665-B75A-68CB15ACD667}">
      <dgm:prSet/>
      <dgm:spPr/>
      <dgm:t>
        <a:bodyPr/>
        <a:lstStyle/>
        <a:p>
          <a:endParaRPr lang="en-US"/>
        </a:p>
      </dgm:t>
    </dgm:pt>
    <dgm:pt modelId="{67024004-E0B2-44D4-AD9B-31BF67AE92F1}" type="sibTrans" cxnId="{85D93B94-F145-4665-B75A-68CB15ACD667}">
      <dgm:prSet/>
      <dgm:spPr/>
      <dgm:t>
        <a:bodyPr/>
        <a:lstStyle/>
        <a:p>
          <a:endParaRPr lang="en-US"/>
        </a:p>
      </dgm:t>
    </dgm:pt>
    <dgm:pt modelId="{5AB57754-0B8F-4F90-B785-BD4A5052663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400" b="1" dirty="0" smtClean="0"/>
            <a:t>رمز گشایی</a:t>
          </a:r>
          <a:endParaRPr lang="en-US" sz="2400" b="1" dirty="0"/>
        </a:p>
      </dgm:t>
    </dgm:pt>
    <dgm:pt modelId="{2E1B82F7-A56A-4A8D-9617-6CE15BF3B7B8}" type="parTrans" cxnId="{E78F217D-9A95-44B7-B126-0E0DDAC02C00}">
      <dgm:prSet/>
      <dgm:spPr/>
      <dgm:t>
        <a:bodyPr/>
        <a:lstStyle/>
        <a:p>
          <a:endParaRPr lang="en-US"/>
        </a:p>
      </dgm:t>
    </dgm:pt>
    <dgm:pt modelId="{2FF05729-03E0-4292-83F3-5AD1FC5E4E49}" type="sibTrans" cxnId="{E78F217D-9A95-44B7-B126-0E0DDAC02C00}">
      <dgm:prSet/>
      <dgm:spPr/>
      <dgm:t>
        <a:bodyPr/>
        <a:lstStyle/>
        <a:p>
          <a:endParaRPr lang="en-US"/>
        </a:p>
      </dgm:t>
    </dgm:pt>
    <dgm:pt modelId="{9883637E-1D90-4A4F-A936-AE446BD888AB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400" dirty="0" smtClean="0"/>
            <a:t>ترجمه و تفسیر گیرنده پیام از پیام رمز گذاری شده می باشد .</a:t>
          </a:r>
          <a:endParaRPr lang="en-US" sz="1400" dirty="0"/>
        </a:p>
      </dgm:t>
    </dgm:pt>
    <dgm:pt modelId="{88C734C1-83BC-4C64-9E64-698A7AD06105}" type="parTrans" cxnId="{5CC9433B-7768-4FF5-9F7F-7ACB6D226BD8}">
      <dgm:prSet/>
      <dgm:spPr/>
      <dgm:t>
        <a:bodyPr/>
        <a:lstStyle/>
        <a:p>
          <a:endParaRPr lang="en-US"/>
        </a:p>
      </dgm:t>
    </dgm:pt>
    <dgm:pt modelId="{2DAA6976-989C-44BC-9E5D-9CFA8C6380B2}" type="sibTrans" cxnId="{5CC9433B-7768-4FF5-9F7F-7ACB6D226BD8}">
      <dgm:prSet/>
      <dgm:spPr/>
      <dgm:t>
        <a:bodyPr/>
        <a:lstStyle/>
        <a:p>
          <a:endParaRPr lang="en-US"/>
        </a:p>
      </dgm:t>
    </dgm:pt>
    <dgm:pt modelId="{8E45E1F9-DA69-410A-8BF8-4658FC2C5696}">
      <dgm:prSet custT="1"/>
      <dgm:spPr>
        <a:solidFill>
          <a:srgbClr val="F5FFEB">
            <a:alpha val="90000"/>
          </a:srgbClr>
        </a:solidFill>
      </dgm:spPr>
      <dgm:t>
        <a:bodyPr/>
        <a:lstStyle/>
        <a:p>
          <a:pPr algn="justLow" rtl="1"/>
          <a:r>
            <a:rPr lang="fa-IR" sz="1400" dirty="0" smtClean="0"/>
            <a:t>یعنی بازیافت زمینه های کلامی ، شفاهی یا دیداری یک پیام ، به شکلی که قابل تفسیر باشد .</a:t>
          </a:r>
          <a:endParaRPr lang="en-US" sz="1400" dirty="0"/>
        </a:p>
      </dgm:t>
    </dgm:pt>
    <dgm:pt modelId="{CAD763E3-0FE0-49C8-85DD-752795AA82B1}" type="parTrans" cxnId="{1D95533C-3F2B-4DC5-AF4D-5E79D8E0C6E6}">
      <dgm:prSet/>
      <dgm:spPr/>
      <dgm:t>
        <a:bodyPr/>
        <a:lstStyle/>
        <a:p>
          <a:endParaRPr lang="en-US"/>
        </a:p>
      </dgm:t>
    </dgm:pt>
    <dgm:pt modelId="{90F6A10D-31D0-484D-9BF6-BE8108AFA6E1}" type="sibTrans" cxnId="{1D95533C-3F2B-4DC5-AF4D-5E79D8E0C6E6}">
      <dgm:prSet/>
      <dgm:spPr/>
      <dgm:t>
        <a:bodyPr/>
        <a:lstStyle/>
        <a:p>
          <a:endParaRPr lang="en-US"/>
        </a:p>
      </dgm:t>
    </dgm:pt>
    <dgm:pt modelId="{16335C13-8C18-4D73-834E-E7DA72249423}" type="pres">
      <dgm:prSet presAssocID="{843320CF-8E6A-479D-8CD7-1AD069CE1C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3A38DC-092C-46F9-A1B3-402A5B4B88A2}" type="pres">
      <dgm:prSet presAssocID="{843320CF-8E6A-479D-8CD7-1AD069CE1CB9}" presName="tSp" presStyleCnt="0"/>
      <dgm:spPr/>
    </dgm:pt>
    <dgm:pt modelId="{B177BDF4-6A5A-408E-A86C-24BF4E0BC63E}" type="pres">
      <dgm:prSet presAssocID="{843320CF-8E6A-479D-8CD7-1AD069CE1CB9}" presName="bSp" presStyleCnt="0"/>
      <dgm:spPr/>
    </dgm:pt>
    <dgm:pt modelId="{4D2AD5B0-AED2-4D1B-B75F-015111E62D46}" type="pres">
      <dgm:prSet presAssocID="{843320CF-8E6A-479D-8CD7-1AD069CE1CB9}" presName="process" presStyleCnt="0"/>
      <dgm:spPr/>
    </dgm:pt>
    <dgm:pt modelId="{9FAE8046-1DC9-4773-936B-19208D611AF5}" type="pres">
      <dgm:prSet presAssocID="{9BE8AB29-2F10-4886-A6C0-453E3FE95C0C}" presName="composite1" presStyleCnt="0"/>
      <dgm:spPr/>
    </dgm:pt>
    <dgm:pt modelId="{D879B4CD-A250-41A2-B4C0-D2A785781321}" type="pres">
      <dgm:prSet presAssocID="{9BE8AB29-2F10-4886-A6C0-453E3FE95C0C}" presName="dummyNode1" presStyleLbl="node1" presStyleIdx="0" presStyleCnt="4"/>
      <dgm:spPr/>
    </dgm:pt>
    <dgm:pt modelId="{F7D00B7A-4C18-47FD-A739-0F5CDF5C92B7}" type="pres">
      <dgm:prSet presAssocID="{9BE8AB29-2F10-4886-A6C0-453E3FE95C0C}" presName="childNode1" presStyleLbl="bgAcc1" presStyleIdx="0" presStyleCnt="4" custScaleY="224247" custLinFactNeighborY="-66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F07A-31B8-4261-A8F7-B6207BDA94C2}" type="pres">
      <dgm:prSet presAssocID="{9BE8AB29-2F10-4886-A6C0-453E3FE95C0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A92B4-9964-4FD2-AB49-D3100A4632B7}" type="pres">
      <dgm:prSet presAssocID="{9BE8AB29-2F10-4886-A6C0-453E3FE95C0C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0A8E2-30BE-4828-B257-39B0B3A9DD4B}" type="pres">
      <dgm:prSet presAssocID="{9BE8AB29-2F10-4886-A6C0-453E3FE95C0C}" presName="connSite1" presStyleCnt="0"/>
      <dgm:spPr/>
    </dgm:pt>
    <dgm:pt modelId="{B2658030-33CB-49AB-B4C9-61549FEE7A8D}" type="pres">
      <dgm:prSet presAssocID="{D7ABC852-6CA8-4205-A37C-B145127B26E5}" presName="Name9" presStyleLbl="sibTrans2D1" presStyleIdx="0" presStyleCnt="3" custAng="1877204" custLinFactNeighborY="-764"/>
      <dgm:spPr/>
      <dgm:t>
        <a:bodyPr/>
        <a:lstStyle/>
        <a:p>
          <a:endParaRPr lang="en-US"/>
        </a:p>
      </dgm:t>
    </dgm:pt>
    <dgm:pt modelId="{73807823-9D05-4E03-AB41-028EEA2A66E5}" type="pres">
      <dgm:prSet presAssocID="{1531EB62-E8CB-4E48-A775-B6AE615A3BBD}" presName="composite2" presStyleCnt="0"/>
      <dgm:spPr/>
    </dgm:pt>
    <dgm:pt modelId="{3A2B8903-E674-4405-A1E3-65049CC9DBA2}" type="pres">
      <dgm:prSet presAssocID="{1531EB62-E8CB-4E48-A775-B6AE615A3BBD}" presName="dummyNode2" presStyleLbl="node1" presStyleIdx="0" presStyleCnt="4"/>
      <dgm:spPr/>
    </dgm:pt>
    <dgm:pt modelId="{8D3012A9-144F-4A4A-A071-75F4CA054A29}" type="pres">
      <dgm:prSet presAssocID="{1531EB62-E8CB-4E48-A775-B6AE615A3BBD}" presName="childNode2" presStyleLbl="bgAcc1" presStyleIdx="1" presStyleCnt="4" custScaleY="205162" custLinFactNeighborY="5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C75F2-1199-42F5-93CB-C34A2FAC57D1}" type="pres">
      <dgm:prSet presAssocID="{1531EB62-E8CB-4E48-A775-B6AE615A3BB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1AA42-93F6-4574-AAAD-637C2CD53612}" type="pres">
      <dgm:prSet presAssocID="{1531EB62-E8CB-4E48-A775-B6AE615A3BBD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FCEA5-BA4C-40A4-8448-CE8B78165817}" type="pres">
      <dgm:prSet presAssocID="{1531EB62-E8CB-4E48-A775-B6AE615A3BBD}" presName="connSite2" presStyleCnt="0"/>
      <dgm:spPr/>
    </dgm:pt>
    <dgm:pt modelId="{0D4A3660-0261-41F6-B82A-9D0D4FEFF940}" type="pres">
      <dgm:prSet presAssocID="{05D8B840-10D3-47CD-BE2B-AA8F61A2DC23}" presName="Name18" presStyleLbl="sibTrans2D1" presStyleIdx="1" presStyleCnt="3" custAng="19375468" custLinFactNeighborY="-3326"/>
      <dgm:spPr/>
      <dgm:t>
        <a:bodyPr/>
        <a:lstStyle/>
        <a:p>
          <a:endParaRPr lang="en-US"/>
        </a:p>
      </dgm:t>
    </dgm:pt>
    <dgm:pt modelId="{04951A90-63E6-4E8C-BDD1-E026E8241161}" type="pres">
      <dgm:prSet presAssocID="{81BBD605-A1DA-4EB4-8AEC-1F359ADFBF3D}" presName="composite1" presStyleCnt="0"/>
      <dgm:spPr/>
    </dgm:pt>
    <dgm:pt modelId="{11C78A83-9F60-4183-B899-C19BA57032EE}" type="pres">
      <dgm:prSet presAssocID="{81BBD605-A1DA-4EB4-8AEC-1F359ADFBF3D}" presName="dummyNode1" presStyleLbl="node1" presStyleIdx="1" presStyleCnt="4"/>
      <dgm:spPr/>
    </dgm:pt>
    <dgm:pt modelId="{16F980DA-F903-4618-A2B9-5E7926329AAD}" type="pres">
      <dgm:prSet presAssocID="{81BBD605-A1DA-4EB4-8AEC-1F359ADFBF3D}" presName="childNode1" presStyleLbl="bgAcc1" presStyleIdx="2" presStyleCnt="4" custScaleY="224247" custLinFactNeighborY="-66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138A-E0B3-4674-813B-E7294073C6A1}" type="pres">
      <dgm:prSet presAssocID="{81BBD605-A1DA-4EB4-8AEC-1F359ADFBF3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BD29E-5280-4A0B-8DD4-3DFB183BD539}" type="pres">
      <dgm:prSet presAssocID="{81BBD605-A1DA-4EB4-8AEC-1F359ADFBF3D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59075-4798-4A6D-A651-97D29BD3DA88}" type="pres">
      <dgm:prSet presAssocID="{81BBD605-A1DA-4EB4-8AEC-1F359ADFBF3D}" presName="connSite1" presStyleCnt="0"/>
      <dgm:spPr/>
    </dgm:pt>
    <dgm:pt modelId="{63996EAE-5E2E-4500-88E4-822FEE2FD5D3}" type="pres">
      <dgm:prSet presAssocID="{49E2A15A-BFD2-4E80-9A0A-F040F65A5650}" presName="Name9" presStyleLbl="sibTrans2D1" presStyleIdx="2" presStyleCnt="3" custAng="1996553" custLinFactNeighborY="688"/>
      <dgm:spPr/>
      <dgm:t>
        <a:bodyPr/>
        <a:lstStyle/>
        <a:p>
          <a:endParaRPr lang="en-US"/>
        </a:p>
      </dgm:t>
    </dgm:pt>
    <dgm:pt modelId="{3BA9CEA0-979A-42A1-AF9D-872541AAAC47}" type="pres">
      <dgm:prSet presAssocID="{5AB57754-0B8F-4F90-B785-BD4A50526630}" presName="composite2" presStyleCnt="0"/>
      <dgm:spPr/>
    </dgm:pt>
    <dgm:pt modelId="{FCA12DDB-F764-4026-98D6-349BC7F13066}" type="pres">
      <dgm:prSet presAssocID="{5AB57754-0B8F-4F90-B785-BD4A50526630}" presName="dummyNode2" presStyleLbl="node1" presStyleIdx="2" presStyleCnt="4"/>
      <dgm:spPr/>
    </dgm:pt>
    <dgm:pt modelId="{5507D2FB-96B3-47B2-AE3F-B98291A5E5F7}" type="pres">
      <dgm:prSet presAssocID="{5AB57754-0B8F-4F90-B785-BD4A50526630}" presName="childNode2" presStyleLbl="bgAcc1" presStyleIdx="3" presStyleCnt="4" custScaleY="205163" custLinFactNeighborY="47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FFF3B-20C3-46C4-82EB-8C0C9BFD6AFD}" type="pres">
      <dgm:prSet presAssocID="{5AB57754-0B8F-4F90-B785-BD4A5052663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7AEF9-2866-43F4-ABEF-837A375B9E32}" type="pres">
      <dgm:prSet presAssocID="{5AB57754-0B8F-4F90-B785-BD4A50526630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BAD62-5922-4270-A660-26A518E7558D}" type="pres">
      <dgm:prSet presAssocID="{5AB57754-0B8F-4F90-B785-BD4A50526630}" presName="connSite2" presStyleCnt="0"/>
      <dgm:spPr/>
    </dgm:pt>
  </dgm:ptLst>
  <dgm:cxnLst>
    <dgm:cxn modelId="{C1962E0C-DAB4-4E35-A555-9493D1D61786}" type="presOf" srcId="{81BBD605-A1DA-4EB4-8AEC-1F359ADFBF3D}" destId="{53EBD29E-5280-4A0B-8DD4-3DFB183BD539}" srcOrd="0" destOrd="0" presId="urn:microsoft.com/office/officeart/2005/8/layout/hProcess4"/>
    <dgm:cxn modelId="{5CC9433B-7768-4FF5-9F7F-7ACB6D226BD8}" srcId="{5AB57754-0B8F-4F90-B785-BD4A50526630}" destId="{9883637E-1D90-4A4F-A936-AE446BD888AB}" srcOrd="0" destOrd="0" parTransId="{88C734C1-83BC-4C64-9E64-698A7AD06105}" sibTransId="{2DAA6976-989C-44BC-9E5D-9CFA8C6380B2}"/>
    <dgm:cxn modelId="{BF7AB2DB-AFFA-4563-A4AE-81ED0204E916}" type="presOf" srcId="{1462EAC6-5F3D-439D-A7F9-DA1149361161}" destId="{8FB4138A-E0B3-4674-813B-E7294073C6A1}" srcOrd="1" destOrd="1" presId="urn:microsoft.com/office/officeart/2005/8/layout/hProcess4"/>
    <dgm:cxn modelId="{1D95533C-3F2B-4DC5-AF4D-5E79D8E0C6E6}" srcId="{5AB57754-0B8F-4F90-B785-BD4A50526630}" destId="{8E45E1F9-DA69-410A-8BF8-4658FC2C5696}" srcOrd="1" destOrd="0" parTransId="{CAD763E3-0FE0-49C8-85DD-752795AA82B1}" sibTransId="{90F6A10D-31D0-484D-9BF6-BE8108AFA6E1}"/>
    <dgm:cxn modelId="{95760685-BE51-4B91-8C6F-533DBB016E34}" type="presOf" srcId="{843320CF-8E6A-479D-8CD7-1AD069CE1CB9}" destId="{16335C13-8C18-4D73-834E-E7DA72249423}" srcOrd="0" destOrd="0" presId="urn:microsoft.com/office/officeart/2005/8/layout/hProcess4"/>
    <dgm:cxn modelId="{D9870700-F0B7-4DC1-B537-594D0F027B94}" type="presOf" srcId="{8BC02D15-5124-4CEE-85A7-420488F75905}" destId="{8FB4138A-E0B3-4674-813B-E7294073C6A1}" srcOrd="1" destOrd="0" presId="urn:microsoft.com/office/officeart/2005/8/layout/hProcess4"/>
    <dgm:cxn modelId="{C617C130-0DBB-4EF7-A521-F1EB1E75CDFC}" srcId="{1531EB62-E8CB-4E48-A775-B6AE615A3BBD}" destId="{B60F7238-FA9E-478A-8C0B-3558B29920ED}" srcOrd="0" destOrd="0" parTransId="{A61C29A2-45E8-4BC7-AFA6-381A0C14431F}" sibTransId="{ABD51667-CFCA-4E76-8CD3-C8FA76CEEF76}"/>
    <dgm:cxn modelId="{8230762C-79DB-41E3-A070-809F50B74C1E}" type="presOf" srcId="{FA5C8B0F-9F5E-41CC-895E-19A68F2D31CB}" destId="{F7D00B7A-4C18-47FD-A739-0F5CDF5C92B7}" srcOrd="0" destOrd="0" presId="urn:microsoft.com/office/officeart/2005/8/layout/hProcess4"/>
    <dgm:cxn modelId="{F6E18DF7-2B46-41B3-B8F8-5AE00B7DF37B}" srcId="{843320CF-8E6A-479D-8CD7-1AD069CE1CB9}" destId="{9BE8AB29-2F10-4886-A6C0-453E3FE95C0C}" srcOrd="0" destOrd="0" parTransId="{FCD23C20-63C9-40A3-973B-C99739DEEDD3}" sibTransId="{D7ABC852-6CA8-4205-A37C-B145127B26E5}"/>
    <dgm:cxn modelId="{E7CB39FC-B32C-4526-816F-56F2C8155F07}" type="presOf" srcId="{9883637E-1D90-4A4F-A936-AE446BD888AB}" destId="{702FFF3B-20C3-46C4-82EB-8C0C9BFD6AFD}" srcOrd="1" destOrd="0" presId="urn:microsoft.com/office/officeart/2005/8/layout/hProcess4"/>
    <dgm:cxn modelId="{4F278194-2C02-4DEE-929A-5C9180CCD87F}" type="presOf" srcId="{8BC02D15-5124-4CEE-85A7-420488F75905}" destId="{16F980DA-F903-4618-A2B9-5E7926329AAD}" srcOrd="0" destOrd="0" presId="urn:microsoft.com/office/officeart/2005/8/layout/hProcess4"/>
    <dgm:cxn modelId="{9967A244-0B26-4A5A-BF46-398B5F177190}" srcId="{843320CF-8E6A-479D-8CD7-1AD069CE1CB9}" destId="{1531EB62-E8CB-4E48-A775-B6AE615A3BBD}" srcOrd="1" destOrd="0" parTransId="{D5C4ECD1-852E-4974-9A34-74787008F592}" sibTransId="{05D8B840-10D3-47CD-BE2B-AA8F61A2DC23}"/>
    <dgm:cxn modelId="{4DB809A3-AE4B-4351-8DEA-1419B3D06049}" type="presOf" srcId="{1462EAC6-5F3D-439D-A7F9-DA1149361161}" destId="{16F980DA-F903-4618-A2B9-5E7926329AAD}" srcOrd="0" destOrd="1" presId="urn:microsoft.com/office/officeart/2005/8/layout/hProcess4"/>
    <dgm:cxn modelId="{E78F217D-9A95-44B7-B126-0E0DDAC02C00}" srcId="{843320CF-8E6A-479D-8CD7-1AD069CE1CB9}" destId="{5AB57754-0B8F-4F90-B785-BD4A50526630}" srcOrd="3" destOrd="0" parTransId="{2E1B82F7-A56A-4A8D-9617-6CE15BF3B7B8}" sibTransId="{2FF05729-03E0-4292-83F3-5AD1FC5E4E49}"/>
    <dgm:cxn modelId="{F135A2A4-42BF-46EA-B6A8-3211371FBE91}" srcId="{1531EB62-E8CB-4E48-A775-B6AE615A3BBD}" destId="{151A5272-4997-47B2-A9FD-E0663843BC4F}" srcOrd="2" destOrd="0" parTransId="{8C0F1A07-8448-436A-AD7D-4826B927503D}" sibTransId="{7B7036E3-AC98-4E8D-802B-FAF30A62DE7D}"/>
    <dgm:cxn modelId="{568A8397-864A-445D-AA23-D5B606427F9A}" type="presOf" srcId="{05D8B840-10D3-47CD-BE2B-AA8F61A2DC23}" destId="{0D4A3660-0261-41F6-B82A-9D0D4FEFF940}" srcOrd="0" destOrd="0" presId="urn:microsoft.com/office/officeart/2005/8/layout/hProcess4"/>
    <dgm:cxn modelId="{F081A6FA-D70A-465C-9B94-42355DFF2435}" type="presOf" srcId="{5AB57754-0B8F-4F90-B785-BD4A50526630}" destId="{57E7AEF9-2866-43F4-ABEF-837A375B9E32}" srcOrd="0" destOrd="0" presId="urn:microsoft.com/office/officeart/2005/8/layout/hProcess4"/>
    <dgm:cxn modelId="{4C14387D-A793-479C-9580-369A849EF0EB}" type="presOf" srcId="{8E45E1F9-DA69-410A-8BF8-4658FC2C5696}" destId="{702FFF3B-20C3-46C4-82EB-8C0C9BFD6AFD}" srcOrd="1" destOrd="1" presId="urn:microsoft.com/office/officeart/2005/8/layout/hProcess4"/>
    <dgm:cxn modelId="{BFD3AEA2-1270-4912-85DA-7A0CB8B207CB}" type="presOf" srcId="{49E2A15A-BFD2-4E80-9A0A-F040F65A5650}" destId="{63996EAE-5E2E-4500-88E4-822FEE2FD5D3}" srcOrd="0" destOrd="0" presId="urn:microsoft.com/office/officeart/2005/8/layout/hProcess4"/>
    <dgm:cxn modelId="{85D93B94-F145-4665-B75A-68CB15ACD667}" srcId="{81BBD605-A1DA-4EB4-8AEC-1F359ADFBF3D}" destId="{1462EAC6-5F3D-439D-A7F9-DA1149361161}" srcOrd="1" destOrd="0" parTransId="{8236282D-259E-4F15-8C32-176CEF08E7D1}" sibTransId="{67024004-E0B2-44D4-AD9B-31BF67AE92F1}"/>
    <dgm:cxn modelId="{7E1DE03B-AD72-4BD2-8C26-FEFF794AE87F}" srcId="{81BBD605-A1DA-4EB4-8AEC-1F359ADFBF3D}" destId="{8BC02D15-5124-4CEE-85A7-420488F75905}" srcOrd="0" destOrd="0" parTransId="{8C47DF1B-F249-4D43-9D29-57368CD94BC2}" sibTransId="{999ACFCA-1938-4102-879F-B22B20AB7613}"/>
    <dgm:cxn modelId="{D197D0B7-3CF2-40C4-9138-F07043B427CC}" type="presOf" srcId="{F494882F-3E0F-463F-9EF4-FD88652F7C9A}" destId="{FCBC75F2-1199-42F5-93CB-C34A2FAC57D1}" srcOrd="1" destOrd="1" presId="urn:microsoft.com/office/officeart/2005/8/layout/hProcess4"/>
    <dgm:cxn modelId="{D8DFB78D-7366-4208-8901-0BCDCD94D65E}" type="presOf" srcId="{D7ABC852-6CA8-4205-A37C-B145127B26E5}" destId="{B2658030-33CB-49AB-B4C9-61549FEE7A8D}" srcOrd="0" destOrd="0" presId="urn:microsoft.com/office/officeart/2005/8/layout/hProcess4"/>
    <dgm:cxn modelId="{73A73CEE-3E6E-4064-B4E6-1B6039322650}" type="presOf" srcId="{FA5C8B0F-9F5E-41CC-895E-19A68F2D31CB}" destId="{967BF07A-31B8-4261-A8F7-B6207BDA94C2}" srcOrd="1" destOrd="0" presId="urn:microsoft.com/office/officeart/2005/8/layout/hProcess4"/>
    <dgm:cxn modelId="{C8690A84-0BCF-4437-AD87-7CEA825B88F4}" srcId="{1531EB62-E8CB-4E48-A775-B6AE615A3BBD}" destId="{F494882F-3E0F-463F-9EF4-FD88652F7C9A}" srcOrd="1" destOrd="0" parTransId="{BBBFBC27-253C-426A-9341-B881043462A1}" sibTransId="{24F1932F-E4F0-45E8-B4BF-CCEDF4C22782}"/>
    <dgm:cxn modelId="{C951A78F-D073-481F-A06B-7A2EF00BB8AB}" type="presOf" srcId="{1531EB62-E8CB-4E48-A775-B6AE615A3BBD}" destId="{2161AA42-93F6-4574-AAAD-637C2CD53612}" srcOrd="0" destOrd="0" presId="urn:microsoft.com/office/officeart/2005/8/layout/hProcess4"/>
    <dgm:cxn modelId="{CAEEC44B-3C64-4A38-9455-5121277F6602}" type="presOf" srcId="{B60F7238-FA9E-478A-8C0B-3558B29920ED}" destId="{8D3012A9-144F-4A4A-A071-75F4CA054A29}" srcOrd="0" destOrd="0" presId="urn:microsoft.com/office/officeart/2005/8/layout/hProcess4"/>
    <dgm:cxn modelId="{4EA16BB3-B382-4BB8-A5AA-E0B8A31AF26D}" type="presOf" srcId="{9BE8AB29-2F10-4886-A6C0-453E3FE95C0C}" destId="{2D3A92B4-9964-4FD2-AB49-D3100A4632B7}" srcOrd="0" destOrd="0" presId="urn:microsoft.com/office/officeart/2005/8/layout/hProcess4"/>
    <dgm:cxn modelId="{0920DF07-E0DE-44F9-B2DB-D4BC6CD4FB0D}" type="presOf" srcId="{151A5272-4997-47B2-A9FD-E0663843BC4F}" destId="{FCBC75F2-1199-42F5-93CB-C34A2FAC57D1}" srcOrd="1" destOrd="2" presId="urn:microsoft.com/office/officeart/2005/8/layout/hProcess4"/>
    <dgm:cxn modelId="{177C952D-0924-4939-ABB5-0D08D2DEED8E}" type="presOf" srcId="{8E45E1F9-DA69-410A-8BF8-4658FC2C5696}" destId="{5507D2FB-96B3-47B2-AE3F-B98291A5E5F7}" srcOrd="0" destOrd="1" presId="urn:microsoft.com/office/officeart/2005/8/layout/hProcess4"/>
    <dgm:cxn modelId="{E2EEF9AD-A66B-4501-809C-BD4F2DE85D69}" type="presOf" srcId="{F494882F-3E0F-463F-9EF4-FD88652F7C9A}" destId="{8D3012A9-144F-4A4A-A071-75F4CA054A29}" srcOrd="0" destOrd="1" presId="urn:microsoft.com/office/officeart/2005/8/layout/hProcess4"/>
    <dgm:cxn modelId="{15EE0033-CFB2-47AE-8FDB-09531FD2172E}" srcId="{9BE8AB29-2F10-4886-A6C0-453E3FE95C0C}" destId="{FA5C8B0F-9F5E-41CC-895E-19A68F2D31CB}" srcOrd="0" destOrd="0" parTransId="{8D335908-9FAB-4E35-AEB3-849E5AA3325D}" sibTransId="{3D6DF8B5-B799-49C5-8379-A573D72CD403}"/>
    <dgm:cxn modelId="{A43735FB-66B3-45BC-9294-C2045E04CB02}" srcId="{843320CF-8E6A-479D-8CD7-1AD069CE1CB9}" destId="{81BBD605-A1DA-4EB4-8AEC-1F359ADFBF3D}" srcOrd="2" destOrd="0" parTransId="{F5F8F288-34A8-403B-B889-CEA2E90292FB}" sibTransId="{49E2A15A-BFD2-4E80-9A0A-F040F65A5650}"/>
    <dgm:cxn modelId="{0153B547-23FA-4D0A-8573-E8D0BFF9E3AD}" type="presOf" srcId="{B60F7238-FA9E-478A-8C0B-3558B29920ED}" destId="{FCBC75F2-1199-42F5-93CB-C34A2FAC57D1}" srcOrd="1" destOrd="0" presId="urn:microsoft.com/office/officeart/2005/8/layout/hProcess4"/>
    <dgm:cxn modelId="{69E45D9F-AEF3-4B6E-8B80-F68E596B3B55}" type="presOf" srcId="{151A5272-4997-47B2-A9FD-E0663843BC4F}" destId="{8D3012A9-144F-4A4A-A071-75F4CA054A29}" srcOrd="0" destOrd="2" presId="urn:microsoft.com/office/officeart/2005/8/layout/hProcess4"/>
    <dgm:cxn modelId="{B2D92BA7-85F3-47DB-9205-7AF5FA0691FB}" type="presOf" srcId="{9883637E-1D90-4A4F-A936-AE446BD888AB}" destId="{5507D2FB-96B3-47B2-AE3F-B98291A5E5F7}" srcOrd="0" destOrd="0" presId="urn:microsoft.com/office/officeart/2005/8/layout/hProcess4"/>
    <dgm:cxn modelId="{2E375DC9-210A-4C37-BBFC-6CE337727501}" type="presParOf" srcId="{16335C13-8C18-4D73-834E-E7DA72249423}" destId="{9C3A38DC-092C-46F9-A1B3-402A5B4B88A2}" srcOrd="0" destOrd="0" presId="urn:microsoft.com/office/officeart/2005/8/layout/hProcess4"/>
    <dgm:cxn modelId="{DBA01F24-33D5-47BF-A743-7C3B10076490}" type="presParOf" srcId="{16335C13-8C18-4D73-834E-E7DA72249423}" destId="{B177BDF4-6A5A-408E-A86C-24BF4E0BC63E}" srcOrd="1" destOrd="0" presId="urn:microsoft.com/office/officeart/2005/8/layout/hProcess4"/>
    <dgm:cxn modelId="{AD33CB24-F282-4724-92A5-4E1A0FE83941}" type="presParOf" srcId="{16335C13-8C18-4D73-834E-E7DA72249423}" destId="{4D2AD5B0-AED2-4D1B-B75F-015111E62D46}" srcOrd="2" destOrd="0" presId="urn:microsoft.com/office/officeart/2005/8/layout/hProcess4"/>
    <dgm:cxn modelId="{C6B0B474-A77C-4BB8-A473-5A1910E67B03}" type="presParOf" srcId="{4D2AD5B0-AED2-4D1B-B75F-015111E62D46}" destId="{9FAE8046-1DC9-4773-936B-19208D611AF5}" srcOrd="0" destOrd="0" presId="urn:microsoft.com/office/officeart/2005/8/layout/hProcess4"/>
    <dgm:cxn modelId="{4193BC5F-2F20-4922-995B-DA2688363711}" type="presParOf" srcId="{9FAE8046-1DC9-4773-936B-19208D611AF5}" destId="{D879B4CD-A250-41A2-B4C0-D2A785781321}" srcOrd="0" destOrd="0" presId="urn:microsoft.com/office/officeart/2005/8/layout/hProcess4"/>
    <dgm:cxn modelId="{E8035DFA-C10E-422B-9F62-D59C88195570}" type="presParOf" srcId="{9FAE8046-1DC9-4773-936B-19208D611AF5}" destId="{F7D00B7A-4C18-47FD-A739-0F5CDF5C92B7}" srcOrd="1" destOrd="0" presId="urn:microsoft.com/office/officeart/2005/8/layout/hProcess4"/>
    <dgm:cxn modelId="{535654E9-5CDF-493D-828D-88FA2DB31688}" type="presParOf" srcId="{9FAE8046-1DC9-4773-936B-19208D611AF5}" destId="{967BF07A-31B8-4261-A8F7-B6207BDA94C2}" srcOrd="2" destOrd="0" presId="urn:microsoft.com/office/officeart/2005/8/layout/hProcess4"/>
    <dgm:cxn modelId="{E4990385-0F11-48EB-AF82-6E95FE089A61}" type="presParOf" srcId="{9FAE8046-1DC9-4773-936B-19208D611AF5}" destId="{2D3A92B4-9964-4FD2-AB49-D3100A4632B7}" srcOrd="3" destOrd="0" presId="urn:microsoft.com/office/officeart/2005/8/layout/hProcess4"/>
    <dgm:cxn modelId="{ED14D20C-63E6-4FDF-B0E6-697EC028FB0E}" type="presParOf" srcId="{9FAE8046-1DC9-4773-936B-19208D611AF5}" destId="{1D60A8E2-30BE-4828-B257-39B0B3A9DD4B}" srcOrd="4" destOrd="0" presId="urn:microsoft.com/office/officeart/2005/8/layout/hProcess4"/>
    <dgm:cxn modelId="{1315C3E3-5D25-4349-8B26-9881402A0E51}" type="presParOf" srcId="{4D2AD5B0-AED2-4D1B-B75F-015111E62D46}" destId="{B2658030-33CB-49AB-B4C9-61549FEE7A8D}" srcOrd="1" destOrd="0" presId="urn:microsoft.com/office/officeart/2005/8/layout/hProcess4"/>
    <dgm:cxn modelId="{8A6541A0-78A3-4B1B-8396-092A439B4762}" type="presParOf" srcId="{4D2AD5B0-AED2-4D1B-B75F-015111E62D46}" destId="{73807823-9D05-4E03-AB41-028EEA2A66E5}" srcOrd="2" destOrd="0" presId="urn:microsoft.com/office/officeart/2005/8/layout/hProcess4"/>
    <dgm:cxn modelId="{1C92B7A5-E9DD-44C5-83B1-392A149B218F}" type="presParOf" srcId="{73807823-9D05-4E03-AB41-028EEA2A66E5}" destId="{3A2B8903-E674-4405-A1E3-65049CC9DBA2}" srcOrd="0" destOrd="0" presId="urn:microsoft.com/office/officeart/2005/8/layout/hProcess4"/>
    <dgm:cxn modelId="{56C0CEC2-7B66-4B77-8924-248B8BE30799}" type="presParOf" srcId="{73807823-9D05-4E03-AB41-028EEA2A66E5}" destId="{8D3012A9-144F-4A4A-A071-75F4CA054A29}" srcOrd="1" destOrd="0" presId="urn:microsoft.com/office/officeart/2005/8/layout/hProcess4"/>
    <dgm:cxn modelId="{65FFCE4F-FE31-4A8E-B37E-6B79976D484E}" type="presParOf" srcId="{73807823-9D05-4E03-AB41-028EEA2A66E5}" destId="{FCBC75F2-1199-42F5-93CB-C34A2FAC57D1}" srcOrd="2" destOrd="0" presId="urn:microsoft.com/office/officeart/2005/8/layout/hProcess4"/>
    <dgm:cxn modelId="{CC50E3A7-D995-471F-9D95-3183D0A529AA}" type="presParOf" srcId="{73807823-9D05-4E03-AB41-028EEA2A66E5}" destId="{2161AA42-93F6-4574-AAAD-637C2CD53612}" srcOrd="3" destOrd="0" presId="urn:microsoft.com/office/officeart/2005/8/layout/hProcess4"/>
    <dgm:cxn modelId="{D8DE70B3-24CC-4832-B79C-646388FEA3EC}" type="presParOf" srcId="{73807823-9D05-4E03-AB41-028EEA2A66E5}" destId="{A20FCEA5-BA4C-40A4-8448-CE8B78165817}" srcOrd="4" destOrd="0" presId="urn:microsoft.com/office/officeart/2005/8/layout/hProcess4"/>
    <dgm:cxn modelId="{43354D93-6DA2-4F69-AA9D-6DE9CFF78A58}" type="presParOf" srcId="{4D2AD5B0-AED2-4D1B-B75F-015111E62D46}" destId="{0D4A3660-0261-41F6-B82A-9D0D4FEFF940}" srcOrd="3" destOrd="0" presId="urn:microsoft.com/office/officeart/2005/8/layout/hProcess4"/>
    <dgm:cxn modelId="{45D842EC-AF08-4811-BBC6-6C5EB6B218C3}" type="presParOf" srcId="{4D2AD5B0-AED2-4D1B-B75F-015111E62D46}" destId="{04951A90-63E6-4E8C-BDD1-E026E8241161}" srcOrd="4" destOrd="0" presId="urn:microsoft.com/office/officeart/2005/8/layout/hProcess4"/>
    <dgm:cxn modelId="{B478536B-BA27-445E-B47C-E000F0E4258D}" type="presParOf" srcId="{04951A90-63E6-4E8C-BDD1-E026E8241161}" destId="{11C78A83-9F60-4183-B899-C19BA57032EE}" srcOrd="0" destOrd="0" presId="urn:microsoft.com/office/officeart/2005/8/layout/hProcess4"/>
    <dgm:cxn modelId="{D581E099-9D55-41B2-9E55-A9F9CDF5402B}" type="presParOf" srcId="{04951A90-63E6-4E8C-BDD1-E026E8241161}" destId="{16F980DA-F903-4618-A2B9-5E7926329AAD}" srcOrd="1" destOrd="0" presId="urn:microsoft.com/office/officeart/2005/8/layout/hProcess4"/>
    <dgm:cxn modelId="{6D85BA9F-BDE0-4F46-85C6-1B4BC3B07A21}" type="presParOf" srcId="{04951A90-63E6-4E8C-BDD1-E026E8241161}" destId="{8FB4138A-E0B3-4674-813B-E7294073C6A1}" srcOrd="2" destOrd="0" presId="urn:microsoft.com/office/officeart/2005/8/layout/hProcess4"/>
    <dgm:cxn modelId="{6D2F8201-BCC3-4032-B766-23D44219DF8B}" type="presParOf" srcId="{04951A90-63E6-4E8C-BDD1-E026E8241161}" destId="{53EBD29E-5280-4A0B-8DD4-3DFB183BD539}" srcOrd="3" destOrd="0" presId="urn:microsoft.com/office/officeart/2005/8/layout/hProcess4"/>
    <dgm:cxn modelId="{74A6A914-B417-4EA9-83A3-C8A193641E7F}" type="presParOf" srcId="{04951A90-63E6-4E8C-BDD1-E026E8241161}" destId="{34A59075-4798-4A6D-A651-97D29BD3DA88}" srcOrd="4" destOrd="0" presId="urn:microsoft.com/office/officeart/2005/8/layout/hProcess4"/>
    <dgm:cxn modelId="{3C6D479D-3DAA-423B-9338-86F6130547CF}" type="presParOf" srcId="{4D2AD5B0-AED2-4D1B-B75F-015111E62D46}" destId="{63996EAE-5E2E-4500-88E4-822FEE2FD5D3}" srcOrd="5" destOrd="0" presId="urn:microsoft.com/office/officeart/2005/8/layout/hProcess4"/>
    <dgm:cxn modelId="{45BC1B2B-6989-4E98-9924-937EE50ECB11}" type="presParOf" srcId="{4D2AD5B0-AED2-4D1B-B75F-015111E62D46}" destId="{3BA9CEA0-979A-42A1-AF9D-872541AAAC47}" srcOrd="6" destOrd="0" presId="urn:microsoft.com/office/officeart/2005/8/layout/hProcess4"/>
    <dgm:cxn modelId="{6A3112D4-9DD3-4F58-B2C8-BDF6D3C111CE}" type="presParOf" srcId="{3BA9CEA0-979A-42A1-AF9D-872541AAAC47}" destId="{FCA12DDB-F764-4026-98D6-349BC7F13066}" srcOrd="0" destOrd="0" presId="urn:microsoft.com/office/officeart/2005/8/layout/hProcess4"/>
    <dgm:cxn modelId="{9B4769EF-A331-4D9A-852A-E519DAA5AFAD}" type="presParOf" srcId="{3BA9CEA0-979A-42A1-AF9D-872541AAAC47}" destId="{5507D2FB-96B3-47B2-AE3F-B98291A5E5F7}" srcOrd="1" destOrd="0" presId="urn:microsoft.com/office/officeart/2005/8/layout/hProcess4"/>
    <dgm:cxn modelId="{215608A7-33D4-490C-9B21-F4B94D4DCA0F}" type="presParOf" srcId="{3BA9CEA0-979A-42A1-AF9D-872541AAAC47}" destId="{702FFF3B-20C3-46C4-82EB-8C0C9BFD6AFD}" srcOrd="2" destOrd="0" presId="urn:microsoft.com/office/officeart/2005/8/layout/hProcess4"/>
    <dgm:cxn modelId="{15DC069E-5BF8-4186-AC14-45D5E3736F9B}" type="presParOf" srcId="{3BA9CEA0-979A-42A1-AF9D-872541AAAC47}" destId="{57E7AEF9-2866-43F4-ABEF-837A375B9E32}" srcOrd="3" destOrd="0" presId="urn:microsoft.com/office/officeart/2005/8/layout/hProcess4"/>
    <dgm:cxn modelId="{FE42FCB2-B10C-46B5-ADD3-73C4A52D94E2}" type="presParOf" srcId="{3BA9CEA0-979A-42A1-AF9D-872541AAAC47}" destId="{8F7BAD62-5922-4270-A660-26A518E7558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متکی برشواهد</a:t>
          </a:r>
          <a:endParaRPr lang="en-US" sz="14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شواهد علمي مناسب منتج از بررسي هاي جامع و تحليل هاي همه جانبه براي تنظيم دستورالعمل هاي كاربردي ،  سنجش اجرا ،  بررسي معيار و تكنولوژي ارزيابي كاربرد ارتباطات مخابراتي سلامت</a:t>
          </a:r>
          <a:r>
            <a:rPr lang="fa-IR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400" b="1" dirty="0" smtClean="0">
              <a:solidFill>
                <a:srgbClr val="054200"/>
              </a:solidFill>
              <a:cs typeface="+mj-cs"/>
            </a:rPr>
            <a:t>رسیدن به گروه هدف</a:t>
          </a:r>
          <a:endParaRPr lang="en-US" sz="24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پيام به بيشترين تعداد ممكن از جمعيت گروه هدف برسد يا در دسترس آنها باشد 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4B61C4-78B4-43AA-BD5E-F3FE81D34C49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3200" b="1" dirty="0" smtClean="0">
              <a:solidFill>
                <a:srgbClr val="054200"/>
              </a:solidFill>
              <a:latin typeface="+mn-lt"/>
              <a:cs typeface="+mj-cs"/>
            </a:rPr>
            <a:t>اعتبار</a:t>
          </a:r>
          <a:endParaRPr lang="en-US" sz="32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76417ED0-AC31-44FA-8F46-108556B88C3B}" type="parTrans" cxnId="{E206FD05-EB2E-4768-AAA4-806456DD59AD}">
      <dgm:prSet/>
      <dgm:spPr/>
      <dgm:t>
        <a:bodyPr/>
        <a:lstStyle/>
        <a:p>
          <a:endParaRPr lang="en-US"/>
        </a:p>
      </dgm:t>
    </dgm:pt>
    <dgm:pt modelId="{01362255-A453-4E17-A033-4ECF12A10057}" type="sibTrans" cxnId="{E206FD05-EB2E-4768-AAA4-806456DD59AD}">
      <dgm:prSet/>
      <dgm:spPr/>
      <dgm:t>
        <a:bodyPr/>
        <a:lstStyle/>
        <a:p>
          <a:endParaRPr lang="en-US"/>
        </a:p>
      </dgm:t>
    </dgm:pt>
    <dgm:pt modelId="{361E4A76-7CDE-475F-877B-E3487EF653B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sz="28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منبع پيام موثق و خود پيام منطبق با زمان باشد</a:t>
          </a:r>
          <a:r>
            <a:rPr lang="fa-IR" sz="28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.</a:t>
          </a:r>
          <a:endParaRPr lang="en-US" sz="28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C9A8370C-12E4-4B7A-AF24-5D80F8B0BB52}" type="parTrans" cxnId="{027EB261-1610-41AC-BBEC-9D146F92E243}">
      <dgm:prSet/>
      <dgm:spPr/>
      <dgm:t>
        <a:bodyPr/>
        <a:lstStyle/>
        <a:p>
          <a:endParaRPr lang="en-US"/>
        </a:p>
      </dgm:t>
    </dgm:pt>
    <dgm:pt modelId="{F6D76F0B-E3D8-4CC8-B6D8-ECFDB91D7AE4}" type="sibTrans" cxnId="{027EB261-1610-41AC-BBEC-9D146F92E243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3886-EDED-4536-BE14-4F63F43DFCD0}" type="pres">
      <dgm:prSet presAssocID="{FD3A0A6D-A7DF-4645-9070-9B0C603731E7}" presName="sp" presStyleCnt="0"/>
      <dgm:spPr/>
    </dgm:pt>
    <dgm:pt modelId="{4E97A9DA-95F3-4F80-A337-7D5556A47CC1}" type="pres">
      <dgm:prSet presAssocID="{E14B61C4-78B4-43AA-BD5E-F3FE81D34C49}" presName="linNode" presStyleCnt="0"/>
      <dgm:spPr/>
    </dgm:pt>
    <dgm:pt modelId="{A08CA126-F318-4F6B-AA41-EBA1B945CD68}" type="pres">
      <dgm:prSet presAssocID="{E14B61C4-78B4-43AA-BD5E-F3FE81D34C49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493F-C1D4-476B-ACE1-7F6B4899AEE4}" type="pres">
      <dgm:prSet presAssocID="{E14B61C4-78B4-43AA-BD5E-F3FE81D34C49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55BFA-FB17-43DC-8743-CF6D1E06DF28}" type="presOf" srcId="{4BE6B06D-F4E9-4747-900E-FF2472D2B533}" destId="{398EBA3F-527B-4A81-97E5-51CA4439E419}" srcOrd="0" destOrd="0" presId="urn:microsoft.com/office/officeart/2005/8/layout/vList5"/>
    <dgm:cxn modelId="{DF9F8BE3-F713-4BAA-938F-3A2A9E861723}" type="presOf" srcId="{BC27AC40-31B6-4D6C-93A5-4E108261625D}" destId="{CF6F0978-5CD3-4429-AA17-7D9405E5D604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60458855-B6B0-4C11-B668-23454B186032}" type="presOf" srcId="{E1BCFDD8-CB1B-4577-AAFF-CF96570D5407}" destId="{699AA9B7-A659-4557-AD12-3AE8ADF7A0D3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01BC3513-238E-46CA-A43F-E02A50593797}" type="presOf" srcId="{361E4A76-7CDE-475F-877B-E3487EF653B9}" destId="{0B40493F-C1D4-476B-ACE1-7F6B4899AEE4}" srcOrd="0" destOrd="0" presId="urn:microsoft.com/office/officeart/2005/8/layout/vList5"/>
    <dgm:cxn modelId="{027EB261-1610-41AC-BBEC-9D146F92E243}" srcId="{E14B61C4-78B4-43AA-BD5E-F3FE81D34C49}" destId="{361E4A76-7CDE-475F-877B-E3487EF653B9}" srcOrd="0" destOrd="0" parTransId="{C9A8370C-12E4-4B7A-AF24-5D80F8B0BB52}" sibTransId="{F6D76F0B-E3D8-4CC8-B6D8-ECFDB91D7AE4}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07298158-77C8-476F-BD94-EA4E6FFCFE73}" type="presOf" srcId="{39B9D7DE-2AC8-4007-A8F8-A1187AF90138}" destId="{56FCC551-F6E7-4A01-9EDA-89C874756D5F}" srcOrd="0" destOrd="0" presId="urn:microsoft.com/office/officeart/2005/8/layout/vList5"/>
    <dgm:cxn modelId="{7370BEE8-93A3-40C6-8D92-9AED8385B4DE}" type="presOf" srcId="{E14B61C4-78B4-43AA-BD5E-F3FE81D34C49}" destId="{A08CA126-F318-4F6B-AA41-EBA1B945CD68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687C8727-0EE0-4519-92ED-12C1FF80D16E}" type="presOf" srcId="{341C3265-1FF4-47DD-9381-9355C436295C}" destId="{29550D97-A76C-4D4C-A679-7C22BC63D729}" srcOrd="0" destOrd="0" presId="urn:microsoft.com/office/officeart/2005/8/layout/vList5"/>
    <dgm:cxn modelId="{E206FD05-EB2E-4768-AAA4-806456DD59AD}" srcId="{39B9D7DE-2AC8-4007-A8F8-A1187AF90138}" destId="{E14B61C4-78B4-43AA-BD5E-F3FE81D34C49}" srcOrd="2" destOrd="0" parTransId="{76417ED0-AC31-44FA-8F46-108556B88C3B}" sibTransId="{01362255-A453-4E17-A033-4ECF12A10057}"/>
    <dgm:cxn modelId="{A9DA22C0-9FDC-424C-8A57-95E33D4349D9}" type="presParOf" srcId="{56FCC551-F6E7-4A01-9EDA-89C874756D5F}" destId="{F35F8EDD-0D55-41E6-B2CA-BC758252F2CD}" srcOrd="0" destOrd="0" presId="urn:microsoft.com/office/officeart/2005/8/layout/vList5"/>
    <dgm:cxn modelId="{4974F2FF-73AC-4185-84E0-4F98ECF8C6E7}" type="presParOf" srcId="{F35F8EDD-0D55-41E6-B2CA-BC758252F2CD}" destId="{398EBA3F-527B-4A81-97E5-51CA4439E419}" srcOrd="0" destOrd="0" presId="urn:microsoft.com/office/officeart/2005/8/layout/vList5"/>
    <dgm:cxn modelId="{FAF60758-31BA-44D6-A88D-34355C27593E}" type="presParOf" srcId="{F35F8EDD-0D55-41E6-B2CA-BC758252F2CD}" destId="{699AA9B7-A659-4557-AD12-3AE8ADF7A0D3}" srcOrd="1" destOrd="0" presId="urn:microsoft.com/office/officeart/2005/8/layout/vList5"/>
    <dgm:cxn modelId="{4A9033C4-7607-46FB-AB1C-4EC86DCB7817}" type="presParOf" srcId="{56FCC551-F6E7-4A01-9EDA-89C874756D5F}" destId="{721F5B10-0E4E-41A6-8C5A-6BBC2EA88661}" srcOrd="1" destOrd="0" presId="urn:microsoft.com/office/officeart/2005/8/layout/vList5"/>
    <dgm:cxn modelId="{1EE3429A-A494-43D6-9E0D-B661A0D6B63E}" type="presParOf" srcId="{56FCC551-F6E7-4A01-9EDA-89C874756D5F}" destId="{D3929828-C7EA-4D59-8AF3-0D1B2741CCDE}" srcOrd="2" destOrd="0" presId="urn:microsoft.com/office/officeart/2005/8/layout/vList5"/>
    <dgm:cxn modelId="{7D55A697-5991-4261-9264-A4D7DA1BB06D}" type="presParOf" srcId="{D3929828-C7EA-4D59-8AF3-0D1B2741CCDE}" destId="{29550D97-A76C-4D4C-A679-7C22BC63D729}" srcOrd="0" destOrd="0" presId="urn:microsoft.com/office/officeart/2005/8/layout/vList5"/>
    <dgm:cxn modelId="{02BF7137-CE85-4B3D-894D-1C930918CB7C}" type="presParOf" srcId="{D3929828-C7EA-4D59-8AF3-0D1B2741CCDE}" destId="{CF6F0978-5CD3-4429-AA17-7D9405E5D604}" srcOrd="1" destOrd="0" presId="urn:microsoft.com/office/officeart/2005/8/layout/vList5"/>
    <dgm:cxn modelId="{6D639C4E-68D7-4312-B769-DFB5C1B976D4}" type="presParOf" srcId="{56FCC551-F6E7-4A01-9EDA-89C874756D5F}" destId="{61A73886-EDED-4536-BE14-4F63F43DFCD0}" srcOrd="3" destOrd="0" presId="urn:microsoft.com/office/officeart/2005/8/layout/vList5"/>
    <dgm:cxn modelId="{90305FE1-0A8B-471A-B9B6-CD6404D54B7E}" type="presParOf" srcId="{56FCC551-F6E7-4A01-9EDA-89C874756D5F}" destId="{4E97A9DA-95F3-4F80-A337-7D5556A47CC1}" srcOrd="4" destOrd="0" presId="urn:microsoft.com/office/officeart/2005/8/layout/vList5"/>
    <dgm:cxn modelId="{4790ED21-AE27-4DED-9EFE-3D9DF49506CB}" type="presParOf" srcId="{4E97A9DA-95F3-4F80-A337-7D5556A47CC1}" destId="{A08CA126-F318-4F6B-AA41-EBA1B945CD68}" srcOrd="0" destOrd="0" presId="urn:microsoft.com/office/officeart/2005/8/layout/vList5"/>
    <dgm:cxn modelId="{8B7D400D-E8A5-4046-830F-1E496100A35E}" type="presParOf" srcId="{4E97A9DA-95F3-4F80-A337-7D5556A47CC1}" destId="{0B40493F-C1D4-476B-ACE1-7F6B4899AE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تکرار</a:t>
          </a:r>
          <a:endParaRPr lang="en-US" sz="14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cs typeface="B Nazanin" pitchFamily="2" charset="-78"/>
            </a:rPr>
            <a:t>ارائه / دسترسي به پيام تداوم يافته يا در طول زمان تكرار شود ،  هم براي تقويت تاثير بر مخاطبان معين و هم براي رسيدن به گروه جديد مخاطبان</a:t>
          </a:r>
          <a:endParaRPr lang="en-US" sz="2400" b="1" dirty="0">
            <a:solidFill>
              <a:srgbClr val="C00000"/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به موقع بودن</a:t>
          </a:r>
          <a:endParaRPr lang="en-US" sz="28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ar-SA" sz="2400" dirty="0" smtClean="0">
              <a:cs typeface="B Nazanin" pitchFamily="2" charset="-78"/>
            </a:rPr>
            <a:t>پيام هنگامي كه مخاطب بيشترين پذيرش يا نياز به اطلاعات ويژه را دارد ،  ارائه شود يا در دسترس باشند  .</a:t>
          </a:r>
          <a:endParaRPr lang="en-US" sz="2400" b="1" dirty="0">
            <a:solidFill>
              <a:srgbClr val="C00000"/>
            </a:solidFill>
            <a:cs typeface="B Nazanin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4B61C4-78B4-43AA-BD5E-F3FE81D34C49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latin typeface="+mn-lt"/>
              <a:cs typeface="+mj-cs"/>
            </a:rPr>
            <a:t>قابل فهم بودن</a:t>
          </a:r>
          <a:endParaRPr lang="en-US" sz="28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76417ED0-AC31-44FA-8F46-108556B88C3B}" type="parTrans" cxnId="{E206FD05-EB2E-4768-AAA4-806456DD59AD}">
      <dgm:prSet/>
      <dgm:spPr/>
      <dgm:t>
        <a:bodyPr/>
        <a:lstStyle/>
        <a:p>
          <a:endParaRPr lang="en-US"/>
        </a:p>
      </dgm:t>
    </dgm:pt>
    <dgm:pt modelId="{01362255-A453-4E17-A033-4ECF12A10057}" type="sibTrans" cxnId="{E206FD05-EB2E-4768-AAA4-806456DD59AD}">
      <dgm:prSet/>
      <dgm:spPr/>
      <dgm:t>
        <a:bodyPr/>
        <a:lstStyle/>
        <a:p>
          <a:endParaRPr lang="en-US"/>
        </a:p>
      </dgm:t>
    </dgm:pt>
    <dgm:pt modelId="{361E4A76-7CDE-475F-877B-E3487EF653B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sz="2800" dirty="0" smtClean="0">
              <a:cs typeface="B Nazanin" pitchFamily="2" charset="-78"/>
            </a:rPr>
            <a:t>سطح خواندن يا زبان ( يا فرمت مولتي مديا ) براي مخاطب مربوطه مناسب باشد .</a:t>
          </a:r>
          <a:endParaRPr lang="en-US" sz="2800" b="1" dirty="0">
            <a:solidFill>
              <a:srgbClr val="C00000"/>
            </a:solidFill>
            <a:cs typeface="B Nazanin" pitchFamily="2" charset="-78"/>
          </a:endParaRPr>
        </a:p>
      </dgm:t>
    </dgm:pt>
    <dgm:pt modelId="{C9A8370C-12E4-4B7A-AF24-5D80F8B0BB52}" type="parTrans" cxnId="{027EB261-1610-41AC-BBEC-9D146F92E243}">
      <dgm:prSet/>
      <dgm:spPr/>
      <dgm:t>
        <a:bodyPr/>
        <a:lstStyle/>
        <a:p>
          <a:endParaRPr lang="en-US"/>
        </a:p>
      </dgm:t>
    </dgm:pt>
    <dgm:pt modelId="{F6D76F0B-E3D8-4CC8-B6D8-ECFDB91D7AE4}" type="sibTrans" cxnId="{027EB261-1610-41AC-BBEC-9D146F92E243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3886-EDED-4536-BE14-4F63F43DFCD0}" type="pres">
      <dgm:prSet presAssocID="{FD3A0A6D-A7DF-4645-9070-9B0C603731E7}" presName="sp" presStyleCnt="0"/>
      <dgm:spPr/>
    </dgm:pt>
    <dgm:pt modelId="{4E97A9DA-95F3-4F80-A337-7D5556A47CC1}" type="pres">
      <dgm:prSet presAssocID="{E14B61C4-78B4-43AA-BD5E-F3FE81D34C49}" presName="linNode" presStyleCnt="0"/>
      <dgm:spPr/>
    </dgm:pt>
    <dgm:pt modelId="{A08CA126-F318-4F6B-AA41-EBA1B945CD68}" type="pres">
      <dgm:prSet presAssocID="{E14B61C4-78B4-43AA-BD5E-F3FE81D34C49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493F-C1D4-476B-ACE1-7F6B4899AEE4}" type="pres">
      <dgm:prSet presAssocID="{E14B61C4-78B4-43AA-BD5E-F3FE81D34C49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10C5C-1D96-4327-8C02-FAD1C0B97F8F}" type="presOf" srcId="{341C3265-1FF4-47DD-9381-9355C436295C}" destId="{29550D97-A76C-4D4C-A679-7C22BC63D729}" srcOrd="0" destOrd="0" presId="urn:microsoft.com/office/officeart/2005/8/layout/vList5"/>
    <dgm:cxn modelId="{A22CAA7F-87FC-40E7-B3CC-1280CCB2F1F9}" type="presOf" srcId="{BC27AC40-31B6-4D6C-93A5-4E108261625D}" destId="{CF6F0978-5CD3-4429-AA17-7D9405E5D604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BE013354-D36C-40F5-B63D-0D7D61744B7C}" type="presOf" srcId="{361E4A76-7CDE-475F-877B-E3487EF653B9}" destId="{0B40493F-C1D4-476B-ACE1-7F6B4899AEE4}" srcOrd="0" destOrd="0" presId="urn:microsoft.com/office/officeart/2005/8/layout/vList5"/>
    <dgm:cxn modelId="{027EB261-1610-41AC-BBEC-9D146F92E243}" srcId="{E14B61C4-78B4-43AA-BD5E-F3FE81D34C49}" destId="{361E4A76-7CDE-475F-877B-E3487EF653B9}" srcOrd="0" destOrd="0" parTransId="{C9A8370C-12E4-4B7A-AF24-5D80F8B0BB52}" sibTransId="{F6D76F0B-E3D8-4CC8-B6D8-ECFDB91D7AE4}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098518DA-7F21-4888-AD55-90C8BFAADC9B}" type="presOf" srcId="{39B9D7DE-2AC8-4007-A8F8-A1187AF90138}" destId="{56FCC551-F6E7-4A01-9EDA-89C874756D5F}" srcOrd="0" destOrd="0" presId="urn:microsoft.com/office/officeart/2005/8/layout/vList5"/>
    <dgm:cxn modelId="{411452CA-3890-4AD0-8808-BB6312A6A523}" type="presOf" srcId="{4BE6B06D-F4E9-4747-900E-FF2472D2B533}" destId="{398EBA3F-527B-4A81-97E5-51CA4439E419}" srcOrd="0" destOrd="0" presId="urn:microsoft.com/office/officeart/2005/8/layout/vList5"/>
    <dgm:cxn modelId="{EDEA3CFE-5226-4AD8-97C9-0552CBF170A5}" type="presOf" srcId="{E14B61C4-78B4-43AA-BD5E-F3FE81D34C49}" destId="{A08CA126-F318-4F6B-AA41-EBA1B945CD68}" srcOrd="0" destOrd="0" presId="urn:microsoft.com/office/officeart/2005/8/layout/vList5"/>
    <dgm:cxn modelId="{D71082E8-ECA5-452B-B28C-B4EF70E53736}" type="presOf" srcId="{E1BCFDD8-CB1B-4577-AAFF-CF96570D5407}" destId="{699AA9B7-A659-4557-AD12-3AE8ADF7A0D3}" srcOrd="0" destOrd="0" presId="urn:microsoft.com/office/officeart/2005/8/layout/vList5"/>
    <dgm:cxn modelId="{E206FD05-EB2E-4768-AAA4-806456DD59AD}" srcId="{39B9D7DE-2AC8-4007-A8F8-A1187AF90138}" destId="{E14B61C4-78B4-43AA-BD5E-F3FE81D34C49}" srcOrd="2" destOrd="0" parTransId="{76417ED0-AC31-44FA-8F46-108556B88C3B}" sibTransId="{01362255-A453-4E17-A033-4ECF12A10057}"/>
    <dgm:cxn modelId="{2208134D-453E-4A8D-8025-7FDF84879CED}" type="presParOf" srcId="{56FCC551-F6E7-4A01-9EDA-89C874756D5F}" destId="{F35F8EDD-0D55-41E6-B2CA-BC758252F2CD}" srcOrd="0" destOrd="0" presId="urn:microsoft.com/office/officeart/2005/8/layout/vList5"/>
    <dgm:cxn modelId="{8B1ACAA9-27F4-4BA6-BFDC-0637C2976803}" type="presParOf" srcId="{F35F8EDD-0D55-41E6-B2CA-BC758252F2CD}" destId="{398EBA3F-527B-4A81-97E5-51CA4439E419}" srcOrd="0" destOrd="0" presId="urn:microsoft.com/office/officeart/2005/8/layout/vList5"/>
    <dgm:cxn modelId="{13515418-8AEF-4979-9648-48C246AA3618}" type="presParOf" srcId="{F35F8EDD-0D55-41E6-B2CA-BC758252F2CD}" destId="{699AA9B7-A659-4557-AD12-3AE8ADF7A0D3}" srcOrd="1" destOrd="0" presId="urn:microsoft.com/office/officeart/2005/8/layout/vList5"/>
    <dgm:cxn modelId="{494D39A4-48CC-4993-9FFC-75E789F177EB}" type="presParOf" srcId="{56FCC551-F6E7-4A01-9EDA-89C874756D5F}" destId="{721F5B10-0E4E-41A6-8C5A-6BBC2EA88661}" srcOrd="1" destOrd="0" presId="urn:microsoft.com/office/officeart/2005/8/layout/vList5"/>
    <dgm:cxn modelId="{D5EC7427-360D-441D-89E7-32E1CDD671B7}" type="presParOf" srcId="{56FCC551-F6E7-4A01-9EDA-89C874756D5F}" destId="{D3929828-C7EA-4D59-8AF3-0D1B2741CCDE}" srcOrd="2" destOrd="0" presId="urn:microsoft.com/office/officeart/2005/8/layout/vList5"/>
    <dgm:cxn modelId="{9C5A7887-A7D2-4FC0-917A-15769D55F505}" type="presParOf" srcId="{D3929828-C7EA-4D59-8AF3-0D1B2741CCDE}" destId="{29550D97-A76C-4D4C-A679-7C22BC63D729}" srcOrd="0" destOrd="0" presId="urn:microsoft.com/office/officeart/2005/8/layout/vList5"/>
    <dgm:cxn modelId="{A7469134-17AF-4B77-8978-E0D7A9E57E69}" type="presParOf" srcId="{D3929828-C7EA-4D59-8AF3-0D1B2741CCDE}" destId="{CF6F0978-5CD3-4429-AA17-7D9405E5D604}" srcOrd="1" destOrd="0" presId="urn:microsoft.com/office/officeart/2005/8/layout/vList5"/>
    <dgm:cxn modelId="{0EF08178-2B5F-42DE-8517-A93F810FE9B2}" type="presParOf" srcId="{56FCC551-F6E7-4A01-9EDA-89C874756D5F}" destId="{61A73886-EDED-4536-BE14-4F63F43DFCD0}" srcOrd="3" destOrd="0" presId="urn:microsoft.com/office/officeart/2005/8/layout/vList5"/>
    <dgm:cxn modelId="{533634AF-AB50-4B8A-87D8-04A5ACFFDE7C}" type="presParOf" srcId="{56FCC551-F6E7-4A01-9EDA-89C874756D5F}" destId="{4E97A9DA-95F3-4F80-A337-7D5556A47CC1}" srcOrd="4" destOrd="0" presId="urn:microsoft.com/office/officeart/2005/8/layout/vList5"/>
    <dgm:cxn modelId="{D967B8B5-13C1-49AD-823B-C8D2952F8A4E}" type="presParOf" srcId="{4E97A9DA-95F3-4F80-A337-7D5556A47CC1}" destId="{A08CA126-F318-4F6B-AA41-EBA1B945CD68}" srcOrd="0" destOrd="0" presId="urn:microsoft.com/office/officeart/2005/8/layout/vList5"/>
    <dgm:cxn modelId="{FFA22FA3-A223-4ABF-86F1-9FDE56E5177C}" type="presParOf" srcId="{4E97A9DA-95F3-4F80-A337-7D5556A47CC1}" destId="{0B40493F-C1D4-476B-ACE1-7F6B4899AE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B41AEE3-0146-4419-9CCE-6F2DDD72CE7A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3B402B-4B7E-451E-AECC-996C0FF7A484}">
      <dgm:prSet phldrT="[Text]"/>
      <dgm:spPr/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فیلتر های ارتباطی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927FB976-E4F3-4E40-B393-A1CCDFBFA37D}" type="parTrans" cxnId="{E629B3F8-B6E5-49F0-BFDF-BBB89699C772}">
      <dgm:prSet/>
      <dgm:spPr/>
      <dgm:t>
        <a:bodyPr/>
        <a:lstStyle/>
        <a:p>
          <a:endParaRPr lang="en-US"/>
        </a:p>
      </dgm:t>
    </dgm:pt>
    <dgm:pt modelId="{27CDF32B-5143-4714-B7B9-C7F38147C904}" type="sibTrans" cxnId="{E629B3F8-B6E5-49F0-BFDF-BBB89699C772}">
      <dgm:prSet/>
      <dgm:spPr/>
      <dgm:t>
        <a:bodyPr/>
        <a:lstStyle/>
        <a:p>
          <a:endParaRPr lang="en-US"/>
        </a:p>
      </dgm:t>
    </dgm:pt>
    <dgm:pt modelId="{6527C790-6C7B-4B00-8796-CD446A55BB44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ارزيابي شتاب زده</a:t>
          </a:r>
          <a:endParaRPr lang="en-US" sz="1400" b="1" dirty="0">
            <a:cs typeface="B Nazanin" pitchFamily="2" charset="-78"/>
          </a:endParaRPr>
        </a:p>
      </dgm:t>
    </dgm:pt>
    <dgm:pt modelId="{F360446D-F240-44C5-9CA0-0786CC68DCF7}" type="parTrans" cxnId="{3CC7AA8D-8EBA-464B-9634-F4BBC85FE7A2}">
      <dgm:prSet/>
      <dgm:spPr/>
      <dgm:t>
        <a:bodyPr/>
        <a:lstStyle/>
        <a:p>
          <a:endParaRPr lang="en-US"/>
        </a:p>
      </dgm:t>
    </dgm:pt>
    <dgm:pt modelId="{E590F11C-01E6-4F95-B474-BCBB16488CCB}" type="sibTrans" cxnId="{3CC7AA8D-8EBA-464B-9634-F4BBC85FE7A2}">
      <dgm:prSet/>
      <dgm:spPr/>
      <dgm:t>
        <a:bodyPr/>
        <a:lstStyle/>
        <a:p>
          <a:endParaRPr lang="en-US"/>
        </a:p>
      </dgm:t>
    </dgm:pt>
    <dgm:pt modelId="{2097F93C-2E8F-487D-A88B-3BC9909EA67B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نتيجه گيزي عجولانه</a:t>
          </a:r>
          <a:endParaRPr lang="en-US" sz="1400" b="1" dirty="0">
            <a:cs typeface="B Nazanin" pitchFamily="2" charset="-78"/>
          </a:endParaRPr>
        </a:p>
      </dgm:t>
    </dgm:pt>
    <dgm:pt modelId="{C4FCFA45-0DFD-4200-9857-01E82C3A7D3A}" type="parTrans" cxnId="{764CCAD6-D1F9-4587-96FB-14BFA253C506}">
      <dgm:prSet/>
      <dgm:spPr/>
      <dgm:t>
        <a:bodyPr/>
        <a:lstStyle/>
        <a:p>
          <a:endParaRPr lang="en-US"/>
        </a:p>
      </dgm:t>
    </dgm:pt>
    <dgm:pt modelId="{88D9D4B8-840B-4A4C-8F5C-71FA42844A2F}" type="sibTrans" cxnId="{764CCAD6-D1F9-4587-96FB-14BFA253C506}">
      <dgm:prSet/>
      <dgm:spPr/>
      <dgm:t>
        <a:bodyPr/>
        <a:lstStyle/>
        <a:p>
          <a:endParaRPr lang="en-US"/>
        </a:p>
      </dgm:t>
    </dgm:pt>
    <dgm:pt modelId="{74F149D9-372B-49FB-B29F-BC0C322C9175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پيش داوري</a:t>
          </a:r>
          <a:endParaRPr lang="en-US" sz="1400" b="1" dirty="0">
            <a:cs typeface="B Nazanin" pitchFamily="2" charset="-78"/>
          </a:endParaRPr>
        </a:p>
      </dgm:t>
    </dgm:pt>
    <dgm:pt modelId="{EC561D37-7D0A-402B-8A1A-4EBC0DE893DB}" type="parTrans" cxnId="{F57FB49B-A204-4BE9-99CB-C06921543FDC}">
      <dgm:prSet/>
      <dgm:spPr/>
      <dgm:t>
        <a:bodyPr/>
        <a:lstStyle/>
        <a:p>
          <a:endParaRPr lang="en-US"/>
        </a:p>
      </dgm:t>
    </dgm:pt>
    <dgm:pt modelId="{F3697291-3722-4552-A7D7-BA45462A2D5E}" type="sibTrans" cxnId="{F57FB49B-A204-4BE9-99CB-C06921543FDC}">
      <dgm:prSet/>
      <dgm:spPr/>
      <dgm:t>
        <a:bodyPr/>
        <a:lstStyle/>
        <a:p>
          <a:endParaRPr lang="en-US"/>
        </a:p>
      </dgm:t>
    </dgm:pt>
    <dgm:pt modelId="{B29155D4-8EA4-49F7-8368-57B65482E6DB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حواس پرتي</a:t>
          </a:r>
          <a:endParaRPr lang="en-US" sz="1400" b="1" dirty="0">
            <a:cs typeface="B Nazanin" pitchFamily="2" charset="-78"/>
          </a:endParaRPr>
        </a:p>
      </dgm:t>
    </dgm:pt>
    <dgm:pt modelId="{077AFAD3-CA35-4248-B457-42BD51DE8B4A}" type="parTrans" cxnId="{038DE46D-4E03-4B41-B2C0-BC7F6E22E168}">
      <dgm:prSet/>
      <dgm:spPr/>
      <dgm:t>
        <a:bodyPr/>
        <a:lstStyle/>
        <a:p>
          <a:endParaRPr lang="en-US"/>
        </a:p>
      </dgm:t>
    </dgm:pt>
    <dgm:pt modelId="{01DB325F-D4B7-4A37-ACCF-9CCC41EBD524}" type="sibTrans" cxnId="{038DE46D-4E03-4B41-B2C0-BC7F6E22E168}">
      <dgm:prSet/>
      <dgm:spPr/>
      <dgm:t>
        <a:bodyPr/>
        <a:lstStyle/>
        <a:p>
          <a:endParaRPr lang="en-US"/>
        </a:p>
      </dgm:t>
    </dgm:pt>
    <dgm:pt modelId="{C5A971D7-E3BE-4990-A555-F77FC046722D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بي توجهي</a:t>
          </a:r>
          <a:endParaRPr lang="en-US" sz="1400" b="1" dirty="0">
            <a:cs typeface="B Nazanin" pitchFamily="2" charset="-78"/>
          </a:endParaRPr>
        </a:p>
      </dgm:t>
    </dgm:pt>
    <dgm:pt modelId="{C38A7311-4CEA-43E4-8937-9208C2F8B243}" type="parTrans" cxnId="{7AA6F060-32F6-46E4-BEFE-A973053A952A}">
      <dgm:prSet/>
      <dgm:spPr/>
      <dgm:t>
        <a:bodyPr/>
        <a:lstStyle/>
        <a:p>
          <a:endParaRPr lang="en-US"/>
        </a:p>
      </dgm:t>
    </dgm:pt>
    <dgm:pt modelId="{DFC93342-1013-4C3C-80DB-9AC49865CE1E}" type="sibTrans" cxnId="{7AA6F060-32F6-46E4-BEFE-A973053A952A}">
      <dgm:prSet/>
      <dgm:spPr/>
      <dgm:t>
        <a:bodyPr/>
        <a:lstStyle/>
        <a:p>
          <a:endParaRPr lang="en-US"/>
        </a:p>
      </dgm:t>
    </dgm:pt>
    <dgm:pt modelId="{C10A7B2C-02E4-49AF-A1BA-2A6DAC7190BD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حدس و گمان</a:t>
          </a:r>
          <a:endParaRPr lang="en-US" sz="1400" b="1" dirty="0">
            <a:cs typeface="B Nazanin" pitchFamily="2" charset="-78"/>
          </a:endParaRPr>
        </a:p>
      </dgm:t>
    </dgm:pt>
    <dgm:pt modelId="{53DBE79E-03BA-4795-BB0E-9CA5144D6AC6}" type="parTrans" cxnId="{1323C782-8078-48F9-93CE-96289A93C27D}">
      <dgm:prSet/>
      <dgm:spPr/>
      <dgm:t>
        <a:bodyPr/>
        <a:lstStyle/>
        <a:p>
          <a:endParaRPr lang="en-US"/>
        </a:p>
      </dgm:t>
    </dgm:pt>
    <dgm:pt modelId="{E4D1ED19-65E0-40E0-A2DF-D793610F0AD5}" type="sibTrans" cxnId="{1323C782-8078-48F9-93CE-96289A93C27D}">
      <dgm:prSet/>
      <dgm:spPr/>
      <dgm:t>
        <a:bodyPr/>
        <a:lstStyle/>
        <a:p>
          <a:endParaRPr lang="en-US"/>
        </a:p>
      </dgm:t>
    </dgm:pt>
    <dgm:pt modelId="{F06F2A5E-466F-4976-B294-E8E345D58E28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فکر قالبي</a:t>
          </a:r>
          <a:endParaRPr lang="en-US" sz="1400" b="1" dirty="0">
            <a:cs typeface="B Nazanin" pitchFamily="2" charset="-78"/>
          </a:endParaRPr>
        </a:p>
      </dgm:t>
    </dgm:pt>
    <dgm:pt modelId="{F39FAC6E-83A6-482F-A757-2DD6902A4241}" type="parTrans" cxnId="{3325BBBD-E4A9-42B4-A000-F8D878704733}">
      <dgm:prSet/>
      <dgm:spPr/>
      <dgm:t>
        <a:bodyPr/>
        <a:lstStyle/>
        <a:p>
          <a:endParaRPr lang="en-US"/>
        </a:p>
      </dgm:t>
    </dgm:pt>
    <dgm:pt modelId="{C50ED82D-C384-4CDA-9A82-CAE6CFFF4882}" type="sibTrans" cxnId="{3325BBBD-E4A9-42B4-A000-F8D878704733}">
      <dgm:prSet/>
      <dgm:spPr/>
      <dgm:t>
        <a:bodyPr/>
        <a:lstStyle/>
        <a:p>
          <a:endParaRPr lang="en-US"/>
        </a:p>
      </dgm:t>
    </dgm:pt>
    <dgm:pt modelId="{581146E5-279A-4A7C-AAD3-2CBEBA94A462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فشار دروني</a:t>
          </a:r>
          <a:endParaRPr lang="en-US" sz="1400" b="1" dirty="0">
            <a:cs typeface="B Nazanin" pitchFamily="2" charset="-78"/>
          </a:endParaRPr>
        </a:p>
      </dgm:t>
    </dgm:pt>
    <dgm:pt modelId="{931FE372-EEB9-42A3-B581-79B7CF4AC3CA}" type="parTrans" cxnId="{3B3C666B-CD6C-43AD-8C18-715AE39BCB51}">
      <dgm:prSet/>
      <dgm:spPr/>
      <dgm:t>
        <a:bodyPr/>
        <a:lstStyle/>
        <a:p>
          <a:endParaRPr lang="en-US"/>
        </a:p>
      </dgm:t>
    </dgm:pt>
    <dgm:pt modelId="{AF496FB9-F717-4D14-B60A-FA385C6BC1B2}" type="sibTrans" cxnId="{3B3C666B-CD6C-43AD-8C18-715AE39BCB51}">
      <dgm:prSet/>
      <dgm:spPr/>
      <dgm:t>
        <a:bodyPr/>
        <a:lstStyle/>
        <a:p>
          <a:endParaRPr lang="en-US"/>
        </a:p>
      </dgm:t>
    </dgm:pt>
    <dgm:pt modelId="{5990487E-9451-4E5A-9876-BAC52B09834F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فقدان مهارت گوش دادن</a:t>
          </a:r>
          <a:endParaRPr lang="en-US" sz="1400" b="1" dirty="0">
            <a:cs typeface="B Nazanin" pitchFamily="2" charset="-78"/>
          </a:endParaRPr>
        </a:p>
      </dgm:t>
    </dgm:pt>
    <dgm:pt modelId="{4D2C5282-08F1-4069-B917-17BAB11FBAEA}" type="parTrans" cxnId="{4CE5AFE3-BA63-4E4D-A7C8-8BCE1B347DD5}">
      <dgm:prSet/>
      <dgm:spPr/>
      <dgm:t>
        <a:bodyPr/>
        <a:lstStyle/>
        <a:p>
          <a:endParaRPr lang="en-US"/>
        </a:p>
      </dgm:t>
    </dgm:pt>
    <dgm:pt modelId="{C070E898-D689-44DD-A8EE-D550A7ED2C96}" type="sibTrans" cxnId="{4CE5AFE3-BA63-4E4D-A7C8-8BCE1B347DD5}">
      <dgm:prSet/>
      <dgm:spPr/>
      <dgm:t>
        <a:bodyPr/>
        <a:lstStyle/>
        <a:p>
          <a:endParaRPr lang="en-US"/>
        </a:p>
      </dgm:t>
    </dgm:pt>
    <dgm:pt modelId="{EA34CDE3-9A10-4291-97F4-B860468C7F1F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دشواري هاي جسمي </a:t>
          </a:r>
          <a:endParaRPr lang="en-US" sz="1400" b="1" dirty="0">
            <a:cs typeface="B Nazanin" pitchFamily="2" charset="-78"/>
          </a:endParaRPr>
        </a:p>
      </dgm:t>
    </dgm:pt>
    <dgm:pt modelId="{8BF884C9-8A29-408C-8A44-19CA38FC65D8}" type="parTrans" cxnId="{FE854DF3-A030-4B4E-A960-5442324AEBDC}">
      <dgm:prSet/>
      <dgm:spPr/>
      <dgm:t>
        <a:bodyPr/>
        <a:lstStyle/>
        <a:p>
          <a:endParaRPr lang="en-US"/>
        </a:p>
      </dgm:t>
    </dgm:pt>
    <dgm:pt modelId="{B7646F7C-1A95-41EF-8929-788AD9C6A4C1}" type="sibTrans" cxnId="{FE854DF3-A030-4B4E-A960-5442324AEBDC}">
      <dgm:prSet/>
      <dgm:spPr/>
      <dgm:t>
        <a:bodyPr/>
        <a:lstStyle/>
        <a:p>
          <a:endParaRPr lang="en-US"/>
        </a:p>
      </dgm:t>
    </dgm:pt>
    <dgm:pt modelId="{D4BD1937-6661-4775-9F4F-CCDFE2E79B2C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انتخاب در شنيدن</a:t>
          </a:r>
          <a:endParaRPr lang="en-US" sz="1400" b="1" dirty="0">
            <a:cs typeface="B Nazanin" pitchFamily="2" charset="-78"/>
          </a:endParaRPr>
        </a:p>
      </dgm:t>
    </dgm:pt>
    <dgm:pt modelId="{2AAC1565-5509-4890-9F30-89BD514C560A}" type="parTrans" cxnId="{9CF1A489-25D1-4538-8F6B-D703C2893CE9}">
      <dgm:prSet/>
      <dgm:spPr/>
      <dgm:t>
        <a:bodyPr/>
        <a:lstStyle/>
        <a:p>
          <a:endParaRPr lang="en-US"/>
        </a:p>
      </dgm:t>
    </dgm:pt>
    <dgm:pt modelId="{802188D5-9E7B-4F3C-97B9-0BD8F6E85F1A}" type="sibTrans" cxnId="{9CF1A489-25D1-4538-8F6B-D703C2893CE9}">
      <dgm:prSet/>
      <dgm:spPr/>
      <dgm:t>
        <a:bodyPr/>
        <a:lstStyle/>
        <a:p>
          <a:endParaRPr lang="en-US"/>
        </a:p>
      </dgm:t>
    </dgm:pt>
    <dgm:pt modelId="{AE5CA445-E3CF-4A9D-B00A-AF3A9F292530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افکار خشک و بيخردانه</a:t>
          </a:r>
          <a:endParaRPr lang="en-US" sz="1400" b="1" dirty="0">
            <a:cs typeface="B Nazanin" pitchFamily="2" charset="-78"/>
          </a:endParaRPr>
        </a:p>
      </dgm:t>
    </dgm:pt>
    <dgm:pt modelId="{DB3ABA20-FDBB-4A6D-A4B1-F3CD056B91DD}" type="parTrans" cxnId="{D9F56C21-C3E0-4EDB-86CE-F3BACE07AA0C}">
      <dgm:prSet/>
      <dgm:spPr/>
      <dgm:t>
        <a:bodyPr/>
        <a:lstStyle/>
        <a:p>
          <a:endParaRPr lang="en-US"/>
        </a:p>
      </dgm:t>
    </dgm:pt>
    <dgm:pt modelId="{7B63A824-9443-4770-9E93-68BEE7172756}" type="sibTrans" cxnId="{D9F56C21-C3E0-4EDB-86CE-F3BACE07AA0C}">
      <dgm:prSet/>
      <dgm:spPr/>
      <dgm:t>
        <a:bodyPr/>
        <a:lstStyle/>
        <a:p>
          <a:endParaRPr lang="en-US"/>
        </a:p>
      </dgm:t>
    </dgm:pt>
    <dgm:pt modelId="{5EB3E4AE-C7E1-4EEF-B068-1A66B1B44AA6}">
      <dgm:prSet phldrT="[Text]" custT="1"/>
      <dgm:spPr/>
      <dgm:t>
        <a:bodyPr/>
        <a:lstStyle/>
        <a:p>
          <a:r>
            <a:rPr lang="fa-IR" sz="1400" b="1" smtClean="0">
              <a:cs typeface="B Nazanin" pitchFamily="2" charset="-78"/>
            </a:rPr>
            <a:t>پيش پنداشت ها</a:t>
          </a:r>
          <a:endParaRPr lang="en-US" sz="1400" b="1" dirty="0">
            <a:cs typeface="B Nazanin" pitchFamily="2" charset="-78"/>
          </a:endParaRPr>
        </a:p>
      </dgm:t>
    </dgm:pt>
    <dgm:pt modelId="{7819C494-84D9-418C-A575-8A6ABD625387}" type="parTrans" cxnId="{5D07670F-E06E-48F8-B64B-0A5172040C40}">
      <dgm:prSet/>
      <dgm:spPr/>
      <dgm:t>
        <a:bodyPr/>
        <a:lstStyle/>
        <a:p>
          <a:endParaRPr lang="en-US"/>
        </a:p>
      </dgm:t>
    </dgm:pt>
    <dgm:pt modelId="{23BFD8DB-C554-4522-BF2C-DC929F5B366F}" type="sibTrans" cxnId="{5D07670F-E06E-48F8-B64B-0A5172040C40}">
      <dgm:prSet/>
      <dgm:spPr/>
      <dgm:t>
        <a:bodyPr/>
        <a:lstStyle/>
        <a:p>
          <a:endParaRPr lang="en-US"/>
        </a:p>
      </dgm:t>
    </dgm:pt>
    <dgm:pt modelId="{192017FA-2494-4306-B9DC-54952E4DA711}" type="pres">
      <dgm:prSet presAssocID="{DB41AEE3-0146-4419-9CCE-6F2DDD72CE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CA5DA-2D04-4655-A43D-E7F41A95BD8A}" type="pres">
      <dgm:prSet presAssocID="{3F3B402B-4B7E-451E-AECC-996C0FF7A484}" presName="centerShape" presStyleLbl="node0" presStyleIdx="0" presStyleCnt="1" custScaleX="181056" custScaleY="160337" custLinFactNeighborY="829"/>
      <dgm:spPr>
        <a:prstGeom prst="star10">
          <a:avLst/>
        </a:prstGeom>
      </dgm:spPr>
      <dgm:t>
        <a:bodyPr/>
        <a:lstStyle/>
        <a:p>
          <a:endParaRPr lang="en-US"/>
        </a:p>
      </dgm:t>
    </dgm:pt>
    <dgm:pt modelId="{3712E0A9-8D11-44D2-8147-7B096746A6A5}" type="pres">
      <dgm:prSet presAssocID="{F360446D-F240-44C5-9CA0-0786CC68DCF7}" presName="parTrans" presStyleLbl="bgSibTrans2D1" presStyleIdx="0" presStyleCnt="13"/>
      <dgm:spPr/>
      <dgm:t>
        <a:bodyPr/>
        <a:lstStyle/>
        <a:p>
          <a:endParaRPr lang="en-US"/>
        </a:p>
      </dgm:t>
    </dgm:pt>
    <dgm:pt modelId="{DC7A3585-0977-49AB-995E-48A08A9C0B92}" type="pres">
      <dgm:prSet presAssocID="{6527C790-6C7B-4B00-8796-CD446A55BB44}" presName="node" presStyleLbl="node1" presStyleIdx="0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D15C9273-9ADE-477C-9CBA-4D90284EAA42}" type="pres">
      <dgm:prSet presAssocID="{C4FCFA45-0DFD-4200-9857-01E82C3A7D3A}" presName="parTrans" presStyleLbl="bgSibTrans2D1" presStyleIdx="1" presStyleCnt="13"/>
      <dgm:spPr/>
      <dgm:t>
        <a:bodyPr/>
        <a:lstStyle/>
        <a:p>
          <a:endParaRPr lang="en-US"/>
        </a:p>
      </dgm:t>
    </dgm:pt>
    <dgm:pt modelId="{2916FDFA-6C38-443B-928E-76D509B6428C}" type="pres">
      <dgm:prSet presAssocID="{2097F93C-2E8F-487D-A88B-3BC9909EA67B}" presName="node" presStyleLbl="node1" presStyleIdx="1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E2F9D120-B82E-4E4B-94D4-B98743600989}" type="pres">
      <dgm:prSet presAssocID="{EC561D37-7D0A-402B-8A1A-4EBC0DE893DB}" presName="parTrans" presStyleLbl="bgSibTrans2D1" presStyleIdx="2" presStyleCnt="13"/>
      <dgm:spPr/>
      <dgm:t>
        <a:bodyPr/>
        <a:lstStyle/>
        <a:p>
          <a:endParaRPr lang="en-US"/>
        </a:p>
      </dgm:t>
    </dgm:pt>
    <dgm:pt modelId="{35067772-0560-437F-BF57-F16878A2BEAE}" type="pres">
      <dgm:prSet presAssocID="{74F149D9-372B-49FB-B29F-BC0C322C9175}" presName="node" presStyleLbl="node1" presStyleIdx="2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AEED37F5-0BC2-4AB4-87D0-EAA3F6BCFD67}" type="pres">
      <dgm:prSet presAssocID="{077AFAD3-CA35-4248-B457-42BD51DE8B4A}" presName="parTrans" presStyleLbl="bgSibTrans2D1" presStyleIdx="3" presStyleCnt="13"/>
      <dgm:spPr/>
      <dgm:t>
        <a:bodyPr/>
        <a:lstStyle/>
        <a:p>
          <a:endParaRPr lang="en-US"/>
        </a:p>
      </dgm:t>
    </dgm:pt>
    <dgm:pt modelId="{DEA65067-00A4-4887-90CA-4BCEC18648FD}" type="pres">
      <dgm:prSet presAssocID="{B29155D4-8EA4-49F7-8368-57B65482E6DB}" presName="node" presStyleLbl="node1" presStyleIdx="3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2F043CC9-60EA-40DF-9421-27998B0707C3}" type="pres">
      <dgm:prSet presAssocID="{C38A7311-4CEA-43E4-8937-9208C2F8B243}" presName="parTrans" presStyleLbl="bgSibTrans2D1" presStyleIdx="4" presStyleCnt="13"/>
      <dgm:spPr/>
      <dgm:t>
        <a:bodyPr/>
        <a:lstStyle/>
        <a:p>
          <a:endParaRPr lang="en-US"/>
        </a:p>
      </dgm:t>
    </dgm:pt>
    <dgm:pt modelId="{8764E777-A713-4C15-93BA-3CFF5F21E6DB}" type="pres">
      <dgm:prSet presAssocID="{C5A971D7-E3BE-4990-A555-F77FC046722D}" presName="node" presStyleLbl="node1" presStyleIdx="4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BC61312A-8223-4491-A772-D440A90BFEDD}" type="pres">
      <dgm:prSet presAssocID="{53DBE79E-03BA-4795-BB0E-9CA5144D6AC6}" presName="parTrans" presStyleLbl="bgSibTrans2D1" presStyleIdx="5" presStyleCnt="13"/>
      <dgm:spPr/>
      <dgm:t>
        <a:bodyPr/>
        <a:lstStyle/>
        <a:p>
          <a:endParaRPr lang="en-US"/>
        </a:p>
      </dgm:t>
    </dgm:pt>
    <dgm:pt modelId="{4C894181-528B-46CA-8E65-C25B71404074}" type="pres">
      <dgm:prSet presAssocID="{C10A7B2C-02E4-49AF-A1BA-2A6DAC7190BD}" presName="node" presStyleLbl="node1" presStyleIdx="5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9E5A1833-15AE-4073-88BB-14D1FFDD1315}" type="pres">
      <dgm:prSet presAssocID="{F39FAC6E-83A6-482F-A757-2DD6902A4241}" presName="parTrans" presStyleLbl="bgSibTrans2D1" presStyleIdx="6" presStyleCnt="13"/>
      <dgm:spPr/>
      <dgm:t>
        <a:bodyPr/>
        <a:lstStyle/>
        <a:p>
          <a:endParaRPr lang="en-US"/>
        </a:p>
      </dgm:t>
    </dgm:pt>
    <dgm:pt modelId="{B1418B99-9CBB-4D45-90B5-F31C97D1F972}" type="pres">
      <dgm:prSet presAssocID="{F06F2A5E-466F-4976-B294-E8E345D58E28}" presName="node" presStyleLbl="node1" presStyleIdx="6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C9D2030E-B67D-436A-BC77-59CA16971C2E}" type="pres">
      <dgm:prSet presAssocID="{931FE372-EEB9-42A3-B581-79B7CF4AC3CA}" presName="parTrans" presStyleLbl="bgSibTrans2D1" presStyleIdx="7" presStyleCnt="13"/>
      <dgm:spPr/>
      <dgm:t>
        <a:bodyPr/>
        <a:lstStyle/>
        <a:p>
          <a:endParaRPr lang="en-US"/>
        </a:p>
      </dgm:t>
    </dgm:pt>
    <dgm:pt modelId="{844A5B47-CB76-4C5F-9D25-4C0B3DC5BED1}" type="pres">
      <dgm:prSet presAssocID="{581146E5-279A-4A7C-AAD3-2CBEBA94A462}" presName="node" presStyleLbl="node1" presStyleIdx="7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B7B373A7-EE96-4E5F-8174-53AB8F77E26C}" type="pres">
      <dgm:prSet presAssocID="{4D2C5282-08F1-4069-B917-17BAB11FBAEA}" presName="parTrans" presStyleLbl="bgSibTrans2D1" presStyleIdx="8" presStyleCnt="13"/>
      <dgm:spPr/>
      <dgm:t>
        <a:bodyPr/>
        <a:lstStyle/>
        <a:p>
          <a:endParaRPr lang="en-US"/>
        </a:p>
      </dgm:t>
    </dgm:pt>
    <dgm:pt modelId="{600388A5-FC3F-4C7A-AC11-4C9DA7A17DEB}" type="pres">
      <dgm:prSet presAssocID="{5990487E-9451-4E5A-9876-BAC52B09834F}" presName="node" presStyleLbl="node1" presStyleIdx="8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F6A4EF87-2CBB-4012-B75F-44D4318DCCEB}" type="pres">
      <dgm:prSet presAssocID="{8BF884C9-8A29-408C-8A44-19CA38FC65D8}" presName="parTrans" presStyleLbl="bgSibTrans2D1" presStyleIdx="9" presStyleCnt="13"/>
      <dgm:spPr/>
      <dgm:t>
        <a:bodyPr/>
        <a:lstStyle/>
        <a:p>
          <a:endParaRPr lang="en-US"/>
        </a:p>
      </dgm:t>
    </dgm:pt>
    <dgm:pt modelId="{986F45E2-5DA1-4C81-8074-FD2D0F4C10A1}" type="pres">
      <dgm:prSet presAssocID="{EA34CDE3-9A10-4291-97F4-B860468C7F1F}" presName="node" presStyleLbl="node1" presStyleIdx="9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AC80C7E6-9D32-4933-82B3-56E81D41466E}" type="pres">
      <dgm:prSet presAssocID="{2AAC1565-5509-4890-9F30-89BD514C560A}" presName="parTrans" presStyleLbl="bgSibTrans2D1" presStyleIdx="10" presStyleCnt="13"/>
      <dgm:spPr/>
      <dgm:t>
        <a:bodyPr/>
        <a:lstStyle/>
        <a:p>
          <a:endParaRPr lang="en-US"/>
        </a:p>
      </dgm:t>
    </dgm:pt>
    <dgm:pt modelId="{B1146558-F74C-4309-9541-94906C902543}" type="pres">
      <dgm:prSet presAssocID="{D4BD1937-6661-4775-9F4F-CCDFE2E79B2C}" presName="node" presStyleLbl="node1" presStyleIdx="10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E83FA7C5-BB9E-460F-91FC-B92B205DED88}" type="pres">
      <dgm:prSet presAssocID="{DB3ABA20-FDBB-4A6D-A4B1-F3CD056B91DD}" presName="parTrans" presStyleLbl="bgSibTrans2D1" presStyleIdx="11" presStyleCnt="13"/>
      <dgm:spPr/>
      <dgm:t>
        <a:bodyPr/>
        <a:lstStyle/>
        <a:p>
          <a:endParaRPr lang="en-US"/>
        </a:p>
      </dgm:t>
    </dgm:pt>
    <dgm:pt modelId="{96592042-A840-45F0-9EE0-F5E26800607F}" type="pres">
      <dgm:prSet presAssocID="{AE5CA445-E3CF-4A9D-B00A-AF3A9F292530}" presName="node" presStyleLbl="node1" presStyleIdx="11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F2D480BD-F660-4EC2-BBDC-2C07E0110C0F}" type="pres">
      <dgm:prSet presAssocID="{7819C494-84D9-418C-A575-8A6ABD625387}" presName="parTrans" presStyleLbl="bgSibTrans2D1" presStyleIdx="12" presStyleCnt="13"/>
      <dgm:spPr/>
      <dgm:t>
        <a:bodyPr/>
        <a:lstStyle/>
        <a:p>
          <a:endParaRPr lang="en-US"/>
        </a:p>
      </dgm:t>
    </dgm:pt>
    <dgm:pt modelId="{C2A5F280-8D04-4639-AB51-BD6EEB0494C0}" type="pres">
      <dgm:prSet presAssocID="{5EB3E4AE-C7E1-4EEF-B068-1A66B1B44AA6}" presName="node" presStyleLbl="node1" presStyleIdx="12" presStyleCnt="13" custScaleX="118834" custScaleY="12006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</dgm:ptLst>
  <dgm:cxnLst>
    <dgm:cxn modelId="{D9F56C21-C3E0-4EDB-86CE-F3BACE07AA0C}" srcId="{3F3B402B-4B7E-451E-AECC-996C0FF7A484}" destId="{AE5CA445-E3CF-4A9D-B00A-AF3A9F292530}" srcOrd="11" destOrd="0" parTransId="{DB3ABA20-FDBB-4A6D-A4B1-F3CD056B91DD}" sibTransId="{7B63A824-9443-4770-9E93-68BEE7172756}"/>
    <dgm:cxn modelId="{D06D06EB-A1F9-4B70-BEC2-281E4D498D82}" type="presOf" srcId="{C10A7B2C-02E4-49AF-A1BA-2A6DAC7190BD}" destId="{4C894181-528B-46CA-8E65-C25B71404074}" srcOrd="0" destOrd="0" presId="urn:microsoft.com/office/officeart/2005/8/layout/radial4"/>
    <dgm:cxn modelId="{546DB677-3C5E-4A53-9783-A7A6D49442E1}" type="presOf" srcId="{931FE372-EEB9-42A3-B581-79B7CF4AC3CA}" destId="{C9D2030E-B67D-436A-BC77-59CA16971C2E}" srcOrd="0" destOrd="0" presId="urn:microsoft.com/office/officeart/2005/8/layout/radial4"/>
    <dgm:cxn modelId="{B46C1664-4B97-4D0D-B64D-93DBFBB8A242}" type="presOf" srcId="{F39FAC6E-83A6-482F-A757-2DD6902A4241}" destId="{9E5A1833-15AE-4073-88BB-14D1FFDD1315}" srcOrd="0" destOrd="0" presId="urn:microsoft.com/office/officeart/2005/8/layout/radial4"/>
    <dgm:cxn modelId="{E629B3F8-B6E5-49F0-BFDF-BBB89699C772}" srcId="{DB41AEE3-0146-4419-9CCE-6F2DDD72CE7A}" destId="{3F3B402B-4B7E-451E-AECC-996C0FF7A484}" srcOrd="0" destOrd="0" parTransId="{927FB976-E4F3-4E40-B393-A1CCDFBFA37D}" sibTransId="{27CDF32B-5143-4714-B7B9-C7F38147C904}"/>
    <dgm:cxn modelId="{4DFB11BF-698C-4483-8F02-5B4EA4324F7C}" type="presOf" srcId="{C5A971D7-E3BE-4990-A555-F77FC046722D}" destId="{8764E777-A713-4C15-93BA-3CFF5F21E6DB}" srcOrd="0" destOrd="0" presId="urn:microsoft.com/office/officeart/2005/8/layout/radial4"/>
    <dgm:cxn modelId="{3325BBBD-E4A9-42B4-A000-F8D878704733}" srcId="{3F3B402B-4B7E-451E-AECC-996C0FF7A484}" destId="{F06F2A5E-466F-4976-B294-E8E345D58E28}" srcOrd="6" destOrd="0" parTransId="{F39FAC6E-83A6-482F-A757-2DD6902A4241}" sibTransId="{C50ED82D-C384-4CDA-9A82-CAE6CFFF4882}"/>
    <dgm:cxn modelId="{1323C782-8078-48F9-93CE-96289A93C27D}" srcId="{3F3B402B-4B7E-451E-AECC-996C0FF7A484}" destId="{C10A7B2C-02E4-49AF-A1BA-2A6DAC7190BD}" srcOrd="5" destOrd="0" parTransId="{53DBE79E-03BA-4795-BB0E-9CA5144D6AC6}" sibTransId="{E4D1ED19-65E0-40E0-A2DF-D793610F0AD5}"/>
    <dgm:cxn modelId="{0ED8325B-08A9-41FC-AFFC-2ED8FD453BA2}" type="presOf" srcId="{3F3B402B-4B7E-451E-AECC-996C0FF7A484}" destId="{D7DCA5DA-2D04-4655-A43D-E7F41A95BD8A}" srcOrd="0" destOrd="0" presId="urn:microsoft.com/office/officeart/2005/8/layout/radial4"/>
    <dgm:cxn modelId="{1574F6AF-2C84-47C4-BAC6-1AD2CD12885F}" type="presOf" srcId="{74F149D9-372B-49FB-B29F-BC0C322C9175}" destId="{35067772-0560-437F-BF57-F16878A2BEAE}" srcOrd="0" destOrd="0" presId="urn:microsoft.com/office/officeart/2005/8/layout/radial4"/>
    <dgm:cxn modelId="{5D07670F-E06E-48F8-B64B-0A5172040C40}" srcId="{3F3B402B-4B7E-451E-AECC-996C0FF7A484}" destId="{5EB3E4AE-C7E1-4EEF-B068-1A66B1B44AA6}" srcOrd="12" destOrd="0" parTransId="{7819C494-84D9-418C-A575-8A6ABD625387}" sibTransId="{23BFD8DB-C554-4522-BF2C-DC929F5B366F}"/>
    <dgm:cxn modelId="{8C069C36-7D4C-4698-BADD-146BE8ADF441}" type="presOf" srcId="{2AAC1565-5509-4890-9F30-89BD514C560A}" destId="{AC80C7E6-9D32-4933-82B3-56E81D41466E}" srcOrd="0" destOrd="0" presId="urn:microsoft.com/office/officeart/2005/8/layout/radial4"/>
    <dgm:cxn modelId="{3D883FFA-AE6B-46CC-AFDF-BE5C60F16744}" type="presOf" srcId="{2097F93C-2E8F-487D-A88B-3BC9909EA67B}" destId="{2916FDFA-6C38-443B-928E-76D509B6428C}" srcOrd="0" destOrd="0" presId="urn:microsoft.com/office/officeart/2005/8/layout/radial4"/>
    <dgm:cxn modelId="{038DE46D-4E03-4B41-B2C0-BC7F6E22E168}" srcId="{3F3B402B-4B7E-451E-AECC-996C0FF7A484}" destId="{B29155D4-8EA4-49F7-8368-57B65482E6DB}" srcOrd="3" destOrd="0" parTransId="{077AFAD3-CA35-4248-B457-42BD51DE8B4A}" sibTransId="{01DB325F-D4B7-4A37-ACCF-9CCC41EBD524}"/>
    <dgm:cxn modelId="{4CE5AFE3-BA63-4E4D-A7C8-8BCE1B347DD5}" srcId="{3F3B402B-4B7E-451E-AECC-996C0FF7A484}" destId="{5990487E-9451-4E5A-9876-BAC52B09834F}" srcOrd="8" destOrd="0" parTransId="{4D2C5282-08F1-4069-B917-17BAB11FBAEA}" sibTransId="{C070E898-D689-44DD-A8EE-D550A7ED2C96}"/>
    <dgm:cxn modelId="{BD830CF5-BFE6-4144-8713-5AB2A01944E6}" type="presOf" srcId="{DB41AEE3-0146-4419-9CCE-6F2DDD72CE7A}" destId="{192017FA-2494-4306-B9DC-54952E4DA711}" srcOrd="0" destOrd="0" presId="urn:microsoft.com/office/officeart/2005/8/layout/radial4"/>
    <dgm:cxn modelId="{3CC7AA8D-8EBA-464B-9634-F4BBC85FE7A2}" srcId="{3F3B402B-4B7E-451E-AECC-996C0FF7A484}" destId="{6527C790-6C7B-4B00-8796-CD446A55BB44}" srcOrd="0" destOrd="0" parTransId="{F360446D-F240-44C5-9CA0-0786CC68DCF7}" sibTransId="{E590F11C-01E6-4F95-B474-BCBB16488CCB}"/>
    <dgm:cxn modelId="{C4FEF3D8-3BE3-4E25-AA34-E922C78692A9}" type="presOf" srcId="{5990487E-9451-4E5A-9876-BAC52B09834F}" destId="{600388A5-FC3F-4C7A-AC11-4C9DA7A17DEB}" srcOrd="0" destOrd="0" presId="urn:microsoft.com/office/officeart/2005/8/layout/radial4"/>
    <dgm:cxn modelId="{3B300A63-76F4-4437-9BCA-CF6E910A8BA7}" type="presOf" srcId="{EA34CDE3-9A10-4291-97F4-B860468C7F1F}" destId="{986F45E2-5DA1-4C81-8074-FD2D0F4C10A1}" srcOrd="0" destOrd="0" presId="urn:microsoft.com/office/officeart/2005/8/layout/radial4"/>
    <dgm:cxn modelId="{49C43815-7679-4833-A2E9-C14B7108555E}" type="presOf" srcId="{C38A7311-4CEA-43E4-8937-9208C2F8B243}" destId="{2F043CC9-60EA-40DF-9421-27998B0707C3}" srcOrd="0" destOrd="0" presId="urn:microsoft.com/office/officeart/2005/8/layout/radial4"/>
    <dgm:cxn modelId="{3B3C666B-CD6C-43AD-8C18-715AE39BCB51}" srcId="{3F3B402B-4B7E-451E-AECC-996C0FF7A484}" destId="{581146E5-279A-4A7C-AAD3-2CBEBA94A462}" srcOrd="7" destOrd="0" parTransId="{931FE372-EEB9-42A3-B581-79B7CF4AC3CA}" sibTransId="{AF496FB9-F717-4D14-B60A-FA385C6BC1B2}"/>
    <dgm:cxn modelId="{91B2ED8B-A833-4E40-A721-1D339E158F21}" type="presOf" srcId="{F360446D-F240-44C5-9CA0-0786CC68DCF7}" destId="{3712E0A9-8D11-44D2-8147-7B096746A6A5}" srcOrd="0" destOrd="0" presId="urn:microsoft.com/office/officeart/2005/8/layout/radial4"/>
    <dgm:cxn modelId="{A69A2FCD-D798-4CFF-9DFA-59A572185CAD}" type="presOf" srcId="{B29155D4-8EA4-49F7-8368-57B65482E6DB}" destId="{DEA65067-00A4-4887-90CA-4BCEC18648FD}" srcOrd="0" destOrd="0" presId="urn:microsoft.com/office/officeart/2005/8/layout/radial4"/>
    <dgm:cxn modelId="{3869C723-05B2-4DA5-91B5-3A3A48CC6188}" type="presOf" srcId="{EC561D37-7D0A-402B-8A1A-4EBC0DE893DB}" destId="{E2F9D120-B82E-4E4B-94D4-B98743600989}" srcOrd="0" destOrd="0" presId="urn:microsoft.com/office/officeart/2005/8/layout/radial4"/>
    <dgm:cxn modelId="{F2201F1E-B1F9-4D79-BAEF-4F21AABD0997}" type="presOf" srcId="{5EB3E4AE-C7E1-4EEF-B068-1A66B1B44AA6}" destId="{C2A5F280-8D04-4639-AB51-BD6EEB0494C0}" srcOrd="0" destOrd="0" presId="urn:microsoft.com/office/officeart/2005/8/layout/radial4"/>
    <dgm:cxn modelId="{F57FB49B-A204-4BE9-99CB-C06921543FDC}" srcId="{3F3B402B-4B7E-451E-AECC-996C0FF7A484}" destId="{74F149D9-372B-49FB-B29F-BC0C322C9175}" srcOrd="2" destOrd="0" parTransId="{EC561D37-7D0A-402B-8A1A-4EBC0DE893DB}" sibTransId="{F3697291-3722-4552-A7D7-BA45462A2D5E}"/>
    <dgm:cxn modelId="{FE854DF3-A030-4B4E-A960-5442324AEBDC}" srcId="{3F3B402B-4B7E-451E-AECC-996C0FF7A484}" destId="{EA34CDE3-9A10-4291-97F4-B860468C7F1F}" srcOrd="9" destOrd="0" parTransId="{8BF884C9-8A29-408C-8A44-19CA38FC65D8}" sibTransId="{B7646F7C-1A95-41EF-8929-788AD9C6A4C1}"/>
    <dgm:cxn modelId="{C4574F50-A3BF-4669-AE2F-75B04B4DAC1D}" type="presOf" srcId="{F06F2A5E-466F-4976-B294-E8E345D58E28}" destId="{B1418B99-9CBB-4D45-90B5-F31C97D1F972}" srcOrd="0" destOrd="0" presId="urn:microsoft.com/office/officeart/2005/8/layout/radial4"/>
    <dgm:cxn modelId="{87D37B26-72FB-4D7E-A80F-DFF9897900C5}" type="presOf" srcId="{8BF884C9-8A29-408C-8A44-19CA38FC65D8}" destId="{F6A4EF87-2CBB-4012-B75F-44D4318DCCEB}" srcOrd="0" destOrd="0" presId="urn:microsoft.com/office/officeart/2005/8/layout/radial4"/>
    <dgm:cxn modelId="{764CCAD6-D1F9-4587-96FB-14BFA253C506}" srcId="{3F3B402B-4B7E-451E-AECC-996C0FF7A484}" destId="{2097F93C-2E8F-487D-A88B-3BC9909EA67B}" srcOrd="1" destOrd="0" parTransId="{C4FCFA45-0DFD-4200-9857-01E82C3A7D3A}" sibTransId="{88D9D4B8-840B-4A4C-8F5C-71FA42844A2F}"/>
    <dgm:cxn modelId="{B3F7141C-6D82-4D13-8516-76C274375CBB}" type="presOf" srcId="{AE5CA445-E3CF-4A9D-B00A-AF3A9F292530}" destId="{96592042-A840-45F0-9EE0-F5E26800607F}" srcOrd="0" destOrd="0" presId="urn:microsoft.com/office/officeart/2005/8/layout/radial4"/>
    <dgm:cxn modelId="{84F591A7-38B4-4B65-B026-D1723CD02B36}" type="presOf" srcId="{53DBE79E-03BA-4795-BB0E-9CA5144D6AC6}" destId="{BC61312A-8223-4491-A772-D440A90BFEDD}" srcOrd="0" destOrd="0" presId="urn:microsoft.com/office/officeart/2005/8/layout/radial4"/>
    <dgm:cxn modelId="{87BEE64B-A03E-4FBE-9479-1FDF85C5C885}" type="presOf" srcId="{077AFAD3-CA35-4248-B457-42BD51DE8B4A}" destId="{AEED37F5-0BC2-4AB4-87D0-EAA3F6BCFD67}" srcOrd="0" destOrd="0" presId="urn:microsoft.com/office/officeart/2005/8/layout/radial4"/>
    <dgm:cxn modelId="{CB60A56A-79FE-4F55-AC41-F662E9877727}" type="presOf" srcId="{581146E5-279A-4A7C-AAD3-2CBEBA94A462}" destId="{844A5B47-CB76-4C5F-9D25-4C0B3DC5BED1}" srcOrd="0" destOrd="0" presId="urn:microsoft.com/office/officeart/2005/8/layout/radial4"/>
    <dgm:cxn modelId="{C5241793-0EF4-4444-9508-19FE1A36F104}" type="presOf" srcId="{D4BD1937-6661-4775-9F4F-CCDFE2E79B2C}" destId="{B1146558-F74C-4309-9541-94906C902543}" srcOrd="0" destOrd="0" presId="urn:microsoft.com/office/officeart/2005/8/layout/radial4"/>
    <dgm:cxn modelId="{EE590A5C-0BEB-44AD-AEEE-143372B69AC4}" type="presOf" srcId="{6527C790-6C7B-4B00-8796-CD446A55BB44}" destId="{DC7A3585-0977-49AB-995E-48A08A9C0B92}" srcOrd="0" destOrd="0" presId="urn:microsoft.com/office/officeart/2005/8/layout/radial4"/>
    <dgm:cxn modelId="{51520B9B-B0E8-4261-9AD1-636BBE16BBA4}" type="presOf" srcId="{7819C494-84D9-418C-A575-8A6ABD625387}" destId="{F2D480BD-F660-4EC2-BBDC-2C07E0110C0F}" srcOrd="0" destOrd="0" presId="urn:microsoft.com/office/officeart/2005/8/layout/radial4"/>
    <dgm:cxn modelId="{9CF1A489-25D1-4538-8F6B-D703C2893CE9}" srcId="{3F3B402B-4B7E-451E-AECC-996C0FF7A484}" destId="{D4BD1937-6661-4775-9F4F-CCDFE2E79B2C}" srcOrd="10" destOrd="0" parTransId="{2AAC1565-5509-4890-9F30-89BD514C560A}" sibTransId="{802188D5-9E7B-4F3C-97B9-0BD8F6E85F1A}"/>
    <dgm:cxn modelId="{92AE9EF8-7AE5-48A4-9ECC-14EB454DA5CF}" type="presOf" srcId="{C4FCFA45-0DFD-4200-9857-01E82C3A7D3A}" destId="{D15C9273-9ADE-477C-9CBA-4D90284EAA42}" srcOrd="0" destOrd="0" presId="urn:microsoft.com/office/officeart/2005/8/layout/radial4"/>
    <dgm:cxn modelId="{7AA6F060-32F6-46E4-BEFE-A973053A952A}" srcId="{3F3B402B-4B7E-451E-AECC-996C0FF7A484}" destId="{C5A971D7-E3BE-4990-A555-F77FC046722D}" srcOrd="4" destOrd="0" parTransId="{C38A7311-4CEA-43E4-8937-9208C2F8B243}" sibTransId="{DFC93342-1013-4C3C-80DB-9AC49865CE1E}"/>
    <dgm:cxn modelId="{4F3340A8-C876-4990-90F0-7CC03DC60850}" type="presOf" srcId="{4D2C5282-08F1-4069-B917-17BAB11FBAEA}" destId="{B7B373A7-EE96-4E5F-8174-53AB8F77E26C}" srcOrd="0" destOrd="0" presId="urn:microsoft.com/office/officeart/2005/8/layout/radial4"/>
    <dgm:cxn modelId="{00042678-2605-4656-87FD-8502F660EE35}" type="presOf" srcId="{DB3ABA20-FDBB-4A6D-A4B1-F3CD056B91DD}" destId="{E83FA7C5-BB9E-460F-91FC-B92B205DED88}" srcOrd="0" destOrd="0" presId="urn:microsoft.com/office/officeart/2005/8/layout/radial4"/>
    <dgm:cxn modelId="{2A1BF58E-63E3-4059-8082-7D0DA9288233}" type="presParOf" srcId="{192017FA-2494-4306-B9DC-54952E4DA711}" destId="{D7DCA5DA-2D04-4655-A43D-E7F41A95BD8A}" srcOrd="0" destOrd="0" presId="urn:microsoft.com/office/officeart/2005/8/layout/radial4"/>
    <dgm:cxn modelId="{83A4DBCA-30D4-410B-9BC9-119E31C34178}" type="presParOf" srcId="{192017FA-2494-4306-B9DC-54952E4DA711}" destId="{3712E0A9-8D11-44D2-8147-7B096746A6A5}" srcOrd="1" destOrd="0" presId="urn:microsoft.com/office/officeart/2005/8/layout/radial4"/>
    <dgm:cxn modelId="{2CFE1A8D-0D7B-47C0-9EAE-FFA75ABCD2F6}" type="presParOf" srcId="{192017FA-2494-4306-B9DC-54952E4DA711}" destId="{DC7A3585-0977-49AB-995E-48A08A9C0B92}" srcOrd="2" destOrd="0" presId="urn:microsoft.com/office/officeart/2005/8/layout/radial4"/>
    <dgm:cxn modelId="{7F974C6A-A822-452D-8831-27A54E1FE7F1}" type="presParOf" srcId="{192017FA-2494-4306-B9DC-54952E4DA711}" destId="{D15C9273-9ADE-477C-9CBA-4D90284EAA42}" srcOrd="3" destOrd="0" presId="urn:microsoft.com/office/officeart/2005/8/layout/radial4"/>
    <dgm:cxn modelId="{3B07DC72-A289-4E84-B66F-C38994E6B83C}" type="presParOf" srcId="{192017FA-2494-4306-B9DC-54952E4DA711}" destId="{2916FDFA-6C38-443B-928E-76D509B6428C}" srcOrd="4" destOrd="0" presId="urn:microsoft.com/office/officeart/2005/8/layout/radial4"/>
    <dgm:cxn modelId="{1EA8BB52-B0A5-45C6-AF44-D8C6CEBC44B5}" type="presParOf" srcId="{192017FA-2494-4306-B9DC-54952E4DA711}" destId="{E2F9D120-B82E-4E4B-94D4-B98743600989}" srcOrd="5" destOrd="0" presId="urn:microsoft.com/office/officeart/2005/8/layout/radial4"/>
    <dgm:cxn modelId="{DF6BC65D-885B-499D-9087-E6D2A5988596}" type="presParOf" srcId="{192017FA-2494-4306-B9DC-54952E4DA711}" destId="{35067772-0560-437F-BF57-F16878A2BEAE}" srcOrd="6" destOrd="0" presId="urn:microsoft.com/office/officeart/2005/8/layout/radial4"/>
    <dgm:cxn modelId="{1C38BCC7-6682-4B8F-B2EB-3FEC5E5E4DFF}" type="presParOf" srcId="{192017FA-2494-4306-B9DC-54952E4DA711}" destId="{AEED37F5-0BC2-4AB4-87D0-EAA3F6BCFD67}" srcOrd="7" destOrd="0" presId="urn:microsoft.com/office/officeart/2005/8/layout/radial4"/>
    <dgm:cxn modelId="{139EC66C-2004-41B1-97A0-0ECEDFE8B168}" type="presParOf" srcId="{192017FA-2494-4306-B9DC-54952E4DA711}" destId="{DEA65067-00A4-4887-90CA-4BCEC18648FD}" srcOrd="8" destOrd="0" presId="urn:microsoft.com/office/officeart/2005/8/layout/radial4"/>
    <dgm:cxn modelId="{D70F1C99-368C-4CB9-B572-41C62FD38817}" type="presParOf" srcId="{192017FA-2494-4306-B9DC-54952E4DA711}" destId="{2F043CC9-60EA-40DF-9421-27998B0707C3}" srcOrd="9" destOrd="0" presId="urn:microsoft.com/office/officeart/2005/8/layout/radial4"/>
    <dgm:cxn modelId="{41E23B8D-45CB-4F2D-B60E-0B61CA813271}" type="presParOf" srcId="{192017FA-2494-4306-B9DC-54952E4DA711}" destId="{8764E777-A713-4C15-93BA-3CFF5F21E6DB}" srcOrd="10" destOrd="0" presId="urn:microsoft.com/office/officeart/2005/8/layout/radial4"/>
    <dgm:cxn modelId="{9AB774F0-87E9-421C-85E2-F79725215F17}" type="presParOf" srcId="{192017FA-2494-4306-B9DC-54952E4DA711}" destId="{BC61312A-8223-4491-A772-D440A90BFEDD}" srcOrd="11" destOrd="0" presId="urn:microsoft.com/office/officeart/2005/8/layout/radial4"/>
    <dgm:cxn modelId="{6636379E-AC0C-4F24-9A43-0195EBFA4007}" type="presParOf" srcId="{192017FA-2494-4306-B9DC-54952E4DA711}" destId="{4C894181-528B-46CA-8E65-C25B71404074}" srcOrd="12" destOrd="0" presId="urn:microsoft.com/office/officeart/2005/8/layout/radial4"/>
    <dgm:cxn modelId="{7AC65E50-2854-4347-8D34-3953BC8E8577}" type="presParOf" srcId="{192017FA-2494-4306-B9DC-54952E4DA711}" destId="{9E5A1833-15AE-4073-88BB-14D1FFDD1315}" srcOrd="13" destOrd="0" presId="urn:microsoft.com/office/officeart/2005/8/layout/radial4"/>
    <dgm:cxn modelId="{31B74969-6139-40BE-9689-FE8C1193A9D1}" type="presParOf" srcId="{192017FA-2494-4306-B9DC-54952E4DA711}" destId="{B1418B99-9CBB-4D45-90B5-F31C97D1F972}" srcOrd="14" destOrd="0" presId="urn:microsoft.com/office/officeart/2005/8/layout/radial4"/>
    <dgm:cxn modelId="{1EE33BB3-43F6-4CF2-8893-C3154683CD59}" type="presParOf" srcId="{192017FA-2494-4306-B9DC-54952E4DA711}" destId="{C9D2030E-B67D-436A-BC77-59CA16971C2E}" srcOrd="15" destOrd="0" presId="urn:microsoft.com/office/officeart/2005/8/layout/radial4"/>
    <dgm:cxn modelId="{6803081B-1988-4CCE-B210-2062494B0C5B}" type="presParOf" srcId="{192017FA-2494-4306-B9DC-54952E4DA711}" destId="{844A5B47-CB76-4C5F-9D25-4C0B3DC5BED1}" srcOrd="16" destOrd="0" presId="urn:microsoft.com/office/officeart/2005/8/layout/radial4"/>
    <dgm:cxn modelId="{035F0039-FE92-4469-B93C-E9D358393903}" type="presParOf" srcId="{192017FA-2494-4306-B9DC-54952E4DA711}" destId="{B7B373A7-EE96-4E5F-8174-53AB8F77E26C}" srcOrd="17" destOrd="0" presId="urn:microsoft.com/office/officeart/2005/8/layout/radial4"/>
    <dgm:cxn modelId="{A51E2147-9683-4214-B9F8-3C93A0316093}" type="presParOf" srcId="{192017FA-2494-4306-B9DC-54952E4DA711}" destId="{600388A5-FC3F-4C7A-AC11-4C9DA7A17DEB}" srcOrd="18" destOrd="0" presId="urn:microsoft.com/office/officeart/2005/8/layout/radial4"/>
    <dgm:cxn modelId="{ECB4D7D5-CE05-427D-B6FF-9AC97BF50361}" type="presParOf" srcId="{192017FA-2494-4306-B9DC-54952E4DA711}" destId="{F6A4EF87-2CBB-4012-B75F-44D4318DCCEB}" srcOrd="19" destOrd="0" presId="urn:microsoft.com/office/officeart/2005/8/layout/radial4"/>
    <dgm:cxn modelId="{F1B959BC-A8E5-43F3-B223-05C807D3F384}" type="presParOf" srcId="{192017FA-2494-4306-B9DC-54952E4DA711}" destId="{986F45E2-5DA1-4C81-8074-FD2D0F4C10A1}" srcOrd="20" destOrd="0" presId="urn:microsoft.com/office/officeart/2005/8/layout/radial4"/>
    <dgm:cxn modelId="{386F578B-817E-40D4-9D7A-C353F18F42C1}" type="presParOf" srcId="{192017FA-2494-4306-B9DC-54952E4DA711}" destId="{AC80C7E6-9D32-4933-82B3-56E81D41466E}" srcOrd="21" destOrd="0" presId="urn:microsoft.com/office/officeart/2005/8/layout/radial4"/>
    <dgm:cxn modelId="{540ADA69-B232-40F7-8679-A8E0DE2F24F1}" type="presParOf" srcId="{192017FA-2494-4306-B9DC-54952E4DA711}" destId="{B1146558-F74C-4309-9541-94906C902543}" srcOrd="22" destOrd="0" presId="urn:microsoft.com/office/officeart/2005/8/layout/radial4"/>
    <dgm:cxn modelId="{2F381A79-16B9-429F-AB0B-B9474B8C3BE6}" type="presParOf" srcId="{192017FA-2494-4306-B9DC-54952E4DA711}" destId="{E83FA7C5-BB9E-460F-91FC-B92B205DED88}" srcOrd="23" destOrd="0" presId="urn:microsoft.com/office/officeart/2005/8/layout/radial4"/>
    <dgm:cxn modelId="{1062C2B6-80D5-4856-A2EF-4A15E1E34B85}" type="presParOf" srcId="{192017FA-2494-4306-B9DC-54952E4DA711}" destId="{96592042-A840-45F0-9EE0-F5E26800607F}" srcOrd="24" destOrd="0" presId="urn:microsoft.com/office/officeart/2005/8/layout/radial4"/>
    <dgm:cxn modelId="{71EAF66D-BE91-4DBD-B2B0-6C53EDC18DB1}" type="presParOf" srcId="{192017FA-2494-4306-B9DC-54952E4DA711}" destId="{F2D480BD-F660-4EC2-BBDC-2C07E0110C0F}" srcOrd="25" destOrd="0" presId="urn:microsoft.com/office/officeart/2005/8/layout/radial4"/>
    <dgm:cxn modelId="{AF3B2821-AF10-437D-99C4-A512FB3A73EE}" type="presParOf" srcId="{192017FA-2494-4306-B9DC-54952E4DA711}" destId="{C2A5F280-8D04-4639-AB51-BD6EEB0494C0}" srcOrd="2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3600" b="1" dirty="0" smtClean="0">
              <a:solidFill>
                <a:srgbClr val="054200"/>
              </a:solidFill>
              <a:cs typeface="+mj-cs"/>
            </a:rPr>
            <a:t>طبیعی</a:t>
          </a:r>
          <a:endParaRPr lang="en-US" sz="18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fa-IR" sz="2400" dirty="0" smtClean="0">
              <a:cs typeface="B Nazanin" pitchFamily="2" charset="-78"/>
            </a:rPr>
            <a:t>نشانه اي است که  ميان صورت و مفهوم همجواري و تماس وجود دارد. ( دود و آتش ، ردپا ورونده ، ورود فردي باچتر ودانستن بارش باران؛ ...)</a:t>
          </a:r>
          <a:endParaRPr lang="en-US" sz="2400" b="1" dirty="0">
            <a:solidFill>
              <a:srgbClr val="C00000"/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800" b="1" dirty="0" smtClean="0">
              <a:solidFill>
                <a:srgbClr val="054200"/>
              </a:solidFill>
              <a:cs typeface="+mj-cs"/>
            </a:rPr>
            <a:t>تصویری</a:t>
          </a:r>
          <a:endParaRPr lang="en-US" sz="28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Low" rtl="1"/>
          <a:r>
            <a:rPr lang="fa-IR" sz="2400" dirty="0" smtClean="0">
              <a:cs typeface="B Nazanin" pitchFamily="2" charset="-78"/>
            </a:rPr>
            <a:t>نشانه اي است که ميان صورت و مفهوم آن شباهتي عيني و تقليدي وجود دارد.(علايم راهنمايي و رانندگي، پله اضطراري؛ علايم نشانه مرد وزن، ...)</a:t>
          </a:r>
          <a:endParaRPr lang="en-US" sz="2400" b="1" dirty="0">
            <a:solidFill>
              <a:srgbClr val="C00000"/>
            </a:solidFill>
            <a:cs typeface="+mn-cs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E14B61C4-78B4-43AA-BD5E-F3FE81D34C49}">
      <dgm:prSet phldrT="[Text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b="1" dirty="0" smtClean="0">
              <a:solidFill>
                <a:srgbClr val="054200"/>
              </a:solidFill>
              <a:cs typeface="+mj-cs"/>
            </a:rPr>
            <a:t>وضعی</a:t>
          </a:r>
          <a:endParaRPr lang="en-US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76417ED0-AC31-44FA-8F46-108556B88C3B}" type="parTrans" cxnId="{E206FD05-EB2E-4768-AAA4-806456DD59AD}">
      <dgm:prSet/>
      <dgm:spPr/>
      <dgm:t>
        <a:bodyPr/>
        <a:lstStyle/>
        <a:p>
          <a:endParaRPr lang="en-US"/>
        </a:p>
      </dgm:t>
    </dgm:pt>
    <dgm:pt modelId="{01362255-A453-4E17-A033-4ECF12A10057}" type="sibTrans" cxnId="{E206FD05-EB2E-4768-AAA4-806456DD59AD}">
      <dgm:prSet/>
      <dgm:spPr/>
      <dgm:t>
        <a:bodyPr/>
        <a:lstStyle/>
        <a:p>
          <a:endParaRPr lang="en-US"/>
        </a:p>
      </dgm:t>
    </dgm:pt>
    <dgm:pt modelId="{361E4A76-7CDE-475F-877B-E3487EF653B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نشانه اي است که ميان صورت و مفهوم آن نه شباهت عيني وجود دارد نه همجواري، بلکه تنها رابطه است قراردادي ، نه ذاتي وخود بخودي . </a:t>
          </a:r>
          <a:r>
            <a:rPr lang="fa-IR" dirty="0" smtClean="0">
              <a:solidFill>
                <a:srgbClr val="0066FF"/>
              </a:solidFill>
              <a:cs typeface="B Nazanin" pitchFamily="2" charset="-78"/>
            </a:rPr>
            <a:t>به اينها نماد مي گويند</a:t>
          </a:r>
          <a:r>
            <a:rPr lang="fa-IR" dirty="0" smtClean="0">
              <a:cs typeface="B Nazanin" pitchFamily="2" charset="-78"/>
            </a:rPr>
            <a:t>( بوق هاي سه گانه تلفن، عصاي سفيد، مارش نظامي از راديو ، درجات نظامي،...) </a:t>
          </a:r>
          <a:endParaRPr lang="en-US" b="1" dirty="0">
            <a:solidFill>
              <a:srgbClr val="C00000"/>
            </a:solidFill>
            <a:cs typeface="+mn-cs"/>
          </a:endParaRPr>
        </a:p>
      </dgm:t>
    </dgm:pt>
    <dgm:pt modelId="{C9A8370C-12E4-4B7A-AF24-5D80F8B0BB52}" type="parTrans" cxnId="{027EB261-1610-41AC-BBEC-9D146F92E243}">
      <dgm:prSet/>
      <dgm:spPr/>
      <dgm:t>
        <a:bodyPr/>
        <a:lstStyle/>
        <a:p>
          <a:endParaRPr lang="en-US"/>
        </a:p>
      </dgm:t>
    </dgm:pt>
    <dgm:pt modelId="{F6D76F0B-E3D8-4CC8-B6D8-ECFDB91D7AE4}" type="sibTrans" cxnId="{027EB261-1610-41AC-BBEC-9D146F92E243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3886-EDED-4536-BE14-4F63F43DFCD0}" type="pres">
      <dgm:prSet presAssocID="{FD3A0A6D-A7DF-4645-9070-9B0C603731E7}" presName="sp" presStyleCnt="0"/>
      <dgm:spPr/>
    </dgm:pt>
    <dgm:pt modelId="{4E97A9DA-95F3-4F80-A337-7D5556A47CC1}" type="pres">
      <dgm:prSet presAssocID="{E14B61C4-78B4-43AA-BD5E-F3FE81D34C49}" presName="linNode" presStyleCnt="0"/>
      <dgm:spPr/>
    </dgm:pt>
    <dgm:pt modelId="{A08CA126-F318-4F6B-AA41-EBA1B945CD68}" type="pres">
      <dgm:prSet presAssocID="{E14B61C4-78B4-43AA-BD5E-F3FE81D34C49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493F-C1D4-476B-ACE1-7F6B4899AEE4}" type="pres">
      <dgm:prSet presAssocID="{E14B61C4-78B4-43AA-BD5E-F3FE81D34C49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027EB261-1610-41AC-BBEC-9D146F92E243}" srcId="{E14B61C4-78B4-43AA-BD5E-F3FE81D34C49}" destId="{361E4A76-7CDE-475F-877B-E3487EF653B9}" srcOrd="0" destOrd="0" parTransId="{C9A8370C-12E4-4B7A-AF24-5D80F8B0BB52}" sibTransId="{F6D76F0B-E3D8-4CC8-B6D8-ECFDB91D7AE4}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76590E7A-5C50-4A25-B59E-C68EE8B5D98F}" type="presOf" srcId="{361E4A76-7CDE-475F-877B-E3487EF653B9}" destId="{0B40493F-C1D4-476B-ACE1-7F6B4899AEE4}" srcOrd="0" destOrd="0" presId="urn:microsoft.com/office/officeart/2005/8/layout/vList5"/>
    <dgm:cxn modelId="{AFF18C5E-6517-49D5-8992-8CDD60028F5B}" type="presOf" srcId="{4BE6B06D-F4E9-4747-900E-FF2472D2B533}" destId="{398EBA3F-527B-4A81-97E5-51CA4439E419}" srcOrd="0" destOrd="0" presId="urn:microsoft.com/office/officeart/2005/8/layout/vList5"/>
    <dgm:cxn modelId="{FD7A4FAA-DA39-42CD-9430-8D7A9DE1A534}" type="presOf" srcId="{E1BCFDD8-CB1B-4577-AAFF-CF96570D5407}" destId="{699AA9B7-A659-4557-AD12-3AE8ADF7A0D3}" srcOrd="0" destOrd="0" presId="urn:microsoft.com/office/officeart/2005/8/layout/vList5"/>
    <dgm:cxn modelId="{2E3988B3-F694-4ED0-95EA-B1889D77D8B7}" type="presOf" srcId="{341C3265-1FF4-47DD-9381-9355C436295C}" destId="{29550D97-A76C-4D4C-A679-7C22BC63D729}" srcOrd="0" destOrd="0" presId="urn:microsoft.com/office/officeart/2005/8/layout/vList5"/>
    <dgm:cxn modelId="{4C6BF487-E9AB-4E5C-846A-C04EFF183F57}" type="presOf" srcId="{BC27AC40-31B6-4D6C-93A5-4E108261625D}" destId="{CF6F0978-5CD3-4429-AA17-7D9405E5D604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635FB8D4-29DA-40A2-B1A5-11355A1E4B86}" type="presOf" srcId="{39B9D7DE-2AC8-4007-A8F8-A1187AF90138}" destId="{56FCC551-F6E7-4A01-9EDA-89C874756D5F}" srcOrd="0" destOrd="0" presId="urn:microsoft.com/office/officeart/2005/8/layout/vList5"/>
    <dgm:cxn modelId="{E206FD05-EB2E-4768-AAA4-806456DD59AD}" srcId="{39B9D7DE-2AC8-4007-A8F8-A1187AF90138}" destId="{E14B61C4-78B4-43AA-BD5E-F3FE81D34C49}" srcOrd="2" destOrd="0" parTransId="{76417ED0-AC31-44FA-8F46-108556B88C3B}" sibTransId="{01362255-A453-4E17-A033-4ECF12A10057}"/>
    <dgm:cxn modelId="{E03553C2-D527-4033-AD54-1581FF578E84}" type="presOf" srcId="{E14B61C4-78B4-43AA-BD5E-F3FE81D34C49}" destId="{A08CA126-F318-4F6B-AA41-EBA1B945CD68}" srcOrd="0" destOrd="0" presId="urn:microsoft.com/office/officeart/2005/8/layout/vList5"/>
    <dgm:cxn modelId="{2076D98A-2F13-44E9-AAC9-E2788E14F24A}" type="presParOf" srcId="{56FCC551-F6E7-4A01-9EDA-89C874756D5F}" destId="{F35F8EDD-0D55-41E6-B2CA-BC758252F2CD}" srcOrd="0" destOrd="0" presId="urn:microsoft.com/office/officeart/2005/8/layout/vList5"/>
    <dgm:cxn modelId="{D083C14C-C4F6-4C7A-9369-8CF21DBF747A}" type="presParOf" srcId="{F35F8EDD-0D55-41E6-B2CA-BC758252F2CD}" destId="{398EBA3F-527B-4A81-97E5-51CA4439E419}" srcOrd="0" destOrd="0" presId="urn:microsoft.com/office/officeart/2005/8/layout/vList5"/>
    <dgm:cxn modelId="{8F0E5594-23DD-4AFB-A5DC-E636815080C5}" type="presParOf" srcId="{F35F8EDD-0D55-41E6-B2CA-BC758252F2CD}" destId="{699AA9B7-A659-4557-AD12-3AE8ADF7A0D3}" srcOrd="1" destOrd="0" presId="urn:microsoft.com/office/officeart/2005/8/layout/vList5"/>
    <dgm:cxn modelId="{589DADA7-B8A0-4836-BB2A-2E8EA4559BF8}" type="presParOf" srcId="{56FCC551-F6E7-4A01-9EDA-89C874756D5F}" destId="{721F5B10-0E4E-41A6-8C5A-6BBC2EA88661}" srcOrd="1" destOrd="0" presId="urn:microsoft.com/office/officeart/2005/8/layout/vList5"/>
    <dgm:cxn modelId="{18F66DCA-A0BE-494D-94FF-7C3BC5808864}" type="presParOf" srcId="{56FCC551-F6E7-4A01-9EDA-89C874756D5F}" destId="{D3929828-C7EA-4D59-8AF3-0D1B2741CCDE}" srcOrd="2" destOrd="0" presId="urn:microsoft.com/office/officeart/2005/8/layout/vList5"/>
    <dgm:cxn modelId="{94C53D6E-F866-41C9-83C7-AE9621DF80BB}" type="presParOf" srcId="{D3929828-C7EA-4D59-8AF3-0D1B2741CCDE}" destId="{29550D97-A76C-4D4C-A679-7C22BC63D729}" srcOrd="0" destOrd="0" presId="urn:microsoft.com/office/officeart/2005/8/layout/vList5"/>
    <dgm:cxn modelId="{089A4D56-56C0-43DA-A693-A4B3BB898F1B}" type="presParOf" srcId="{D3929828-C7EA-4D59-8AF3-0D1B2741CCDE}" destId="{CF6F0978-5CD3-4429-AA17-7D9405E5D604}" srcOrd="1" destOrd="0" presId="urn:microsoft.com/office/officeart/2005/8/layout/vList5"/>
    <dgm:cxn modelId="{1C4C7015-557A-43F4-9507-0455795ED5BC}" type="presParOf" srcId="{56FCC551-F6E7-4A01-9EDA-89C874756D5F}" destId="{61A73886-EDED-4536-BE14-4F63F43DFCD0}" srcOrd="3" destOrd="0" presId="urn:microsoft.com/office/officeart/2005/8/layout/vList5"/>
    <dgm:cxn modelId="{E352989A-D343-4D2B-9BD5-350A7F2C3E03}" type="presParOf" srcId="{56FCC551-F6E7-4A01-9EDA-89C874756D5F}" destId="{4E97A9DA-95F3-4F80-A337-7D5556A47CC1}" srcOrd="4" destOrd="0" presId="urn:microsoft.com/office/officeart/2005/8/layout/vList5"/>
    <dgm:cxn modelId="{65F1E82C-73E1-4059-8020-59898F27F613}" type="presParOf" srcId="{4E97A9DA-95F3-4F80-A337-7D5556A47CC1}" destId="{A08CA126-F318-4F6B-AA41-EBA1B945CD68}" srcOrd="0" destOrd="0" presId="urn:microsoft.com/office/officeart/2005/8/layout/vList5"/>
    <dgm:cxn modelId="{DC332C7F-A816-4A35-9280-4831D29FA096}" type="presParOf" srcId="{4E97A9DA-95F3-4F80-A337-7D5556A47CC1}" destId="{0B40493F-C1D4-476B-ACE1-7F6B4899AE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A9224-E69A-41EF-9D51-E0C84EC9E7ED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89FEDE-1A84-474F-8F20-6D6CE30E39E6}">
      <dgm:prSet phldrT="[Text]" custT="1"/>
      <dgm:spPr/>
      <dgm:t>
        <a:bodyPr/>
        <a:lstStyle/>
        <a:p>
          <a:endParaRPr lang="en-US" sz="4800" dirty="0"/>
        </a:p>
      </dgm:t>
    </dgm:pt>
    <dgm:pt modelId="{359D4C80-D887-4180-9291-F9D372A3E852}" type="parTrans" cxnId="{0F2C022F-4B24-4F26-A27C-A260FFCC6A21}">
      <dgm:prSet/>
      <dgm:spPr/>
      <dgm:t>
        <a:bodyPr/>
        <a:lstStyle/>
        <a:p>
          <a:endParaRPr lang="en-US"/>
        </a:p>
      </dgm:t>
    </dgm:pt>
    <dgm:pt modelId="{EF886DC5-638E-4315-B8D4-67451CB406D1}" type="sibTrans" cxnId="{0F2C022F-4B24-4F26-A27C-A260FFCC6A21}">
      <dgm:prSet/>
      <dgm:spPr/>
      <dgm:t>
        <a:bodyPr/>
        <a:lstStyle/>
        <a:p>
          <a:endParaRPr lang="en-US"/>
        </a:p>
      </dgm:t>
    </dgm:pt>
    <dgm:pt modelId="{997D2BB0-2CF0-4ABA-A24D-31005338DD91}">
      <dgm:prSet phldrT="[Text]"/>
      <dgm:spPr>
        <a:solidFill>
          <a:srgbClr val="F5FFEB">
            <a:alpha val="90000"/>
          </a:srgbClr>
        </a:solidFill>
      </dgm:spPr>
      <dgm:t>
        <a:bodyPr/>
        <a:lstStyle/>
        <a:p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آن يكي گفت اين به انگوري دهم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ترك كن، خواهيم استافيل را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من عنب خواهم نه انگور، اي دغا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كه زسر نامها غافل بدند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من نمي خواهم عنب خواهم ازوم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پر بدند از جهل و از دانش تهي</a:t>
          </a:r>
          <a:endParaRPr lang="en-US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5146080F-4F31-465C-AA7B-6194EE0FE9A0}" type="parTrans" cxnId="{7F88769B-1EAB-4560-BA18-D4798D260CFA}">
      <dgm:prSet/>
      <dgm:spPr/>
      <dgm:t>
        <a:bodyPr/>
        <a:lstStyle/>
        <a:p>
          <a:endParaRPr lang="en-US"/>
        </a:p>
      </dgm:t>
    </dgm:pt>
    <dgm:pt modelId="{9FEAAB08-9603-4F50-A6EF-E5F3A216312C}" type="sibTrans" cxnId="{7F88769B-1EAB-4560-BA18-D4798D260CFA}">
      <dgm:prSet/>
      <dgm:spPr/>
      <dgm:t>
        <a:bodyPr/>
        <a:lstStyle/>
        <a:p>
          <a:endParaRPr lang="en-US"/>
        </a:p>
      </dgm:t>
    </dgm:pt>
    <dgm:pt modelId="{41EF007D-A33F-4E25-B312-ADF920EF4FC9}">
      <dgm:prSet phldrT="[Text]"/>
      <dgm:spPr>
        <a:solidFill>
          <a:schemeClr val="tx1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چهار كس را داد مردي يك درم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آن يكي رومي بگفت : اين قيل را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آن يكي ديگر عرب بد گفت ، لا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در تنازع، آن نفر جنگي شدند </a:t>
          </a:r>
          <a:endParaRPr lang="fa-IR" b="1" dirty="0" smtClean="0">
            <a:solidFill>
              <a:schemeClr val="bg1">
                <a:lumMod val="90000"/>
                <a:lumOff val="10000"/>
              </a:schemeClr>
            </a:solidFill>
          </a:endParaRP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آن يكي ترك بد و گفت اين بنم</a:t>
          </a:r>
        </a:p>
        <a:p>
          <a:pPr rtl="1"/>
          <a:r>
            <a:rPr lang="ar-SA" b="1" dirty="0" smtClean="0">
              <a:solidFill>
                <a:schemeClr val="bg1">
                  <a:lumMod val="90000"/>
                  <a:lumOff val="10000"/>
                </a:schemeClr>
              </a:solidFill>
            </a:rPr>
            <a:t>مشت بر هم مي زدند از ابلهي</a:t>
          </a:r>
          <a:endParaRPr lang="en-US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2BD9ACF0-6FE8-4130-A667-A68FB3EEBAAA}" type="parTrans" cxnId="{4BEFB25B-8C52-400A-B475-8BABA7D55148}">
      <dgm:prSet/>
      <dgm:spPr/>
      <dgm:t>
        <a:bodyPr/>
        <a:lstStyle/>
        <a:p>
          <a:endParaRPr lang="en-US"/>
        </a:p>
      </dgm:t>
    </dgm:pt>
    <dgm:pt modelId="{20FFBD0C-9579-4A5D-A093-FD8E89B2EDBB}" type="sibTrans" cxnId="{4BEFB25B-8C52-400A-B475-8BABA7D55148}">
      <dgm:prSet/>
      <dgm:spPr/>
      <dgm:t>
        <a:bodyPr/>
        <a:lstStyle/>
        <a:p>
          <a:endParaRPr lang="en-US"/>
        </a:p>
      </dgm:t>
    </dgm:pt>
    <dgm:pt modelId="{C114C419-3762-4322-BDB8-AED2CF8EC299}" type="pres">
      <dgm:prSet presAssocID="{946A9224-E69A-41EF-9D51-E0C84EC9E7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550AD-48B4-42B4-83AF-A81724D925DE}" type="pres">
      <dgm:prSet presAssocID="{CE89FEDE-1A84-474F-8F20-6D6CE30E39E6}" presName="boxAndChildren" presStyleCnt="0"/>
      <dgm:spPr/>
    </dgm:pt>
    <dgm:pt modelId="{CBB19A69-32EB-40F0-A5B8-F0774BCC65CE}" type="pres">
      <dgm:prSet presAssocID="{CE89FEDE-1A84-474F-8F20-6D6CE30E39E6}" presName="parentTextBox" presStyleLbl="node1" presStyleIdx="0" presStyleCnt="1"/>
      <dgm:spPr/>
      <dgm:t>
        <a:bodyPr/>
        <a:lstStyle/>
        <a:p>
          <a:endParaRPr lang="en-US"/>
        </a:p>
      </dgm:t>
    </dgm:pt>
    <dgm:pt modelId="{149BC58B-2EA0-48A7-A225-3E412AF87A7F}" type="pres">
      <dgm:prSet presAssocID="{CE89FEDE-1A84-474F-8F20-6D6CE30E39E6}" presName="entireBox" presStyleLbl="node1" presStyleIdx="0" presStyleCnt="1" custScaleY="182531"/>
      <dgm:spPr/>
      <dgm:t>
        <a:bodyPr/>
        <a:lstStyle/>
        <a:p>
          <a:endParaRPr lang="en-US"/>
        </a:p>
      </dgm:t>
    </dgm:pt>
    <dgm:pt modelId="{B4E9044E-C2A0-451F-A6A9-3B20BD1436AF}" type="pres">
      <dgm:prSet presAssocID="{CE89FEDE-1A84-474F-8F20-6D6CE30E39E6}" presName="descendantBox" presStyleCnt="0"/>
      <dgm:spPr/>
    </dgm:pt>
    <dgm:pt modelId="{A63BA595-2B14-4091-860B-F8CD56068803}" type="pres">
      <dgm:prSet presAssocID="{997D2BB0-2CF0-4ABA-A24D-31005338DD91}" presName="childTextBox" presStyleLbl="fgAccFollowNode1" presStyleIdx="0" presStyleCnt="2" custScaleX="87785" custScaleY="286768" custLinFactNeighborX="-35" custLinFactNeighborY="-1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800D-573C-4B65-B016-820859959F85}" type="pres">
      <dgm:prSet presAssocID="{41EF007D-A33F-4E25-B312-ADF920EF4FC9}" presName="childTextBox" presStyleLbl="fgAccFollowNode1" presStyleIdx="1" presStyleCnt="2" custScaleX="87487" custScaleY="287993" custLinFactNeighborX="35" custLinFactNeighborY="-15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65EF3-CD45-4E1E-AA4D-4424EEA15B17}" type="presOf" srcId="{946A9224-E69A-41EF-9D51-E0C84EC9E7ED}" destId="{C114C419-3762-4322-BDB8-AED2CF8EC299}" srcOrd="0" destOrd="0" presId="urn:microsoft.com/office/officeart/2005/8/layout/process4"/>
    <dgm:cxn modelId="{4BEFB25B-8C52-400A-B475-8BABA7D55148}" srcId="{CE89FEDE-1A84-474F-8F20-6D6CE30E39E6}" destId="{41EF007D-A33F-4E25-B312-ADF920EF4FC9}" srcOrd="1" destOrd="0" parTransId="{2BD9ACF0-6FE8-4130-A667-A68FB3EEBAAA}" sibTransId="{20FFBD0C-9579-4A5D-A093-FD8E89B2EDBB}"/>
    <dgm:cxn modelId="{681FB266-4576-402A-A7D2-E8A32953BB2D}" type="presOf" srcId="{41EF007D-A33F-4E25-B312-ADF920EF4FC9}" destId="{8EC9800D-573C-4B65-B016-820859959F85}" srcOrd="0" destOrd="0" presId="urn:microsoft.com/office/officeart/2005/8/layout/process4"/>
    <dgm:cxn modelId="{576CA1EC-A841-4B15-8114-1551FE8E9BD2}" type="presOf" srcId="{997D2BB0-2CF0-4ABA-A24D-31005338DD91}" destId="{A63BA595-2B14-4091-860B-F8CD56068803}" srcOrd="0" destOrd="0" presId="urn:microsoft.com/office/officeart/2005/8/layout/process4"/>
    <dgm:cxn modelId="{0F2C022F-4B24-4F26-A27C-A260FFCC6A21}" srcId="{946A9224-E69A-41EF-9D51-E0C84EC9E7ED}" destId="{CE89FEDE-1A84-474F-8F20-6D6CE30E39E6}" srcOrd="0" destOrd="0" parTransId="{359D4C80-D887-4180-9291-F9D372A3E852}" sibTransId="{EF886DC5-638E-4315-B8D4-67451CB406D1}"/>
    <dgm:cxn modelId="{7F88769B-1EAB-4560-BA18-D4798D260CFA}" srcId="{CE89FEDE-1A84-474F-8F20-6D6CE30E39E6}" destId="{997D2BB0-2CF0-4ABA-A24D-31005338DD91}" srcOrd="0" destOrd="0" parTransId="{5146080F-4F31-465C-AA7B-6194EE0FE9A0}" sibTransId="{9FEAAB08-9603-4F50-A6EF-E5F3A216312C}"/>
    <dgm:cxn modelId="{3DC6E821-03D0-4CB2-BD78-F15127C25181}" type="presOf" srcId="{CE89FEDE-1A84-474F-8F20-6D6CE30E39E6}" destId="{CBB19A69-32EB-40F0-A5B8-F0774BCC65CE}" srcOrd="0" destOrd="0" presId="urn:microsoft.com/office/officeart/2005/8/layout/process4"/>
    <dgm:cxn modelId="{B31C12BB-2BDB-4E34-A810-4B430D0DC17E}" type="presOf" srcId="{CE89FEDE-1A84-474F-8F20-6D6CE30E39E6}" destId="{149BC58B-2EA0-48A7-A225-3E412AF87A7F}" srcOrd="1" destOrd="0" presId="urn:microsoft.com/office/officeart/2005/8/layout/process4"/>
    <dgm:cxn modelId="{C6DE2AAC-D933-4F7F-8069-E23F86B479E5}" type="presParOf" srcId="{C114C419-3762-4322-BDB8-AED2CF8EC299}" destId="{E19550AD-48B4-42B4-83AF-A81724D925DE}" srcOrd="0" destOrd="0" presId="urn:microsoft.com/office/officeart/2005/8/layout/process4"/>
    <dgm:cxn modelId="{AEC6D172-385A-4AC4-8779-0AEA509B7C4F}" type="presParOf" srcId="{E19550AD-48B4-42B4-83AF-A81724D925DE}" destId="{CBB19A69-32EB-40F0-A5B8-F0774BCC65CE}" srcOrd="0" destOrd="0" presId="urn:microsoft.com/office/officeart/2005/8/layout/process4"/>
    <dgm:cxn modelId="{21010F64-EA5D-4249-8027-4B67880E6932}" type="presParOf" srcId="{E19550AD-48B4-42B4-83AF-A81724D925DE}" destId="{149BC58B-2EA0-48A7-A225-3E412AF87A7F}" srcOrd="1" destOrd="0" presId="urn:microsoft.com/office/officeart/2005/8/layout/process4"/>
    <dgm:cxn modelId="{8CDE6123-29AC-4335-9AA0-55228D69A5B6}" type="presParOf" srcId="{E19550AD-48B4-42B4-83AF-A81724D925DE}" destId="{B4E9044E-C2A0-451F-A6A9-3B20BD1436AF}" srcOrd="2" destOrd="0" presId="urn:microsoft.com/office/officeart/2005/8/layout/process4"/>
    <dgm:cxn modelId="{092F3FA2-916A-467A-947F-5003EDC95310}" type="presParOf" srcId="{B4E9044E-C2A0-451F-A6A9-3B20BD1436AF}" destId="{A63BA595-2B14-4091-860B-F8CD56068803}" srcOrd="0" destOrd="0" presId="urn:microsoft.com/office/officeart/2005/8/layout/process4"/>
    <dgm:cxn modelId="{3BAAC52B-50A3-4EE6-8033-BD9868528869}" type="presParOf" srcId="{B4E9044E-C2A0-451F-A6A9-3B20BD1436AF}" destId="{8EC9800D-573C-4B65-B016-820859959F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C1AE3-FF73-472B-B8FB-1266BF85002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622B9-1510-400E-A455-1D0AC87B0F55}">
      <dgm:prSet phldrT="[Text]" custT="1"/>
      <dgm:spPr>
        <a:solidFill>
          <a:schemeClr val="accent3">
            <a:lumMod val="20000"/>
            <a:lumOff val="80000"/>
          </a:schemeClr>
        </a:solidFill>
        <a:ln w="15875">
          <a:solidFill>
            <a:srgbClr val="7030A0"/>
          </a:solidFill>
        </a:ln>
      </dgm:spPr>
      <dgm:t>
        <a:bodyPr/>
        <a:lstStyle/>
        <a:p>
          <a:pPr rtl="1"/>
          <a:r>
            <a:rPr lang="fa-IR" sz="3200" b="1" dirty="0" smtClean="0">
              <a:solidFill>
                <a:schemeClr val="tx1">
                  <a:lumMod val="90000"/>
                  <a:lumOff val="10000"/>
                </a:schemeClr>
              </a:solidFill>
              <a:cs typeface="+mj-cs"/>
            </a:rPr>
            <a:t>دسته دوم</a:t>
          </a:r>
          <a:r>
            <a:rPr lang="ar-SA" sz="3200" b="1" dirty="0" smtClean="0">
              <a:solidFill>
                <a:schemeClr val="tx1">
                  <a:lumMod val="90000"/>
                  <a:lumOff val="10000"/>
                </a:schemeClr>
              </a:solidFill>
              <a:cs typeface="+mj-cs"/>
            </a:rPr>
            <a:t>  :</a:t>
          </a:r>
          <a:endParaRPr lang="en-US" sz="3200" dirty="0">
            <a:solidFill>
              <a:schemeClr val="tx1">
                <a:lumMod val="90000"/>
                <a:lumOff val="10000"/>
              </a:schemeClr>
            </a:solidFill>
            <a:cs typeface="+mj-cs"/>
          </a:endParaRPr>
        </a:p>
      </dgm:t>
    </dgm:pt>
    <dgm:pt modelId="{5202ABA4-46DC-418B-ABE1-E4694880B0D3}" type="parTrans" cxnId="{FF7FBCE3-BF6E-49FC-B01B-2A006289A8A3}">
      <dgm:prSet/>
      <dgm:spPr/>
      <dgm:t>
        <a:bodyPr/>
        <a:lstStyle/>
        <a:p>
          <a:endParaRPr lang="en-US"/>
        </a:p>
      </dgm:t>
    </dgm:pt>
    <dgm:pt modelId="{8581E7FB-2FEF-45AF-B60E-CA8A9B163DC5}" type="sibTrans" cxnId="{FF7FBCE3-BF6E-49FC-B01B-2A006289A8A3}">
      <dgm:prSet/>
      <dgm:spPr/>
      <dgm:t>
        <a:bodyPr/>
        <a:lstStyle/>
        <a:p>
          <a:endParaRPr lang="en-US"/>
        </a:p>
      </dgm:t>
    </dgm:pt>
    <dgm:pt modelId="{0D693758-9E6D-414D-97BD-DBD4ED43E43E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rtl="1"/>
          <a:r>
            <a:rPr lang="ar-SA" sz="1800" b="1" dirty="0" smtClean="0">
              <a:solidFill>
                <a:schemeClr val="bg1"/>
              </a:solidFill>
              <a:cs typeface="B Nazanin" pitchFamily="2" charset="-78"/>
            </a:rPr>
            <a:t>تغييرات در دانسته هاي دريافت كننده </a:t>
          </a:r>
          <a:r>
            <a:rPr lang="fa-IR" sz="1800" b="1" dirty="0" smtClean="0">
              <a:solidFill>
                <a:schemeClr val="bg1"/>
              </a:solidFill>
              <a:cs typeface="B Nazanin" pitchFamily="2" charset="-78"/>
            </a:rPr>
            <a:t>.</a:t>
          </a:r>
          <a:endParaRPr lang="en-US" sz="1800" b="1" dirty="0">
            <a:solidFill>
              <a:schemeClr val="bg1"/>
            </a:solidFill>
          </a:endParaRPr>
        </a:p>
      </dgm:t>
    </dgm:pt>
    <dgm:pt modelId="{FB8C0CAC-9F97-47FC-A183-8394D0CDAF87}" type="parTrans" cxnId="{7A0D744B-7E6E-4B44-BFCF-5782289BA492}">
      <dgm:prSet/>
      <dgm:spPr/>
      <dgm:t>
        <a:bodyPr/>
        <a:lstStyle/>
        <a:p>
          <a:endParaRPr lang="en-US"/>
        </a:p>
      </dgm:t>
    </dgm:pt>
    <dgm:pt modelId="{639CB595-9BE6-4AA8-80B3-549A96E8B705}" type="sibTrans" cxnId="{7A0D744B-7E6E-4B44-BFCF-5782289BA492}">
      <dgm:prSet/>
      <dgm:spPr/>
      <dgm:t>
        <a:bodyPr/>
        <a:lstStyle/>
        <a:p>
          <a:endParaRPr lang="en-US"/>
        </a:p>
      </dgm:t>
    </dgm:pt>
    <dgm:pt modelId="{4EE16958-4557-4737-A1B1-FE83EFDE1349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ar-SA" sz="1800" b="1" dirty="0" smtClean="0">
              <a:solidFill>
                <a:schemeClr val="bg1"/>
              </a:solidFill>
              <a:cs typeface="B Nazanin" pitchFamily="2" charset="-78"/>
            </a:rPr>
            <a:t>تغيير در احساسات و عقايد مراجعه كننده</a:t>
          </a:r>
          <a:r>
            <a:rPr lang="fa-IR" sz="1800" b="1" dirty="0" smtClean="0">
              <a:solidFill>
                <a:schemeClr val="bg1"/>
              </a:solidFill>
              <a:cs typeface="B Nazanin" pitchFamily="2" charset="-78"/>
            </a:rPr>
            <a:t>.</a:t>
          </a:r>
          <a:endParaRPr lang="en-US" sz="1800" b="1" dirty="0">
            <a:solidFill>
              <a:schemeClr val="bg1"/>
            </a:solidFill>
          </a:endParaRPr>
        </a:p>
      </dgm:t>
    </dgm:pt>
    <dgm:pt modelId="{29F60C2D-6394-4106-823D-C0EED1535F0B}" type="parTrans" cxnId="{5F383B83-BB89-4881-BC74-0A5370DA063F}">
      <dgm:prSet/>
      <dgm:spPr/>
      <dgm:t>
        <a:bodyPr/>
        <a:lstStyle/>
        <a:p>
          <a:endParaRPr lang="en-US"/>
        </a:p>
      </dgm:t>
    </dgm:pt>
    <dgm:pt modelId="{4C9D1A60-4E94-422D-A7EC-08BDAAD550DA}" type="sibTrans" cxnId="{5F383B83-BB89-4881-BC74-0A5370DA063F}">
      <dgm:prSet/>
      <dgm:spPr/>
      <dgm:t>
        <a:bodyPr/>
        <a:lstStyle/>
        <a:p>
          <a:endParaRPr lang="en-US"/>
        </a:p>
      </dgm:t>
    </dgm:pt>
    <dgm:pt modelId="{2FB58A1D-37E9-422B-B4D5-CECC481FCF6F}">
      <dgm:prSet phldrT="[Text]" custT="1"/>
      <dgm:spPr>
        <a:solidFill>
          <a:schemeClr val="tx1">
            <a:lumMod val="10000"/>
            <a:lumOff val="90000"/>
          </a:schemeClr>
        </a:solidFill>
        <a:ln w="15875">
          <a:solidFill>
            <a:srgbClr val="7030A0"/>
          </a:solidFill>
        </a:ln>
      </dgm:spPr>
      <dgm:t>
        <a:bodyPr/>
        <a:lstStyle/>
        <a:p>
          <a:pPr rtl="1"/>
          <a:r>
            <a:rPr lang="fa-IR" sz="3200" b="1" dirty="0" smtClean="0">
              <a:solidFill>
                <a:srgbClr val="C00000"/>
              </a:solidFill>
              <a:cs typeface="+mj-cs"/>
            </a:rPr>
            <a:t>دسته اول :</a:t>
          </a:r>
          <a:endParaRPr lang="en-US" sz="3200" dirty="0">
            <a:cs typeface="+mj-cs"/>
          </a:endParaRPr>
        </a:p>
      </dgm:t>
    </dgm:pt>
    <dgm:pt modelId="{A9EB697B-1274-4204-9191-1FCAFAE23CD8}" type="parTrans" cxnId="{10F08655-9F7E-4800-AA85-7378E2B88205}">
      <dgm:prSet/>
      <dgm:spPr/>
      <dgm:t>
        <a:bodyPr/>
        <a:lstStyle/>
        <a:p>
          <a:endParaRPr lang="en-US"/>
        </a:p>
      </dgm:t>
    </dgm:pt>
    <dgm:pt modelId="{278852D9-F075-4D67-92B5-CE71C58ABCE0}" type="sibTrans" cxnId="{10F08655-9F7E-4800-AA85-7378E2B88205}">
      <dgm:prSet/>
      <dgm:spPr/>
      <dgm:t>
        <a:bodyPr/>
        <a:lstStyle/>
        <a:p>
          <a:endParaRPr lang="en-US"/>
        </a:p>
      </dgm:t>
    </dgm:pt>
    <dgm:pt modelId="{47FC4084-7CF8-4DE7-B11B-A3AF1E857C37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تاثيرات کوتاه مدت</a:t>
          </a:r>
          <a:endParaRPr lang="en-US" b="1" dirty="0">
            <a:solidFill>
              <a:schemeClr val="bg1"/>
            </a:solidFill>
          </a:endParaRPr>
        </a:p>
      </dgm:t>
    </dgm:pt>
    <dgm:pt modelId="{52A890E6-B1DF-4FD1-9C49-84AD51F0E809}" type="parTrans" cxnId="{F4C0AA89-4EF7-4C80-9236-F17F2938532A}">
      <dgm:prSet/>
      <dgm:spPr/>
      <dgm:t>
        <a:bodyPr/>
        <a:lstStyle/>
        <a:p>
          <a:endParaRPr lang="en-US"/>
        </a:p>
      </dgm:t>
    </dgm:pt>
    <dgm:pt modelId="{2F1C3A15-2299-4C9B-A12F-A28334FF8A63}" type="sibTrans" cxnId="{F4C0AA89-4EF7-4C80-9236-F17F2938532A}">
      <dgm:prSet/>
      <dgm:spPr/>
      <dgm:t>
        <a:bodyPr/>
        <a:lstStyle/>
        <a:p>
          <a:endParaRPr lang="en-US"/>
        </a:p>
      </dgm:t>
    </dgm:pt>
    <dgm:pt modelId="{1119C039-653E-405D-A83F-586B13055A9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تاثيرات بلند مدت</a:t>
          </a:r>
          <a:endParaRPr lang="en-US" b="1" dirty="0">
            <a:solidFill>
              <a:schemeClr val="bg1"/>
            </a:solidFill>
          </a:endParaRPr>
        </a:p>
      </dgm:t>
    </dgm:pt>
    <dgm:pt modelId="{361B12A6-8D30-4285-8616-09752E4D9925}" type="parTrans" cxnId="{4977633F-3731-4341-A071-3F2FCBDEFD08}">
      <dgm:prSet/>
      <dgm:spPr/>
      <dgm:t>
        <a:bodyPr/>
        <a:lstStyle/>
        <a:p>
          <a:endParaRPr lang="en-US"/>
        </a:p>
      </dgm:t>
    </dgm:pt>
    <dgm:pt modelId="{B098C679-4433-4D61-B321-781FD876873D}" type="sibTrans" cxnId="{4977633F-3731-4341-A071-3F2FCBDEFD08}">
      <dgm:prSet/>
      <dgm:spPr/>
      <dgm:t>
        <a:bodyPr/>
        <a:lstStyle/>
        <a:p>
          <a:endParaRPr lang="en-US"/>
        </a:p>
      </dgm:t>
    </dgm:pt>
    <dgm:pt modelId="{7218821D-C4C1-43CA-BBB0-88AC0C0FE7E0}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rtl="1"/>
          <a:r>
            <a:rPr lang="ar-SA" sz="1800" b="1" dirty="0" smtClean="0">
              <a:solidFill>
                <a:schemeClr val="bg1"/>
              </a:solidFill>
              <a:cs typeface="B Nazanin" pitchFamily="2" charset="-78"/>
            </a:rPr>
            <a:t>تغييرات در اعمال و رفتار يك دريافت كننده</a:t>
          </a:r>
          <a:r>
            <a:rPr lang="fa-IR" sz="1800" b="1" dirty="0" smtClean="0">
              <a:solidFill>
                <a:schemeClr val="bg1"/>
              </a:solidFill>
              <a:cs typeface="B Nazanin" pitchFamily="2" charset="-78"/>
            </a:rPr>
            <a:t>.</a:t>
          </a:r>
          <a:endParaRPr lang="ar-SA" sz="1800" b="1" dirty="0" smtClean="0">
            <a:solidFill>
              <a:schemeClr val="bg1"/>
            </a:solidFill>
            <a:cs typeface="B Nazanin" pitchFamily="2" charset="-78"/>
          </a:endParaRPr>
        </a:p>
      </dgm:t>
    </dgm:pt>
    <dgm:pt modelId="{62B2B928-4823-4A61-973B-6300D4FC4838}" type="parTrans" cxnId="{8D9823C4-E104-48F1-A73A-C75D83A3EE8F}">
      <dgm:prSet/>
      <dgm:spPr/>
      <dgm:t>
        <a:bodyPr/>
        <a:lstStyle/>
        <a:p>
          <a:endParaRPr lang="en-US"/>
        </a:p>
      </dgm:t>
    </dgm:pt>
    <dgm:pt modelId="{95DFBBF7-3FE1-42EA-BBDD-128DF1268C47}" type="sibTrans" cxnId="{8D9823C4-E104-48F1-A73A-C75D83A3EE8F}">
      <dgm:prSet/>
      <dgm:spPr/>
      <dgm:t>
        <a:bodyPr/>
        <a:lstStyle/>
        <a:p>
          <a:endParaRPr lang="en-US"/>
        </a:p>
      </dgm:t>
    </dgm:pt>
    <dgm:pt modelId="{A1AF1526-F9B6-4C41-BD08-FCFBC9EE7CA1}" type="pres">
      <dgm:prSet presAssocID="{6A6C1AE3-FF73-472B-B8FB-1266BF85002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57EE4-6C92-4F03-86E6-F97D6D8B42BE}" type="pres">
      <dgm:prSet presAssocID="{718622B9-1510-400E-A455-1D0AC87B0F55}" presName="compNode" presStyleCnt="0"/>
      <dgm:spPr/>
    </dgm:pt>
    <dgm:pt modelId="{BC3BC665-165B-4089-830C-912340E0F43A}" type="pres">
      <dgm:prSet presAssocID="{718622B9-1510-400E-A455-1D0AC87B0F55}" presName="aNode" presStyleLbl="bgShp" presStyleIdx="0" presStyleCnt="2"/>
      <dgm:spPr/>
      <dgm:t>
        <a:bodyPr/>
        <a:lstStyle/>
        <a:p>
          <a:endParaRPr lang="en-US"/>
        </a:p>
      </dgm:t>
    </dgm:pt>
    <dgm:pt modelId="{D428E4FD-DB96-4F41-8C61-93DAFDED8F41}" type="pres">
      <dgm:prSet presAssocID="{718622B9-1510-400E-A455-1D0AC87B0F55}" presName="textNode" presStyleLbl="bgShp" presStyleIdx="0" presStyleCnt="2"/>
      <dgm:spPr/>
      <dgm:t>
        <a:bodyPr/>
        <a:lstStyle/>
        <a:p>
          <a:endParaRPr lang="en-US"/>
        </a:p>
      </dgm:t>
    </dgm:pt>
    <dgm:pt modelId="{56BA80A9-D95E-491D-AE67-760A5B6803BE}" type="pres">
      <dgm:prSet presAssocID="{718622B9-1510-400E-A455-1D0AC87B0F55}" presName="compChildNode" presStyleCnt="0"/>
      <dgm:spPr/>
    </dgm:pt>
    <dgm:pt modelId="{EB6D3B36-BE48-4BFD-A08E-56A61E42BEE1}" type="pres">
      <dgm:prSet presAssocID="{718622B9-1510-400E-A455-1D0AC87B0F55}" presName="theInnerList" presStyleCnt="0"/>
      <dgm:spPr/>
    </dgm:pt>
    <dgm:pt modelId="{4618F47C-97A2-48BA-AF3B-3691F8C3F6A4}" type="pres">
      <dgm:prSet presAssocID="{0D693758-9E6D-414D-97BD-DBD4ED43E43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FEBD-FB91-4F02-A4FB-BC6E7E78F55E}" type="pres">
      <dgm:prSet presAssocID="{0D693758-9E6D-414D-97BD-DBD4ED43E43E}" presName="aSpace2" presStyleCnt="0"/>
      <dgm:spPr/>
    </dgm:pt>
    <dgm:pt modelId="{5D4DA1ED-412F-46F7-B041-EC822074ACA7}" type="pres">
      <dgm:prSet presAssocID="{4EE16958-4557-4737-A1B1-FE83EFDE134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C769D-8AF4-43C9-A1DF-0C3B36F92F77}" type="pres">
      <dgm:prSet presAssocID="{4EE16958-4557-4737-A1B1-FE83EFDE1349}" presName="aSpace2" presStyleCnt="0"/>
      <dgm:spPr/>
    </dgm:pt>
    <dgm:pt modelId="{EA3A9016-E8C5-44A0-955B-9F594C3C616D}" type="pres">
      <dgm:prSet presAssocID="{7218821D-C4C1-43CA-BBB0-88AC0C0FE7E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B5BE-A496-41D2-86BC-4942EB08DA67}" type="pres">
      <dgm:prSet presAssocID="{718622B9-1510-400E-A455-1D0AC87B0F55}" presName="aSpace" presStyleCnt="0"/>
      <dgm:spPr/>
    </dgm:pt>
    <dgm:pt modelId="{5F69B57C-BC1C-472A-ACBE-1DCAC3C4096B}" type="pres">
      <dgm:prSet presAssocID="{2FB58A1D-37E9-422B-B4D5-CECC481FCF6F}" presName="compNode" presStyleCnt="0"/>
      <dgm:spPr/>
    </dgm:pt>
    <dgm:pt modelId="{1DA2BC0C-6D99-4002-9B96-D041FCD3A9B9}" type="pres">
      <dgm:prSet presAssocID="{2FB58A1D-37E9-422B-B4D5-CECC481FCF6F}" presName="aNode" presStyleLbl="bgShp" presStyleIdx="1" presStyleCnt="2"/>
      <dgm:spPr/>
      <dgm:t>
        <a:bodyPr/>
        <a:lstStyle/>
        <a:p>
          <a:endParaRPr lang="en-US"/>
        </a:p>
      </dgm:t>
    </dgm:pt>
    <dgm:pt modelId="{54A6481D-DAEB-457D-A832-CA0298946D5E}" type="pres">
      <dgm:prSet presAssocID="{2FB58A1D-37E9-422B-B4D5-CECC481FCF6F}" presName="textNode" presStyleLbl="bgShp" presStyleIdx="1" presStyleCnt="2"/>
      <dgm:spPr/>
      <dgm:t>
        <a:bodyPr/>
        <a:lstStyle/>
        <a:p>
          <a:endParaRPr lang="en-US"/>
        </a:p>
      </dgm:t>
    </dgm:pt>
    <dgm:pt modelId="{58F41B66-BCD8-4195-90AE-DEE43613D84A}" type="pres">
      <dgm:prSet presAssocID="{2FB58A1D-37E9-422B-B4D5-CECC481FCF6F}" presName="compChildNode" presStyleCnt="0"/>
      <dgm:spPr/>
    </dgm:pt>
    <dgm:pt modelId="{724563FE-B959-4870-8E8E-58620DE2FBD3}" type="pres">
      <dgm:prSet presAssocID="{2FB58A1D-37E9-422B-B4D5-CECC481FCF6F}" presName="theInnerList" presStyleCnt="0"/>
      <dgm:spPr/>
    </dgm:pt>
    <dgm:pt modelId="{EE267323-251F-4559-ACD7-E212CF387A18}" type="pres">
      <dgm:prSet presAssocID="{47FC4084-7CF8-4DE7-B11B-A3AF1E857C3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166-A4E8-45D2-9A06-CF95081AFEBA}" type="pres">
      <dgm:prSet presAssocID="{47FC4084-7CF8-4DE7-B11B-A3AF1E857C37}" presName="aSpace2" presStyleCnt="0"/>
      <dgm:spPr/>
    </dgm:pt>
    <dgm:pt modelId="{B071C151-BD74-4BD7-99CA-8069FD5C5204}" type="pres">
      <dgm:prSet presAssocID="{1119C039-653E-405D-A83F-586B13055A9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8996-6678-4788-B4C6-BA9EC8469A48}" type="presOf" srcId="{2FB58A1D-37E9-422B-B4D5-CECC481FCF6F}" destId="{1DA2BC0C-6D99-4002-9B96-D041FCD3A9B9}" srcOrd="0" destOrd="0" presId="urn:microsoft.com/office/officeart/2005/8/layout/lProcess2"/>
    <dgm:cxn modelId="{B418EE12-7D0A-4B8D-81D7-97567CF30AB6}" type="presOf" srcId="{4EE16958-4557-4737-A1B1-FE83EFDE1349}" destId="{5D4DA1ED-412F-46F7-B041-EC822074ACA7}" srcOrd="0" destOrd="0" presId="urn:microsoft.com/office/officeart/2005/8/layout/lProcess2"/>
    <dgm:cxn modelId="{10F08655-9F7E-4800-AA85-7378E2B88205}" srcId="{6A6C1AE3-FF73-472B-B8FB-1266BF85002E}" destId="{2FB58A1D-37E9-422B-B4D5-CECC481FCF6F}" srcOrd="1" destOrd="0" parTransId="{A9EB697B-1274-4204-9191-1FCAFAE23CD8}" sibTransId="{278852D9-F075-4D67-92B5-CE71C58ABCE0}"/>
    <dgm:cxn modelId="{8AE1D727-C426-4DB4-84B2-AAFCC51217CB}" type="presOf" srcId="{1119C039-653E-405D-A83F-586B13055A9F}" destId="{B071C151-BD74-4BD7-99CA-8069FD5C5204}" srcOrd="0" destOrd="0" presId="urn:microsoft.com/office/officeart/2005/8/layout/lProcess2"/>
    <dgm:cxn modelId="{4977633F-3731-4341-A071-3F2FCBDEFD08}" srcId="{2FB58A1D-37E9-422B-B4D5-CECC481FCF6F}" destId="{1119C039-653E-405D-A83F-586B13055A9F}" srcOrd="1" destOrd="0" parTransId="{361B12A6-8D30-4285-8616-09752E4D9925}" sibTransId="{B098C679-4433-4D61-B321-781FD876873D}"/>
    <dgm:cxn modelId="{929FEA47-3E94-4310-82BB-83E3BD61A6B4}" type="presOf" srcId="{6A6C1AE3-FF73-472B-B8FB-1266BF85002E}" destId="{A1AF1526-F9B6-4C41-BD08-FCFBC9EE7CA1}" srcOrd="0" destOrd="0" presId="urn:microsoft.com/office/officeart/2005/8/layout/lProcess2"/>
    <dgm:cxn modelId="{90F8FB79-C9C4-4223-A93D-0F093F2911CF}" type="presOf" srcId="{718622B9-1510-400E-A455-1D0AC87B0F55}" destId="{BC3BC665-165B-4089-830C-912340E0F43A}" srcOrd="0" destOrd="0" presId="urn:microsoft.com/office/officeart/2005/8/layout/lProcess2"/>
    <dgm:cxn modelId="{F96CC7AF-1B6B-417A-809D-011BD121C4C9}" type="presOf" srcId="{718622B9-1510-400E-A455-1D0AC87B0F55}" destId="{D428E4FD-DB96-4F41-8C61-93DAFDED8F41}" srcOrd="1" destOrd="0" presId="urn:microsoft.com/office/officeart/2005/8/layout/lProcess2"/>
    <dgm:cxn modelId="{299D1498-E6D3-4E07-ACE8-BFF6EC70805E}" type="presOf" srcId="{47FC4084-7CF8-4DE7-B11B-A3AF1E857C37}" destId="{EE267323-251F-4559-ACD7-E212CF387A18}" srcOrd="0" destOrd="0" presId="urn:microsoft.com/office/officeart/2005/8/layout/lProcess2"/>
    <dgm:cxn modelId="{2142F65A-98AC-4187-B493-6014437A92A0}" type="presOf" srcId="{0D693758-9E6D-414D-97BD-DBD4ED43E43E}" destId="{4618F47C-97A2-48BA-AF3B-3691F8C3F6A4}" srcOrd="0" destOrd="0" presId="urn:microsoft.com/office/officeart/2005/8/layout/lProcess2"/>
    <dgm:cxn modelId="{FDC99023-2D3B-4AD7-A143-045ECCACF475}" type="presOf" srcId="{7218821D-C4C1-43CA-BBB0-88AC0C0FE7E0}" destId="{EA3A9016-E8C5-44A0-955B-9F594C3C616D}" srcOrd="0" destOrd="0" presId="urn:microsoft.com/office/officeart/2005/8/layout/lProcess2"/>
    <dgm:cxn modelId="{F4C0AA89-4EF7-4C80-9236-F17F2938532A}" srcId="{2FB58A1D-37E9-422B-B4D5-CECC481FCF6F}" destId="{47FC4084-7CF8-4DE7-B11B-A3AF1E857C37}" srcOrd="0" destOrd="0" parTransId="{52A890E6-B1DF-4FD1-9C49-84AD51F0E809}" sibTransId="{2F1C3A15-2299-4C9B-A12F-A28334FF8A63}"/>
    <dgm:cxn modelId="{5F383B83-BB89-4881-BC74-0A5370DA063F}" srcId="{718622B9-1510-400E-A455-1D0AC87B0F55}" destId="{4EE16958-4557-4737-A1B1-FE83EFDE1349}" srcOrd="1" destOrd="0" parTransId="{29F60C2D-6394-4106-823D-C0EED1535F0B}" sibTransId="{4C9D1A60-4E94-422D-A7EC-08BDAAD550DA}"/>
    <dgm:cxn modelId="{8D9823C4-E104-48F1-A73A-C75D83A3EE8F}" srcId="{718622B9-1510-400E-A455-1D0AC87B0F55}" destId="{7218821D-C4C1-43CA-BBB0-88AC0C0FE7E0}" srcOrd="2" destOrd="0" parTransId="{62B2B928-4823-4A61-973B-6300D4FC4838}" sibTransId="{95DFBBF7-3FE1-42EA-BBDD-128DF1268C47}"/>
    <dgm:cxn modelId="{7A0D744B-7E6E-4B44-BFCF-5782289BA492}" srcId="{718622B9-1510-400E-A455-1D0AC87B0F55}" destId="{0D693758-9E6D-414D-97BD-DBD4ED43E43E}" srcOrd="0" destOrd="0" parTransId="{FB8C0CAC-9F97-47FC-A183-8394D0CDAF87}" sibTransId="{639CB595-9BE6-4AA8-80B3-549A96E8B705}"/>
    <dgm:cxn modelId="{EA141313-C0F1-4B55-AE56-E86AC1B85701}" type="presOf" srcId="{2FB58A1D-37E9-422B-B4D5-CECC481FCF6F}" destId="{54A6481D-DAEB-457D-A832-CA0298946D5E}" srcOrd="1" destOrd="0" presId="urn:microsoft.com/office/officeart/2005/8/layout/lProcess2"/>
    <dgm:cxn modelId="{FF7FBCE3-BF6E-49FC-B01B-2A006289A8A3}" srcId="{6A6C1AE3-FF73-472B-B8FB-1266BF85002E}" destId="{718622B9-1510-400E-A455-1D0AC87B0F55}" srcOrd="0" destOrd="0" parTransId="{5202ABA4-46DC-418B-ABE1-E4694880B0D3}" sibTransId="{8581E7FB-2FEF-45AF-B60E-CA8A9B163DC5}"/>
    <dgm:cxn modelId="{645D3485-076A-48BB-ABD2-FBCA0C370649}" type="presParOf" srcId="{A1AF1526-F9B6-4C41-BD08-FCFBC9EE7CA1}" destId="{47A57EE4-6C92-4F03-86E6-F97D6D8B42BE}" srcOrd="0" destOrd="0" presId="urn:microsoft.com/office/officeart/2005/8/layout/lProcess2"/>
    <dgm:cxn modelId="{45E50BD3-2E30-4190-BA63-EB3BD146F9D6}" type="presParOf" srcId="{47A57EE4-6C92-4F03-86E6-F97D6D8B42BE}" destId="{BC3BC665-165B-4089-830C-912340E0F43A}" srcOrd="0" destOrd="0" presId="urn:microsoft.com/office/officeart/2005/8/layout/lProcess2"/>
    <dgm:cxn modelId="{67DD15BC-E34B-4FF0-B5E4-C978B670AFDC}" type="presParOf" srcId="{47A57EE4-6C92-4F03-86E6-F97D6D8B42BE}" destId="{D428E4FD-DB96-4F41-8C61-93DAFDED8F41}" srcOrd="1" destOrd="0" presId="urn:microsoft.com/office/officeart/2005/8/layout/lProcess2"/>
    <dgm:cxn modelId="{BD836465-D553-481E-A237-C21B25592E04}" type="presParOf" srcId="{47A57EE4-6C92-4F03-86E6-F97D6D8B42BE}" destId="{56BA80A9-D95E-491D-AE67-760A5B6803BE}" srcOrd="2" destOrd="0" presId="urn:microsoft.com/office/officeart/2005/8/layout/lProcess2"/>
    <dgm:cxn modelId="{20B6614C-4B40-4CFA-930F-305B20404A42}" type="presParOf" srcId="{56BA80A9-D95E-491D-AE67-760A5B6803BE}" destId="{EB6D3B36-BE48-4BFD-A08E-56A61E42BEE1}" srcOrd="0" destOrd="0" presId="urn:microsoft.com/office/officeart/2005/8/layout/lProcess2"/>
    <dgm:cxn modelId="{14397675-988D-4DDB-9B17-0EF79D5DCEDB}" type="presParOf" srcId="{EB6D3B36-BE48-4BFD-A08E-56A61E42BEE1}" destId="{4618F47C-97A2-48BA-AF3B-3691F8C3F6A4}" srcOrd="0" destOrd="0" presId="urn:microsoft.com/office/officeart/2005/8/layout/lProcess2"/>
    <dgm:cxn modelId="{0C416D7E-5838-43C9-B089-9117C90DE7FB}" type="presParOf" srcId="{EB6D3B36-BE48-4BFD-A08E-56A61E42BEE1}" destId="{B36FFEBD-FB91-4F02-A4FB-BC6E7E78F55E}" srcOrd="1" destOrd="0" presId="urn:microsoft.com/office/officeart/2005/8/layout/lProcess2"/>
    <dgm:cxn modelId="{CBA88D04-0CB6-49EA-907C-CE7A4AAAF970}" type="presParOf" srcId="{EB6D3B36-BE48-4BFD-A08E-56A61E42BEE1}" destId="{5D4DA1ED-412F-46F7-B041-EC822074ACA7}" srcOrd="2" destOrd="0" presId="urn:microsoft.com/office/officeart/2005/8/layout/lProcess2"/>
    <dgm:cxn modelId="{5CD89296-2169-4586-AD24-71C49494DBFA}" type="presParOf" srcId="{EB6D3B36-BE48-4BFD-A08E-56A61E42BEE1}" destId="{25BC769D-8AF4-43C9-A1DF-0C3B36F92F77}" srcOrd="3" destOrd="0" presId="urn:microsoft.com/office/officeart/2005/8/layout/lProcess2"/>
    <dgm:cxn modelId="{9CC59880-605E-4F6E-97CB-C51308D7C143}" type="presParOf" srcId="{EB6D3B36-BE48-4BFD-A08E-56A61E42BEE1}" destId="{EA3A9016-E8C5-44A0-955B-9F594C3C616D}" srcOrd="4" destOrd="0" presId="urn:microsoft.com/office/officeart/2005/8/layout/lProcess2"/>
    <dgm:cxn modelId="{4EC0615D-B58E-4A11-BD3E-D4E92E9597F8}" type="presParOf" srcId="{A1AF1526-F9B6-4C41-BD08-FCFBC9EE7CA1}" destId="{AF16B5BE-A496-41D2-86BC-4942EB08DA67}" srcOrd="1" destOrd="0" presId="urn:microsoft.com/office/officeart/2005/8/layout/lProcess2"/>
    <dgm:cxn modelId="{FF37FBCC-67C2-487A-B971-92A7926D4CDD}" type="presParOf" srcId="{A1AF1526-F9B6-4C41-BD08-FCFBC9EE7CA1}" destId="{5F69B57C-BC1C-472A-ACBE-1DCAC3C4096B}" srcOrd="2" destOrd="0" presId="urn:microsoft.com/office/officeart/2005/8/layout/lProcess2"/>
    <dgm:cxn modelId="{7403D929-0011-471E-BC59-77D58667EC51}" type="presParOf" srcId="{5F69B57C-BC1C-472A-ACBE-1DCAC3C4096B}" destId="{1DA2BC0C-6D99-4002-9B96-D041FCD3A9B9}" srcOrd="0" destOrd="0" presId="urn:microsoft.com/office/officeart/2005/8/layout/lProcess2"/>
    <dgm:cxn modelId="{961D1E78-7EC8-41C7-AF0E-F811A714E936}" type="presParOf" srcId="{5F69B57C-BC1C-472A-ACBE-1DCAC3C4096B}" destId="{54A6481D-DAEB-457D-A832-CA0298946D5E}" srcOrd="1" destOrd="0" presId="urn:microsoft.com/office/officeart/2005/8/layout/lProcess2"/>
    <dgm:cxn modelId="{87E6B89C-F145-4198-9D61-FC229914503E}" type="presParOf" srcId="{5F69B57C-BC1C-472A-ACBE-1DCAC3C4096B}" destId="{58F41B66-BCD8-4195-90AE-DEE43613D84A}" srcOrd="2" destOrd="0" presId="urn:microsoft.com/office/officeart/2005/8/layout/lProcess2"/>
    <dgm:cxn modelId="{F523BD44-0EF9-4708-9B0A-8E76F65B450D}" type="presParOf" srcId="{58F41B66-BCD8-4195-90AE-DEE43613D84A}" destId="{724563FE-B959-4870-8E8E-58620DE2FBD3}" srcOrd="0" destOrd="0" presId="urn:microsoft.com/office/officeart/2005/8/layout/lProcess2"/>
    <dgm:cxn modelId="{80E0A247-2FD7-4B30-907A-14846BB9664A}" type="presParOf" srcId="{724563FE-B959-4870-8E8E-58620DE2FBD3}" destId="{EE267323-251F-4559-ACD7-E212CF387A18}" srcOrd="0" destOrd="0" presId="urn:microsoft.com/office/officeart/2005/8/layout/lProcess2"/>
    <dgm:cxn modelId="{F14EC980-E101-4F65-9A0F-59F80D504C8E}" type="presParOf" srcId="{724563FE-B959-4870-8E8E-58620DE2FBD3}" destId="{4BCDA166-A4E8-45D2-9A06-CF95081AFEBA}" srcOrd="1" destOrd="0" presId="urn:microsoft.com/office/officeart/2005/8/layout/lProcess2"/>
    <dgm:cxn modelId="{BB3FD302-97CE-454F-9203-BDC72F0441A4}" type="presParOf" srcId="{724563FE-B959-4870-8E8E-58620DE2FBD3}" destId="{B071C151-BD74-4BD7-99CA-8069FD5C520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21FC7D-CDAE-418E-9310-CE1A9A0E447D}" type="doc">
      <dgm:prSet loTypeId="urn:microsoft.com/office/officeart/2005/8/layout/radial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E1A1CF-3659-4E0B-80FE-8931F7B886B7}">
      <dgm:prSet phldrT="[Text]"/>
      <dgm:spPr/>
      <dgm:t>
        <a:bodyPr/>
        <a:lstStyle/>
        <a:p>
          <a:r>
            <a:rPr lang="ar-SA" b="1" dirty="0" smtClean="0">
              <a:cs typeface="+mj-cs"/>
            </a:rPr>
            <a:t>هدف ارتباط </a:t>
          </a:r>
          <a:endParaRPr lang="en-US" dirty="0">
            <a:cs typeface="+mj-cs"/>
          </a:endParaRPr>
        </a:p>
      </dgm:t>
    </dgm:pt>
    <dgm:pt modelId="{2DA2BA68-74C7-446B-AA2E-85A68D3EF4F7}" type="parTrans" cxnId="{F535B431-F7C5-4E20-B8FF-A8F9AD5ACF3C}">
      <dgm:prSet/>
      <dgm:spPr/>
      <dgm:t>
        <a:bodyPr/>
        <a:lstStyle/>
        <a:p>
          <a:endParaRPr lang="en-US"/>
        </a:p>
      </dgm:t>
    </dgm:pt>
    <dgm:pt modelId="{80292C5C-744D-4343-B6E3-CC7EC8BBEFA6}" type="sibTrans" cxnId="{F535B431-F7C5-4E20-B8FF-A8F9AD5ACF3C}">
      <dgm:prSet/>
      <dgm:spPr/>
      <dgm:t>
        <a:bodyPr/>
        <a:lstStyle/>
        <a:p>
          <a:endParaRPr lang="en-US"/>
        </a:p>
      </dgm:t>
    </dgm:pt>
    <dgm:pt modelId="{45B21EC9-D761-4862-A8C7-69B2ADC303D9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انتقال دانش و</a:t>
          </a:r>
          <a:r>
            <a:rPr lang="ar-SA" b="1" dirty="0" smtClean="0">
              <a:cs typeface="B Nazanin" pitchFamily="2" charset="-78"/>
            </a:rPr>
            <a:t> اطلاعات</a:t>
          </a:r>
          <a:endParaRPr lang="en-US" b="1" dirty="0"/>
        </a:p>
      </dgm:t>
    </dgm:pt>
    <dgm:pt modelId="{41839A02-42C4-456A-AC27-2B250DCDCD92}" type="parTrans" cxnId="{1131DDCE-7BF3-4DDB-9B6C-530E00089D11}">
      <dgm:prSet/>
      <dgm:spPr/>
      <dgm:t>
        <a:bodyPr/>
        <a:lstStyle/>
        <a:p>
          <a:endParaRPr lang="en-US"/>
        </a:p>
      </dgm:t>
    </dgm:pt>
    <dgm:pt modelId="{BF2FE708-DCF0-4578-95EF-2EDB73EB73B1}" type="sibTrans" cxnId="{1131DDCE-7BF3-4DDB-9B6C-530E00089D11}">
      <dgm:prSet/>
      <dgm:spPr/>
      <dgm:t>
        <a:bodyPr/>
        <a:lstStyle/>
        <a:p>
          <a:endParaRPr lang="en-US"/>
        </a:p>
      </dgm:t>
    </dgm:pt>
    <dgm:pt modelId="{39229F70-88C1-416A-B203-538D55C6C1E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انتقال نگرش</a:t>
          </a:r>
          <a:r>
            <a:rPr lang="ar-SA" b="1" dirty="0" smtClean="0">
              <a:cs typeface="B Nazanin" pitchFamily="2" charset="-78"/>
            </a:rPr>
            <a:t> ، تشويق ،  انگيزه دادن </a:t>
          </a:r>
          <a:endParaRPr lang="en-US" b="1" dirty="0"/>
        </a:p>
      </dgm:t>
    </dgm:pt>
    <dgm:pt modelId="{70206E0F-CF5B-4B47-A2D4-0DD93F9DED44}" type="parTrans" cxnId="{33FF63D9-FD66-4F96-A609-EE2CD2790A6C}">
      <dgm:prSet/>
      <dgm:spPr/>
      <dgm:t>
        <a:bodyPr/>
        <a:lstStyle/>
        <a:p>
          <a:endParaRPr lang="en-US"/>
        </a:p>
      </dgm:t>
    </dgm:pt>
    <dgm:pt modelId="{74879BDD-DC27-4671-BD9E-8B127174F97E}" type="sibTrans" cxnId="{33FF63D9-FD66-4F96-A609-EE2CD2790A6C}">
      <dgm:prSet/>
      <dgm:spPr/>
      <dgm:t>
        <a:bodyPr/>
        <a:lstStyle/>
        <a:p>
          <a:endParaRPr lang="en-US"/>
        </a:p>
      </dgm:t>
    </dgm:pt>
    <dgm:pt modelId="{96BCD878-AC06-450E-867D-030192291D9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انتقال مهارت ،</a:t>
          </a:r>
          <a:r>
            <a:rPr lang="ar-SA" b="1" dirty="0" smtClean="0">
              <a:cs typeface="B Nazanin" pitchFamily="2" charset="-78"/>
            </a:rPr>
            <a:t>  تصحيح اشتباهات</a:t>
          </a:r>
          <a:r>
            <a:rPr lang="fa-IR" b="1" dirty="0" smtClean="0">
              <a:cs typeface="B Nazanin" pitchFamily="2" charset="-78"/>
            </a:rPr>
            <a:t> </a:t>
          </a:r>
          <a:endParaRPr lang="en-US" b="1" dirty="0"/>
        </a:p>
      </dgm:t>
    </dgm:pt>
    <dgm:pt modelId="{39072547-8C1B-4E8E-A037-3D4C0D7A55BF}" type="parTrans" cxnId="{8412E335-B0DA-4822-860F-3C5984DE4B56}">
      <dgm:prSet/>
      <dgm:spPr/>
      <dgm:t>
        <a:bodyPr/>
        <a:lstStyle/>
        <a:p>
          <a:endParaRPr lang="en-US"/>
        </a:p>
      </dgm:t>
    </dgm:pt>
    <dgm:pt modelId="{460F888C-16BB-4CB0-A140-013124B6B0B5}" type="sibTrans" cxnId="{8412E335-B0DA-4822-860F-3C5984DE4B56}">
      <dgm:prSet/>
      <dgm:spPr/>
      <dgm:t>
        <a:bodyPr/>
        <a:lstStyle/>
        <a:p>
          <a:endParaRPr lang="en-US"/>
        </a:p>
      </dgm:t>
    </dgm:pt>
    <dgm:pt modelId="{67571DAA-2E4A-4676-AC7E-5C64952AD0BE}">
      <dgm:prSet phldrT="[Text]"/>
      <dgm:spPr/>
      <dgm:t>
        <a:bodyPr/>
        <a:lstStyle/>
        <a:p>
          <a:endParaRPr lang="en-US" dirty="0"/>
        </a:p>
      </dgm:t>
    </dgm:pt>
    <dgm:pt modelId="{7E4605B2-9E16-40CA-B809-763F13B777A9}" type="parTrans" cxnId="{04E2DE6B-74D3-4C2B-B214-71F61912FEB4}">
      <dgm:prSet/>
      <dgm:spPr/>
      <dgm:t>
        <a:bodyPr/>
        <a:lstStyle/>
        <a:p>
          <a:endParaRPr lang="en-US"/>
        </a:p>
      </dgm:t>
    </dgm:pt>
    <dgm:pt modelId="{58A9121E-6BD7-49DC-AB8F-B1E4F7A55E0B}" type="sibTrans" cxnId="{04E2DE6B-74D3-4C2B-B214-71F61912FEB4}">
      <dgm:prSet/>
      <dgm:spPr/>
      <dgm:t>
        <a:bodyPr/>
        <a:lstStyle/>
        <a:p>
          <a:endParaRPr lang="en-US"/>
        </a:p>
      </dgm:t>
    </dgm:pt>
    <dgm:pt modelId="{9ED1879A-D9F8-4134-AEB6-A64DA2BB71F7}" type="pres">
      <dgm:prSet presAssocID="{9421FC7D-CDAE-418E-9310-CE1A9A0E44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FE3AC-435C-4AB5-9130-290753E6CFA9}" type="pres">
      <dgm:prSet presAssocID="{9421FC7D-CDAE-418E-9310-CE1A9A0E447D}" presName="radial" presStyleCnt="0">
        <dgm:presLayoutVars>
          <dgm:animLvl val="ctr"/>
        </dgm:presLayoutVars>
      </dgm:prSet>
      <dgm:spPr/>
    </dgm:pt>
    <dgm:pt modelId="{DC7CBC10-B633-4FCF-B463-42AC54B50F90}" type="pres">
      <dgm:prSet presAssocID="{C5E1A1CF-3659-4E0B-80FE-8931F7B886B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6B959C41-3164-48EC-B493-0168AC9ED1C0}" type="pres">
      <dgm:prSet presAssocID="{45B21EC9-D761-4862-A8C7-69B2ADC303D9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0E895-03E4-4334-A850-2080FE1EE795}" type="pres">
      <dgm:prSet presAssocID="{39229F70-88C1-416A-B203-538D55C6C1E3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FCAE7-5CDA-438A-8C7A-250285C55B8D}" type="pres">
      <dgm:prSet presAssocID="{96BCD878-AC06-450E-867D-030192291D93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2DE6B-74D3-4C2B-B214-71F61912FEB4}" srcId="{9421FC7D-CDAE-418E-9310-CE1A9A0E447D}" destId="{67571DAA-2E4A-4676-AC7E-5C64952AD0BE}" srcOrd="1" destOrd="0" parTransId="{7E4605B2-9E16-40CA-B809-763F13B777A9}" sibTransId="{58A9121E-6BD7-49DC-AB8F-B1E4F7A55E0B}"/>
    <dgm:cxn modelId="{CE3491B1-88DC-448E-BB36-8CBA716671F5}" type="presOf" srcId="{96BCD878-AC06-450E-867D-030192291D93}" destId="{40CFCAE7-5CDA-438A-8C7A-250285C55B8D}" srcOrd="0" destOrd="0" presId="urn:microsoft.com/office/officeart/2005/8/layout/radial3"/>
    <dgm:cxn modelId="{8412E335-B0DA-4822-860F-3C5984DE4B56}" srcId="{C5E1A1CF-3659-4E0B-80FE-8931F7B886B7}" destId="{96BCD878-AC06-450E-867D-030192291D93}" srcOrd="2" destOrd="0" parTransId="{39072547-8C1B-4E8E-A037-3D4C0D7A55BF}" sibTransId="{460F888C-16BB-4CB0-A140-013124B6B0B5}"/>
    <dgm:cxn modelId="{54CB438D-2E17-4A2C-B72A-11659F46C1E9}" type="presOf" srcId="{45B21EC9-D761-4862-A8C7-69B2ADC303D9}" destId="{6B959C41-3164-48EC-B493-0168AC9ED1C0}" srcOrd="0" destOrd="0" presId="urn:microsoft.com/office/officeart/2005/8/layout/radial3"/>
    <dgm:cxn modelId="{F535B431-F7C5-4E20-B8FF-A8F9AD5ACF3C}" srcId="{9421FC7D-CDAE-418E-9310-CE1A9A0E447D}" destId="{C5E1A1CF-3659-4E0B-80FE-8931F7B886B7}" srcOrd="0" destOrd="0" parTransId="{2DA2BA68-74C7-446B-AA2E-85A68D3EF4F7}" sibTransId="{80292C5C-744D-4343-B6E3-CC7EC8BBEFA6}"/>
    <dgm:cxn modelId="{98B70D59-3B65-4E7C-87D4-C6869721FF78}" type="presOf" srcId="{C5E1A1CF-3659-4E0B-80FE-8931F7B886B7}" destId="{DC7CBC10-B633-4FCF-B463-42AC54B50F90}" srcOrd="0" destOrd="0" presId="urn:microsoft.com/office/officeart/2005/8/layout/radial3"/>
    <dgm:cxn modelId="{33FF63D9-FD66-4F96-A609-EE2CD2790A6C}" srcId="{C5E1A1CF-3659-4E0B-80FE-8931F7B886B7}" destId="{39229F70-88C1-416A-B203-538D55C6C1E3}" srcOrd="1" destOrd="0" parTransId="{70206E0F-CF5B-4B47-A2D4-0DD93F9DED44}" sibTransId="{74879BDD-DC27-4671-BD9E-8B127174F97E}"/>
    <dgm:cxn modelId="{EA061C4E-20B6-449C-AC30-1F9CAAD64534}" type="presOf" srcId="{39229F70-88C1-416A-B203-538D55C6C1E3}" destId="{EFA0E895-03E4-4334-A850-2080FE1EE795}" srcOrd="0" destOrd="0" presId="urn:microsoft.com/office/officeart/2005/8/layout/radial3"/>
    <dgm:cxn modelId="{4814F4EA-02AB-443E-91C8-96E249D21932}" type="presOf" srcId="{9421FC7D-CDAE-418E-9310-CE1A9A0E447D}" destId="{9ED1879A-D9F8-4134-AEB6-A64DA2BB71F7}" srcOrd="0" destOrd="0" presId="urn:microsoft.com/office/officeart/2005/8/layout/radial3"/>
    <dgm:cxn modelId="{1131DDCE-7BF3-4DDB-9B6C-530E00089D11}" srcId="{C5E1A1CF-3659-4E0B-80FE-8931F7B886B7}" destId="{45B21EC9-D761-4862-A8C7-69B2ADC303D9}" srcOrd="0" destOrd="0" parTransId="{41839A02-42C4-456A-AC27-2B250DCDCD92}" sibTransId="{BF2FE708-DCF0-4578-95EF-2EDB73EB73B1}"/>
    <dgm:cxn modelId="{169A5FE8-408C-4319-A170-9285319D1734}" type="presParOf" srcId="{9ED1879A-D9F8-4134-AEB6-A64DA2BB71F7}" destId="{D64FE3AC-435C-4AB5-9130-290753E6CFA9}" srcOrd="0" destOrd="0" presId="urn:microsoft.com/office/officeart/2005/8/layout/radial3"/>
    <dgm:cxn modelId="{9CBEAE25-13C3-4E3A-9032-F40721716D4D}" type="presParOf" srcId="{D64FE3AC-435C-4AB5-9130-290753E6CFA9}" destId="{DC7CBC10-B633-4FCF-B463-42AC54B50F90}" srcOrd="0" destOrd="0" presId="urn:microsoft.com/office/officeart/2005/8/layout/radial3"/>
    <dgm:cxn modelId="{7054D0C6-7F5E-4F88-8C78-E3F531D2ECC6}" type="presParOf" srcId="{D64FE3AC-435C-4AB5-9130-290753E6CFA9}" destId="{6B959C41-3164-48EC-B493-0168AC9ED1C0}" srcOrd="1" destOrd="0" presId="urn:microsoft.com/office/officeart/2005/8/layout/radial3"/>
    <dgm:cxn modelId="{09425FB5-6913-46BD-A7A5-C24C8859B6D9}" type="presParOf" srcId="{D64FE3AC-435C-4AB5-9130-290753E6CFA9}" destId="{EFA0E895-03E4-4334-A850-2080FE1EE795}" srcOrd="2" destOrd="0" presId="urn:microsoft.com/office/officeart/2005/8/layout/radial3"/>
    <dgm:cxn modelId="{22491CE2-A104-45A2-BE1B-9951E0AA2F59}" type="presParOf" srcId="{D64FE3AC-435C-4AB5-9130-290753E6CFA9}" destId="{40CFCAE7-5CDA-438A-8C7A-250285C55B8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301A11-EE6E-46B4-B0AD-0E210BF21855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077F75-B869-4E19-AD42-B947679E284B}">
      <dgm:prSet phldrT="[Text]"/>
      <dgm:spPr/>
      <dgm:t>
        <a:bodyPr/>
        <a:lstStyle/>
        <a:p>
          <a:r>
            <a:rPr lang="fa-IR" dirty="0" smtClean="0">
              <a:cs typeface="+mj-cs"/>
            </a:rPr>
            <a:t>ابزار ارتباط</a:t>
          </a:r>
          <a:endParaRPr lang="en-US" dirty="0">
            <a:cs typeface="+mj-cs"/>
          </a:endParaRPr>
        </a:p>
      </dgm:t>
    </dgm:pt>
    <dgm:pt modelId="{AF7510EA-5143-45B9-9C6E-7FB05DB803C3}" type="parTrans" cxnId="{72CD24A8-FEAC-41FC-9151-A4C0C991C8CE}">
      <dgm:prSet/>
      <dgm:spPr/>
      <dgm:t>
        <a:bodyPr/>
        <a:lstStyle/>
        <a:p>
          <a:endParaRPr lang="en-US"/>
        </a:p>
      </dgm:t>
    </dgm:pt>
    <dgm:pt modelId="{B5D75493-7F9D-46F9-9710-B151A9D53CEF}" type="sibTrans" cxnId="{72CD24A8-FEAC-41FC-9151-A4C0C991C8CE}">
      <dgm:prSet/>
      <dgm:spPr/>
      <dgm:t>
        <a:bodyPr/>
        <a:lstStyle/>
        <a:p>
          <a:endParaRPr lang="en-US"/>
        </a:p>
      </dgm:t>
    </dgm:pt>
    <dgm:pt modelId="{999CF998-2C21-42FD-8EE2-14A7DAC12001}">
      <dgm:prSet phldrT="[Text]"/>
      <dgm:spPr/>
      <dgm:t>
        <a:bodyPr/>
        <a:lstStyle/>
        <a:p>
          <a:r>
            <a:rPr lang="fa-IR" smtClean="0">
              <a:cs typeface="Titr" pitchFamily="2" charset="-78"/>
            </a:rPr>
            <a:t>شنيداري </a:t>
          </a:r>
          <a:endParaRPr lang="en-US" dirty="0"/>
        </a:p>
      </dgm:t>
    </dgm:pt>
    <dgm:pt modelId="{F5731A9E-5030-4E95-9CD5-C46AEE7442D2}" type="parTrans" cxnId="{5DB125EB-716D-4DF3-924A-125BE6CF0369}">
      <dgm:prSet/>
      <dgm:spPr/>
      <dgm:t>
        <a:bodyPr/>
        <a:lstStyle/>
        <a:p>
          <a:endParaRPr lang="en-US"/>
        </a:p>
      </dgm:t>
    </dgm:pt>
    <dgm:pt modelId="{C7D8453E-2F0B-4E4B-97AF-EE910FCBD949}" type="sibTrans" cxnId="{5DB125EB-716D-4DF3-924A-125BE6CF0369}">
      <dgm:prSet/>
      <dgm:spPr/>
      <dgm:t>
        <a:bodyPr/>
        <a:lstStyle/>
        <a:p>
          <a:endParaRPr lang="en-US"/>
        </a:p>
      </dgm:t>
    </dgm:pt>
    <dgm:pt modelId="{D1FD9467-CD02-4052-A5E5-A530CA2BE969}">
      <dgm:prSet phldrT="[Text]"/>
      <dgm:spPr/>
      <dgm:t>
        <a:bodyPr/>
        <a:lstStyle/>
        <a:p>
          <a:r>
            <a:rPr lang="fa-IR" smtClean="0">
              <a:cs typeface="Titr" pitchFamily="2" charset="-78"/>
            </a:rPr>
            <a:t>ديداري</a:t>
          </a:r>
          <a:endParaRPr lang="en-US" dirty="0"/>
        </a:p>
      </dgm:t>
    </dgm:pt>
    <dgm:pt modelId="{76B5D2E5-F3CD-46B2-94C4-ED734F8D908D}" type="parTrans" cxnId="{85680243-DBE4-4CE8-AE79-025E58A2F648}">
      <dgm:prSet/>
      <dgm:spPr/>
      <dgm:t>
        <a:bodyPr/>
        <a:lstStyle/>
        <a:p>
          <a:endParaRPr lang="en-US"/>
        </a:p>
      </dgm:t>
    </dgm:pt>
    <dgm:pt modelId="{B641B823-3D77-462C-B84D-A966DCB7ED92}" type="sibTrans" cxnId="{85680243-DBE4-4CE8-AE79-025E58A2F648}">
      <dgm:prSet/>
      <dgm:spPr/>
      <dgm:t>
        <a:bodyPr/>
        <a:lstStyle/>
        <a:p>
          <a:endParaRPr lang="en-US"/>
        </a:p>
      </dgm:t>
    </dgm:pt>
    <dgm:pt modelId="{CF3D0FC6-39E5-48C3-95C7-ADCEAB441E0F}">
      <dgm:prSet phldrT="[Text]"/>
      <dgm:spPr/>
      <dgm:t>
        <a:bodyPr/>
        <a:lstStyle/>
        <a:p>
          <a:r>
            <a:rPr lang="fa-IR" dirty="0" smtClean="0">
              <a:cs typeface="Titr" pitchFamily="2" charset="-78"/>
            </a:rPr>
            <a:t>چند حسي</a:t>
          </a:r>
          <a:endParaRPr lang="en-US" dirty="0"/>
        </a:p>
      </dgm:t>
    </dgm:pt>
    <dgm:pt modelId="{97726F73-2C5B-4B5F-AE65-6AD2EB4D2051}" type="parTrans" cxnId="{42C65AAF-9E01-4E2C-8833-AB98DC89BEAC}">
      <dgm:prSet/>
      <dgm:spPr/>
      <dgm:t>
        <a:bodyPr/>
        <a:lstStyle/>
        <a:p>
          <a:endParaRPr lang="en-US"/>
        </a:p>
      </dgm:t>
    </dgm:pt>
    <dgm:pt modelId="{5A8A5746-0108-4A33-AFFE-877DB1B495B1}" type="sibTrans" cxnId="{42C65AAF-9E01-4E2C-8833-AB98DC89BEAC}">
      <dgm:prSet/>
      <dgm:spPr/>
      <dgm:t>
        <a:bodyPr/>
        <a:lstStyle/>
        <a:p>
          <a:endParaRPr lang="en-US"/>
        </a:p>
      </dgm:t>
    </dgm:pt>
    <dgm:pt modelId="{B63D1349-CF43-4089-8B6D-1C4CCF94D0F3}">
      <dgm:prSet phldrT="[Text]"/>
      <dgm:spPr/>
      <dgm:t>
        <a:bodyPr/>
        <a:lstStyle/>
        <a:p>
          <a:r>
            <a:rPr lang="fa-IR" smtClean="0">
              <a:cs typeface="Titr" pitchFamily="2" charset="-78"/>
            </a:rPr>
            <a:t>الکترونيک</a:t>
          </a:r>
          <a:endParaRPr lang="en-US" dirty="0"/>
        </a:p>
      </dgm:t>
    </dgm:pt>
    <dgm:pt modelId="{C8419B3C-717E-4845-A385-122F4565A3BB}" type="parTrans" cxnId="{612A26A3-675D-45FD-9E98-A7B25CC636E7}">
      <dgm:prSet/>
      <dgm:spPr/>
      <dgm:t>
        <a:bodyPr/>
        <a:lstStyle/>
        <a:p>
          <a:endParaRPr lang="en-US"/>
        </a:p>
      </dgm:t>
    </dgm:pt>
    <dgm:pt modelId="{015DF87B-769B-4BE2-98FB-6DDA1854D8F0}" type="sibTrans" cxnId="{612A26A3-675D-45FD-9E98-A7B25CC636E7}">
      <dgm:prSet/>
      <dgm:spPr/>
      <dgm:t>
        <a:bodyPr/>
        <a:lstStyle/>
        <a:p>
          <a:endParaRPr lang="en-US"/>
        </a:p>
      </dgm:t>
    </dgm:pt>
    <dgm:pt modelId="{BC181CB0-8BAF-4C2B-ABC8-DB7D0F7936C4}" type="pres">
      <dgm:prSet presAssocID="{25301A11-EE6E-46B4-B0AD-0E210BF218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FFFAD-A31E-4C03-A22B-FA1012714F45}" type="pres">
      <dgm:prSet presAssocID="{DC077F75-B869-4E19-AD42-B947679E284B}" presName="centerShape" presStyleLbl="node0" presStyleIdx="0" presStyleCnt="1"/>
      <dgm:spPr/>
      <dgm:t>
        <a:bodyPr/>
        <a:lstStyle/>
        <a:p>
          <a:endParaRPr lang="en-US"/>
        </a:p>
      </dgm:t>
    </dgm:pt>
    <dgm:pt modelId="{25D8C979-3F12-4280-A25D-9E153E2251BC}" type="pres">
      <dgm:prSet presAssocID="{999CF998-2C21-42FD-8EE2-14A7DAC120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507BE-8313-41FF-8FAE-F0A24D5E23E5}" type="pres">
      <dgm:prSet presAssocID="{999CF998-2C21-42FD-8EE2-14A7DAC12001}" presName="dummy" presStyleCnt="0"/>
      <dgm:spPr/>
    </dgm:pt>
    <dgm:pt modelId="{E2F8F4EF-0502-416D-BCDD-D65A2023A869}" type="pres">
      <dgm:prSet presAssocID="{C7D8453E-2F0B-4E4B-97AF-EE910FCBD94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0E52683-CE26-4749-A19A-179D1021DED7}" type="pres">
      <dgm:prSet presAssocID="{D1FD9467-CD02-4052-A5E5-A530CA2BE9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5725E-25F8-48C7-AF55-EF8807E2E377}" type="pres">
      <dgm:prSet presAssocID="{D1FD9467-CD02-4052-A5E5-A530CA2BE969}" presName="dummy" presStyleCnt="0"/>
      <dgm:spPr/>
    </dgm:pt>
    <dgm:pt modelId="{65571423-4F7C-4782-8383-DD435E9EDBCD}" type="pres">
      <dgm:prSet presAssocID="{B641B823-3D77-462C-B84D-A966DCB7ED9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FDAD8C8-FA99-4410-A8BD-7074E010ED81}" type="pres">
      <dgm:prSet presAssocID="{CF3D0FC6-39E5-48C3-95C7-ADCEAB441E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AF31-0938-46DB-B165-E4F97D74961D}" type="pres">
      <dgm:prSet presAssocID="{CF3D0FC6-39E5-48C3-95C7-ADCEAB441E0F}" presName="dummy" presStyleCnt="0"/>
      <dgm:spPr/>
    </dgm:pt>
    <dgm:pt modelId="{15A7674A-A99A-4708-8D56-5CA5718D957F}" type="pres">
      <dgm:prSet presAssocID="{5A8A5746-0108-4A33-AFFE-877DB1B495B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EFECBC1-489C-4D52-84C6-D0EE95600294}" type="pres">
      <dgm:prSet presAssocID="{B63D1349-CF43-4089-8B6D-1C4CCF94D0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8BDAB-73D1-4F6C-8C5B-BDC21DA9DDE6}" type="pres">
      <dgm:prSet presAssocID="{B63D1349-CF43-4089-8B6D-1C4CCF94D0F3}" presName="dummy" presStyleCnt="0"/>
      <dgm:spPr/>
    </dgm:pt>
    <dgm:pt modelId="{1359AEF7-CAFA-4305-ABC0-EBC9A3F6B052}" type="pres">
      <dgm:prSet presAssocID="{015DF87B-769B-4BE2-98FB-6DDA1854D8F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2C65AAF-9E01-4E2C-8833-AB98DC89BEAC}" srcId="{DC077F75-B869-4E19-AD42-B947679E284B}" destId="{CF3D0FC6-39E5-48C3-95C7-ADCEAB441E0F}" srcOrd="2" destOrd="0" parTransId="{97726F73-2C5B-4B5F-AE65-6AD2EB4D2051}" sibTransId="{5A8A5746-0108-4A33-AFFE-877DB1B495B1}"/>
    <dgm:cxn modelId="{72CD24A8-FEAC-41FC-9151-A4C0C991C8CE}" srcId="{25301A11-EE6E-46B4-B0AD-0E210BF21855}" destId="{DC077F75-B869-4E19-AD42-B947679E284B}" srcOrd="0" destOrd="0" parTransId="{AF7510EA-5143-45B9-9C6E-7FB05DB803C3}" sibTransId="{B5D75493-7F9D-46F9-9710-B151A9D53CEF}"/>
    <dgm:cxn modelId="{D82345E7-6515-478E-A945-BD4BE759D571}" type="presOf" srcId="{DC077F75-B869-4E19-AD42-B947679E284B}" destId="{222FFFAD-A31E-4C03-A22B-FA1012714F45}" srcOrd="0" destOrd="0" presId="urn:microsoft.com/office/officeart/2005/8/layout/radial6"/>
    <dgm:cxn modelId="{1C6E4A4B-25C4-4E1B-A92E-00D7748C7674}" type="presOf" srcId="{B63D1349-CF43-4089-8B6D-1C4CCF94D0F3}" destId="{DEFECBC1-489C-4D52-84C6-D0EE95600294}" srcOrd="0" destOrd="0" presId="urn:microsoft.com/office/officeart/2005/8/layout/radial6"/>
    <dgm:cxn modelId="{289FA84F-9548-498C-92C8-86B3C0D45727}" type="presOf" srcId="{999CF998-2C21-42FD-8EE2-14A7DAC12001}" destId="{25D8C979-3F12-4280-A25D-9E153E2251BC}" srcOrd="0" destOrd="0" presId="urn:microsoft.com/office/officeart/2005/8/layout/radial6"/>
    <dgm:cxn modelId="{1ABE61D9-04B9-4D87-A5C4-75EFCD70F800}" type="presOf" srcId="{B641B823-3D77-462C-B84D-A966DCB7ED92}" destId="{65571423-4F7C-4782-8383-DD435E9EDBCD}" srcOrd="0" destOrd="0" presId="urn:microsoft.com/office/officeart/2005/8/layout/radial6"/>
    <dgm:cxn modelId="{85680243-DBE4-4CE8-AE79-025E58A2F648}" srcId="{DC077F75-B869-4E19-AD42-B947679E284B}" destId="{D1FD9467-CD02-4052-A5E5-A530CA2BE969}" srcOrd="1" destOrd="0" parTransId="{76B5D2E5-F3CD-46B2-94C4-ED734F8D908D}" sibTransId="{B641B823-3D77-462C-B84D-A966DCB7ED92}"/>
    <dgm:cxn modelId="{3F73AD6F-1973-40F1-90FA-B5312E04B5B8}" type="presOf" srcId="{015DF87B-769B-4BE2-98FB-6DDA1854D8F0}" destId="{1359AEF7-CAFA-4305-ABC0-EBC9A3F6B052}" srcOrd="0" destOrd="0" presId="urn:microsoft.com/office/officeart/2005/8/layout/radial6"/>
    <dgm:cxn modelId="{DB6243E5-C560-486A-AFEC-F7174E62515F}" type="presOf" srcId="{D1FD9467-CD02-4052-A5E5-A530CA2BE969}" destId="{F0E52683-CE26-4749-A19A-179D1021DED7}" srcOrd="0" destOrd="0" presId="urn:microsoft.com/office/officeart/2005/8/layout/radial6"/>
    <dgm:cxn modelId="{B9BE25AF-75AB-4CBD-9EAE-20435BABF609}" type="presOf" srcId="{5A8A5746-0108-4A33-AFFE-877DB1B495B1}" destId="{15A7674A-A99A-4708-8D56-5CA5718D957F}" srcOrd="0" destOrd="0" presId="urn:microsoft.com/office/officeart/2005/8/layout/radial6"/>
    <dgm:cxn modelId="{35470BEC-156A-4790-9334-A239CA1512B6}" type="presOf" srcId="{C7D8453E-2F0B-4E4B-97AF-EE910FCBD949}" destId="{E2F8F4EF-0502-416D-BCDD-D65A2023A869}" srcOrd="0" destOrd="0" presId="urn:microsoft.com/office/officeart/2005/8/layout/radial6"/>
    <dgm:cxn modelId="{612A26A3-675D-45FD-9E98-A7B25CC636E7}" srcId="{DC077F75-B869-4E19-AD42-B947679E284B}" destId="{B63D1349-CF43-4089-8B6D-1C4CCF94D0F3}" srcOrd="3" destOrd="0" parTransId="{C8419B3C-717E-4845-A385-122F4565A3BB}" sibTransId="{015DF87B-769B-4BE2-98FB-6DDA1854D8F0}"/>
    <dgm:cxn modelId="{AC5890BE-8467-4A9A-A046-B5093AC4E971}" type="presOf" srcId="{25301A11-EE6E-46B4-B0AD-0E210BF21855}" destId="{BC181CB0-8BAF-4C2B-ABC8-DB7D0F7936C4}" srcOrd="0" destOrd="0" presId="urn:microsoft.com/office/officeart/2005/8/layout/radial6"/>
    <dgm:cxn modelId="{5DB125EB-716D-4DF3-924A-125BE6CF0369}" srcId="{DC077F75-B869-4E19-AD42-B947679E284B}" destId="{999CF998-2C21-42FD-8EE2-14A7DAC12001}" srcOrd="0" destOrd="0" parTransId="{F5731A9E-5030-4E95-9CD5-C46AEE7442D2}" sibTransId="{C7D8453E-2F0B-4E4B-97AF-EE910FCBD949}"/>
    <dgm:cxn modelId="{4AC109DF-6855-4369-AB61-5E3F1C28EC3B}" type="presOf" srcId="{CF3D0FC6-39E5-48C3-95C7-ADCEAB441E0F}" destId="{DFDAD8C8-FA99-4410-A8BD-7074E010ED81}" srcOrd="0" destOrd="0" presId="urn:microsoft.com/office/officeart/2005/8/layout/radial6"/>
    <dgm:cxn modelId="{A9A5242F-3353-4ECD-8194-C1FEF01189B7}" type="presParOf" srcId="{BC181CB0-8BAF-4C2B-ABC8-DB7D0F7936C4}" destId="{222FFFAD-A31E-4C03-A22B-FA1012714F45}" srcOrd="0" destOrd="0" presId="urn:microsoft.com/office/officeart/2005/8/layout/radial6"/>
    <dgm:cxn modelId="{C4100C17-18E8-4250-8629-60FEF18801D1}" type="presParOf" srcId="{BC181CB0-8BAF-4C2B-ABC8-DB7D0F7936C4}" destId="{25D8C979-3F12-4280-A25D-9E153E2251BC}" srcOrd="1" destOrd="0" presId="urn:microsoft.com/office/officeart/2005/8/layout/radial6"/>
    <dgm:cxn modelId="{8361CEA8-E799-4F69-BF41-80E71FFB0035}" type="presParOf" srcId="{BC181CB0-8BAF-4C2B-ABC8-DB7D0F7936C4}" destId="{D09507BE-8313-41FF-8FAE-F0A24D5E23E5}" srcOrd="2" destOrd="0" presId="urn:microsoft.com/office/officeart/2005/8/layout/radial6"/>
    <dgm:cxn modelId="{4F8EB0BD-88BD-48BB-9175-A45187DD93FC}" type="presParOf" srcId="{BC181CB0-8BAF-4C2B-ABC8-DB7D0F7936C4}" destId="{E2F8F4EF-0502-416D-BCDD-D65A2023A869}" srcOrd="3" destOrd="0" presId="urn:microsoft.com/office/officeart/2005/8/layout/radial6"/>
    <dgm:cxn modelId="{9C45E4FB-CDD9-4AD6-953B-9F07BD97B9F6}" type="presParOf" srcId="{BC181CB0-8BAF-4C2B-ABC8-DB7D0F7936C4}" destId="{F0E52683-CE26-4749-A19A-179D1021DED7}" srcOrd="4" destOrd="0" presId="urn:microsoft.com/office/officeart/2005/8/layout/radial6"/>
    <dgm:cxn modelId="{E85E9AFF-5344-44BD-9BE9-7FCCFF4B50BF}" type="presParOf" srcId="{BC181CB0-8BAF-4C2B-ABC8-DB7D0F7936C4}" destId="{3915725E-25F8-48C7-AF55-EF8807E2E377}" srcOrd="5" destOrd="0" presId="urn:microsoft.com/office/officeart/2005/8/layout/radial6"/>
    <dgm:cxn modelId="{48FA8222-C9B5-4713-B5D1-65FA38CF7B52}" type="presParOf" srcId="{BC181CB0-8BAF-4C2B-ABC8-DB7D0F7936C4}" destId="{65571423-4F7C-4782-8383-DD435E9EDBCD}" srcOrd="6" destOrd="0" presId="urn:microsoft.com/office/officeart/2005/8/layout/radial6"/>
    <dgm:cxn modelId="{26B837B7-232F-4275-BFAE-F653EC129C3A}" type="presParOf" srcId="{BC181CB0-8BAF-4C2B-ABC8-DB7D0F7936C4}" destId="{DFDAD8C8-FA99-4410-A8BD-7074E010ED81}" srcOrd="7" destOrd="0" presId="urn:microsoft.com/office/officeart/2005/8/layout/radial6"/>
    <dgm:cxn modelId="{C931D9FD-4DDC-4D6C-92EE-E31B931922CE}" type="presParOf" srcId="{BC181CB0-8BAF-4C2B-ABC8-DB7D0F7936C4}" destId="{862FAF31-0938-46DB-B165-E4F97D74961D}" srcOrd="8" destOrd="0" presId="urn:microsoft.com/office/officeart/2005/8/layout/radial6"/>
    <dgm:cxn modelId="{C65F36A5-4C22-46C5-B1C8-CD86F518932C}" type="presParOf" srcId="{BC181CB0-8BAF-4C2B-ABC8-DB7D0F7936C4}" destId="{15A7674A-A99A-4708-8D56-5CA5718D957F}" srcOrd="9" destOrd="0" presId="urn:microsoft.com/office/officeart/2005/8/layout/radial6"/>
    <dgm:cxn modelId="{D6C634AB-717C-49A2-8D7E-1A5CE1098EE1}" type="presParOf" srcId="{BC181CB0-8BAF-4C2B-ABC8-DB7D0F7936C4}" destId="{DEFECBC1-489C-4D52-84C6-D0EE95600294}" srcOrd="10" destOrd="0" presId="urn:microsoft.com/office/officeart/2005/8/layout/radial6"/>
    <dgm:cxn modelId="{63E16E37-9644-4B94-BE03-A1AF356DF1CA}" type="presParOf" srcId="{BC181CB0-8BAF-4C2B-ABC8-DB7D0F7936C4}" destId="{3948BDAB-73D1-4F6C-8C5B-BDC21DA9DDE6}" srcOrd="11" destOrd="0" presId="urn:microsoft.com/office/officeart/2005/8/layout/radial6"/>
    <dgm:cxn modelId="{640098BF-E714-4864-B773-D02FAADEF405}" type="presParOf" srcId="{BC181CB0-8BAF-4C2B-ABC8-DB7D0F7936C4}" destId="{1359AEF7-CAFA-4305-ABC0-EBC9A3F6B05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D742C-DBF7-4039-A215-F91E329C0368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CA2F92-7618-4A78-B7EB-0FC1F8BF8404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+mj-cs"/>
            </a:rPr>
            <a:t>فضا</a:t>
          </a:r>
          <a:endParaRPr lang="en-US" dirty="0">
            <a:solidFill>
              <a:schemeClr val="bg1"/>
            </a:solidFill>
            <a:cs typeface="+mj-cs"/>
          </a:endParaRPr>
        </a:p>
      </dgm:t>
    </dgm:pt>
    <dgm:pt modelId="{9B9C9055-A69F-47AB-85BC-92ADD462653B}" type="parTrans" cxnId="{5B065E25-C274-46EB-AEAA-D063F29668D2}">
      <dgm:prSet/>
      <dgm:spPr/>
      <dgm:t>
        <a:bodyPr/>
        <a:lstStyle/>
        <a:p>
          <a:endParaRPr lang="en-US"/>
        </a:p>
      </dgm:t>
    </dgm:pt>
    <dgm:pt modelId="{7A0C6813-11EB-4B91-952E-2A9941EA428D}" type="sibTrans" cxnId="{5B065E25-C274-46EB-AEAA-D063F29668D2}">
      <dgm:prSet/>
      <dgm:spPr/>
      <dgm:t>
        <a:bodyPr/>
        <a:lstStyle/>
        <a:p>
          <a:endParaRPr lang="en-US"/>
        </a:p>
      </dgm:t>
    </dgm:pt>
    <dgm:pt modelId="{050171D6-C3F4-40FC-917F-4C5E43772ED6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باز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0E96EA7D-4DAA-42E1-BE4F-964C06DA55FA}" type="parTrans" cxnId="{90292F21-4E72-466F-8007-1F05BC1A834C}">
      <dgm:prSet/>
      <dgm:spPr/>
      <dgm:t>
        <a:bodyPr/>
        <a:lstStyle/>
        <a:p>
          <a:endParaRPr lang="en-US"/>
        </a:p>
      </dgm:t>
    </dgm:pt>
    <dgm:pt modelId="{28C70F3F-B1CF-41AA-9E6E-8072BC466975}" type="sibTrans" cxnId="{90292F21-4E72-466F-8007-1F05BC1A834C}">
      <dgm:prSet/>
      <dgm:spPr/>
      <dgm:t>
        <a:bodyPr/>
        <a:lstStyle/>
        <a:p>
          <a:endParaRPr lang="en-US"/>
        </a:p>
      </dgm:t>
    </dgm:pt>
    <dgm:pt modelId="{66F8D359-309A-46B2-A3FA-C4904DF8FF31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بسته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10073D70-CF8B-4E11-9D8B-0A21250F3F6B}" type="parTrans" cxnId="{5E45A779-3DC0-4A50-92B2-6ECF4A66261F}">
      <dgm:prSet/>
      <dgm:spPr/>
      <dgm:t>
        <a:bodyPr/>
        <a:lstStyle/>
        <a:p>
          <a:endParaRPr lang="en-US"/>
        </a:p>
      </dgm:t>
    </dgm:pt>
    <dgm:pt modelId="{97553984-223F-4A84-BB2C-F88BE73DDB0B}" type="sibTrans" cxnId="{5E45A779-3DC0-4A50-92B2-6ECF4A66261F}">
      <dgm:prSet/>
      <dgm:spPr/>
      <dgm:t>
        <a:bodyPr/>
        <a:lstStyle/>
        <a:p>
          <a:endParaRPr lang="en-US"/>
        </a:p>
      </dgm:t>
    </dgm:pt>
    <dgm:pt modelId="{9AD14A05-8AD8-4549-A4C2-AD9CEA8F5DA7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+mj-cs"/>
            </a:rPr>
            <a:t>زمان</a:t>
          </a:r>
          <a:endParaRPr lang="en-US" dirty="0">
            <a:solidFill>
              <a:schemeClr val="bg1"/>
            </a:solidFill>
            <a:cs typeface="+mj-cs"/>
          </a:endParaRPr>
        </a:p>
      </dgm:t>
    </dgm:pt>
    <dgm:pt modelId="{D75304E2-9889-44F4-A1BD-5EB62B139D93}" type="parTrans" cxnId="{678EAE51-EA53-4EDB-BD90-C79747AB7394}">
      <dgm:prSet/>
      <dgm:spPr/>
      <dgm:t>
        <a:bodyPr/>
        <a:lstStyle/>
        <a:p>
          <a:endParaRPr lang="en-US"/>
        </a:p>
      </dgm:t>
    </dgm:pt>
    <dgm:pt modelId="{AADF68C6-9A33-4598-8B10-13B4B526E75F}" type="sibTrans" cxnId="{678EAE51-EA53-4EDB-BD90-C79747AB7394}">
      <dgm:prSet/>
      <dgm:spPr/>
      <dgm:t>
        <a:bodyPr/>
        <a:lstStyle/>
        <a:p>
          <a:endParaRPr lang="en-US"/>
        </a:p>
      </dgm:t>
    </dgm:pt>
    <dgm:pt modelId="{3D0A5F33-291B-49F1-9D94-717141ECEBD5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شب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9FC30765-148B-47AE-9B9A-9F42E7071E7E}" type="parTrans" cxnId="{27364354-CDCB-4A86-BAB5-31B3EF53DEB4}">
      <dgm:prSet/>
      <dgm:spPr/>
      <dgm:t>
        <a:bodyPr/>
        <a:lstStyle/>
        <a:p>
          <a:endParaRPr lang="en-US"/>
        </a:p>
      </dgm:t>
    </dgm:pt>
    <dgm:pt modelId="{CB6B7EDD-F24F-48AE-A01E-FB08241FE0A5}" type="sibTrans" cxnId="{27364354-CDCB-4A86-BAB5-31B3EF53DEB4}">
      <dgm:prSet/>
      <dgm:spPr/>
      <dgm:t>
        <a:bodyPr/>
        <a:lstStyle/>
        <a:p>
          <a:endParaRPr lang="en-US"/>
        </a:p>
      </dgm:t>
    </dgm:pt>
    <dgm:pt modelId="{82E82E13-EBC8-4841-BCB1-790F1620DB8F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روز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3F2E5C23-DEA1-411D-A9E6-E17F75B5B957}" type="parTrans" cxnId="{91169392-074E-4BFE-95D1-FE40092EF0E6}">
      <dgm:prSet/>
      <dgm:spPr/>
      <dgm:t>
        <a:bodyPr/>
        <a:lstStyle/>
        <a:p>
          <a:endParaRPr lang="en-US"/>
        </a:p>
      </dgm:t>
    </dgm:pt>
    <dgm:pt modelId="{4F83B8E2-E6B7-4C15-A5CB-656D5EB94E4E}" type="sibTrans" cxnId="{91169392-074E-4BFE-95D1-FE40092EF0E6}">
      <dgm:prSet/>
      <dgm:spPr/>
      <dgm:t>
        <a:bodyPr/>
        <a:lstStyle/>
        <a:p>
          <a:endParaRPr lang="en-US"/>
        </a:p>
      </dgm:t>
    </dgm:pt>
    <dgm:pt modelId="{A0C19E1E-63CD-4C2D-9302-6EB4FA2BF5E8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+mj-cs"/>
            </a:rPr>
            <a:t>مکان</a:t>
          </a:r>
          <a:endParaRPr lang="en-US" dirty="0">
            <a:solidFill>
              <a:schemeClr val="bg1"/>
            </a:solidFill>
            <a:cs typeface="+mj-cs"/>
          </a:endParaRPr>
        </a:p>
      </dgm:t>
    </dgm:pt>
    <dgm:pt modelId="{3B4FD600-B218-4968-BC0D-46FA8010164F}" type="parTrans" cxnId="{822119FB-FF70-416E-A1F5-55920552534D}">
      <dgm:prSet/>
      <dgm:spPr/>
      <dgm:t>
        <a:bodyPr/>
        <a:lstStyle/>
        <a:p>
          <a:endParaRPr lang="en-US"/>
        </a:p>
      </dgm:t>
    </dgm:pt>
    <dgm:pt modelId="{183A9E4A-2A22-4636-9468-0EEB4DF15089}" type="sibTrans" cxnId="{822119FB-FF70-416E-A1F5-55920552534D}">
      <dgm:prSet/>
      <dgm:spPr/>
      <dgm:t>
        <a:bodyPr/>
        <a:lstStyle/>
        <a:p>
          <a:endParaRPr lang="en-US"/>
        </a:p>
      </dgm:t>
    </dgm:pt>
    <dgm:pt modelId="{DFD83885-4D57-4E6E-928C-1AA2A69827C4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+mj-cs"/>
            </a:rPr>
            <a:t>محیط</a:t>
          </a:r>
          <a:endParaRPr lang="en-US" dirty="0">
            <a:solidFill>
              <a:schemeClr val="bg1"/>
            </a:solidFill>
            <a:cs typeface="+mj-cs"/>
          </a:endParaRPr>
        </a:p>
      </dgm:t>
    </dgm:pt>
    <dgm:pt modelId="{7768842B-3DA6-481C-AD35-63DDCC7F2246}" type="parTrans" cxnId="{F121AC2E-98A9-4BCE-A352-85C52AB284E4}">
      <dgm:prSet/>
      <dgm:spPr/>
      <dgm:t>
        <a:bodyPr/>
        <a:lstStyle/>
        <a:p>
          <a:endParaRPr lang="en-US"/>
        </a:p>
      </dgm:t>
    </dgm:pt>
    <dgm:pt modelId="{491597BA-94FC-454A-AE24-E7DBDDFDB5CE}" type="sibTrans" cxnId="{F121AC2E-98A9-4BCE-A352-85C52AB284E4}">
      <dgm:prSet/>
      <dgm:spPr/>
      <dgm:t>
        <a:bodyPr/>
        <a:lstStyle/>
        <a:p>
          <a:endParaRPr lang="en-US"/>
        </a:p>
      </dgm:t>
    </dgm:pt>
    <dgm:pt modelId="{3554285E-7A78-4510-999C-FFF5BB02C931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+mj-cs"/>
            </a:rPr>
            <a:t>مخاطبين</a:t>
          </a:r>
          <a:endParaRPr lang="en-US" dirty="0">
            <a:solidFill>
              <a:schemeClr val="bg1"/>
            </a:solidFill>
            <a:cs typeface="+mj-cs"/>
          </a:endParaRPr>
        </a:p>
      </dgm:t>
    </dgm:pt>
    <dgm:pt modelId="{40D6E60F-7F89-427C-805D-CA2CA16683F7}" type="parTrans" cxnId="{CB7AF2DD-6A70-4D81-999A-92B381C57CA5}">
      <dgm:prSet/>
      <dgm:spPr/>
      <dgm:t>
        <a:bodyPr/>
        <a:lstStyle/>
        <a:p>
          <a:endParaRPr lang="en-US"/>
        </a:p>
      </dgm:t>
    </dgm:pt>
    <dgm:pt modelId="{F5D3B49D-8D56-42EC-B608-257072194C1D}" type="sibTrans" cxnId="{CB7AF2DD-6A70-4D81-999A-92B381C57CA5}">
      <dgm:prSet/>
      <dgm:spPr/>
      <dgm:t>
        <a:bodyPr/>
        <a:lstStyle/>
        <a:p>
          <a:endParaRPr lang="en-US"/>
        </a:p>
      </dgm:t>
    </dgm:pt>
    <dgm:pt modelId="{0641A3B7-91C4-4BA3-9F45-33BC33D3D59C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صبح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174298DA-8A38-4A33-A70D-7A2AE7616826}" type="parTrans" cxnId="{1CC83558-51C5-4198-99D3-78EEFF5226E3}">
      <dgm:prSet/>
      <dgm:spPr/>
      <dgm:t>
        <a:bodyPr/>
        <a:lstStyle/>
        <a:p>
          <a:endParaRPr lang="en-US"/>
        </a:p>
      </dgm:t>
    </dgm:pt>
    <dgm:pt modelId="{103162F3-F615-4DDF-8545-87766F115141}" type="sibTrans" cxnId="{1CC83558-51C5-4198-99D3-78EEFF5226E3}">
      <dgm:prSet/>
      <dgm:spPr/>
      <dgm:t>
        <a:bodyPr/>
        <a:lstStyle/>
        <a:p>
          <a:endParaRPr lang="en-US"/>
        </a:p>
      </dgm:t>
    </dgm:pt>
    <dgm:pt modelId="{F16E0961-5DFC-4E60-ACDF-ED4B2F59BC83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عصر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78776AE7-DCD5-4D27-9F72-85252122EA92}" type="parTrans" cxnId="{EDC0061C-61A3-4E1A-B7FF-2D63B9BE2F23}">
      <dgm:prSet/>
      <dgm:spPr/>
      <dgm:t>
        <a:bodyPr/>
        <a:lstStyle/>
        <a:p>
          <a:endParaRPr lang="en-US"/>
        </a:p>
      </dgm:t>
    </dgm:pt>
    <dgm:pt modelId="{4E567A2B-092D-489B-BCDF-9A923DE6177A}" type="sibTrans" cxnId="{EDC0061C-61A3-4E1A-B7FF-2D63B9BE2F23}">
      <dgm:prSet/>
      <dgm:spPr/>
      <dgm:t>
        <a:bodyPr/>
        <a:lstStyle/>
        <a:p>
          <a:endParaRPr lang="en-US"/>
        </a:p>
      </dgm:t>
    </dgm:pt>
    <dgm:pt modelId="{C6A3DC9D-7CD2-4293-959C-8E1923493CE9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... و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080B3DC4-E37D-4FA8-BB08-B03E6CEBE5D4}" type="parTrans" cxnId="{2CD97712-D12E-4336-854A-637F5C7F1C57}">
      <dgm:prSet/>
      <dgm:spPr/>
      <dgm:t>
        <a:bodyPr/>
        <a:lstStyle/>
        <a:p>
          <a:endParaRPr lang="en-US"/>
        </a:p>
      </dgm:t>
    </dgm:pt>
    <dgm:pt modelId="{65AF3580-D838-4A8F-ABE0-B98FD81673A0}" type="sibTrans" cxnId="{2CD97712-D12E-4336-854A-637F5C7F1C57}">
      <dgm:prSet/>
      <dgm:spPr/>
      <dgm:t>
        <a:bodyPr/>
        <a:lstStyle/>
        <a:p>
          <a:endParaRPr lang="en-US"/>
        </a:p>
      </dgm:t>
    </dgm:pt>
    <dgm:pt modelId="{658D80D4-B132-4ED6-BB67-624AB63938F6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... و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0D4D07AD-90D5-459C-B44F-3C52EB1CB351}" type="parTrans" cxnId="{30E619C5-4691-4FAF-827F-7F221951FB90}">
      <dgm:prSet/>
      <dgm:spPr/>
      <dgm:t>
        <a:bodyPr/>
        <a:lstStyle/>
        <a:p>
          <a:endParaRPr lang="en-US"/>
        </a:p>
      </dgm:t>
    </dgm:pt>
    <dgm:pt modelId="{E54CBFE2-92AD-4355-91AF-A1B9930710F9}" type="sibTrans" cxnId="{30E619C5-4691-4FAF-827F-7F221951FB90}">
      <dgm:prSet/>
      <dgm:spPr/>
      <dgm:t>
        <a:bodyPr/>
        <a:lstStyle/>
        <a:p>
          <a:endParaRPr lang="en-US"/>
        </a:p>
      </dgm:t>
    </dgm:pt>
    <dgm:pt modelId="{C6DCD880-91B9-4B1F-9388-923338A82F91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منزل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8A29FF30-1B39-40F3-B200-0DE3D9900DCA}" type="parTrans" cxnId="{F0FEBF26-9824-4AA1-B7BA-688DD1F69FCE}">
      <dgm:prSet/>
      <dgm:spPr/>
      <dgm:t>
        <a:bodyPr/>
        <a:lstStyle/>
        <a:p>
          <a:endParaRPr lang="en-US"/>
        </a:p>
      </dgm:t>
    </dgm:pt>
    <dgm:pt modelId="{5D1EB042-D13E-4BB0-86FD-7E38E3159605}" type="sibTrans" cxnId="{F0FEBF26-9824-4AA1-B7BA-688DD1F69FCE}">
      <dgm:prSet/>
      <dgm:spPr/>
      <dgm:t>
        <a:bodyPr/>
        <a:lstStyle/>
        <a:p>
          <a:endParaRPr lang="en-US"/>
        </a:p>
      </dgm:t>
    </dgm:pt>
    <dgm:pt modelId="{75D2DC4D-EFD7-40F1-BCBF-9F526EF63ADB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اداري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785E2ABA-A07F-43B6-8411-FFE699080A2D}" type="parTrans" cxnId="{EB9DF2AA-25BE-4C75-A7F8-B804C483423B}">
      <dgm:prSet/>
      <dgm:spPr/>
      <dgm:t>
        <a:bodyPr/>
        <a:lstStyle/>
        <a:p>
          <a:endParaRPr lang="en-US"/>
        </a:p>
      </dgm:t>
    </dgm:pt>
    <dgm:pt modelId="{11D8FFA3-1B52-48C0-985D-1C7086741EDF}" type="sibTrans" cxnId="{EB9DF2AA-25BE-4C75-A7F8-B804C483423B}">
      <dgm:prSet/>
      <dgm:spPr/>
      <dgm:t>
        <a:bodyPr/>
        <a:lstStyle/>
        <a:p>
          <a:endParaRPr lang="en-US"/>
        </a:p>
      </dgm:t>
    </dgm:pt>
    <dgm:pt modelId="{3251A3C0-BC14-4F1E-9507-0AA3E5F7C9B9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ورزشي</a:t>
          </a:r>
          <a:endParaRPr lang="en-US" sz="1800" b="1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BADA9765-032E-4530-9B9D-E3A7485F76AC}" type="parTrans" cxnId="{B7C42DD4-8FBB-4059-A303-81482F441880}">
      <dgm:prSet/>
      <dgm:spPr/>
      <dgm:t>
        <a:bodyPr/>
        <a:lstStyle/>
        <a:p>
          <a:endParaRPr lang="en-US"/>
        </a:p>
      </dgm:t>
    </dgm:pt>
    <dgm:pt modelId="{857505C8-225B-4BD9-A2FE-EFC644809CF4}" type="sibTrans" cxnId="{B7C42DD4-8FBB-4059-A303-81482F441880}">
      <dgm:prSet/>
      <dgm:spPr/>
      <dgm:t>
        <a:bodyPr/>
        <a:lstStyle/>
        <a:p>
          <a:endParaRPr lang="en-US"/>
        </a:p>
      </dgm:t>
    </dgm:pt>
    <dgm:pt modelId="{AFCF4DB6-282B-4528-91AF-3ABD791B5D5E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... و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C5313774-556C-4535-8058-63C950D287D6}" type="parTrans" cxnId="{273C8BD8-0394-4968-AB57-1466C4DC3A94}">
      <dgm:prSet/>
      <dgm:spPr/>
      <dgm:t>
        <a:bodyPr/>
        <a:lstStyle/>
        <a:p>
          <a:endParaRPr lang="en-US"/>
        </a:p>
      </dgm:t>
    </dgm:pt>
    <dgm:pt modelId="{44EB1250-B88C-4415-831D-A0467D3F78F2}" type="sibTrans" cxnId="{273C8BD8-0394-4968-AB57-1466C4DC3A94}">
      <dgm:prSet/>
      <dgm:spPr/>
      <dgm:t>
        <a:bodyPr/>
        <a:lstStyle/>
        <a:p>
          <a:endParaRPr lang="en-US"/>
        </a:p>
      </dgm:t>
    </dgm:pt>
    <dgm:pt modelId="{25F2FAC3-0899-4326-B3FA-F83FCEB3E362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نور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BA062D23-BB53-490C-BA65-1D591CDAC458}" type="parTrans" cxnId="{D111C6C8-E33B-4125-9C5C-741F48202AB7}">
      <dgm:prSet/>
      <dgm:spPr/>
      <dgm:t>
        <a:bodyPr/>
        <a:lstStyle/>
        <a:p>
          <a:endParaRPr lang="en-US"/>
        </a:p>
      </dgm:t>
    </dgm:pt>
    <dgm:pt modelId="{1A68C164-745A-47E9-B09B-06F4801FF8D9}" type="sibTrans" cxnId="{D111C6C8-E33B-4125-9C5C-741F48202AB7}">
      <dgm:prSet/>
      <dgm:spPr/>
      <dgm:t>
        <a:bodyPr/>
        <a:lstStyle/>
        <a:p>
          <a:endParaRPr lang="en-US"/>
        </a:p>
      </dgm:t>
    </dgm:pt>
    <dgm:pt modelId="{C9B0C5D5-AE77-45C3-B796-C42E5ADE4FBE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صدا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D2B80695-8714-4A20-9AAB-8DD0D0B82AC1}" type="parTrans" cxnId="{6D113CF8-1049-42A2-9C52-8B9E9C1A3DCD}">
      <dgm:prSet/>
      <dgm:spPr/>
      <dgm:t>
        <a:bodyPr/>
        <a:lstStyle/>
        <a:p>
          <a:endParaRPr lang="en-US"/>
        </a:p>
      </dgm:t>
    </dgm:pt>
    <dgm:pt modelId="{5F958776-1DB7-4D61-8493-FC275ED4F242}" type="sibTrans" cxnId="{6D113CF8-1049-42A2-9C52-8B9E9C1A3DCD}">
      <dgm:prSet/>
      <dgm:spPr/>
      <dgm:t>
        <a:bodyPr/>
        <a:lstStyle/>
        <a:p>
          <a:endParaRPr lang="en-US"/>
        </a:p>
      </dgm:t>
    </dgm:pt>
    <dgm:pt modelId="{492D39B8-692B-40BF-A0E2-3259854E8995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دما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7E950121-5C90-456C-BE01-0441345E4621}" type="parTrans" cxnId="{4C6ADDBC-5035-4C6A-9D4B-401F2282E7B9}">
      <dgm:prSet/>
      <dgm:spPr/>
      <dgm:t>
        <a:bodyPr/>
        <a:lstStyle/>
        <a:p>
          <a:endParaRPr lang="en-US"/>
        </a:p>
      </dgm:t>
    </dgm:pt>
    <dgm:pt modelId="{95700AB1-0589-44FB-A514-993203565B1B}" type="sibTrans" cxnId="{4C6ADDBC-5035-4C6A-9D4B-401F2282E7B9}">
      <dgm:prSet/>
      <dgm:spPr/>
      <dgm:t>
        <a:bodyPr/>
        <a:lstStyle/>
        <a:p>
          <a:endParaRPr lang="en-US"/>
        </a:p>
      </dgm:t>
    </dgm:pt>
    <dgm:pt modelId="{759D4C9E-E3CA-442E-9583-5D6F1CC311D5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... و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5B09A65A-27DF-4B5B-8635-EEE111498E23}" type="parTrans" cxnId="{89A5819E-A953-4013-8399-2483D0291767}">
      <dgm:prSet/>
      <dgm:spPr/>
      <dgm:t>
        <a:bodyPr/>
        <a:lstStyle/>
        <a:p>
          <a:endParaRPr lang="en-US"/>
        </a:p>
      </dgm:t>
    </dgm:pt>
    <dgm:pt modelId="{E8CCB7AF-F953-42E8-9214-CB60441E7487}" type="sibTrans" cxnId="{89A5819E-A953-4013-8399-2483D0291767}">
      <dgm:prSet/>
      <dgm:spPr/>
      <dgm:t>
        <a:bodyPr/>
        <a:lstStyle/>
        <a:p>
          <a:endParaRPr lang="en-US"/>
        </a:p>
      </dgm:t>
    </dgm:pt>
    <dgm:pt modelId="{DC0D2D1D-CF9B-4DCA-95B8-2A9A1047FA4C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دراختيار بودن 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81CF4D56-A466-4A72-B2D5-94E9B8D81D46}" type="parTrans" cxnId="{FFC11345-9A68-45FE-B1AD-F79B5F537A67}">
      <dgm:prSet/>
      <dgm:spPr/>
      <dgm:t>
        <a:bodyPr/>
        <a:lstStyle/>
        <a:p>
          <a:endParaRPr lang="en-US"/>
        </a:p>
      </dgm:t>
    </dgm:pt>
    <dgm:pt modelId="{D34F7DDF-2CD8-460A-8CCA-13AC7E068805}" type="sibTrans" cxnId="{FFC11345-9A68-45FE-B1AD-F79B5F537A67}">
      <dgm:prSet/>
      <dgm:spPr/>
      <dgm:t>
        <a:bodyPr/>
        <a:lstStyle/>
        <a:p>
          <a:endParaRPr lang="en-US"/>
        </a:p>
      </dgm:t>
    </dgm:pt>
    <dgm:pt modelId="{180EC983-E6B5-4354-9D1D-8A1BC5954B62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a-IR" sz="1800" b="1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rPr>
            <a:t>خارج از اختیار</a:t>
          </a:r>
          <a:endParaRPr lang="en-US" sz="1800" b="1" dirty="0">
            <a:solidFill>
              <a:schemeClr val="tx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E99E5CD-8187-418B-9F6A-59C58F72F91E}" type="parTrans" cxnId="{A149639B-C472-4B99-9587-AF09A6BBE836}">
      <dgm:prSet/>
      <dgm:spPr/>
      <dgm:t>
        <a:bodyPr/>
        <a:lstStyle/>
        <a:p>
          <a:endParaRPr lang="en-US"/>
        </a:p>
      </dgm:t>
    </dgm:pt>
    <dgm:pt modelId="{69FA3279-C52F-4B5F-87C4-126285A28366}" type="sibTrans" cxnId="{A149639B-C472-4B99-9587-AF09A6BBE836}">
      <dgm:prSet/>
      <dgm:spPr/>
      <dgm:t>
        <a:bodyPr/>
        <a:lstStyle/>
        <a:p>
          <a:endParaRPr lang="en-US"/>
        </a:p>
      </dgm:t>
    </dgm:pt>
    <dgm:pt modelId="{E2F098DB-E77F-42FD-8A59-7F05B5762213}" type="pres">
      <dgm:prSet presAssocID="{53DD742C-DBF7-4039-A215-F91E329C036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41F706-210B-4029-A442-0BA220CB0DCE}" type="pres">
      <dgm:prSet presAssocID="{B6CA2F92-7618-4A78-B7EB-0FC1F8BF8404}" presName="horFlow" presStyleCnt="0"/>
      <dgm:spPr/>
    </dgm:pt>
    <dgm:pt modelId="{A2A67CEB-011F-46BA-8E54-2EBBDD9BCBC8}" type="pres">
      <dgm:prSet presAssocID="{B6CA2F92-7618-4A78-B7EB-0FC1F8BF8404}" presName="bigChev" presStyleLbl="node1" presStyleIdx="0" presStyleCnt="5"/>
      <dgm:spPr/>
      <dgm:t>
        <a:bodyPr/>
        <a:lstStyle/>
        <a:p>
          <a:endParaRPr lang="en-US"/>
        </a:p>
      </dgm:t>
    </dgm:pt>
    <dgm:pt modelId="{FEA118A9-9A67-427E-A111-4D64B33B151A}" type="pres">
      <dgm:prSet presAssocID="{0E96EA7D-4DAA-42E1-BE4F-964C06DA55FA}" presName="parTrans" presStyleCnt="0"/>
      <dgm:spPr/>
    </dgm:pt>
    <dgm:pt modelId="{57C9CD3E-FCF5-44A5-9A9D-8D97B99E9D6D}" type="pres">
      <dgm:prSet presAssocID="{050171D6-C3F4-40FC-917F-4C5E43772ED6}" presName="node" presStyleLbl="alignAccFollow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3BA99-529D-4A47-B8E8-A521F2227792}" type="pres">
      <dgm:prSet presAssocID="{28C70F3F-B1CF-41AA-9E6E-8072BC466975}" presName="sibTrans" presStyleCnt="0"/>
      <dgm:spPr/>
    </dgm:pt>
    <dgm:pt modelId="{236AC6DC-E857-451B-97BC-B4B73723453E}" type="pres">
      <dgm:prSet presAssocID="{66F8D359-309A-46B2-A3FA-C4904DF8FF31}" presName="node" presStyleLbl="alignAccFollow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076A8-C98B-44DF-8713-CE11597FC5C9}" type="pres">
      <dgm:prSet presAssocID="{97553984-223F-4A84-BB2C-F88BE73DDB0B}" presName="sibTrans" presStyleCnt="0"/>
      <dgm:spPr/>
    </dgm:pt>
    <dgm:pt modelId="{6A058454-95DE-48EE-AECB-E253848BAAA5}" type="pres">
      <dgm:prSet presAssocID="{658D80D4-B132-4ED6-BB67-624AB63938F6}" presName="node" presStyleLbl="alignAccFollow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8B5B8-DB9F-4744-BA02-BF52A4A2D29F}" type="pres">
      <dgm:prSet presAssocID="{B6CA2F92-7618-4A78-B7EB-0FC1F8BF8404}" presName="vSp" presStyleCnt="0"/>
      <dgm:spPr/>
    </dgm:pt>
    <dgm:pt modelId="{3FA6B50F-33F4-434C-AFA8-BEECF2694FE6}" type="pres">
      <dgm:prSet presAssocID="{9AD14A05-8AD8-4549-A4C2-AD9CEA8F5DA7}" presName="horFlow" presStyleCnt="0"/>
      <dgm:spPr/>
    </dgm:pt>
    <dgm:pt modelId="{3F4898B8-8E2E-4103-A5E8-BBEEA0EB7E70}" type="pres">
      <dgm:prSet presAssocID="{9AD14A05-8AD8-4549-A4C2-AD9CEA8F5DA7}" presName="bigChev" presStyleLbl="node1" presStyleIdx="1" presStyleCnt="5"/>
      <dgm:spPr/>
      <dgm:t>
        <a:bodyPr/>
        <a:lstStyle/>
        <a:p>
          <a:endParaRPr lang="en-US"/>
        </a:p>
      </dgm:t>
    </dgm:pt>
    <dgm:pt modelId="{E2A92260-9213-4FA9-8FB4-E07B7D6FBF7F}" type="pres">
      <dgm:prSet presAssocID="{9FC30765-148B-47AE-9B9A-9F42E7071E7E}" presName="parTrans" presStyleCnt="0"/>
      <dgm:spPr/>
    </dgm:pt>
    <dgm:pt modelId="{4E5B5442-0EAF-4194-AE81-9AF32EB10158}" type="pres">
      <dgm:prSet presAssocID="{3D0A5F33-291B-49F1-9D94-717141ECEBD5}" presName="node" presStyleLbl="alignAccFollow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5CD6B-EE8E-4DF7-A7E2-BADA056B6BA5}" type="pres">
      <dgm:prSet presAssocID="{CB6B7EDD-F24F-48AE-A01E-FB08241FE0A5}" presName="sibTrans" presStyleCnt="0"/>
      <dgm:spPr/>
    </dgm:pt>
    <dgm:pt modelId="{6AD64ED3-4137-481C-AF22-420AEEC98F83}" type="pres">
      <dgm:prSet presAssocID="{82E82E13-EBC8-4841-BCB1-790F1620DB8F}" presName="node" presStyleLbl="alignAccFollow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C72AE-1EDA-4440-B20B-1A81611287CC}" type="pres">
      <dgm:prSet presAssocID="{4F83B8E2-E6B7-4C15-A5CB-656D5EB94E4E}" presName="sibTrans" presStyleCnt="0"/>
      <dgm:spPr/>
    </dgm:pt>
    <dgm:pt modelId="{5538E1F8-BD2C-49A6-9B40-43F91644AC2E}" type="pres">
      <dgm:prSet presAssocID="{0641A3B7-91C4-4BA3-9F45-33BC33D3D59C}" presName="node" presStyleLbl="align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2D237-D036-4F18-9F57-8DA1BFC2AD76}" type="pres">
      <dgm:prSet presAssocID="{103162F3-F615-4DDF-8545-87766F115141}" presName="sibTrans" presStyleCnt="0"/>
      <dgm:spPr/>
    </dgm:pt>
    <dgm:pt modelId="{ECE9BB51-5C67-492E-8B18-0D68662FF9B3}" type="pres">
      <dgm:prSet presAssocID="{F16E0961-5DFC-4E60-ACDF-ED4B2F59BC83}" presName="node" presStyleLbl="alignAccFollow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D539B-B18D-413F-9AD6-D41F0597A71F}" type="pres">
      <dgm:prSet presAssocID="{4E567A2B-092D-489B-BCDF-9A923DE6177A}" presName="sibTrans" presStyleCnt="0"/>
      <dgm:spPr/>
    </dgm:pt>
    <dgm:pt modelId="{37B3C950-42EA-4418-A96A-CE5EEECB47B9}" type="pres">
      <dgm:prSet presAssocID="{C6A3DC9D-7CD2-4293-959C-8E1923493CE9}" presName="node" presStyleLbl="alignAccFollow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E34F-E317-4797-A3B9-A5EED5AD62D7}" type="pres">
      <dgm:prSet presAssocID="{9AD14A05-8AD8-4549-A4C2-AD9CEA8F5DA7}" presName="vSp" presStyleCnt="0"/>
      <dgm:spPr/>
    </dgm:pt>
    <dgm:pt modelId="{7FF8A933-62FD-4F17-94B1-D186A06FE094}" type="pres">
      <dgm:prSet presAssocID="{A0C19E1E-63CD-4C2D-9302-6EB4FA2BF5E8}" presName="horFlow" presStyleCnt="0"/>
      <dgm:spPr/>
    </dgm:pt>
    <dgm:pt modelId="{E7C423A5-C5CB-4C95-BD9C-3E55A6B029EF}" type="pres">
      <dgm:prSet presAssocID="{A0C19E1E-63CD-4C2D-9302-6EB4FA2BF5E8}" presName="bigChev" presStyleLbl="node1" presStyleIdx="2" presStyleCnt="5"/>
      <dgm:spPr/>
      <dgm:t>
        <a:bodyPr/>
        <a:lstStyle/>
        <a:p>
          <a:endParaRPr lang="en-US"/>
        </a:p>
      </dgm:t>
    </dgm:pt>
    <dgm:pt modelId="{153C1C85-BC15-4470-AC70-B82669A7CB68}" type="pres">
      <dgm:prSet presAssocID="{8A29FF30-1B39-40F3-B200-0DE3D9900DCA}" presName="parTrans" presStyleCnt="0"/>
      <dgm:spPr/>
    </dgm:pt>
    <dgm:pt modelId="{FCFBAD34-4E1C-41EB-8678-80C6D70A5512}" type="pres">
      <dgm:prSet presAssocID="{C6DCD880-91B9-4B1F-9388-923338A82F91}" presName="node" presStyleLbl="align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9569D-013D-409F-A7EE-BB11C2E9BD57}" type="pres">
      <dgm:prSet presAssocID="{5D1EB042-D13E-4BB0-86FD-7E38E3159605}" presName="sibTrans" presStyleCnt="0"/>
      <dgm:spPr/>
    </dgm:pt>
    <dgm:pt modelId="{C9DD356E-3F2F-43B3-A83E-579DA9509C35}" type="pres">
      <dgm:prSet presAssocID="{3251A3C0-BC14-4F1E-9507-0AA3E5F7C9B9}" presName="node" presStyleLbl="alignAccFollow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4454-DC22-4E4B-847C-70BD8F7E366D}" type="pres">
      <dgm:prSet presAssocID="{857505C8-225B-4BD9-A2FE-EFC644809CF4}" presName="sibTrans" presStyleCnt="0"/>
      <dgm:spPr/>
    </dgm:pt>
    <dgm:pt modelId="{47459C5F-658B-407F-9DEE-4ABE917DE57A}" type="pres">
      <dgm:prSet presAssocID="{75D2DC4D-EFD7-40F1-BCBF-9F526EF63ADB}" presName="node" presStyleLbl="alignAccFollow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6A4C7-DE14-4F86-BD7A-EA6D45F1442D}" type="pres">
      <dgm:prSet presAssocID="{11D8FFA3-1B52-48C0-985D-1C7086741EDF}" presName="sibTrans" presStyleCnt="0"/>
      <dgm:spPr/>
    </dgm:pt>
    <dgm:pt modelId="{7AFCF7CA-3491-4574-AA81-22734B748E13}" type="pres">
      <dgm:prSet presAssocID="{AFCF4DB6-282B-4528-91AF-3ABD791B5D5E}" presName="node" presStyleLbl="align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F3A54-F254-4CA1-B4AC-544049849B93}" type="pres">
      <dgm:prSet presAssocID="{A0C19E1E-63CD-4C2D-9302-6EB4FA2BF5E8}" presName="vSp" presStyleCnt="0"/>
      <dgm:spPr/>
    </dgm:pt>
    <dgm:pt modelId="{DCA02745-A3B0-4F29-A8F5-82B7AE54F83B}" type="pres">
      <dgm:prSet presAssocID="{DFD83885-4D57-4E6E-928C-1AA2A69827C4}" presName="horFlow" presStyleCnt="0"/>
      <dgm:spPr/>
    </dgm:pt>
    <dgm:pt modelId="{F2B6EC0E-4188-4A8B-8971-B3CA6082E26E}" type="pres">
      <dgm:prSet presAssocID="{DFD83885-4D57-4E6E-928C-1AA2A69827C4}" presName="bigChev" presStyleLbl="node1" presStyleIdx="3" presStyleCnt="5"/>
      <dgm:spPr/>
      <dgm:t>
        <a:bodyPr/>
        <a:lstStyle/>
        <a:p>
          <a:endParaRPr lang="en-US"/>
        </a:p>
      </dgm:t>
    </dgm:pt>
    <dgm:pt modelId="{B1D93B25-84DD-4BFE-9083-694DDA80CCC0}" type="pres">
      <dgm:prSet presAssocID="{BA062D23-BB53-490C-BA65-1D591CDAC458}" presName="parTrans" presStyleCnt="0"/>
      <dgm:spPr/>
    </dgm:pt>
    <dgm:pt modelId="{B759E18D-2D5C-4AAF-80CB-0B4E191F55C5}" type="pres">
      <dgm:prSet presAssocID="{25F2FAC3-0899-4326-B3FA-F83FCEB3E362}" presName="node" presStyleLbl="alignAccFollow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57D37-3966-43B3-BC30-B306CE5557ED}" type="pres">
      <dgm:prSet presAssocID="{1A68C164-745A-47E9-B09B-06F4801FF8D9}" presName="sibTrans" presStyleCnt="0"/>
      <dgm:spPr/>
    </dgm:pt>
    <dgm:pt modelId="{27D781FF-1CEA-4ABD-9C42-F2AE216B5BE0}" type="pres">
      <dgm:prSet presAssocID="{C9B0C5D5-AE77-45C3-B796-C42E5ADE4FBE}" presName="node" presStyleLbl="alignAccFollow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F82E6-726B-4A4E-AAFD-A0F528624253}" type="pres">
      <dgm:prSet presAssocID="{5F958776-1DB7-4D61-8493-FC275ED4F242}" presName="sibTrans" presStyleCnt="0"/>
      <dgm:spPr/>
    </dgm:pt>
    <dgm:pt modelId="{A408E1E1-3BBC-4FF9-88A5-BF188696D7A4}" type="pres">
      <dgm:prSet presAssocID="{492D39B8-692B-40BF-A0E2-3259854E8995}" presName="node" presStyleLbl="align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11F68-2A64-40ED-89F3-D204D5B99EE0}" type="pres">
      <dgm:prSet presAssocID="{95700AB1-0589-44FB-A514-993203565B1B}" presName="sibTrans" presStyleCnt="0"/>
      <dgm:spPr/>
    </dgm:pt>
    <dgm:pt modelId="{11375AC3-EE56-4EFC-93B4-2788FA41A67C}" type="pres">
      <dgm:prSet presAssocID="{759D4C9E-E3CA-442E-9583-5D6F1CC311D5}" presName="node" presStyleLbl="alignAccFollow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E693-4388-4F0B-A27D-B39157D91943}" type="pres">
      <dgm:prSet presAssocID="{DFD83885-4D57-4E6E-928C-1AA2A69827C4}" presName="vSp" presStyleCnt="0"/>
      <dgm:spPr/>
    </dgm:pt>
    <dgm:pt modelId="{A3940754-A229-4640-9F15-C790100A11FD}" type="pres">
      <dgm:prSet presAssocID="{3554285E-7A78-4510-999C-FFF5BB02C931}" presName="horFlow" presStyleCnt="0"/>
      <dgm:spPr/>
    </dgm:pt>
    <dgm:pt modelId="{A21E7868-DE78-47B8-ABD2-A80104BD1A0B}" type="pres">
      <dgm:prSet presAssocID="{3554285E-7A78-4510-999C-FFF5BB02C931}" presName="bigChev" presStyleLbl="node1" presStyleIdx="4" presStyleCnt="5"/>
      <dgm:spPr/>
      <dgm:t>
        <a:bodyPr/>
        <a:lstStyle/>
        <a:p>
          <a:endParaRPr lang="en-US"/>
        </a:p>
      </dgm:t>
    </dgm:pt>
    <dgm:pt modelId="{FD90E6F1-2A83-4392-87F4-4E789394E88A}" type="pres">
      <dgm:prSet presAssocID="{81CF4D56-A466-4A72-B2D5-94E9B8D81D46}" presName="parTrans" presStyleCnt="0"/>
      <dgm:spPr/>
    </dgm:pt>
    <dgm:pt modelId="{4B8D6A0B-B2D3-48AA-A9B8-D552AE83AED7}" type="pres">
      <dgm:prSet presAssocID="{DC0D2D1D-CF9B-4DCA-95B8-2A9A1047FA4C}" presName="node" presStyleLbl="alignAccFollow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21202-8BAE-4FC6-BC8B-7F7D8BD2FACF}" type="pres">
      <dgm:prSet presAssocID="{D34F7DDF-2CD8-460A-8CCA-13AC7E068805}" presName="sibTrans" presStyleCnt="0"/>
      <dgm:spPr/>
    </dgm:pt>
    <dgm:pt modelId="{9F39DE8B-E8D9-426D-9462-99E27B3DB469}" type="pres">
      <dgm:prSet presAssocID="{180EC983-E6B5-4354-9D1D-8A1BC5954B62}" presName="node" presStyleLbl="align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B38FD-9986-4AEF-A439-268D9053436E}" type="presOf" srcId="{759D4C9E-E3CA-442E-9583-5D6F1CC311D5}" destId="{11375AC3-EE56-4EFC-93B4-2788FA41A67C}" srcOrd="0" destOrd="0" presId="urn:microsoft.com/office/officeart/2005/8/layout/lProcess3"/>
    <dgm:cxn modelId="{91D2F515-7F4A-4ED4-86E4-E7D747BC8C3F}" type="presOf" srcId="{C6DCD880-91B9-4B1F-9388-923338A82F91}" destId="{FCFBAD34-4E1C-41EB-8678-80C6D70A5512}" srcOrd="0" destOrd="0" presId="urn:microsoft.com/office/officeart/2005/8/layout/lProcess3"/>
    <dgm:cxn modelId="{FB739CB9-F917-4E26-946C-ABA90724A38C}" type="presOf" srcId="{492D39B8-692B-40BF-A0E2-3259854E8995}" destId="{A408E1E1-3BBC-4FF9-88A5-BF188696D7A4}" srcOrd="0" destOrd="0" presId="urn:microsoft.com/office/officeart/2005/8/layout/lProcess3"/>
    <dgm:cxn modelId="{F121AC2E-98A9-4BCE-A352-85C52AB284E4}" srcId="{53DD742C-DBF7-4039-A215-F91E329C0368}" destId="{DFD83885-4D57-4E6E-928C-1AA2A69827C4}" srcOrd="3" destOrd="0" parTransId="{7768842B-3DA6-481C-AD35-63DDCC7F2246}" sibTransId="{491597BA-94FC-454A-AE24-E7DBDDFDB5CE}"/>
    <dgm:cxn modelId="{1DFDEEC3-3805-4FC7-99B7-2C172CB815D1}" type="presOf" srcId="{C6A3DC9D-7CD2-4293-959C-8E1923493CE9}" destId="{37B3C950-42EA-4418-A96A-CE5EEECB47B9}" srcOrd="0" destOrd="0" presId="urn:microsoft.com/office/officeart/2005/8/layout/lProcess3"/>
    <dgm:cxn modelId="{B7C42DD4-8FBB-4059-A303-81482F441880}" srcId="{A0C19E1E-63CD-4C2D-9302-6EB4FA2BF5E8}" destId="{3251A3C0-BC14-4F1E-9507-0AA3E5F7C9B9}" srcOrd="1" destOrd="0" parTransId="{BADA9765-032E-4530-9B9D-E3A7485F76AC}" sibTransId="{857505C8-225B-4BD9-A2FE-EFC644809CF4}"/>
    <dgm:cxn modelId="{30E619C5-4691-4FAF-827F-7F221951FB90}" srcId="{B6CA2F92-7618-4A78-B7EB-0FC1F8BF8404}" destId="{658D80D4-B132-4ED6-BB67-624AB63938F6}" srcOrd="2" destOrd="0" parTransId="{0D4D07AD-90D5-459C-B44F-3C52EB1CB351}" sibTransId="{E54CBFE2-92AD-4355-91AF-A1B9930710F9}"/>
    <dgm:cxn modelId="{4B41F253-FC98-49BE-811C-EC6152DC3089}" type="presOf" srcId="{DC0D2D1D-CF9B-4DCA-95B8-2A9A1047FA4C}" destId="{4B8D6A0B-B2D3-48AA-A9B8-D552AE83AED7}" srcOrd="0" destOrd="0" presId="urn:microsoft.com/office/officeart/2005/8/layout/lProcess3"/>
    <dgm:cxn modelId="{420D7EF6-D506-4BF2-A9B4-35E2F660210F}" type="presOf" srcId="{DFD83885-4D57-4E6E-928C-1AA2A69827C4}" destId="{F2B6EC0E-4188-4A8B-8971-B3CA6082E26E}" srcOrd="0" destOrd="0" presId="urn:microsoft.com/office/officeart/2005/8/layout/lProcess3"/>
    <dgm:cxn modelId="{4C6ADDBC-5035-4C6A-9D4B-401F2282E7B9}" srcId="{DFD83885-4D57-4E6E-928C-1AA2A69827C4}" destId="{492D39B8-692B-40BF-A0E2-3259854E8995}" srcOrd="2" destOrd="0" parTransId="{7E950121-5C90-456C-BE01-0441345E4621}" sibTransId="{95700AB1-0589-44FB-A514-993203565B1B}"/>
    <dgm:cxn modelId="{14888691-9229-48B5-B6A2-7B5D85D19948}" type="presOf" srcId="{53DD742C-DBF7-4039-A215-F91E329C0368}" destId="{E2F098DB-E77F-42FD-8A59-7F05B5762213}" srcOrd="0" destOrd="0" presId="urn:microsoft.com/office/officeart/2005/8/layout/lProcess3"/>
    <dgm:cxn modelId="{B720E7C4-1297-49CB-8A4B-85E2DBB41EE8}" type="presOf" srcId="{3554285E-7A78-4510-999C-FFF5BB02C931}" destId="{A21E7868-DE78-47B8-ABD2-A80104BD1A0B}" srcOrd="0" destOrd="0" presId="urn:microsoft.com/office/officeart/2005/8/layout/lProcess3"/>
    <dgm:cxn modelId="{693F619B-C9BA-497A-8610-E23697B6D438}" type="presOf" srcId="{66F8D359-309A-46B2-A3FA-C4904DF8FF31}" destId="{236AC6DC-E857-451B-97BC-B4B73723453E}" srcOrd="0" destOrd="0" presId="urn:microsoft.com/office/officeart/2005/8/layout/lProcess3"/>
    <dgm:cxn modelId="{1CC83558-51C5-4198-99D3-78EEFF5226E3}" srcId="{9AD14A05-8AD8-4549-A4C2-AD9CEA8F5DA7}" destId="{0641A3B7-91C4-4BA3-9F45-33BC33D3D59C}" srcOrd="2" destOrd="0" parTransId="{174298DA-8A38-4A33-A70D-7A2AE7616826}" sibTransId="{103162F3-F615-4DDF-8545-87766F115141}"/>
    <dgm:cxn modelId="{27364354-CDCB-4A86-BAB5-31B3EF53DEB4}" srcId="{9AD14A05-8AD8-4549-A4C2-AD9CEA8F5DA7}" destId="{3D0A5F33-291B-49F1-9D94-717141ECEBD5}" srcOrd="0" destOrd="0" parTransId="{9FC30765-148B-47AE-9B9A-9F42E7071E7E}" sibTransId="{CB6B7EDD-F24F-48AE-A01E-FB08241FE0A5}"/>
    <dgm:cxn modelId="{EDC0061C-61A3-4E1A-B7FF-2D63B9BE2F23}" srcId="{9AD14A05-8AD8-4549-A4C2-AD9CEA8F5DA7}" destId="{F16E0961-5DFC-4E60-ACDF-ED4B2F59BC83}" srcOrd="3" destOrd="0" parTransId="{78776AE7-DCD5-4D27-9F72-85252122EA92}" sibTransId="{4E567A2B-092D-489B-BCDF-9A923DE6177A}"/>
    <dgm:cxn modelId="{91169392-074E-4BFE-95D1-FE40092EF0E6}" srcId="{9AD14A05-8AD8-4549-A4C2-AD9CEA8F5DA7}" destId="{82E82E13-EBC8-4841-BCB1-790F1620DB8F}" srcOrd="1" destOrd="0" parTransId="{3F2E5C23-DEA1-411D-A9E6-E17F75B5B957}" sibTransId="{4F83B8E2-E6B7-4C15-A5CB-656D5EB94E4E}"/>
    <dgm:cxn modelId="{678EAE51-EA53-4EDB-BD90-C79747AB7394}" srcId="{53DD742C-DBF7-4039-A215-F91E329C0368}" destId="{9AD14A05-8AD8-4549-A4C2-AD9CEA8F5DA7}" srcOrd="1" destOrd="0" parTransId="{D75304E2-9889-44F4-A1BD-5EB62B139D93}" sibTransId="{AADF68C6-9A33-4598-8B10-13B4B526E75F}"/>
    <dgm:cxn modelId="{2CD97712-D12E-4336-854A-637F5C7F1C57}" srcId="{9AD14A05-8AD8-4549-A4C2-AD9CEA8F5DA7}" destId="{C6A3DC9D-7CD2-4293-959C-8E1923493CE9}" srcOrd="4" destOrd="0" parTransId="{080B3DC4-E37D-4FA8-BB08-B03E6CEBE5D4}" sibTransId="{65AF3580-D838-4A8F-ABE0-B98FD81673A0}"/>
    <dgm:cxn modelId="{F0FEBF26-9824-4AA1-B7BA-688DD1F69FCE}" srcId="{A0C19E1E-63CD-4C2D-9302-6EB4FA2BF5E8}" destId="{C6DCD880-91B9-4B1F-9388-923338A82F91}" srcOrd="0" destOrd="0" parTransId="{8A29FF30-1B39-40F3-B200-0DE3D9900DCA}" sibTransId="{5D1EB042-D13E-4BB0-86FD-7E38E3159605}"/>
    <dgm:cxn modelId="{809A9AA7-E259-4290-AB45-017331BE50CA}" type="presOf" srcId="{3D0A5F33-291B-49F1-9D94-717141ECEBD5}" destId="{4E5B5442-0EAF-4194-AE81-9AF32EB10158}" srcOrd="0" destOrd="0" presId="urn:microsoft.com/office/officeart/2005/8/layout/lProcess3"/>
    <dgm:cxn modelId="{2675E578-AC29-4802-BD57-B38CB6277B49}" type="presOf" srcId="{25F2FAC3-0899-4326-B3FA-F83FCEB3E362}" destId="{B759E18D-2D5C-4AAF-80CB-0B4E191F55C5}" srcOrd="0" destOrd="0" presId="urn:microsoft.com/office/officeart/2005/8/layout/lProcess3"/>
    <dgm:cxn modelId="{EB9DF2AA-25BE-4C75-A7F8-B804C483423B}" srcId="{A0C19E1E-63CD-4C2D-9302-6EB4FA2BF5E8}" destId="{75D2DC4D-EFD7-40F1-BCBF-9F526EF63ADB}" srcOrd="2" destOrd="0" parTransId="{785E2ABA-A07F-43B6-8411-FFE699080A2D}" sibTransId="{11D8FFA3-1B52-48C0-985D-1C7086741EDF}"/>
    <dgm:cxn modelId="{4ED2BF2C-DC5F-41E3-A206-8DB2EE5E2BE3}" type="presOf" srcId="{C9B0C5D5-AE77-45C3-B796-C42E5ADE4FBE}" destId="{27D781FF-1CEA-4ABD-9C42-F2AE216B5BE0}" srcOrd="0" destOrd="0" presId="urn:microsoft.com/office/officeart/2005/8/layout/lProcess3"/>
    <dgm:cxn modelId="{4AAA6059-4243-48D2-B9D3-C6DCEE0D75BE}" type="presOf" srcId="{F16E0961-5DFC-4E60-ACDF-ED4B2F59BC83}" destId="{ECE9BB51-5C67-492E-8B18-0D68662FF9B3}" srcOrd="0" destOrd="0" presId="urn:microsoft.com/office/officeart/2005/8/layout/lProcess3"/>
    <dgm:cxn modelId="{5B065E25-C274-46EB-AEAA-D063F29668D2}" srcId="{53DD742C-DBF7-4039-A215-F91E329C0368}" destId="{B6CA2F92-7618-4A78-B7EB-0FC1F8BF8404}" srcOrd="0" destOrd="0" parTransId="{9B9C9055-A69F-47AB-85BC-92ADD462653B}" sibTransId="{7A0C6813-11EB-4B91-952E-2A9941EA428D}"/>
    <dgm:cxn modelId="{402463CC-4B97-463C-89F0-74DDFAF45AF0}" type="presOf" srcId="{AFCF4DB6-282B-4528-91AF-3ABD791B5D5E}" destId="{7AFCF7CA-3491-4574-AA81-22734B748E13}" srcOrd="0" destOrd="0" presId="urn:microsoft.com/office/officeart/2005/8/layout/lProcess3"/>
    <dgm:cxn modelId="{D895D83D-57A6-479B-9FE8-698245169855}" type="presOf" srcId="{9AD14A05-8AD8-4549-A4C2-AD9CEA8F5DA7}" destId="{3F4898B8-8E2E-4103-A5E8-BBEEA0EB7E70}" srcOrd="0" destOrd="0" presId="urn:microsoft.com/office/officeart/2005/8/layout/lProcess3"/>
    <dgm:cxn modelId="{89A5819E-A953-4013-8399-2483D0291767}" srcId="{DFD83885-4D57-4E6E-928C-1AA2A69827C4}" destId="{759D4C9E-E3CA-442E-9583-5D6F1CC311D5}" srcOrd="3" destOrd="0" parTransId="{5B09A65A-27DF-4B5B-8635-EEE111498E23}" sibTransId="{E8CCB7AF-F953-42E8-9214-CB60441E7487}"/>
    <dgm:cxn modelId="{D78A1DBE-7936-4C81-AF83-A06249C01B97}" type="presOf" srcId="{3251A3C0-BC14-4F1E-9507-0AA3E5F7C9B9}" destId="{C9DD356E-3F2F-43B3-A83E-579DA9509C35}" srcOrd="0" destOrd="0" presId="urn:microsoft.com/office/officeart/2005/8/layout/lProcess3"/>
    <dgm:cxn modelId="{3B046EF1-B4D9-4567-A323-A0B17A88D5FF}" type="presOf" srcId="{050171D6-C3F4-40FC-917F-4C5E43772ED6}" destId="{57C9CD3E-FCF5-44A5-9A9D-8D97B99E9D6D}" srcOrd="0" destOrd="0" presId="urn:microsoft.com/office/officeart/2005/8/layout/lProcess3"/>
    <dgm:cxn modelId="{822119FB-FF70-416E-A1F5-55920552534D}" srcId="{53DD742C-DBF7-4039-A215-F91E329C0368}" destId="{A0C19E1E-63CD-4C2D-9302-6EB4FA2BF5E8}" srcOrd="2" destOrd="0" parTransId="{3B4FD600-B218-4968-BC0D-46FA8010164F}" sibTransId="{183A9E4A-2A22-4636-9468-0EEB4DF15089}"/>
    <dgm:cxn modelId="{856675A8-F3F9-4021-9FD7-495875861AF6}" type="presOf" srcId="{0641A3B7-91C4-4BA3-9F45-33BC33D3D59C}" destId="{5538E1F8-BD2C-49A6-9B40-43F91644AC2E}" srcOrd="0" destOrd="0" presId="urn:microsoft.com/office/officeart/2005/8/layout/lProcess3"/>
    <dgm:cxn modelId="{FFC11345-9A68-45FE-B1AD-F79B5F537A67}" srcId="{3554285E-7A78-4510-999C-FFF5BB02C931}" destId="{DC0D2D1D-CF9B-4DCA-95B8-2A9A1047FA4C}" srcOrd="0" destOrd="0" parTransId="{81CF4D56-A466-4A72-B2D5-94E9B8D81D46}" sibTransId="{D34F7DDF-2CD8-460A-8CCA-13AC7E068805}"/>
    <dgm:cxn modelId="{273C8BD8-0394-4968-AB57-1466C4DC3A94}" srcId="{A0C19E1E-63CD-4C2D-9302-6EB4FA2BF5E8}" destId="{AFCF4DB6-282B-4528-91AF-3ABD791B5D5E}" srcOrd="3" destOrd="0" parTransId="{C5313774-556C-4535-8058-63C950D287D6}" sibTransId="{44EB1250-B88C-4415-831D-A0467D3F78F2}"/>
    <dgm:cxn modelId="{D111C6C8-E33B-4125-9C5C-741F48202AB7}" srcId="{DFD83885-4D57-4E6E-928C-1AA2A69827C4}" destId="{25F2FAC3-0899-4326-B3FA-F83FCEB3E362}" srcOrd="0" destOrd="0" parTransId="{BA062D23-BB53-490C-BA65-1D591CDAC458}" sibTransId="{1A68C164-745A-47E9-B09B-06F4801FF8D9}"/>
    <dgm:cxn modelId="{E9E27BC9-9639-4493-A8D6-5A6B1F7C22E5}" type="presOf" srcId="{658D80D4-B132-4ED6-BB67-624AB63938F6}" destId="{6A058454-95DE-48EE-AECB-E253848BAAA5}" srcOrd="0" destOrd="0" presId="urn:microsoft.com/office/officeart/2005/8/layout/lProcess3"/>
    <dgm:cxn modelId="{3444396C-15C5-48E0-85F1-24A30BC60D04}" type="presOf" srcId="{A0C19E1E-63CD-4C2D-9302-6EB4FA2BF5E8}" destId="{E7C423A5-C5CB-4C95-BD9C-3E55A6B029EF}" srcOrd="0" destOrd="0" presId="urn:microsoft.com/office/officeart/2005/8/layout/lProcess3"/>
    <dgm:cxn modelId="{CB7AF2DD-6A70-4D81-999A-92B381C57CA5}" srcId="{53DD742C-DBF7-4039-A215-F91E329C0368}" destId="{3554285E-7A78-4510-999C-FFF5BB02C931}" srcOrd="4" destOrd="0" parTransId="{40D6E60F-7F89-427C-805D-CA2CA16683F7}" sibTransId="{F5D3B49D-8D56-42EC-B608-257072194C1D}"/>
    <dgm:cxn modelId="{E94F4827-78FD-401F-8E13-5FB9E00F0E9E}" type="presOf" srcId="{180EC983-E6B5-4354-9D1D-8A1BC5954B62}" destId="{9F39DE8B-E8D9-426D-9462-99E27B3DB469}" srcOrd="0" destOrd="0" presId="urn:microsoft.com/office/officeart/2005/8/layout/lProcess3"/>
    <dgm:cxn modelId="{34D0E535-B1DF-4F12-8242-665964D46796}" type="presOf" srcId="{B6CA2F92-7618-4A78-B7EB-0FC1F8BF8404}" destId="{A2A67CEB-011F-46BA-8E54-2EBBDD9BCBC8}" srcOrd="0" destOrd="0" presId="urn:microsoft.com/office/officeart/2005/8/layout/lProcess3"/>
    <dgm:cxn modelId="{FF8BF3DE-9A30-4BC8-8AA6-CB7257FDBCEF}" type="presOf" srcId="{82E82E13-EBC8-4841-BCB1-790F1620DB8F}" destId="{6AD64ED3-4137-481C-AF22-420AEEC98F83}" srcOrd="0" destOrd="0" presId="urn:microsoft.com/office/officeart/2005/8/layout/lProcess3"/>
    <dgm:cxn modelId="{5E45A779-3DC0-4A50-92B2-6ECF4A66261F}" srcId="{B6CA2F92-7618-4A78-B7EB-0FC1F8BF8404}" destId="{66F8D359-309A-46B2-A3FA-C4904DF8FF31}" srcOrd="1" destOrd="0" parTransId="{10073D70-CF8B-4E11-9D8B-0A21250F3F6B}" sibTransId="{97553984-223F-4A84-BB2C-F88BE73DDB0B}"/>
    <dgm:cxn modelId="{90292F21-4E72-466F-8007-1F05BC1A834C}" srcId="{B6CA2F92-7618-4A78-B7EB-0FC1F8BF8404}" destId="{050171D6-C3F4-40FC-917F-4C5E43772ED6}" srcOrd="0" destOrd="0" parTransId="{0E96EA7D-4DAA-42E1-BE4F-964C06DA55FA}" sibTransId="{28C70F3F-B1CF-41AA-9E6E-8072BC466975}"/>
    <dgm:cxn modelId="{6D113CF8-1049-42A2-9C52-8B9E9C1A3DCD}" srcId="{DFD83885-4D57-4E6E-928C-1AA2A69827C4}" destId="{C9B0C5D5-AE77-45C3-B796-C42E5ADE4FBE}" srcOrd="1" destOrd="0" parTransId="{D2B80695-8714-4A20-9AAB-8DD0D0B82AC1}" sibTransId="{5F958776-1DB7-4D61-8493-FC275ED4F242}"/>
    <dgm:cxn modelId="{4ECFB5F3-8152-48C5-860C-4977D0844AAF}" type="presOf" srcId="{75D2DC4D-EFD7-40F1-BCBF-9F526EF63ADB}" destId="{47459C5F-658B-407F-9DEE-4ABE917DE57A}" srcOrd="0" destOrd="0" presId="urn:microsoft.com/office/officeart/2005/8/layout/lProcess3"/>
    <dgm:cxn modelId="{A149639B-C472-4B99-9587-AF09A6BBE836}" srcId="{3554285E-7A78-4510-999C-FFF5BB02C931}" destId="{180EC983-E6B5-4354-9D1D-8A1BC5954B62}" srcOrd="1" destOrd="0" parTransId="{2E99E5CD-8187-418B-9F6A-59C58F72F91E}" sibTransId="{69FA3279-C52F-4B5F-87C4-126285A28366}"/>
    <dgm:cxn modelId="{7E25F6E3-265E-4473-A790-F236D4B5B7AE}" type="presParOf" srcId="{E2F098DB-E77F-42FD-8A59-7F05B5762213}" destId="{7641F706-210B-4029-A442-0BA220CB0DCE}" srcOrd="0" destOrd="0" presId="urn:microsoft.com/office/officeart/2005/8/layout/lProcess3"/>
    <dgm:cxn modelId="{1C9C3153-4BE2-45BC-8279-C98A0E09F51F}" type="presParOf" srcId="{7641F706-210B-4029-A442-0BA220CB0DCE}" destId="{A2A67CEB-011F-46BA-8E54-2EBBDD9BCBC8}" srcOrd="0" destOrd="0" presId="urn:microsoft.com/office/officeart/2005/8/layout/lProcess3"/>
    <dgm:cxn modelId="{66EA8BA0-70CF-4CB5-BA97-4846AC1F347C}" type="presParOf" srcId="{7641F706-210B-4029-A442-0BA220CB0DCE}" destId="{FEA118A9-9A67-427E-A111-4D64B33B151A}" srcOrd="1" destOrd="0" presId="urn:microsoft.com/office/officeart/2005/8/layout/lProcess3"/>
    <dgm:cxn modelId="{E9EACD14-B627-4FE3-8CD6-4F5126088E10}" type="presParOf" srcId="{7641F706-210B-4029-A442-0BA220CB0DCE}" destId="{57C9CD3E-FCF5-44A5-9A9D-8D97B99E9D6D}" srcOrd="2" destOrd="0" presId="urn:microsoft.com/office/officeart/2005/8/layout/lProcess3"/>
    <dgm:cxn modelId="{6AA5E4C6-7460-4F16-9F94-8702988A8880}" type="presParOf" srcId="{7641F706-210B-4029-A442-0BA220CB0DCE}" destId="{4DE3BA99-529D-4A47-B8E8-A521F2227792}" srcOrd="3" destOrd="0" presId="urn:microsoft.com/office/officeart/2005/8/layout/lProcess3"/>
    <dgm:cxn modelId="{91EC8157-ACD4-4E7B-AA4E-ECE617C19062}" type="presParOf" srcId="{7641F706-210B-4029-A442-0BA220CB0DCE}" destId="{236AC6DC-E857-451B-97BC-B4B73723453E}" srcOrd="4" destOrd="0" presId="urn:microsoft.com/office/officeart/2005/8/layout/lProcess3"/>
    <dgm:cxn modelId="{049BBE07-5326-4B04-82F2-F2D7F66A4754}" type="presParOf" srcId="{7641F706-210B-4029-A442-0BA220CB0DCE}" destId="{102076A8-C98B-44DF-8713-CE11597FC5C9}" srcOrd="5" destOrd="0" presId="urn:microsoft.com/office/officeart/2005/8/layout/lProcess3"/>
    <dgm:cxn modelId="{F4A246D5-1D18-42B3-84DC-342B360FD9F4}" type="presParOf" srcId="{7641F706-210B-4029-A442-0BA220CB0DCE}" destId="{6A058454-95DE-48EE-AECB-E253848BAAA5}" srcOrd="6" destOrd="0" presId="urn:microsoft.com/office/officeart/2005/8/layout/lProcess3"/>
    <dgm:cxn modelId="{F018EE49-297E-492A-A972-110873CD58AB}" type="presParOf" srcId="{E2F098DB-E77F-42FD-8A59-7F05B5762213}" destId="{5DB8B5B8-DB9F-4744-BA02-BF52A4A2D29F}" srcOrd="1" destOrd="0" presId="urn:microsoft.com/office/officeart/2005/8/layout/lProcess3"/>
    <dgm:cxn modelId="{FC8882F6-2774-4FB1-90C3-5E402C190127}" type="presParOf" srcId="{E2F098DB-E77F-42FD-8A59-7F05B5762213}" destId="{3FA6B50F-33F4-434C-AFA8-BEECF2694FE6}" srcOrd="2" destOrd="0" presId="urn:microsoft.com/office/officeart/2005/8/layout/lProcess3"/>
    <dgm:cxn modelId="{FB14C605-9F3F-4969-8A87-0E474A7E875A}" type="presParOf" srcId="{3FA6B50F-33F4-434C-AFA8-BEECF2694FE6}" destId="{3F4898B8-8E2E-4103-A5E8-BBEEA0EB7E70}" srcOrd="0" destOrd="0" presId="urn:microsoft.com/office/officeart/2005/8/layout/lProcess3"/>
    <dgm:cxn modelId="{8800CC29-CDF6-487E-9AFA-56FB8CCF8C1D}" type="presParOf" srcId="{3FA6B50F-33F4-434C-AFA8-BEECF2694FE6}" destId="{E2A92260-9213-4FA9-8FB4-E07B7D6FBF7F}" srcOrd="1" destOrd="0" presId="urn:microsoft.com/office/officeart/2005/8/layout/lProcess3"/>
    <dgm:cxn modelId="{5B33A308-B57E-4B8B-9800-0C77B379BD36}" type="presParOf" srcId="{3FA6B50F-33F4-434C-AFA8-BEECF2694FE6}" destId="{4E5B5442-0EAF-4194-AE81-9AF32EB10158}" srcOrd="2" destOrd="0" presId="urn:microsoft.com/office/officeart/2005/8/layout/lProcess3"/>
    <dgm:cxn modelId="{D5D9E433-AB7B-401E-9092-1259D9EE92C8}" type="presParOf" srcId="{3FA6B50F-33F4-434C-AFA8-BEECF2694FE6}" destId="{6D15CD6B-EE8E-4DF7-A7E2-BADA056B6BA5}" srcOrd="3" destOrd="0" presId="urn:microsoft.com/office/officeart/2005/8/layout/lProcess3"/>
    <dgm:cxn modelId="{B7F8007D-CA9A-4245-94F3-E1DFACB3C9CF}" type="presParOf" srcId="{3FA6B50F-33F4-434C-AFA8-BEECF2694FE6}" destId="{6AD64ED3-4137-481C-AF22-420AEEC98F83}" srcOrd="4" destOrd="0" presId="urn:microsoft.com/office/officeart/2005/8/layout/lProcess3"/>
    <dgm:cxn modelId="{BB68060B-FFB0-4CAE-879A-CEE955910FE2}" type="presParOf" srcId="{3FA6B50F-33F4-434C-AFA8-BEECF2694FE6}" destId="{3D4C72AE-1EDA-4440-B20B-1A81611287CC}" srcOrd="5" destOrd="0" presId="urn:microsoft.com/office/officeart/2005/8/layout/lProcess3"/>
    <dgm:cxn modelId="{C951FBAD-C523-4A48-836B-C09922E2E2C3}" type="presParOf" srcId="{3FA6B50F-33F4-434C-AFA8-BEECF2694FE6}" destId="{5538E1F8-BD2C-49A6-9B40-43F91644AC2E}" srcOrd="6" destOrd="0" presId="urn:microsoft.com/office/officeart/2005/8/layout/lProcess3"/>
    <dgm:cxn modelId="{2DC730CD-4863-4605-AE1C-FFA43F7D848F}" type="presParOf" srcId="{3FA6B50F-33F4-434C-AFA8-BEECF2694FE6}" destId="{E8D2D237-D036-4F18-9F57-8DA1BFC2AD76}" srcOrd="7" destOrd="0" presId="urn:microsoft.com/office/officeart/2005/8/layout/lProcess3"/>
    <dgm:cxn modelId="{ABA6E74D-98DB-475D-906B-36E9E029EEBB}" type="presParOf" srcId="{3FA6B50F-33F4-434C-AFA8-BEECF2694FE6}" destId="{ECE9BB51-5C67-492E-8B18-0D68662FF9B3}" srcOrd="8" destOrd="0" presId="urn:microsoft.com/office/officeart/2005/8/layout/lProcess3"/>
    <dgm:cxn modelId="{675E72E5-03F8-4302-B300-5F90A765EE28}" type="presParOf" srcId="{3FA6B50F-33F4-434C-AFA8-BEECF2694FE6}" destId="{65ED539B-B18D-413F-9AD6-D41F0597A71F}" srcOrd="9" destOrd="0" presId="urn:microsoft.com/office/officeart/2005/8/layout/lProcess3"/>
    <dgm:cxn modelId="{3D83FC70-6A07-454A-BD33-3AF261B9E628}" type="presParOf" srcId="{3FA6B50F-33F4-434C-AFA8-BEECF2694FE6}" destId="{37B3C950-42EA-4418-A96A-CE5EEECB47B9}" srcOrd="10" destOrd="0" presId="urn:microsoft.com/office/officeart/2005/8/layout/lProcess3"/>
    <dgm:cxn modelId="{6E671A6A-9C2E-44DF-A163-106369C919E4}" type="presParOf" srcId="{E2F098DB-E77F-42FD-8A59-7F05B5762213}" destId="{AE56E34F-E317-4797-A3B9-A5EED5AD62D7}" srcOrd="3" destOrd="0" presId="urn:microsoft.com/office/officeart/2005/8/layout/lProcess3"/>
    <dgm:cxn modelId="{85F10C54-722F-44FB-A147-C0BD6B597E3B}" type="presParOf" srcId="{E2F098DB-E77F-42FD-8A59-7F05B5762213}" destId="{7FF8A933-62FD-4F17-94B1-D186A06FE094}" srcOrd="4" destOrd="0" presId="urn:microsoft.com/office/officeart/2005/8/layout/lProcess3"/>
    <dgm:cxn modelId="{CD2C807D-06C2-41DC-99B7-AB64A8884BFB}" type="presParOf" srcId="{7FF8A933-62FD-4F17-94B1-D186A06FE094}" destId="{E7C423A5-C5CB-4C95-BD9C-3E55A6B029EF}" srcOrd="0" destOrd="0" presId="urn:microsoft.com/office/officeart/2005/8/layout/lProcess3"/>
    <dgm:cxn modelId="{B7112B30-536B-403E-934B-0A29A8280D61}" type="presParOf" srcId="{7FF8A933-62FD-4F17-94B1-D186A06FE094}" destId="{153C1C85-BC15-4470-AC70-B82669A7CB68}" srcOrd="1" destOrd="0" presId="urn:microsoft.com/office/officeart/2005/8/layout/lProcess3"/>
    <dgm:cxn modelId="{C4D9B1A3-9D22-4036-A1E6-C2070BED0FB9}" type="presParOf" srcId="{7FF8A933-62FD-4F17-94B1-D186A06FE094}" destId="{FCFBAD34-4E1C-41EB-8678-80C6D70A5512}" srcOrd="2" destOrd="0" presId="urn:microsoft.com/office/officeart/2005/8/layout/lProcess3"/>
    <dgm:cxn modelId="{65BCF397-7DDB-4AAD-84A3-6D3A9E45100E}" type="presParOf" srcId="{7FF8A933-62FD-4F17-94B1-D186A06FE094}" destId="{9319569D-013D-409F-A7EE-BB11C2E9BD57}" srcOrd="3" destOrd="0" presId="urn:microsoft.com/office/officeart/2005/8/layout/lProcess3"/>
    <dgm:cxn modelId="{DD711937-750A-46A1-9469-6D2A81582947}" type="presParOf" srcId="{7FF8A933-62FD-4F17-94B1-D186A06FE094}" destId="{C9DD356E-3F2F-43B3-A83E-579DA9509C35}" srcOrd="4" destOrd="0" presId="urn:microsoft.com/office/officeart/2005/8/layout/lProcess3"/>
    <dgm:cxn modelId="{2FF102E2-254A-4830-BC0B-99A75FFE8153}" type="presParOf" srcId="{7FF8A933-62FD-4F17-94B1-D186A06FE094}" destId="{68054454-DC22-4E4B-847C-70BD8F7E366D}" srcOrd="5" destOrd="0" presId="urn:microsoft.com/office/officeart/2005/8/layout/lProcess3"/>
    <dgm:cxn modelId="{5FB84C07-C5B0-432B-B493-1F503FDE0F40}" type="presParOf" srcId="{7FF8A933-62FD-4F17-94B1-D186A06FE094}" destId="{47459C5F-658B-407F-9DEE-4ABE917DE57A}" srcOrd="6" destOrd="0" presId="urn:microsoft.com/office/officeart/2005/8/layout/lProcess3"/>
    <dgm:cxn modelId="{C90E6324-5E77-4988-80B8-59EF4ABF6137}" type="presParOf" srcId="{7FF8A933-62FD-4F17-94B1-D186A06FE094}" destId="{8246A4C7-DE14-4F86-BD7A-EA6D45F1442D}" srcOrd="7" destOrd="0" presId="urn:microsoft.com/office/officeart/2005/8/layout/lProcess3"/>
    <dgm:cxn modelId="{65BA8B99-535D-44EB-A4C6-4FC4F8C3C04D}" type="presParOf" srcId="{7FF8A933-62FD-4F17-94B1-D186A06FE094}" destId="{7AFCF7CA-3491-4574-AA81-22734B748E13}" srcOrd="8" destOrd="0" presId="urn:microsoft.com/office/officeart/2005/8/layout/lProcess3"/>
    <dgm:cxn modelId="{0D3D948B-7693-4FB2-BBB8-3168A81AF9A5}" type="presParOf" srcId="{E2F098DB-E77F-42FD-8A59-7F05B5762213}" destId="{36DF3A54-F254-4CA1-B4AC-544049849B93}" srcOrd="5" destOrd="0" presId="urn:microsoft.com/office/officeart/2005/8/layout/lProcess3"/>
    <dgm:cxn modelId="{4E3D2259-34F7-4C1B-AC38-3AEB9DE14D64}" type="presParOf" srcId="{E2F098DB-E77F-42FD-8A59-7F05B5762213}" destId="{DCA02745-A3B0-4F29-A8F5-82B7AE54F83B}" srcOrd="6" destOrd="0" presId="urn:microsoft.com/office/officeart/2005/8/layout/lProcess3"/>
    <dgm:cxn modelId="{1F78EF33-9A49-4583-B90F-5D9A9373B07F}" type="presParOf" srcId="{DCA02745-A3B0-4F29-A8F5-82B7AE54F83B}" destId="{F2B6EC0E-4188-4A8B-8971-B3CA6082E26E}" srcOrd="0" destOrd="0" presId="urn:microsoft.com/office/officeart/2005/8/layout/lProcess3"/>
    <dgm:cxn modelId="{3202D55A-4D7A-43ED-AF3C-7AC0F7F43259}" type="presParOf" srcId="{DCA02745-A3B0-4F29-A8F5-82B7AE54F83B}" destId="{B1D93B25-84DD-4BFE-9083-694DDA80CCC0}" srcOrd="1" destOrd="0" presId="urn:microsoft.com/office/officeart/2005/8/layout/lProcess3"/>
    <dgm:cxn modelId="{015CFD9E-C572-440E-9EB6-0337EC7BF26C}" type="presParOf" srcId="{DCA02745-A3B0-4F29-A8F5-82B7AE54F83B}" destId="{B759E18D-2D5C-4AAF-80CB-0B4E191F55C5}" srcOrd="2" destOrd="0" presId="urn:microsoft.com/office/officeart/2005/8/layout/lProcess3"/>
    <dgm:cxn modelId="{2434179D-1124-4805-9758-56DC5F2C672F}" type="presParOf" srcId="{DCA02745-A3B0-4F29-A8F5-82B7AE54F83B}" destId="{8D557D37-3966-43B3-BC30-B306CE5557ED}" srcOrd="3" destOrd="0" presId="urn:microsoft.com/office/officeart/2005/8/layout/lProcess3"/>
    <dgm:cxn modelId="{69362914-3F4C-44D4-9ACB-6F874A8ABFF9}" type="presParOf" srcId="{DCA02745-A3B0-4F29-A8F5-82B7AE54F83B}" destId="{27D781FF-1CEA-4ABD-9C42-F2AE216B5BE0}" srcOrd="4" destOrd="0" presId="urn:microsoft.com/office/officeart/2005/8/layout/lProcess3"/>
    <dgm:cxn modelId="{43A6654C-6510-4644-AEFD-DFF7F92682F1}" type="presParOf" srcId="{DCA02745-A3B0-4F29-A8F5-82B7AE54F83B}" destId="{5FDF82E6-726B-4A4E-AAFD-A0F528624253}" srcOrd="5" destOrd="0" presId="urn:microsoft.com/office/officeart/2005/8/layout/lProcess3"/>
    <dgm:cxn modelId="{9B384AF9-2F8E-45A5-B0AF-65D66AB43099}" type="presParOf" srcId="{DCA02745-A3B0-4F29-A8F5-82B7AE54F83B}" destId="{A408E1E1-3BBC-4FF9-88A5-BF188696D7A4}" srcOrd="6" destOrd="0" presId="urn:microsoft.com/office/officeart/2005/8/layout/lProcess3"/>
    <dgm:cxn modelId="{CB46CE29-B93A-4E7F-AB3B-72CC60B2FB5D}" type="presParOf" srcId="{DCA02745-A3B0-4F29-A8F5-82B7AE54F83B}" destId="{AC211F68-2A64-40ED-89F3-D204D5B99EE0}" srcOrd="7" destOrd="0" presId="urn:microsoft.com/office/officeart/2005/8/layout/lProcess3"/>
    <dgm:cxn modelId="{BBF5C633-2993-4FBC-A06A-62CD206B47C9}" type="presParOf" srcId="{DCA02745-A3B0-4F29-A8F5-82B7AE54F83B}" destId="{11375AC3-EE56-4EFC-93B4-2788FA41A67C}" srcOrd="8" destOrd="0" presId="urn:microsoft.com/office/officeart/2005/8/layout/lProcess3"/>
    <dgm:cxn modelId="{C564FBDE-DE83-4DA9-9A30-33E11603CCA0}" type="presParOf" srcId="{E2F098DB-E77F-42FD-8A59-7F05B5762213}" destId="{BB87E693-4388-4F0B-A27D-B39157D91943}" srcOrd="7" destOrd="0" presId="urn:microsoft.com/office/officeart/2005/8/layout/lProcess3"/>
    <dgm:cxn modelId="{9F683AD9-AF3F-4CCB-B127-4CC0EC537A1D}" type="presParOf" srcId="{E2F098DB-E77F-42FD-8A59-7F05B5762213}" destId="{A3940754-A229-4640-9F15-C790100A11FD}" srcOrd="8" destOrd="0" presId="urn:microsoft.com/office/officeart/2005/8/layout/lProcess3"/>
    <dgm:cxn modelId="{88CC64DC-FF56-493E-8DFC-C05C82744AC4}" type="presParOf" srcId="{A3940754-A229-4640-9F15-C790100A11FD}" destId="{A21E7868-DE78-47B8-ABD2-A80104BD1A0B}" srcOrd="0" destOrd="0" presId="urn:microsoft.com/office/officeart/2005/8/layout/lProcess3"/>
    <dgm:cxn modelId="{D3E2BE3B-CD57-4352-9481-3CB101A7F2FA}" type="presParOf" srcId="{A3940754-A229-4640-9F15-C790100A11FD}" destId="{FD90E6F1-2A83-4392-87F4-4E789394E88A}" srcOrd="1" destOrd="0" presId="urn:microsoft.com/office/officeart/2005/8/layout/lProcess3"/>
    <dgm:cxn modelId="{B09A42C8-2C16-4444-B05D-04995179208F}" type="presParOf" srcId="{A3940754-A229-4640-9F15-C790100A11FD}" destId="{4B8D6A0B-B2D3-48AA-A9B8-D552AE83AED7}" srcOrd="2" destOrd="0" presId="urn:microsoft.com/office/officeart/2005/8/layout/lProcess3"/>
    <dgm:cxn modelId="{A91B4655-6CEB-4708-8270-F251F79FCB05}" type="presParOf" srcId="{A3940754-A229-4640-9F15-C790100A11FD}" destId="{F6921202-8BAE-4FC6-BC8B-7F7D8BD2FACF}" srcOrd="3" destOrd="0" presId="urn:microsoft.com/office/officeart/2005/8/layout/lProcess3"/>
    <dgm:cxn modelId="{8B386EC3-F77A-46E2-9412-5D51C7FE58BD}" type="presParOf" srcId="{A3940754-A229-4640-9F15-C790100A11FD}" destId="{9F39DE8B-E8D9-426D-9462-99E27B3DB46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8B3288-3319-4E4C-82D2-9A7AD5927C7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</dgm:pt>
    <dgm:pt modelId="{2FD6447A-399C-4AC3-8315-8C387B1B2CBC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+mj-cs"/>
            </a:rPr>
            <a:t>انسان  با انسان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j-cs"/>
            </a:rPr>
            <a:t>Human to Human C.</a:t>
          </a:r>
        </a:p>
      </dgm:t>
    </dgm:pt>
    <dgm:pt modelId="{CD36F186-92D8-41DE-A163-59C842E76EAF}" type="parTrans" cxnId="{B8E9A55F-F766-4202-B8EF-6E85C7F38AEE}">
      <dgm:prSet/>
      <dgm:spPr/>
      <dgm:t>
        <a:bodyPr/>
        <a:lstStyle/>
        <a:p>
          <a:endParaRPr lang="en-US"/>
        </a:p>
      </dgm:t>
    </dgm:pt>
    <dgm:pt modelId="{40392E28-D80D-425C-8037-98A7A697F201}" type="sibTrans" cxnId="{B8E9A55F-F766-4202-B8EF-6E85C7F38AEE}">
      <dgm:prSet/>
      <dgm:spPr/>
      <dgm:t>
        <a:bodyPr/>
        <a:lstStyle/>
        <a:p>
          <a:endParaRPr lang="en-US"/>
        </a:p>
      </dgm:t>
    </dgm:pt>
    <dgm:pt modelId="{7A449499-C949-4BD6-B8EA-914008C7354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فرد با فرد( بين فردي)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Self to Self C. </a:t>
          </a:r>
        </a:p>
      </dgm:t>
    </dgm:pt>
    <dgm:pt modelId="{84587B36-A8B7-4119-ACFA-22F6692BE6CA}" type="parTrans" cxnId="{25ED0241-165E-4DF9-BB2A-CD69968F304B}">
      <dgm:prSet/>
      <dgm:spPr/>
      <dgm:t>
        <a:bodyPr/>
        <a:lstStyle/>
        <a:p>
          <a:endParaRPr lang="en-US"/>
        </a:p>
      </dgm:t>
    </dgm:pt>
    <dgm:pt modelId="{2788E9E1-93BB-451A-A699-ADC783A8D6F2}" type="sibTrans" cxnId="{25ED0241-165E-4DF9-BB2A-CD69968F304B}">
      <dgm:prSet/>
      <dgm:spPr/>
      <dgm:t>
        <a:bodyPr/>
        <a:lstStyle/>
        <a:p>
          <a:endParaRPr lang="en-US"/>
        </a:p>
      </dgm:t>
    </dgm:pt>
    <dgm:pt modelId="{3A9A194D-C3AB-4B67-BCC1-A994097FEC86}" type="asst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غير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Non-verbal C.</a:t>
          </a:r>
        </a:p>
      </dgm:t>
    </dgm:pt>
    <dgm:pt modelId="{C01C7DD5-A318-4847-9250-927718895D5F}" type="parTrans" cxnId="{BD57D0E8-4321-418A-A74E-C8DF1822AD6F}">
      <dgm:prSet/>
      <dgm:spPr/>
      <dgm:t>
        <a:bodyPr/>
        <a:lstStyle/>
        <a:p>
          <a:endParaRPr lang="en-US"/>
        </a:p>
      </dgm:t>
    </dgm:pt>
    <dgm:pt modelId="{AA000263-E989-4026-A20E-AC76992B3572}" type="sibTrans" cxnId="{BD57D0E8-4321-418A-A74E-C8DF1822AD6F}">
      <dgm:prSet/>
      <dgm:spPr/>
      <dgm:t>
        <a:bodyPr/>
        <a:lstStyle/>
        <a:p>
          <a:endParaRPr lang="en-US"/>
        </a:p>
      </dgm:t>
    </dgm:pt>
    <dgm:pt modelId="{B2371C10-D946-4437-A14B-4B403062EDC8}" type="asst">
      <dgm:prSet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Verbal C.</a:t>
          </a:r>
        </a:p>
      </dgm:t>
    </dgm:pt>
    <dgm:pt modelId="{B1FF8F02-17A7-4054-B17E-E819B4239A77}" type="parTrans" cxnId="{7503C552-AB03-4E9D-A0BD-E0B549FDF3C3}">
      <dgm:prSet/>
      <dgm:spPr/>
      <dgm:t>
        <a:bodyPr/>
        <a:lstStyle/>
        <a:p>
          <a:endParaRPr lang="en-US"/>
        </a:p>
      </dgm:t>
    </dgm:pt>
    <dgm:pt modelId="{596C38FE-5F79-4557-9ED5-320DE21DA421}" type="sibTrans" cxnId="{7503C552-AB03-4E9D-A0BD-E0B549FDF3C3}">
      <dgm:prSet/>
      <dgm:spPr/>
      <dgm:t>
        <a:bodyPr/>
        <a:lstStyle/>
        <a:p>
          <a:endParaRPr lang="en-US"/>
        </a:p>
      </dgm:t>
    </dgm:pt>
    <dgm:pt modelId="{CD89AB96-74AF-4BBB-A3DC-AFC58D8E4E3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ارتباطات گروهي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Group  </a:t>
          </a:r>
          <a:r>
            <a:rPr kumimoji="0" lang="fa-IR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َ</a:t>
          </a: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C.</a:t>
          </a:r>
        </a:p>
      </dgm:t>
    </dgm:pt>
    <dgm:pt modelId="{8E7D8932-C011-4E4A-B58C-23684184A840}" type="parTrans" cxnId="{400D7510-96E1-4D91-87FD-98ABDE2C210E}">
      <dgm:prSet/>
      <dgm:spPr/>
      <dgm:t>
        <a:bodyPr/>
        <a:lstStyle/>
        <a:p>
          <a:endParaRPr lang="en-US"/>
        </a:p>
      </dgm:t>
    </dgm:pt>
    <dgm:pt modelId="{B6726244-D5E0-4BE0-8DDD-4789B7945258}" type="sibTrans" cxnId="{400D7510-96E1-4D91-87FD-98ABDE2C210E}">
      <dgm:prSet/>
      <dgm:spPr/>
      <dgm:t>
        <a:bodyPr/>
        <a:lstStyle/>
        <a:p>
          <a:endParaRPr lang="en-US"/>
        </a:p>
      </dgm:t>
    </dgm:pt>
    <dgm:pt modelId="{1F2DB551-B2CC-4BCF-B5BD-75C0F15EFBAE}" type="asst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غير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Non-verbal C.</a:t>
          </a:r>
        </a:p>
      </dgm:t>
    </dgm:pt>
    <dgm:pt modelId="{88140750-0CD0-45EB-B6A1-F00E6F364C5A}" type="parTrans" cxnId="{F9408E04-BC30-4312-8336-63C95FA9786F}">
      <dgm:prSet/>
      <dgm:spPr/>
      <dgm:t>
        <a:bodyPr/>
        <a:lstStyle/>
        <a:p>
          <a:endParaRPr lang="en-US"/>
        </a:p>
      </dgm:t>
    </dgm:pt>
    <dgm:pt modelId="{10F12FA0-4E38-464D-B6E6-539BA91C0E33}" type="sibTrans" cxnId="{F9408E04-BC30-4312-8336-63C95FA9786F}">
      <dgm:prSet/>
      <dgm:spPr/>
      <dgm:t>
        <a:bodyPr/>
        <a:lstStyle/>
        <a:p>
          <a:endParaRPr lang="en-US"/>
        </a:p>
      </dgm:t>
    </dgm:pt>
    <dgm:pt modelId="{195EC15F-4532-4779-9241-0E07E991F187}" type="asst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Verbal C.</a:t>
          </a:r>
        </a:p>
      </dgm:t>
    </dgm:pt>
    <dgm:pt modelId="{70B0D456-31FE-441D-9F9E-1B590B39A114}" type="parTrans" cxnId="{DEA25A07-551F-46D7-AC7F-0753400FC40C}">
      <dgm:prSet/>
      <dgm:spPr/>
      <dgm:t>
        <a:bodyPr/>
        <a:lstStyle/>
        <a:p>
          <a:endParaRPr lang="en-US"/>
        </a:p>
      </dgm:t>
    </dgm:pt>
    <dgm:pt modelId="{A2E5930A-A702-4B48-8A22-22E8CA864F24}" type="sibTrans" cxnId="{DEA25A07-551F-46D7-AC7F-0753400FC40C}">
      <dgm:prSet/>
      <dgm:spPr/>
      <dgm:t>
        <a:bodyPr/>
        <a:lstStyle/>
        <a:p>
          <a:endParaRPr lang="en-US"/>
        </a:p>
      </dgm:t>
    </dgm:pt>
    <dgm:pt modelId="{2A7F9188-A1BE-41AC-B924-95FC9A77A7D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ارتباط جمعي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  Mass C.</a:t>
          </a:r>
        </a:p>
      </dgm:t>
    </dgm:pt>
    <dgm:pt modelId="{B61A4DE2-D154-4B5F-BCA6-A09B9EFE1FC2}" type="parTrans" cxnId="{EBF53297-1AB6-4871-9F19-00CFE11FE8B8}">
      <dgm:prSet/>
      <dgm:spPr/>
      <dgm:t>
        <a:bodyPr/>
        <a:lstStyle/>
        <a:p>
          <a:endParaRPr lang="en-US"/>
        </a:p>
      </dgm:t>
    </dgm:pt>
    <dgm:pt modelId="{31760ADF-6F73-4E27-A5E5-69E708953DF4}" type="sibTrans" cxnId="{EBF53297-1AB6-4871-9F19-00CFE11FE8B8}">
      <dgm:prSet/>
      <dgm:spPr/>
      <dgm:t>
        <a:bodyPr/>
        <a:lstStyle/>
        <a:p>
          <a:endParaRPr lang="en-US"/>
        </a:p>
      </dgm:t>
    </dgm:pt>
    <dgm:pt modelId="{4EB5B618-4EB0-4C6E-8BCF-14376D5AC4F3}" type="asst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غير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Non-verbal C.</a:t>
          </a:r>
        </a:p>
      </dgm:t>
    </dgm:pt>
    <dgm:pt modelId="{B8826D0A-09B0-405D-A3B8-1EEDD0AAA5D4}" type="parTrans" cxnId="{E9277330-F462-4C49-9DF0-EDF51B736314}">
      <dgm:prSet/>
      <dgm:spPr/>
      <dgm:t>
        <a:bodyPr/>
        <a:lstStyle/>
        <a:p>
          <a:endParaRPr lang="en-US"/>
        </a:p>
      </dgm:t>
    </dgm:pt>
    <dgm:pt modelId="{C2385A09-12F0-4C8B-A229-C3CFBDEE5DC3}" type="sibTrans" cxnId="{E9277330-F462-4C49-9DF0-EDF51B736314}">
      <dgm:prSet/>
      <dgm:spPr/>
      <dgm:t>
        <a:bodyPr/>
        <a:lstStyle/>
        <a:p>
          <a:endParaRPr lang="en-US"/>
        </a:p>
      </dgm:t>
    </dgm:pt>
    <dgm:pt modelId="{E3316B17-882B-44C5-86FC-5B1B571A78EF}" type="asst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Verbal C.</a:t>
          </a:r>
        </a:p>
      </dgm:t>
    </dgm:pt>
    <dgm:pt modelId="{9175E2F2-5CD4-44D0-B691-B77020B66DEE}" type="parTrans" cxnId="{3277B106-3622-4196-AEB3-89D75EC6898C}">
      <dgm:prSet/>
      <dgm:spPr/>
      <dgm:t>
        <a:bodyPr/>
        <a:lstStyle/>
        <a:p>
          <a:endParaRPr lang="en-US"/>
        </a:p>
      </dgm:t>
    </dgm:pt>
    <dgm:pt modelId="{FD104036-D999-48EC-9398-F147E1FFB402}" type="sibTrans" cxnId="{3277B106-3622-4196-AEB3-89D75EC6898C}">
      <dgm:prSet/>
      <dgm:spPr/>
      <dgm:t>
        <a:bodyPr/>
        <a:lstStyle/>
        <a:p>
          <a:endParaRPr lang="en-US"/>
        </a:p>
      </dgm:t>
    </dgm:pt>
    <dgm:pt modelId="{3B1D2759-EBD8-4B90-867A-D337880028E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ارتباط درون فردي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+mn-lt"/>
              <a:cs typeface="+mn-cs"/>
            </a:rPr>
            <a:t>Inter Personal C.</a:t>
          </a:r>
        </a:p>
      </dgm:t>
    </dgm:pt>
    <dgm:pt modelId="{66D6A53F-F13A-41A1-8C5A-B057E567DBA3}" type="parTrans" cxnId="{AEAEF2ED-3905-4D6A-A1C4-B525B896FFC9}">
      <dgm:prSet/>
      <dgm:spPr/>
      <dgm:t>
        <a:bodyPr/>
        <a:lstStyle/>
        <a:p>
          <a:endParaRPr lang="en-US"/>
        </a:p>
      </dgm:t>
    </dgm:pt>
    <dgm:pt modelId="{A8B99984-5890-406B-A50E-A0FFCD96CC67}" type="sibTrans" cxnId="{AEAEF2ED-3905-4D6A-A1C4-B525B896FFC9}">
      <dgm:prSet/>
      <dgm:spPr/>
      <dgm:t>
        <a:bodyPr/>
        <a:lstStyle/>
        <a:p>
          <a:endParaRPr lang="en-US"/>
        </a:p>
      </dgm:t>
    </dgm:pt>
    <dgm:pt modelId="{EFBB70BC-0A36-4475-B0FF-9FF74807AF9F}" type="asst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غير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Non-verbal C.</a:t>
          </a:r>
        </a:p>
      </dgm:t>
    </dgm:pt>
    <dgm:pt modelId="{C358210A-B89E-499F-90CF-7D79C4F2C097}" type="parTrans" cxnId="{2762C391-C7AD-4598-A83F-E08071106ED0}">
      <dgm:prSet/>
      <dgm:spPr/>
      <dgm:t>
        <a:bodyPr/>
        <a:lstStyle/>
        <a:p>
          <a:endParaRPr lang="en-US"/>
        </a:p>
      </dgm:t>
    </dgm:pt>
    <dgm:pt modelId="{90E82718-E726-4A27-893E-9D7E2040CFA6}" type="sibTrans" cxnId="{2762C391-C7AD-4598-A83F-E08071106ED0}">
      <dgm:prSet/>
      <dgm:spPr/>
      <dgm:t>
        <a:bodyPr/>
        <a:lstStyle/>
        <a:p>
          <a:endParaRPr lang="en-US"/>
        </a:p>
      </dgm:t>
    </dgm:pt>
    <dgm:pt modelId="{E657F2AE-087C-448C-B473-1D002C022435}" type="asst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ارتباطات کلامي </a:t>
          </a:r>
          <a:r>
            <a:rPr kumimoji="0" lang="en-US" sz="1800" b="0" i="0" u="none" strike="noStrike" cap="none" normalizeH="0" baseline="0" dirty="0" smtClean="0">
              <a:ln/>
              <a:solidFill>
                <a:schemeClr val="bg1">
                  <a:lumMod val="90000"/>
                  <a:lumOff val="10000"/>
                </a:schemeClr>
              </a:solidFill>
              <a:effectLst/>
              <a:latin typeface="+mn-lt"/>
              <a:cs typeface="+mn-cs"/>
            </a:rPr>
            <a:t>Verbal C.</a:t>
          </a:r>
        </a:p>
      </dgm:t>
    </dgm:pt>
    <dgm:pt modelId="{728BBE9C-E958-43FA-889A-8B623F1E8524}" type="parTrans" cxnId="{D7E654D4-690B-4406-94A3-8A83481B0B60}">
      <dgm:prSet/>
      <dgm:spPr/>
      <dgm:t>
        <a:bodyPr/>
        <a:lstStyle/>
        <a:p>
          <a:endParaRPr lang="en-US"/>
        </a:p>
      </dgm:t>
    </dgm:pt>
    <dgm:pt modelId="{6087FFE6-3DB9-4EDE-AFEC-25DE11A2B2BB}" type="sibTrans" cxnId="{D7E654D4-690B-4406-94A3-8A83481B0B60}">
      <dgm:prSet/>
      <dgm:spPr/>
      <dgm:t>
        <a:bodyPr/>
        <a:lstStyle/>
        <a:p>
          <a:endParaRPr lang="en-US"/>
        </a:p>
      </dgm:t>
    </dgm:pt>
    <dgm:pt modelId="{FDDFF079-5AD7-4903-A20D-16CF222D685C}" type="pres">
      <dgm:prSet presAssocID="{0B8B3288-3319-4E4C-82D2-9A7AD5927C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BD932A-89AA-404E-803E-6864F550AB74}" type="pres">
      <dgm:prSet presAssocID="{2FD6447A-399C-4AC3-8315-8C387B1B2CBC}" presName="root1" presStyleCnt="0"/>
      <dgm:spPr/>
    </dgm:pt>
    <dgm:pt modelId="{7405ED28-4393-414A-95DA-BDB24CEF8F14}" type="pres">
      <dgm:prSet presAssocID="{2FD6447A-399C-4AC3-8315-8C387B1B2CBC}" presName="LevelOneTextNode" presStyleLbl="node0" presStyleIdx="0" presStyleCnt="1" custScaleX="206065" custScaleY="207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B7F11-7E7F-417C-A76C-2821FEB5E25A}" type="pres">
      <dgm:prSet presAssocID="{2FD6447A-399C-4AC3-8315-8C387B1B2CBC}" presName="level2hierChild" presStyleCnt="0"/>
      <dgm:spPr/>
    </dgm:pt>
    <dgm:pt modelId="{617EDE82-2761-4CE2-94FE-B30FBA5D9621}" type="pres">
      <dgm:prSet presAssocID="{84587B36-A8B7-4119-ACFA-22F6692BE6C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0F212CC-D337-46BB-B3FD-903F3D58C8AC}" type="pres">
      <dgm:prSet presAssocID="{84587B36-A8B7-4119-ACFA-22F6692BE6C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F5203BD-D66A-462C-9316-0317A6B19EDA}" type="pres">
      <dgm:prSet presAssocID="{7A449499-C949-4BD6-B8EA-914008C73545}" presName="root2" presStyleCnt="0"/>
      <dgm:spPr/>
    </dgm:pt>
    <dgm:pt modelId="{85566A6C-834D-4BB1-A25D-B3953258B798}" type="pres">
      <dgm:prSet presAssocID="{7A449499-C949-4BD6-B8EA-914008C73545}" presName="LevelTwoTextNode" presStyleLbl="node2" presStyleIdx="0" presStyleCnt="4" custScaleX="205830" custScaleY="133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F0342C-517B-45CC-8CCC-2DD8C7A16675}" type="pres">
      <dgm:prSet presAssocID="{7A449499-C949-4BD6-B8EA-914008C73545}" presName="level3hierChild" presStyleCnt="0"/>
      <dgm:spPr/>
    </dgm:pt>
    <dgm:pt modelId="{BB1DC8E6-0C36-4963-BC42-02A7782506A0}" type="pres">
      <dgm:prSet presAssocID="{C01C7DD5-A318-4847-9250-927718895D5F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5B29A0C1-C048-49AA-8182-ABC130F505DA}" type="pres">
      <dgm:prSet presAssocID="{C01C7DD5-A318-4847-9250-927718895D5F}" presName="connTx" presStyleLbl="parChTrans1D3" presStyleIdx="0" presStyleCnt="8"/>
      <dgm:spPr/>
      <dgm:t>
        <a:bodyPr/>
        <a:lstStyle/>
        <a:p>
          <a:endParaRPr lang="en-US"/>
        </a:p>
      </dgm:t>
    </dgm:pt>
    <dgm:pt modelId="{8F80A0C1-9AD7-447C-BC2F-09EAC1E381EA}" type="pres">
      <dgm:prSet presAssocID="{3A9A194D-C3AB-4B67-BCC1-A994097FEC86}" presName="root2" presStyleCnt="0"/>
      <dgm:spPr/>
    </dgm:pt>
    <dgm:pt modelId="{C0E9296B-1F23-4A61-AB75-842B81A67220}" type="pres">
      <dgm:prSet presAssocID="{3A9A194D-C3AB-4B67-BCC1-A994097FEC86}" presName="LevelTwoTextNode" presStyleLbl="asst2" presStyleIdx="0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FAE89-48B7-4EC2-B77F-EE5A62E08605}" type="pres">
      <dgm:prSet presAssocID="{3A9A194D-C3AB-4B67-BCC1-A994097FEC86}" presName="level3hierChild" presStyleCnt="0"/>
      <dgm:spPr/>
    </dgm:pt>
    <dgm:pt modelId="{621F4549-3181-4FDB-8150-A810DCA2E4E1}" type="pres">
      <dgm:prSet presAssocID="{B1FF8F02-17A7-4054-B17E-E819B4239A77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1ACB4E45-57E5-4861-96FE-184F17C3126A}" type="pres">
      <dgm:prSet presAssocID="{B1FF8F02-17A7-4054-B17E-E819B4239A77}" presName="connTx" presStyleLbl="parChTrans1D3" presStyleIdx="1" presStyleCnt="8"/>
      <dgm:spPr/>
      <dgm:t>
        <a:bodyPr/>
        <a:lstStyle/>
        <a:p>
          <a:endParaRPr lang="en-US"/>
        </a:p>
      </dgm:t>
    </dgm:pt>
    <dgm:pt modelId="{87C55895-C30F-4904-BD43-E1B734E03861}" type="pres">
      <dgm:prSet presAssocID="{B2371C10-D946-4437-A14B-4B403062EDC8}" presName="root2" presStyleCnt="0"/>
      <dgm:spPr/>
    </dgm:pt>
    <dgm:pt modelId="{77EC477D-9A74-4FB6-B727-53655B927FB2}" type="pres">
      <dgm:prSet presAssocID="{B2371C10-D946-4437-A14B-4B403062EDC8}" presName="LevelTwoTextNode" presStyleLbl="asst2" presStyleIdx="1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89E235-7DB7-4AAE-ADB9-82B9852B5D28}" type="pres">
      <dgm:prSet presAssocID="{B2371C10-D946-4437-A14B-4B403062EDC8}" presName="level3hierChild" presStyleCnt="0"/>
      <dgm:spPr/>
    </dgm:pt>
    <dgm:pt modelId="{9DBEF9F7-A31B-41B9-BE2E-2EA221FB3C38}" type="pres">
      <dgm:prSet presAssocID="{8E7D8932-C011-4E4A-B58C-23684184A84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7D74933-B856-4E87-B0AA-13557E0D5A63}" type="pres">
      <dgm:prSet presAssocID="{8E7D8932-C011-4E4A-B58C-23684184A84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38AB3F3-566A-491B-92B1-7C311F35BD59}" type="pres">
      <dgm:prSet presAssocID="{CD89AB96-74AF-4BBB-A3DC-AFC58D8E4E34}" presName="root2" presStyleCnt="0"/>
      <dgm:spPr/>
    </dgm:pt>
    <dgm:pt modelId="{BDA3B742-EA8A-4708-9356-D7FB959C46C5}" type="pres">
      <dgm:prSet presAssocID="{CD89AB96-74AF-4BBB-A3DC-AFC58D8E4E34}" presName="LevelTwoTextNode" presStyleLbl="node2" presStyleIdx="1" presStyleCnt="4" custScaleX="205830" custScaleY="133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7747-FE49-4AF8-A5ED-2B00D04F4AFC}" type="pres">
      <dgm:prSet presAssocID="{CD89AB96-74AF-4BBB-A3DC-AFC58D8E4E34}" presName="level3hierChild" presStyleCnt="0"/>
      <dgm:spPr/>
    </dgm:pt>
    <dgm:pt modelId="{7A6C543A-0C25-4C36-A0DB-BC8C8D8038F2}" type="pres">
      <dgm:prSet presAssocID="{88140750-0CD0-45EB-B6A1-F00E6F364C5A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A396CB7F-F129-4092-A54B-F1D2A3ABFF13}" type="pres">
      <dgm:prSet presAssocID="{88140750-0CD0-45EB-B6A1-F00E6F364C5A}" presName="connTx" presStyleLbl="parChTrans1D3" presStyleIdx="2" presStyleCnt="8"/>
      <dgm:spPr/>
      <dgm:t>
        <a:bodyPr/>
        <a:lstStyle/>
        <a:p>
          <a:endParaRPr lang="en-US"/>
        </a:p>
      </dgm:t>
    </dgm:pt>
    <dgm:pt modelId="{B6A0062E-9DDB-4915-A506-D6FE6B9D8614}" type="pres">
      <dgm:prSet presAssocID="{1F2DB551-B2CC-4BCF-B5BD-75C0F15EFBAE}" presName="root2" presStyleCnt="0"/>
      <dgm:spPr/>
    </dgm:pt>
    <dgm:pt modelId="{2F024494-3BBA-4D84-9745-B28AC54542BC}" type="pres">
      <dgm:prSet presAssocID="{1F2DB551-B2CC-4BCF-B5BD-75C0F15EFBAE}" presName="LevelTwoTextNode" presStyleLbl="asst2" presStyleIdx="2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69B36-5A5E-4A0F-B997-334E558BF9D1}" type="pres">
      <dgm:prSet presAssocID="{1F2DB551-B2CC-4BCF-B5BD-75C0F15EFBAE}" presName="level3hierChild" presStyleCnt="0"/>
      <dgm:spPr/>
    </dgm:pt>
    <dgm:pt modelId="{993B2AA3-A4D6-4319-9056-D76452FED02B}" type="pres">
      <dgm:prSet presAssocID="{70B0D456-31FE-441D-9F9E-1B590B39A114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A815DC61-C7EA-4A7C-909E-7230B911AA00}" type="pres">
      <dgm:prSet presAssocID="{70B0D456-31FE-441D-9F9E-1B590B39A114}" presName="connTx" presStyleLbl="parChTrans1D3" presStyleIdx="3" presStyleCnt="8"/>
      <dgm:spPr/>
      <dgm:t>
        <a:bodyPr/>
        <a:lstStyle/>
        <a:p>
          <a:endParaRPr lang="en-US"/>
        </a:p>
      </dgm:t>
    </dgm:pt>
    <dgm:pt modelId="{490334FA-8E22-43BF-953C-A91F77AFCE97}" type="pres">
      <dgm:prSet presAssocID="{195EC15F-4532-4779-9241-0E07E991F187}" presName="root2" presStyleCnt="0"/>
      <dgm:spPr/>
    </dgm:pt>
    <dgm:pt modelId="{BC5C5EF1-2F00-488C-8EA6-D6EF9005690B}" type="pres">
      <dgm:prSet presAssocID="{195EC15F-4532-4779-9241-0E07E991F187}" presName="LevelTwoTextNode" presStyleLbl="asst2" presStyleIdx="3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2D48B-FA16-4F68-B1F6-0493FF69B906}" type="pres">
      <dgm:prSet presAssocID="{195EC15F-4532-4779-9241-0E07E991F187}" presName="level3hierChild" presStyleCnt="0"/>
      <dgm:spPr/>
    </dgm:pt>
    <dgm:pt modelId="{CEEE9F01-D0B9-4BDE-B17A-89192ECD5B05}" type="pres">
      <dgm:prSet presAssocID="{B61A4DE2-D154-4B5F-BCA6-A09B9EFE1FC2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8F68287-8E88-40A2-AA86-CF1BDC6F1D36}" type="pres">
      <dgm:prSet presAssocID="{B61A4DE2-D154-4B5F-BCA6-A09B9EFE1FC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012F501-C960-426D-B6B5-003D2D45466E}" type="pres">
      <dgm:prSet presAssocID="{2A7F9188-A1BE-41AC-B924-95FC9A77A7D8}" presName="root2" presStyleCnt="0"/>
      <dgm:spPr/>
    </dgm:pt>
    <dgm:pt modelId="{14AC9470-5D66-41A4-92C4-F69974973407}" type="pres">
      <dgm:prSet presAssocID="{2A7F9188-A1BE-41AC-B924-95FC9A77A7D8}" presName="LevelTwoTextNode" presStyleLbl="node2" presStyleIdx="2" presStyleCnt="4" custScaleX="205830" custScaleY="133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22AA1-8977-4694-B531-7454C1120AFB}" type="pres">
      <dgm:prSet presAssocID="{2A7F9188-A1BE-41AC-B924-95FC9A77A7D8}" presName="level3hierChild" presStyleCnt="0"/>
      <dgm:spPr/>
    </dgm:pt>
    <dgm:pt modelId="{9EA2FB11-CE42-4AD4-9968-432DF4C97879}" type="pres">
      <dgm:prSet presAssocID="{B8826D0A-09B0-405D-A3B8-1EEDD0AAA5D4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24F4858A-F7E7-4AB2-9265-B25924F0B343}" type="pres">
      <dgm:prSet presAssocID="{B8826D0A-09B0-405D-A3B8-1EEDD0AAA5D4}" presName="connTx" presStyleLbl="parChTrans1D3" presStyleIdx="4" presStyleCnt="8"/>
      <dgm:spPr/>
      <dgm:t>
        <a:bodyPr/>
        <a:lstStyle/>
        <a:p>
          <a:endParaRPr lang="en-US"/>
        </a:p>
      </dgm:t>
    </dgm:pt>
    <dgm:pt modelId="{76F96C31-E7D5-48F2-A781-9C9A456ADE06}" type="pres">
      <dgm:prSet presAssocID="{4EB5B618-4EB0-4C6E-8BCF-14376D5AC4F3}" presName="root2" presStyleCnt="0"/>
      <dgm:spPr/>
    </dgm:pt>
    <dgm:pt modelId="{9073C9FD-0829-4F27-A354-005FA4BC632A}" type="pres">
      <dgm:prSet presAssocID="{4EB5B618-4EB0-4C6E-8BCF-14376D5AC4F3}" presName="LevelTwoTextNode" presStyleLbl="asst2" presStyleIdx="4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50123-8592-4396-BC09-A5FEF2A07148}" type="pres">
      <dgm:prSet presAssocID="{4EB5B618-4EB0-4C6E-8BCF-14376D5AC4F3}" presName="level3hierChild" presStyleCnt="0"/>
      <dgm:spPr/>
    </dgm:pt>
    <dgm:pt modelId="{33213AF8-A1E8-464F-ADD3-1DD62B8C000E}" type="pres">
      <dgm:prSet presAssocID="{9175E2F2-5CD4-44D0-B691-B77020B66DEE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96D601DB-FCF1-4AF2-8D77-54B7348B570B}" type="pres">
      <dgm:prSet presAssocID="{9175E2F2-5CD4-44D0-B691-B77020B66DEE}" presName="connTx" presStyleLbl="parChTrans1D3" presStyleIdx="5" presStyleCnt="8"/>
      <dgm:spPr/>
      <dgm:t>
        <a:bodyPr/>
        <a:lstStyle/>
        <a:p>
          <a:endParaRPr lang="en-US"/>
        </a:p>
      </dgm:t>
    </dgm:pt>
    <dgm:pt modelId="{54E8FF5B-DC0C-4974-BAC9-5084DECF884C}" type="pres">
      <dgm:prSet presAssocID="{E3316B17-882B-44C5-86FC-5B1B571A78EF}" presName="root2" presStyleCnt="0"/>
      <dgm:spPr/>
    </dgm:pt>
    <dgm:pt modelId="{2189B6BF-D79C-4DB3-A1C9-D73FDEEC18FF}" type="pres">
      <dgm:prSet presAssocID="{E3316B17-882B-44C5-86FC-5B1B571A78EF}" presName="LevelTwoTextNode" presStyleLbl="asst2" presStyleIdx="5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3AA3A-E3C3-4B67-A0F3-2AF7DC751D40}" type="pres">
      <dgm:prSet presAssocID="{E3316B17-882B-44C5-86FC-5B1B571A78EF}" presName="level3hierChild" presStyleCnt="0"/>
      <dgm:spPr/>
    </dgm:pt>
    <dgm:pt modelId="{902FB161-095F-45E9-9A14-77521B730DF7}" type="pres">
      <dgm:prSet presAssocID="{66D6A53F-F13A-41A1-8C5A-B057E567DBA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8F4F3AD-0D83-43A4-B49B-B85A9562624C}" type="pres">
      <dgm:prSet presAssocID="{66D6A53F-F13A-41A1-8C5A-B057E567DBA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68094D4-749C-487F-9390-7FE403C3FF8A}" type="pres">
      <dgm:prSet presAssocID="{3B1D2759-EBD8-4B90-867A-D337880028ED}" presName="root2" presStyleCnt="0"/>
      <dgm:spPr/>
    </dgm:pt>
    <dgm:pt modelId="{48F3AA56-C7D7-4F24-B207-6A41C45A7949}" type="pres">
      <dgm:prSet presAssocID="{3B1D2759-EBD8-4B90-867A-D337880028ED}" presName="LevelTwoTextNode" presStyleLbl="node2" presStyleIdx="3" presStyleCnt="4" custScaleX="205830" custScaleY="133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3A59A-A8C6-405D-8A8A-9C044B377C2D}" type="pres">
      <dgm:prSet presAssocID="{3B1D2759-EBD8-4B90-867A-D337880028ED}" presName="level3hierChild" presStyleCnt="0"/>
      <dgm:spPr/>
    </dgm:pt>
    <dgm:pt modelId="{94195EBF-5450-4449-B4EE-DD0FFAE56467}" type="pres">
      <dgm:prSet presAssocID="{C358210A-B89E-499F-90CF-7D79C4F2C097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F389F632-1CD7-43A4-80B8-A262AEFE2084}" type="pres">
      <dgm:prSet presAssocID="{C358210A-B89E-499F-90CF-7D79C4F2C097}" presName="connTx" presStyleLbl="parChTrans1D3" presStyleIdx="6" presStyleCnt="8"/>
      <dgm:spPr/>
      <dgm:t>
        <a:bodyPr/>
        <a:lstStyle/>
        <a:p>
          <a:endParaRPr lang="en-US"/>
        </a:p>
      </dgm:t>
    </dgm:pt>
    <dgm:pt modelId="{A3B89C95-3B0E-48C4-90EF-8AB00E36BD50}" type="pres">
      <dgm:prSet presAssocID="{EFBB70BC-0A36-4475-B0FF-9FF74807AF9F}" presName="root2" presStyleCnt="0"/>
      <dgm:spPr/>
    </dgm:pt>
    <dgm:pt modelId="{B5A8A4C8-D7FB-4D89-9B74-8D9E0C382E0E}" type="pres">
      <dgm:prSet presAssocID="{EFBB70BC-0A36-4475-B0FF-9FF74807AF9F}" presName="LevelTwoTextNode" presStyleLbl="asst2" presStyleIdx="6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1D018E-7A12-4D64-A7C9-7C3F7C55D3F2}" type="pres">
      <dgm:prSet presAssocID="{EFBB70BC-0A36-4475-B0FF-9FF74807AF9F}" presName="level3hierChild" presStyleCnt="0"/>
      <dgm:spPr/>
    </dgm:pt>
    <dgm:pt modelId="{633EB9FB-DF0E-4581-8256-840846A77E60}" type="pres">
      <dgm:prSet presAssocID="{728BBE9C-E958-43FA-889A-8B623F1E8524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028FB33B-E416-4CDB-A6CB-1C96C9C651DE}" type="pres">
      <dgm:prSet presAssocID="{728BBE9C-E958-43FA-889A-8B623F1E8524}" presName="connTx" presStyleLbl="parChTrans1D3" presStyleIdx="7" presStyleCnt="8"/>
      <dgm:spPr/>
      <dgm:t>
        <a:bodyPr/>
        <a:lstStyle/>
        <a:p>
          <a:endParaRPr lang="en-US"/>
        </a:p>
      </dgm:t>
    </dgm:pt>
    <dgm:pt modelId="{F1474F51-1E82-49D6-8DE4-0561CBABDAC7}" type="pres">
      <dgm:prSet presAssocID="{E657F2AE-087C-448C-B473-1D002C022435}" presName="root2" presStyleCnt="0"/>
      <dgm:spPr/>
    </dgm:pt>
    <dgm:pt modelId="{ACB4D39D-C197-4D18-93BA-DA7A998CDF33}" type="pres">
      <dgm:prSet presAssocID="{E657F2AE-087C-448C-B473-1D002C022435}" presName="LevelTwoTextNode" presStyleLbl="asst2" presStyleIdx="7" presStyleCnt="8" custScaleX="26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F26A3-8257-459D-A5F1-68F15000049D}" type="pres">
      <dgm:prSet presAssocID="{E657F2AE-087C-448C-B473-1D002C022435}" presName="level3hierChild" presStyleCnt="0"/>
      <dgm:spPr/>
    </dgm:pt>
  </dgm:ptLst>
  <dgm:cxnLst>
    <dgm:cxn modelId="{DB3B73FE-E99E-42C0-AEA7-A4346A33F4F6}" type="presOf" srcId="{CD89AB96-74AF-4BBB-A3DC-AFC58D8E4E34}" destId="{BDA3B742-EA8A-4708-9356-D7FB959C46C5}" srcOrd="0" destOrd="0" presId="urn:microsoft.com/office/officeart/2005/8/layout/hierarchy2"/>
    <dgm:cxn modelId="{8639AFB8-9419-4B92-BAB8-E0754D547E79}" type="presOf" srcId="{C01C7DD5-A318-4847-9250-927718895D5F}" destId="{BB1DC8E6-0C36-4963-BC42-02A7782506A0}" srcOrd="0" destOrd="0" presId="urn:microsoft.com/office/officeart/2005/8/layout/hierarchy2"/>
    <dgm:cxn modelId="{B4FCBF53-8E50-4D34-8085-B667F22D357C}" type="presOf" srcId="{1F2DB551-B2CC-4BCF-B5BD-75C0F15EFBAE}" destId="{2F024494-3BBA-4D84-9745-B28AC54542BC}" srcOrd="0" destOrd="0" presId="urn:microsoft.com/office/officeart/2005/8/layout/hierarchy2"/>
    <dgm:cxn modelId="{2762C391-C7AD-4598-A83F-E08071106ED0}" srcId="{3B1D2759-EBD8-4B90-867A-D337880028ED}" destId="{EFBB70BC-0A36-4475-B0FF-9FF74807AF9F}" srcOrd="0" destOrd="0" parTransId="{C358210A-B89E-499F-90CF-7D79C4F2C097}" sibTransId="{90E82718-E726-4A27-893E-9D7E2040CFA6}"/>
    <dgm:cxn modelId="{FC8615BD-7265-4B5B-ADA9-EB39E8D09B6D}" type="presOf" srcId="{728BBE9C-E958-43FA-889A-8B623F1E8524}" destId="{028FB33B-E416-4CDB-A6CB-1C96C9C651DE}" srcOrd="1" destOrd="0" presId="urn:microsoft.com/office/officeart/2005/8/layout/hierarchy2"/>
    <dgm:cxn modelId="{3C9BF783-3908-4CE9-80A8-E9C832E5ACB5}" type="presOf" srcId="{B1FF8F02-17A7-4054-B17E-E819B4239A77}" destId="{621F4549-3181-4FDB-8150-A810DCA2E4E1}" srcOrd="0" destOrd="0" presId="urn:microsoft.com/office/officeart/2005/8/layout/hierarchy2"/>
    <dgm:cxn modelId="{AEAEF2ED-3905-4D6A-A1C4-B525B896FFC9}" srcId="{2FD6447A-399C-4AC3-8315-8C387B1B2CBC}" destId="{3B1D2759-EBD8-4B90-867A-D337880028ED}" srcOrd="3" destOrd="0" parTransId="{66D6A53F-F13A-41A1-8C5A-B057E567DBA3}" sibTransId="{A8B99984-5890-406B-A50E-A0FFCD96CC67}"/>
    <dgm:cxn modelId="{C01DEF55-195E-41AD-A12C-2781CDB76F8D}" type="presOf" srcId="{B2371C10-D946-4437-A14B-4B403062EDC8}" destId="{77EC477D-9A74-4FB6-B727-53655B927FB2}" srcOrd="0" destOrd="0" presId="urn:microsoft.com/office/officeart/2005/8/layout/hierarchy2"/>
    <dgm:cxn modelId="{BD57D0E8-4321-418A-A74E-C8DF1822AD6F}" srcId="{7A449499-C949-4BD6-B8EA-914008C73545}" destId="{3A9A194D-C3AB-4B67-BCC1-A994097FEC86}" srcOrd="0" destOrd="0" parTransId="{C01C7DD5-A318-4847-9250-927718895D5F}" sibTransId="{AA000263-E989-4026-A20E-AC76992B3572}"/>
    <dgm:cxn modelId="{DC2401A1-0B3B-4E95-AC78-A0F92DB09264}" type="presOf" srcId="{9175E2F2-5CD4-44D0-B691-B77020B66DEE}" destId="{33213AF8-A1E8-464F-ADD3-1DD62B8C000E}" srcOrd="0" destOrd="0" presId="urn:microsoft.com/office/officeart/2005/8/layout/hierarchy2"/>
    <dgm:cxn modelId="{3277B106-3622-4196-AEB3-89D75EC6898C}" srcId="{2A7F9188-A1BE-41AC-B924-95FC9A77A7D8}" destId="{E3316B17-882B-44C5-86FC-5B1B571A78EF}" srcOrd="1" destOrd="0" parTransId="{9175E2F2-5CD4-44D0-B691-B77020B66DEE}" sibTransId="{FD104036-D999-48EC-9398-F147E1FFB402}"/>
    <dgm:cxn modelId="{DC81DA96-B7A6-4CB2-BF9F-C436BDC4468D}" type="presOf" srcId="{C358210A-B89E-499F-90CF-7D79C4F2C097}" destId="{F389F632-1CD7-43A4-80B8-A262AEFE2084}" srcOrd="1" destOrd="0" presId="urn:microsoft.com/office/officeart/2005/8/layout/hierarchy2"/>
    <dgm:cxn modelId="{400D4CBA-AC8A-4B3B-9956-7271D2ED5BB1}" type="presOf" srcId="{88140750-0CD0-45EB-B6A1-F00E6F364C5A}" destId="{A396CB7F-F129-4092-A54B-F1D2A3ABFF13}" srcOrd="1" destOrd="0" presId="urn:microsoft.com/office/officeart/2005/8/layout/hierarchy2"/>
    <dgm:cxn modelId="{F5ADC490-B397-4AF2-B7C4-581F6EEB3B0C}" type="presOf" srcId="{C358210A-B89E-499F-90CF-7D79C4F2C097}" destId="{94195EBF-5450-4449-B4EE-DD0FFAE56467}" srcOrd="0" destOrd="0" presId="urn:microsoft.com/office/officeart/2005/8/layout/hierarchy2"/>
    <dgm:cxn modelId="{7503C552-AB03-4E9D-A0BD-E0B549FDF3C3}" srcId="{7A449499-C949-4BD6-B8EA-914008C73545}" destId="{B2371C10-D946-4437-A14B-4B403062EDC8}" srcOrd="1" destOrd="0" parTransId="{B1FF8F02-17A7-4054-B17E-E819B4239A77}" sibTransId="{596C38FE-5F79-4557-9ED5-320DE21DA421}"/>
    <dgm:cxn modelId="{BB38D9F3-23F6-4280-8E21-8D5C93CC5392}" type="presOf" srcId="{B8826D0A-09B0-405D-A3B8-1EEDD0AAA5D4}" destId="{9EA2FB11-CE42-4AD4-9968-432DF4C97879}" srcOrd="0" destOrd="0" presId="urn:microsoft.com/office/officeart/2005/8/layout/hierarchy2"/>
    <dgm:cxn modelId="{5671790B-C56A-4CB9-88AB-983ED083295F}" type="presOf" srcId="{66D6A53F-F13A-41A1-8C5A-B057E567DBA3}" destId="{38F4F3AD-0D83-43A4-B49B-B85A9562624C}" srcOrd="1" destOrd="0" presId="urn:microsoft.com/office/officeart/2005/8/layout/hierarchy2"/>
    <dgm:cxn modelId="{39C1046A-6152-4471-A8DB-AD9B6F8962AC}" type="presOf" srcId="{88140750-0CD0-45EB-B6A1-F00E6F364C5A}" destId="{7A6C543A-0C25-4C36-A0DB-BC8C8D8038F2}" srcOrd="0" destOrd="0" presId="urn:microsoft.com/office/officeart/2005/8/layout/hierarchy2"/>
    <dgm:cxn modelId="{B8E9A55F-F766-4202-B8EF-6E85C7F38AEE}" srcId="{0B8B3288-3319-4E4C-82D2-9A7AD5927C70}" destId="{2FD6447A-399C-4AC3-8315-8C387B1B2CBC}" srcOrd="0" destOrd="0" parTransId="{CD36F186-92D8-41DE-A163-59C842E76EAF}" sibTransId="{40392E28-D80D-425C-8037-98A7A697F201}"/>
    <dgm:cxn modelId="{4149AF2D-503B-4F89-9EAF-DBF2C23DA107}" type="presOf" srcId="{70B0D456-31FE-441D-9F9E-1B590B39A114}" destId="{993B2AA3-A4D6-4319-9056-D76452FED02B}" srcOrd="0" destOrd="0" presId="urn:microsoft.com/office/officeart/2005/8/layout/hierarchy2"/>
    <dgm:cxn modelId="{B1D45E07-1640-4596-A184-2B9A32A4218D}" type="presOf" srcId="{70B0D456-31FE-441D-9F9E-1B590B39A114}" destId="{A815DC61-C7EA-4A7C-909E-7230B911AA00}" srcOrd="1" destOrd="0" presId="urn:microsoft.com/office/officeart/2005/8/layout/hierarchy2"/>
    <dgm:cxn modelId="{3ECE2D15-ED1B-4FDD-8C73-DDDBF0C5A33A}" type="presOf" srcId="{E3316B17-882B-44C5-86FC-5B1B571A78EF}" destId="{2189B6BF-D79C-4DB3-A1C9-D73FDEEC18FF}" srcOrd="0" destOrd="0" presId="urn:microsoft.com/office/officeart/2005/8/layout/hierarchy2"/>
    <dgm:cxn modelId="{25ED0241-165E-4DF9-BB2A-CD69968F304B}" srcId="{2FD6447A-399C-4AC3-8315-8C387B1B2CBC}" destId="{7A449499-C949-4BD6-B8EA-914008C73545}" srcOrd="0" destOrd="0" parTransId="{84587B36-A8B7-4119-ACFA-22F6692BE6CA}" sibTransId="{2788E9E1-93BB-451A-A699-ADC783A8D6F2}"/>
    <dgm:cxn modelId="{B4DED212-069F-4255-BEC5-EBB1246F0B57}" type="presOf" srcId="{0B8B3288-3319-4E4C-82D2-9A7AD5927C70}" destId="{FDDFF079-5AD7-4903-A20D-16CF222D685C}" srcOrd="0" destOrd="0" presId="urn:microsoft.com/office/officeart/2005/8/layout/hierarchy2"/>
    <dgm:cxn modelId="{CF1E9685-42A8-4C7D-9301-C890977A9721}" type="presOf" srcId="{84587B36-A8B7-4119-ACFA-22F6692BE6CA}" destId="{617EDE82-2761-4CE2-94FE-B30FBA5D9621}" srcOrd="0" destOrd="0" presId="urn:microsoft.com/office/officeart/2005/8/layout/hierarchy2"/>
    <dgm:cxn modelId="{DEA25A07-551F-46D7-AC7F-0753400FC40C}" srcId="{CD89AB96-74AF-4BBB-A3DC-AFC58D8E4E34}" destId="{195EC15F-4532-4779-9241-0E07E991F187}" srcOrd="1" destOrd="0" parTransId="{70B0D456-31FE-441D-9F9E-1B590B39A114}" sibTransId="{A2E5930A-A702-4B48-8A22-22E8CA864F24}"/>
    <dgm:cxn modelId="{5D03FF7E-AA27-44E0-A270-F7C7775AE790}" type="presOf" srcId="{7A449499-C949-4BD6-B8EA-914008C73545}" destId="{85566A6C-834D-4BB1-A25D-B3953258B798}" srcOrd="0" destOrd="0" presId="urn:microsoft.com/office/officeart/2005/8/layout/hierarchy2"/>
    <dgm:cxn modelId="{3B906F3E-9C18-4ED3-94DE-FB3B6A3FD15E}" type="presOf" srcId="{C01C7DD5-A318-4847-9250-927718895D5F}" destId="{5B29A0C1-C048-49AA-8182-ABC130F505DA}" srcOrd="1" destOrd="0" presId="urn:microsoft.com/office/officeart/2005/8/layout/hierarchy2"/>
    <dgm:cxn modelId="{980408EC-C9E2-4991-8A0E-18021C81238D}" type="presOf" srcId="{195EC15F-4532-4779-9241-0E07E991F187}" destId="{BC5C5EF1-2F00-488C-8EA6-D6EF9005690B}" srcOrd="0" destOrd="0" presId="urn:microsoft.com/office/officeart/2005/8/layout/hierarchy2"/>
    <dgm:cxn modelId="{9F0D9987-7716-4E7F-B481-6E5DF5EF0227}" type="presOf" srcId="{8E7D8932-C011-4E4A-B58C-23684184A840}" destId="{9DBEF9F7-A31B-41B9-BE2E-2EA221FB3C38}" srcOrd="0" destOrd="0" presId="urn:microsoft.com/office/officeart/2005/8/layout/hierarchy2"/>
    <dgm:cxn modelId="{07A6BF81-12F4-432D-94E2-61D098DC20D5}" type="presOf" srcId="{8E7D8932-C011-4E4A-B58C-23684184A840}" destId="{87D74933-B856-4E87-B0AA-13557E0D5A63}" srcOrd="1" destOrd="0" presId="urn:microsoft.com/office/officeart/2005/8/layout/hierarchy2"/>
    <dgm:cxn modelId="{88621556-B6C3-437B-9BA8-5CD6D2F69C86}" type="presOf" srcId="{3A9A194D-C3AB-4B67-BCC1-A994097FEC86}" destId="{C0E9296B-1F23-4A61-AB75-842B81A67220}" srcOrd="0" destOrd="0" presId="urn:microsoft.com/office/officeart/2005/8/layout/hierarchy2"/>
    <dgm:cxn modelId="{A1D5A3E9-3ACD-408B-BAEB-A9659B4FB778}" type="presOf" srcId="{728BBE9C-E958-43FA-889A-8B623F1E8524}" destId="{633EB9FB-DF0E-4581-8256-840846A77E60}" srcOrd="0" destOrd="0" presId="urn:microsoft.com/office/officeart/2005/8/layout/hierarchy2"/>
    <dgm:cxn modelId="{5BE44F13-60E5-4F6D-B440-94DAF62BE676}" type="presOf" srcId="{B8826D0A-09B0-405D-A3B8-1EEDD0AAA5D4}" destId="{24F4858A-F7E7-4AB2-9265-B25924F0B343}" srcOrd="1" destOrd="0" presId="urn:microsoft.com/office/officeart/2005/8/layout/hierarchy2"/>
    <dgm:cxn modelId="{400D7510-96E1-4D91-87FD-98ABDE2C210E}" srcId="{2FD6447A-399C-4AC3-8315-8C387B1B2CBC}" destId="{CD89AB96-74AF-4BBB-A3DC-AFC58D8E4E34}" srcOrd="1" destOrd="0" parTransId="{8E7D8932-C011-4E4A-B58C-23684184A840}" sibTransId="{B6726244-D5E0-4BE0-8DDD-4789B7945258}"/>
    <dgm:cxn modelId="{3ADA447A-224E-4A3D-96D9-363A61D61EDB}" type="presOf" srcId="{2FD6447A-399C-4AC3-8315-8C387B1B2CBC}" destId="{7405ED28-4393-414A-95DA-BDB24CEF8F14}" srcOrd="0" destOrd="0" presId="urn:microsoft.com/office/officeart/2005/8/layout/hierarchy2"/>
    <dgm:cxn modelId="{0CE2AE95-F44C-42FE-9775-2E17BE81A522}" type="presOf" srcId="{9175E2F2-5CD4-44D0-B691-B77020B66DEE}" destId="{96D601DB-FCF1-4AF2-8D77-54B7348B570B}" srcOrd="1" destOrd="0" presId="urn:microsoft.com/office/officeart/2005/8/layout/hierarchy2"/>
    <dgm:cxn modelId="{C47DADAF-CF63-4D2F-8FD1-A9E0F56EF504}" type="presOf" srcId="{E657F2AE-087C-448C-B473-1D002C022435}" destId="{ACB4D39D-C197-4D18-93BA-DA7A998CDF33}" srcOrd="0" destOrd="0" presId="urn:microsoft.com/office/officeart/2005/8/layout/hierarchy2"/>
    <dgm:cxn modelId="{02627E9D-5FC3-4445-A980-6BE9105BD8F0}" type="presOf" srcId="{4EB5B618-4EB0-4C6E-8BCF-14376D5AC4F3}" destId="{9073C9FD-0829-4F27-A354-005FA4BC632A}" srcOrd="0" destOrd="0" presId="urn:microsoft.com/office/officeart/2005/8/layout/hierarchy2"/>
    <dgm:cxn modelId="{D7EEEFD1-7099-4C2B-95E9-DF557084156E}" type="presOf" srcId="{B61A4DE2-D154-4B5F-BCA6-A09B9EFE1FC2}" destId="{CEEE9F01-D0B9-4BDE-B17A-89192ECD5B05}" srcOrd="0" destOrd="0" presId="urn:microsoft.com/office/officeart/2005/8/layout/hierarchy2"/>
    <dgm:cxn modelId="{7B7DD6B8-D77E-40FF-A61E-473BA8493C4F}" type="presOf" srcId="{2A7F9188-A1BE-41AC-B924-95FC9A77A7D8}" destId="{14AC9470-5D66-41A4-92C4-F69974973407}" srcOrd="0" destOrd="0" presId="urn:microsoft.com/office/officeart/2005/8/layout/hierarchy2"/>
    <dgm:cxn modelId="{BF3D65A2-6331-4AD6-9BA7-C0CEB80A7B40}" type="presOf" srcId="{84587B36-A8B7-4119-ACFA-22F6692BE6CA}" destId="{F0F212CC-D337-46BB-B3FD-903F3D58C8AC}" srcOrd="1" destOrd="0" presId="urn:microsoft.com/office/officeart/2005/8/layout/hierarchy2"/>
    <dgm:cxn modelId="{EBF53297-1AB6-4871-9F19-00CFE11FE8B8}" srcId="{2FD6447A-399C-4AC3-8315-8C387B1B2CBC}" destId="{2A7F9188-A1BE-41AC-B924-95FC9A77A7D8}" srcOrd="2" destOrd="0" parTransId="{B61A4DE2-D154-4B5F-BCA6-A09B9EFE1FC2}" sibTransId="{31760ADF-6F73-4E27-A5E5-69E708953DF4}"/>
    <dgm:cxn modelId="{E9277330-F462-4C49-9DF0-EDF51B736314}" srcId="{2A7F9188-A1BE-41AC-B924-95FC9A77A7D8}" destId="{4EB5B618-4EB0-4C6E-8BCF-14376D5AC4F3}" srcOrd="0" destOrd="0" parTransId="{B8826D0A-09B0-405D-A3B8-1EEDD0AAA5D4}" sibTransId="{C2385A09-12F0-4C8B-A229-C3CFBDEE5DC3}"/>
    <dgm:cxn modelId="{42F2D3AB-1421-4621-B0C7-125706869F05}" type="presOf" srcId="{66D6A53F-F13A-41A1-8C5A-B057E567DBA3}" destId="{902FB161-095F-45E9-9A14-77521B730DF7}" srcOrd="0" destOrd="0" presId="urn:microsoft.com/office/officeart/2005/8/layout/hierarchy2"/>
    <dgm:cxn modelId="{D7E654D4-690B-4406-94A3-8A83481B0B60}" srcId="{3B1D2759-EBD8-4B90-867A-D337880028ED}" destId="{E657F2AE-087C-448C-B473-1D002C022435}" srcOrd="1" destOrd="0" parTransId="{728BBE9C-E958-43FA-889A-8B623F1E8524}" sibTransId="{6087FFE6-3DB9-4EDE-AFEC-25DE11A2B2BB}"/>
    <dgm:cxn modelId="{A8E7C2C1-1DE0-4979-ABB5-A1627E892271}" type="presOf" srcId="{B1FF8F02-17A7-4054-B17E-E819B4239A77}" destId="{1ACB4E45-57E5-4861-96FE-184F17C3126A}" srcOrd="1" destOrd="0" presId="urn:microsoft.com/office/officeart/2005/8/layout/hierarchy2"/>
    <dgm:cxn modelId="{F9408E04-BC30-4312-8336-63C95FA9786F}" srcId="{CD89AB96-74AF-4BBB-A3DC-AFC58D8E4E34}" destId="{1F2DB551-B2CC-4BCF-B5BD-75C0F15EFBAE}" srcOrd="0" destOrd="0" parTransId="{88140750-0CD0-45EB-B6A1-F00E6F364C5A}" sibTransId="{10F12FA0-4E38-464D-B6E6-539BA91C0E33}"/>
    <dgm:cxn modelId="{CD78F0CB-668E-48D8-8E7E-C07B5A2F3960}" type="presOf" srcId="{3B1D2759-EBD8-4B90-867A-D337880028ED}" destId="{48F3AA56-C7D7-4F24-B207-6A41C45A7949}" srcOrd="0" destOrd="0" presId="urn:microsoft.com/office/officeart/2005/8/layout/hierarchy2"/>
    <dgm:cxn modelId="{10D4E852-47BB-46CD-A61F-0578E3F6CCC5}" type="presOf" srcId="{B61A4DE2-D154-4B5F-BCA6-A09B9EFE1FC2}" destId="{A8F68287-8E88-40A2-AA86-CF1BDC6F1D36}" srcOrd="1" destOrd="0" presId="urn:microsoft.com/office/officeart/2005/8/layout/hierarchy2"/>
    <dgm:cxn modelId="{59E900A2-A15B-4287-9B4B-49C75E03A08B}" type="presOf" srcId="{EFBB70BC-0A36-4475-B0FF-9FF74807AF9F}" destId="{B5A8A4C8-D7FB-4D89-9B74-8D9E0C382E0E}" srcOrd="0" destOrd="0" presId="urn:microsoft.com/office/officeart/2005/8/layout/hierarchy2"/>
    <dgm:cxn modelId="{98078E07-24E8-4E8B-AF75-3D7FBCD466FB}" type="presParOf" srcId="{FDDFF079-5AD7-4903-A20D-16CF222D685C}" destId="{F3BD932A-89AA-404E-803E-6864F550AB74}" srcOrd="0" destOrd="0" presId="urn:microsoft.com/office/officeart/2005/8/layout/hierarchy2"/>
    <dgm:cxn modelId="{983549DD-438D-4916-949B-1E54B344E0BB}" type="presParOf" srcId="{F3BD932A-89AA-404E-803E-6864F550AB74}" destId="{7405ED28-4393-414A-95DA-BDB24CEF8F14}" srcOrd="0" destOrd="0" presId="urn:microsoft.com/office/officeart/2005/8/layout/hierarchy2"/>
    <dgm:cxn modelId="{C24619AC-BDD3-4198-B667-6A34D009FAC7}" type="presParOf" srcId="{F3BD932A-89AA-404E-803E-6864F550AB74}" destId="{F0BB7F11-7E7F-417C-A76C-2821FEB5E25A}" srcOrd="1" destOrd="0" presId="urn:microsoft.com/office/officeart/2005/8/layout/hierarchy2"/>
    <dgm:cxn modelId="{EBB814C1-FAFE-4AEE-81B0-8179D3BF111B}" type="presParOf" srcId="{F0BB7F11-7E7F-417C-A76C-2821FEB5E25A}" destId="{617EDE82-2761-4CE2-94FE-B30FBA5D9621}" srcOrd="0" destOrd="0" presId="urn:microsoft.com/office/officeart/2005/8/layout/hierarchy2"/>
    <dgm:cxn modelId="{554C6807-1BBF-4296-85DF-600556FA7C14}" type="presParOf" srcId="{617EDE82-2761-4CE2-94FE-B30FBA5D9621}" destId="{F0F212CC-D337-46BB-B3FD-903F3D58C8AC}" srcOrd="0" destOrd="0" presId="urn:microsoft.com/office/officeart/2005/8/layout/hierarchy2"/>
    <dgm:cxn modelId="{18A829C5-B819-410C-A103-5F200A113BCB}" type="presParOf" srcId="{F0BB7F11-7E7F-417C-A76C-2821FEB5E25A}" destId="{0F5203BD-D66A-462C-9316-0317A6B19EDA}" srcOrd="1" destOrd="0" presId="urn:microsoft.com/office/officeart/2005/8/layout/hierarchy2"/>
    <dgm:cxn modelId="{5B2CFAC1-FD18-439F-B0DA-C40E25056D90}" type="presParOf" srcId="{0F5203BD-D66A-462C-9316-0317A6B19EDA}" destId="{85566A6C-834D-4BB1-A25D-B3953258B798}" srcOrd="0" destOrd="0" presId="urn:microsoft.com/office/officeart/2005/8/layout/hierarchy2"/>
    <dgm:cxn modelId="{5D5B2559-2E74-4141-A79A-9F057D9C4308}" type="presParOf" srcId="{0F5203BD-D66A-462C-9316-0317A6B19EDA}" destId="{9BF0342C-517B-45CC-8CCC-2DD8C7A16675}" srcOrd="1" destOrd="0" presId="urn:microsoft.com/office/officeart/2005/8/layout/hierarchy2"/>
    <dgm:cxn modelId="{391DB679-5E4B-4D61-9168-EDFDF131018A}" type="presParOf" srcId="{9BF0342C-517B-45CC-8CCC-2DD8C7A16675}" destId="{BB1DC8E6-0C36-4963-BC42-02A7782506A0}" srcOrd="0" destOrd="0" presId="urn:microsoft.com/office/officeart/2005/8/layout/hierarchy2"/>
    <dgm:cxn modelId="{911028AD-D84A-47CC-AFF8-D6BCDE2A98BE}" type="presParOf" srcId="{BB1DC8E6-0C36-4963-BC42-02A7782506A0}" destId="{5B29A0C1-C048-49AA-8182-ABC130F505DA}" srcOrd="0" destOrd="0" presId="urn:microsoft.com/office/officeart/2005/8/layout/hierarchy2"/>
    <dgm:cxn modelId="{E7FD6BF6-4DA9-4D5B-B7CF-00DA6D90AF7D}" type="presParOf" srcId="{9BF0342C-517B-45CC-8CCC-2DD8C7A16675}" destId="{8F80A0C1-9AD7-447C-BC2F-09EAC1E381EA}" srcOrd="1" destOrd="0" presId="urn:microsoft.com/office/officeart/2005/8/layout/hierarchy2"/>
    <dgm:cxn modelId="{01CB06EE-7F03-446D-BFEC-B6BC5F5C12CF}" type="presParOf" srcId="{8F80A0C1-9AD7-447C-BC2F-09EAC1E381EA}" destId="{C0E9296B-1F23-4A61-AB75-842B81A67220}" srcOrd="0" destOrd="0" presId="urn:microsoft.com/office/officeart/2005/8/layout/hierarchy2"/>
    <dgm:cxn modelId="{3CA954BF-78C0-43C1-AD05-462958417FED}" type="presParOf" srcId="{8F80A0C1-9AD7-447C-BC2F-09EAC1E381EA}" destId="{0A4FAE89-48B7-4EC2-B77F-EE5A62E08605}" srcOrd="1" destOrd="0" presId="urn:microsoft.com/office/officeart/2005/8/layout/hierarchy2"/>
    <dgm:cxn modelId="{FB3C26C1-7A9D-4A66-BC8D-2F5C54CD8099}" type="presParOf" srcId="{9BF0342C-517B-45CC-8CCC-2DD8C7A16675}" destId="{621F4549-3181-4FDB-8150-A810DCA2E4E1}" srcOrd="2" destOrd="0" presId="urn:microsoft.com/office/officeart/2005/8/layout/hierarchy2"/>
    <dgm:cxn modelId="{F6C464F1-E842-4105-AD91-9442B2D291CB}" type="presParOf" srcId="{621F4549-3181-4FDB-8150-A810DCA2E4E1}" destId="{1ACB4E45-57E5-4861-96FE-184F17C3126A}" srcOrd="0" destOrd="0" presId="urn:microsoft.com/office/officeart/2005/8/layout/hierarchy2"/>
    <dgm:cxn modelId="{F2AB9852-7539-42E4-B6E1-055059B9EDCD}" type="presParOf" srcId="{9BF0342C-517B-45CC-8CCC-2DD8C7A16675}" destId="{87C55895-C30F-4904-BD43-E1B734E03861}" srcOrd="3" destOrd="0" presId="urn:microsoft.com/office/officeart/2005/8/layout/hierarchy2"/>
    <dgm:cxn modelId="{3C803E8E-8B89-4246-AFC9-71A711CE4BF3}" type="presParOf" srcId="{87C55895-C30F-4904-BD43-E1B734E03861}" destId="{77EC477D-9A74-4FB6-B727-53655B927FB2}" srcOrd="0" destOrd="0" presId="urn:microsoft.com/office/officeart/2005/8/layout/hierarchy2"/>
    <dgm:cxn modelId="{CD3C716E-6DE9-4148-9579-589121CADD78}" type="presParOf" srcId="{87C55895-C30F-4904-BD43-E1B734E03861}" destId="{3089E235-7DB7-4AAE-ADB9-82B9852B5D28}" srcOrd="1" destOrd="0" presId="urn:microsoft.com/office/officeart/2005/8/layout/hierarchy2"/>
    <dgm:cxn modelId="{768DE0A5-3DF1-4545-8084-EBE945792392}" type="presParOf" srcId="{F0BB7F11-7E7F-417C-A76C-2821FEB5E25A}" destId="{9DBEF9F7-A31B-41B9-BE2E-2EA221FB3C38}" srcOrd="2" destOrd="0" presId="urn:microsoft.com/office/officeart/2005/8/layout/hierarchy2"/>
    <dgm:cxn modelId="{F5BDA60C-AD74-4C02-9899-0396206AF066}" type="presParOf" srcId="{9DBEF9F7-A31B-41B9-BE2E-2EA221FB3C38}" destId="{87D74933-B856-4E87-B0AA-13557E0D5A63}" srcOrd="0" destOrd="0" presId="urn:microsoft.com/office/officeart/2005/8/layout/hierarchy2"/>
    <dgm:cxn modelId="{EE9CD632-5C91-490C-9ED7-46F179EF2BE6}" type="presParOf" srcId="{F0BB7F11-7E7F-417C-A76C-2821FEB5E25A}" destId="{338AB3F3-566A-491B-92B1-7C311F35BD59}" srcOrd="3" destOrd="0" presId="urn:microsoft.com/office/officeart/2005/8/layout/hierarchy2"/>
    <dgm:cxn modelId="{0F7545AF-BFB6-4533-BBDF-F86ACC9CC02C}" type="presParOf" srcId="{338AB3F3-566A-491B-92B1-7C311F35BD59}" destId="{BDA3B742-EA8A-4708-9356-D7FB959C46C5}" srcOrd="0" destOrd="0" presId="urn:microsoft.com/office/officeart/2005/8/layout/hierarchy2"/>
    <dgm:cxn modelId="{3D9037A5-274F-41EC-960D-A873FDE36AF3}" type="presParOf" srcId="{338AB3F3-566A-491B-92B1-7C311F35BD59}" destId="{39D47747-FE49-4AF8-A5ED-2B00D04F4AFC}" srcOrd="1" destOrd="0" presId="urn:microsoft.com/office/officeart/2005/8/layout/hierarchy2"/>
    <dgm:cxn modelId="{6F826753-EB5C-47C3-88F3-7447EDC77898}" type="presParOf" srcId="{39D47747-FE49-4AF8-A5ED-2B00D04F4AFC}" destId="{7A6C543A-0C25-4C36-A0DB-BC8C8D8038F2}" srcOrd="0" destOrd="0" presId="urn:microsoft.com/office/officeart/2005/8/layout/hierarchy2"/>
    <dgm:cxn modelId="{3F5FD4DF-F1C4-4FB8-A04E-51767FD71D94}" type="presParOf" srcId="{7A6C543A-0C25-4C36-A0DB-BC8C8D8038F2}" destId="{A396CB7F-F129-4092-A54B-F1D2A3ABFF13}" srcOrd="0" destOrd="0" presId="urn:microsoft.com/office/officeart/2005/8/layout/hierarchy2"/>
    <dgm:cxn modelId="{680243D2-1517-458F-A7D7-DD276AE48C9E}" type="presParOf" srcId="{39D47747-FE49-4AF8-A5ED-2B00D04F4AFC}" destId="{B6A0062E-9DDB-4915-A506-D6FE6B9D8614}" srcOrd="1" destOrd="0" presId="urn:microsoft.com/office/officeart/2005/8/layout/hierarchy2"/>
    <dgm:cxn modelId="{C2B59B65-EE93-4540-9B61-B68CFB2B6DCB}" type="presParOf" srcId="{B6A0062E-9DDB-4915-A506-D6FE6B9D8614}" destId="{2F024494-3BBA-4D84-9745-B28AC54542BC}" srcOrd="0" destOrd="0" presId="urn:microsoft.com/office/officeart/2005/8/layout/hierarchy2"/>
    <dgm:cxn modelId="{23DFC095-06B1-42BF-9D70-A041FBD7EBC4}" type="presParOf" srcId="{B6A0062E-9DDB-4915-A506-D6FE6B9D8614}" destId="{DD869B36-5A5E-4A0F-B997-334E558BF9D1}" srcOrd="1" destOrd="0" presId="urn:microsoft.com/office/officeart/2005/8/layout/hierarchy2"/>
    <dgm:cxn modelId="{37453C64-46DB-4F81-A63E-8C141E7F396C}" type="presParOf" srcId="{39D47747-FE49-4AF8-A5ED-2B00D04F4AFC}" destId="{993B2AA3-A4D6-4319-9056-D76452FED02B}" srcOrd="2" destOrd="0" presId="urn:microsoft.com/office/officeart/2005/8/layout/hierarchy2"/>
    <dgm:cxn modelId="{014A0157-28E4-4362-931C-C379F277FD30}" type="presParOf" srcId="{993B2AA3-A4D6-4319-9056-D76452FED02B}" destId="{A815DC61-C7EA-4A7C-909E-7230B911AA00}" srcOrd="0" destOrd="0" presId="urn:microsoft.com/office/officeart/2005/8/layout/hierarchy2"/>
    <dgm:cxn modelId="{619F1B71-9970-4622-ADBC-EC8295FA4CA6}" type="presParOf" srcId="{39D47747-FE49-4AF8-A5ED-2B00D04F4AFC}" destId="{490334FA-8E22-43BF-953C-A91F77AFCE97}" srcOrd="3" destOrd="0" presId="urn:microsoft.com/office/officeart/2005/8/layout/hierarchy2"/>
    <dgm:cxn modelId="{6C9BD03E-C199-435E-9C88-14B3DEDD1CE2}" type="presParOf" srcId="{490334FA-8E22-43BF-953C-A91F77AFCE97}" destId="{BC5C5EF1-2F00-488C-8EA6-D6EF9005690B}" srcOrd="0" destOrd="0" presId="urn:microsoft.com/office/officeart/2005/8/layout/hierarchy2"/>
    <dgm:cxn modelId="{A9B5048B-C5CC-469F-906C-B718744D8D85}" type="presParOf" srcId="{490334FA-8E22-43BF-953C-A91F77AFCE97}" destId="{D802D48B-FA16-4F68-B1F6-0493FF69B906}" srcOrd="1" destOrd="0" presId="urn:microsoft.com/office/officeart/2005/8/layout/hierarchy2"/>
    <dgm:cxn modelId="{EFA24C20-7D90-4724-B762-AFADEEFCD34D}" type="presParOf" srcId="{F0BB7F11-7E7F-417C-A76C-2821FEB5E25A}" destId="{CEEE9F01-D0B9-4BDE-B17A-89192ECD5B05}" srcOrd="4" destOrd="0" presId="urn:microsoft.com/office/officeart/2005/8/layout/hierarchy2"/>
    <dgm:cxn modelId="{01A8A28F-6169-4D92-8387-3A0D476CF568}" type="presParOf" srcId="{CEEE9F01-D0B9-4BDE-B17A-89192ECD5B05}" destId="{A8F68287-8E88-40A2-AA86-CF1BDC6F1D36}" srcOrd="0" destOrd="0" presId="urn:microsoft.com/office/officeart/2005/8/layout/hierarchy2"/>
    <dgm:cxn modelId="{81B77EE0-462E-43F5-8F8D-013780465E28}" type="presParOf" srcId="{F0BB7F11-7E7F-417C-A76C-2821FEB5E25A}" destId="{D012F501-C960-426D-B6B5-003D2D45466E}" srcOrd="5" destOrd="0" presId="urn:microsoft.com/office/officeart/2005/8/layout/hierarchy2"/>
    <dgm:cxn modelId="{A3EB84FD-4B04-4315-B787-4739FE2529EC}" type="presParOf" srcId="{D012F501-C960-426D-B6B5-003D2D45466E}" destId="{14AC9470-5D66-41A4-92C4-F69974973407}" srcOrd="0" destOrd="0" presId="urn:microsoft.com/office/officeart/2005/8/layout/hierarchy2"/>
    <dgm:cxn modelId="{72E7AAE3-FB1E-44E4-9590-7952C29646B8}" type="presParOf" srcId="{D012F501-C960-426D-B6B5-003D2D45466E}" destId="{7B222AA1-8977-4694-B531-7454C1120AFB}" srcOrd="1" destOrd="0" presId="urn:microsoft.com/office/officeart/2005/8/layout/hierarchy2"/>
    <dgm:cxn modelId="{649AF9ED-E545-4576-AB54-406FC3CD6A4D}" type="presParOf" srcId="{7B222AA1-8977-4694-B531-7454C1120AFB}" destId="{9EA2FB11-CE42-4AD4-9968-432DF4C97879}" srcOrd="0" destOrd="0" presId="urn:microsoft.com/office/officeart/2005/8/layout/hierarchy2"/>
    <dgm:cxn modelId="{CDA5B33E-9D3B-46A9-AF7B-6F1FD28A585E}" type="presParOf" srcId="{9EA2FB11-CE42-4AD4-9968-432DF4C97879}" destId="{24F4858A-F7E7-4AB2-9265-B25924F0B343}" srcOrd="0" destOrd="0" presId="urn:microsoft.com/office/officeart/2005/8/layout/hierarchy2"/>
    <dgm:cxn modelId="{55D59055-D288-4768-8673-FFCDA80BACB9}" type="presParOf" srcId="{7B222AA1-8977-4694-B531-7454C1120AFB}" destId="{76F96C31-E7D5-48F2-A781-9C9A456ADE06}" srcOrd="1" destOrd="0" presId="urn:microsoft.com/office/officeart/2005/8/layout/hierarchy2"/>
    <dgm:cxn modelId="{DBA0BF98-77C4-46B6-BE5A-57C2ED27CEE6}" type="presParOf" srcId="{76F96C31-E7D5-48F2-A781-9C9A456ADE06}" destId="{9073C9FD-0829-4F27-A354-005FA4BC632A}" srcOrd="0" destOrd="0" presId="urn:microsoft.com/office/officeart/2005/8/layout/hierarchy2"/>
    <dgm:cxn modelId="{E4763698-9EF8-4C64-BFD6-8C72D20C38AE}" type="presParOf" srcId="{76F96C31-E7D5-48F2-A781-9C9A456ADE06}" destId="{5FB50123-8592-4396-BC09-A5FEF2A07148}" srcOrd="1" destOrd="0" presId="urn:microsoft.com/office/officeart/2005/8/layout/hierarchy2"/>
    <dgm:cxn modelId="{35E68647-63C3-498B-A8D8-0D5168248F6F}" type="presParOf" srcId="{7B222AA1-8977-4694-B531-7454C1120AFB}" destId="{33213AF8-A1E8-464F-ADD3-1DD62B8C000E}" srcOrd="2" destOrd="0" presId="urn:microsoft.com/office/officeart/2005/8/layout/hierarchy2"/>
    <dgm:cxn modelId="{65BCBCFD-5602-4DC9-8BA7-D854FFB99BA0}" type="presParOf" srcId="{33213AF8-A1E8-464F-ADD3-1DD62B8C000E}" destId="{96D601DB-FCF1-4AF2-8D77-54B7348B570B}" srcOrd="0" destOrd="0" presId="urn:microsoft.com/office/officeart/2005/8/layout/hierarchy2"/>
    <dgm:cxn modelId="{6096BB5D-217A-44EB-9683-A4A1A21096B6}" type="presParOf" srcId="{7B222AA1-8977-4694-B531-7454C1120AFB}" destId="{54E8FF5B-DC0C-4974-BAC9-5084DECF884C}" srcOrd="3" destOrd="0" presId="urn:microsoft.com/office/officeart/2005/8/layout/hierarchy2"/>
    <dgm:cxn modelId="{B3392DF2-05DA-4B36-B087-E628DE012981}" type="presParOf" srcId="{54E8FF5B-DC0C-4974-BAC9-5084DECF884C}" destId="{2189B6BF-D79C-4DB3-A1C9-D73FDEEC18FF}" srcOrd="0" destOrd="0" presId="urn:microsoft.com/office/officeart/2005/8/layout/hierarchy2"/>
    <dgm:cxn modelId="{034D42E6-1F97-4016-A926-56AA78CD3BC0}" type="presParOf" srcId="{54E8FF5B-DC0C-4974-BAC9-5084DECF884C}" destId="{A2F3AA3A-E3C3-4B67-A0F3-2AF7DC751D40}" srcOrd="1" destOrd="0" presId="urn:microsoft.com/office/officeart/2005/8/layout/hierarchy2"/>
    <dgm:cxn modelId="{5335F01F-4EAD-4E17-B7D6-08CB98A0D944}" type="presParOf" srcId="{F0BB7F11-7E7F-417C-A76C-2821FEB5E25A}" destId="{902FB161-095F-45E9-9A14-77521B730DF7}" srcOrd="6" destOrd="0" presId="urn:microsoft.com/office/officeart/2005/8/layout/hierarchy2"/>
    <dgm:cxn modelId="{E3A7A16E-7DA8-42BD-8ADB-682B10336531}" type="presParOf" srcId="{902FB161-095F-45E9-9A14-77521B730DF7}" destId="{38F4F3AD-0D83-43A4-B49B-B85A9562624C}" srcOrd="0" destOrd="0" presId="urn:microsoft.com/office/officeart/2005/8/layout/hierarchy2"/>
    <dgm:cxn modelId="{F2B24880-0333-4CAD-AE4E-3F4C525AFB10}" type="presParOf" srcId="{F0BB7F11-7E7F-417C-A76C-2821FEB5E25A}" destId="{A68094D4-749C-487F-9390-7FE403C3FF8A}" srcOrd="7" destOrd="0" presId="urn:microsoft.com/office/officeart/2005/8/layout/hierarchy2"/>
    <dgm:cxn modelId="{E1C66CF3-D53B-41E3-9990-EDDEBA7901FE}" type="presParOf" srcId="{A68094D4-749C-487F-9390-7FE403C3FF8A}" destId="{48F3AA56-C7D7-4F24-B207-6A41C45A7949}" srcOrd="0" destOrd="0" presId="urn:microsoft.com/office/officeart/2005/8/layout/hierarchy2"/>
    <dgm:cxn modelId="{367AA43C-968A-4EAD-938F-9483A71AA8D2}" type="presParOf" srcId="{A68094D4-749C-487F-9390-7FE403C3FF8A}" destId="{AE13A59A-A8C6-405D-8A8A-9C044B377C2D}" srcOrd="1" destOrd="0" presId="urn:microsoft.com/office/officeart/2005/8/layout/hierarchy2"/>
    <dgm:cxn modelId="{9BB2778E-C76E-46AB-9A49-B64A71061BAE}" type="presParOf" srcId="{AE13A59A-A8C6-405D-8A8A-9C044B377C2D}" destId="{94195EBF-5450-4449-B4EE-DD0FFAE56467}" srcOrd="0" destOrd="0" presId="urn:microsoft.com/office/officeart/2005/8/layout/hierarchy2"/>
    <dgm:cxn modelId="{291DB3EE-4474-425B-9A25-53D77C89C002}" type="presParOf" srcId="{94195EBF-5450-4449-B4EE-DD0FFAE56467}" destId="{F389F632-1CD7-43A4-80B8-A262AEFE2084}" srcOrd="0" destOrd="0" presId="urn:microsoft.com/office/officeart/2005/8/layout/hierarchy2"/>
    <dgm:cxn modelId="{5A279541-A6BC-4275-A6E4-1D230AB914CD}" type="presParOf" srcId="{AE13A59A-A8C6-405D-8A8A-9C044B377C2D}" destId="{A3B89C95-3B0E-48C4-90EF-8AB00E36BD50}" srcOrd="1" destOrd="0" presId="urn:microsoft.com/office/officeart/2005/8/layout/hierarchy2"/>
    <dgm:cxn modelId="{619A6FC0-B437-4065-8AA1-754EBC86E804}" type="presParOf" srcId="{A3B89C95-3B0E-48C4-90EF-8AB00E36BD50}" destId="{B5A8A4C8-D7FB-4D89-9B74-8D9E0C382E0E}" srcOrd="0" destOrd="0" presId="urn:microsoft.com/office/officeart/2005/8/layout/hierarchy2"/>
    <dgm:cxn modelId="{894BC27D-4005-47A9-BF2D-EE151CC39773}" type="presParOf" srcId="{A3B89C95-3B0E-48C4-90EF-8AB00E36BD50}" destId="{3C1D018E-7A12-4D64-A7C9-7C3F7C55D3F2}" srcOrd="1" destOrd="0" presId="urn:microsoft.com/office/officeart/2005/8/layout/hierarchy2"/>
    <dgm:cxn modelId="{C15B75FA-2E64-488E-AF60-4CE8E46CFCC2}" type="presParOf" srcId="{AE13A59A-A8C6-405D-8A8A-9C044B377C2D}" destId="{633EB9FB-DF0E-4581-8256-840846A77E60}" srcOrd="2" destOrd="0" presId="urn:microsoft.com/office/officeart/2005/8/layout/hierarchy2"/>
    <dgm:cxn modelId="{82F8E1AD-CC76-4B54-9A86-5AA0CCC0E165}" type="presParOf" srcId="{633EB9FB-DF0E-4581-8256-840846A77E60}" destId="{028FB33B-E416-4CDB-A6CB-1C96C9C651DE}" srcOrd="0" destOrd="0" presId="urn:microsoft.com/office/officeart/2005/8/layout/hierarchy2"/>
    <dgm:cxn modelId="{45F04527-0986-4C5F-943D-6960D7F3249D}" type="presParOf" srcId="{AE13A59A-A8C6-405D-8A8A-9C044B377C2D}" destId="{F1474F51-1E82-49D6-8DE4-0561CBABDAC7}" srcOrd="3" destOrd="0" presId="urn:microsoft.com/office/officeart/2005/8/layout/hierarchy2"/>
    <dgm:cxn modelId="{55176482-BB22-4E47-8BCE-B37ADCC0ED27}" type="presParOf" srcId="{F1474F51-1E82-49D6-8DE4-0561CBABDAC7}" destId="{ACB4D39D-C197-4D18-93BA-DA7A998CDF33}" srcOrd="0" destOrd="0" presId="urn:microsoft.com/office/officeart/2005/8/layout/hierarchy2"/>
    <dgm:cxn modelId="{516C2AE4-B264-48A0-ADAC-BD181717DEEE}" type="presParOf" srcId="{F1474F51-1E82-49D6-8DE4-0561CBABDAC7}" destId="{B08F26A3-8257-459D-A5F1-68F1500004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9CF7F4-8454-4FCD-8969-4A51359FCA81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Organizational Behavior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1A1DD5D-070E-4189-8FE6-1295B8F48B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5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5750" tIns="47875" rIns="95750" bIns="478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F7CECD-1343-477A-99C6-57E54266EEE0}" type="datetimeFigureOut">
              <a:rPr lang="en-US"/>
              <a:pPr>
                <a:defRPr/>
              </a:pPr>
              <a:t>7/21/2018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50" tIns="47875" rIns="95750" bIns="4787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5750" tIns="47875" rIns="95750" bIns="4787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5750" tIns="47875" rIns="95750" bIns="478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Organizational Behavior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D587897-3DA4-4ADE-87FF-05CCD5A32D6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68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Organizational Behavior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A732-313B-490D-A418-0526F6C5C88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876C-E10C-459B-AD4A-1FE4C76A89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C5AD9-FB77-40DD-BC0E-83ECCA9342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7239000" cy="4267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26188"/>
            <a:ext cx="1905000" cy="379412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Organizational Behavior Management Dr.Varzeshkar  Ahmad.2010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45D3AC-2A33-4C93-975A-7EAC84EA2A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DFF55-F61F-4389-A296-8B8D245AFC1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DD8B9-9046-4780-8342-7F0246E8EEA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BFC2-F472-4F18-942F-E371F99DA05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685F-F3F9-4771-9FA8-871BB2A71A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CAD7-5FAA-418B-9301-38FC856BEC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F1AC2-5810-4345-BC30-3CE63B69C94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20EC3-F7DD-4285-9FE5-90B14BE0A70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DBD3-780C-4DFF-A491-D9611E3AD39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Varzeshkar  Ahmad.2010.Advanced Organizational Behavior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Organizational Behavior Management Dr.Varzeshkar  Ahmad.2010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C9F"/>
                </a:solidFill>
              </a:defRPr>
            </a:lvl1pPr>
          </a:lstStyle>
          <a:p>
            <a:fld id="{245BB466-C5EE-4D25-B595-CE8290C0895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ransition spd="slow"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14"/>
            <a:ext cx="8872543" cy="1143000"/>
          </a:xfrm>
        </p:spPr>
        <p:txBody>
          <a:bodyPr rtlCol="0">
            <a:noAutofit/>
          </a:bodyPr>
          <a:lstStyle/>
          <a:p>
            <a:pPr rtl="1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مدیـریت رفـتار سـازمانی پیشرفته</a:t>
            </a:r>
            <a:b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800F-BF25-477B-B864-E4FCF347DE89}" type="slidenum">
              <a:rPr lang="ar-SA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6718" y="1800236"/>
            <a:ext cx="8763000" cy="32004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1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8118" y="2714636"/>
            <a:ext cx="1143000" cy="609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ar-SA" b="1">
                <a:solidFill>
                  <a:schemeClr val="bg1"/>
                </a:solidFill>
                <a:latin typeface="Times New Roman" pitchFamily="18" charset="0"/>
                <a:cs typeface="Zar" pitchFamily="2" charset="-78"/>
              </a:rPr>
              <a:t>منبع پيام</a:t>
            </a:r>
            <a:endParaRPr lang="en-US" b="1"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881718" y="2409836"/>
            <a:ext cx="1143000" cy="1295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en-US" sz="1600" b="1" dirty="0">
                <a:latin typeface="Times New Roman" pitchFamily="18" charset="0"/>
              </a:rPr>
              <a:t> </a:t>
            </a:r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به رمز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raffic" pitchFamily="2" charset="-78"/>
            </a:endParaRPr>
          </a:p>
          <a:p>
            <a:pPr algn="ctr" rtl="1" eaLnBrk="0" hangingPunct="0"/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 </a:t>
            </a:r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درآوردن</a:t>
            </a:r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 </a:t>
            </a:r>
          </a:p>
          <a:p>
            <a:pPr algn="ctr" rtl="1" eaLnBrk="0" hangingPunct="0"/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پيام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raffic" pitchFamily="2" charset="-78"/>
            </a:endParaRPr>
          </a:p>
          <a:p>
            <a:pPr algn="ctr" rtl="1" eaLnBrk="0" hangingPunct="0"/>
            <a:r>
              <a:rPr lang="fa-IR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(</a:t>
            </a:r>
            <a:r>
              <a:rPr lang="ar-SA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ارسال پيام</a:t>
            </a:r>
            <a:r>
              <a:rPr lang="fa-IR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)</a:t>
            </a:r>
            <a:endParaRPr lang="en-US" sz="1600" b="1" dirty="0">
              <a:latin typeface="Times New Roman" pitchFamily="18" charset="0"/>
              <a:cs typeface="Traffic" pitchFamily="2" charset="-7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052918" y="2409836"/>
            <a:ext cx="1143000" cy="1295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ar-SA" sz="2000" b="1">
                <a:solidFill>
                  <a:schemeClr val="bg2"/>
                </a:solidFill>
                <a:latin typeface="Times New Roman" pitchFamily="18" charset="0"/>
              </a:rPr>
              <a:t>كانال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071718" y="2409836"/>
            <a:ext cx="1143000" cy="1295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از حالت رمز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raffic" pitchFamily="2" charset="-78"/>
            </a:endParaRPr>
          </a:p>
          <a:p>
            <a:pPr algn="ctr" rtl="1" eaLnBrk="0" hangingPunct="0"/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 </a:t>
            </a:r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درآوردن</a:t>
            </a:r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 </a:t>
            </a:r>
          </a:p>
          <a:p>
            <a:pPr algn="ctr" rtl="1" eaLnBrk="0" hangingPunct="0"/>
            <a:r>
              <a:rPr lang="ar-SA" sz="1600" b="1" dirty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پيام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raffic" pitchFamily="2" charset="-78"/>
            </a:endParaRPr>
          </a:p>
          <a:p>
            <a:pPr algn="ctr" rtl="1" eaLnBrk="0" hangingPunct="0"/>
            <a:r>
              <a:rPr lang="fa-IR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(</a:t>
            </a:r>
            <a:r>
              <a:rPr lang="ar-SA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گرفتن پيام</a:t>
            </a:r>
            <a:r>
              <a:rPr lang="fa-IR" sz="1600" b="1" dirty="0" smtClean="0">
                <a:solidFill>
                  <a:schemeClr val="bg2"/>
                </a:solidFill>
                <a:latin typeface="Times New Roman" pitchFamily="18" charset="0"/>
                <a:cs typeface="Traffic" pitchFamily="2" charset="-78"/>
              </a:rPr>
              <a:t>)</a:t>
            </a:r>
            <a:endParaRPr lang="en-US" sz="1600" b="1" dirty="0">
              <a:latin typeface="Times New Roman" pitchFamily="18" charset="0"/>
              <a:cs typeface="Traffic" pitchFamily="2" charset="-78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1518" y="2714636"/>
            <a:ext cx="1143000" cy="609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ar-SA" b="1">
                <a:solidFill>
                  <a:schemeClr val="bg1"/>
                </a:solidFill>
                <a:latin typeface="Times New Roman" pitchFamily="18" charset="0"/>
                <a:cs typeface="Zar" pitchFamily="2" charset="-78"/>
              </a:rPr>
              <a:t>گيرنده  پيام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Zar" pitchFamily="2" charset="-78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7024718" y="3019436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5272118" y="3019436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3214718" y="3019436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1614518" y="3019436"/>
            <a:ext cx="45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010448" y="2624088"/>
            <a:ext cx="54767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2000" dirty="0">
                <a:solidFill>
                  <a:srgbClr val="C00000"/>
                </a:solidFill>
                <a:latin typeface="Times New Roman" pitchFamily="18" charset="0"/>
              </a:rPr>
              <a:t>پيام</a:t>
            </a:r>
            <a:endParaRPr lang="en-US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295936" y="2595570"/>
            <a:ext cx="51434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2000" dirty="0">
                <a:solidFill>
                  <a:srgbClr val="C00000"/>
                </a:solidFill>
                <a:latin typeface="Times New Roman" pitchFamily="18" charset="0"/>
              </a:rPr>
              <a:t>پيام</a:t>
            </a:r>
            <a:endParaRPr lang="en-US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367110" y="2624088"/>
            <a:ext cx="53817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2000" dirty="0">
                <a:solidFill>
                  <a:srgbClr val="C00000"/>
                </a:solidFill>
                <a:latin typeface="Times New Roman" pitchFamily="18" charset="0"/>
              </a:rPr>
              <a:t>پيام</a:t>
            </a:r>
            <a:endParaRPr lang="en-US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581160" y="2624088"/>
            <a:ext cx="50006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2000" dirty="0">
                <a:solidFill>
                  <a:srgbClr val="C00000"/>
                </a:solidFill>
                <a:latin typeface="Times New Roman" pitchFamily="18" charset="0"/>
              </a:rPr>
              <a:t>پيام</a:t>
            </a:r>
            <a:endParaRPr lang="en-US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081118" y="3324236"/>
            <a:ext cx="0" cy="114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081118" y="4467236"/>
            <a:ext cx="70104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8091518" y="3400436"/>
            <a:ext cx="0" cy="1066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505208" y="3971932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2400" dirty="0">
                <a:latin typeface="Times New Roman" pitchFamily="18" charset="0"/>
              </a:rPr>
              <a:t>بازخور نمودن نتيجه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الگوی فرآیند 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22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1AC2-5810-4345-BC30-3CE63B69C94C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کد ها ، نشانه ها و نماد ها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85723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4282" y="928670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011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j-cs"/>
              </a:rPr>
              <a:t>انگور ، استافیل ، عنب ، ازوم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  <a:cs typeface="+mj-cs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اهمیت برقراری ارتباط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8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BFC2-F472-4F18-942F-E371F99DA05F}" type="slidenum">
              <a:rPr lang="ar-SA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142844" y="831863"/>
            <a:ext cx="8858312" cy="4525963"/>
          </a:xfrm>
        </p:spPr>
        <p:txBody>
          <a:bodyPr/>
          <a:lstStyle/>
          <a:p>
            <a:pPr algn="justLow" rtl="1">
              <a:spcAft>
                <a:spcPts val="600"/>
              </a:spcAft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7030A0"/>
                </a:solidFill>
                <a:cs typeface="B Nazanin" pitchFamily="2" charset="-78"/>
              </a:rPr>
              <a:t>اثرات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solidFill>
                  <a:schemeClr val="bg1"/>
                </a:solidFill>
                <a:cs typeface="B Nazanin" pitchFamily="2" charset="-78"/>
              </a:rPr>
              <a:t>عبارت از تغييراتي است كه بدنبال انتقال پيام شما در دريافت كننده روي مي دهد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اثرات 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2000240"/>
          <a:ext cx="8858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Terminator 7"/>
          <p:cNvSpPr/>
          <p:nvPr/>
        </p:nvSpPr>
        <p:spPr>
          <a:xfrm>
            <a:off x="1357290" y="1857364"/>
            <a:ext cx="6429420" cy="357190"/>
          </a:xfrm>
          <a:prstGeom prst="flowChartTerminator">
            <a:avLst/>
          </a:prstGeom>
          <a:solidFill>
            <a:srgbClr val="FFFFFF"/>
          </a:solidFill>
          <a:ln w="15875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spcAft>
                <a:spcPts val="600"/>
              </a:spcAft>
            </a:pPr>
            <a:r>
              <a:rPr lang="fa-I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اثرات</a:t>
            </a:r>
            <a:r>
              <a:rPr lang="ar-SA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fa-I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در دو د</a:t>
            </a:r>
            <a:r>
              <a:rPr lang="ar-SA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سته اصلي تقسيم </a:t>
            </a:r>
            <a:r>
              <a:rPr lang="fa-I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بندي </a:t>
            </a:r>
            <a:r>
              <a:rPr lang="ar-SA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مي شوند</a:t>
            </a:r>
            <a:r>
              <a:rPr lang="fa-I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ar-SA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fa-IR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142844" y="785794"/>
            <a:ext cx="8858312" cy="1071570"/>
          </a:xfrm>
        </p:spPr>
        <p:txBody>
          <a:bodyPr/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C00000"/>
                </a:solidFill>
                <a:cs typeface="+mj-cs"/>
              </a:rPr>
              <a:t>هدف ارتباط </a:t>
            </a:r>
            <a:r>
              <a:rPr lang="ar-SA" sz="2400" b="1" dirty="0" smtClean="0">
                <a:cs typeface="B Nazanin" pitchFamily="2" charset="-78"/>
              </a:rPr>
              <a:t>،  رسيدن به نتايج مطلوب است .  اين نتايج يا اثرات مطلوب ممكن است يكي از تغييرات </a:t>
            </a:r>
            <a:r>
              <a:rPr lang="fa-IR" sz="2400" b="1" dirty="0" smtClean="0">
                <a:cs typeface="B Nazanin" pitchFamily="2" charset="-78"/>
              </a:rPr>
              <a:t>زیر </a:t>
            </a:r>
            <a:r>
              <a:rPr lang="ar-SA" sz="2400" b="1" dirty="0" smtClean="0">
                <a:cs typeface="B Nazanin" pitchFamily="2" charset="-78"/>
              </a:rPr>
              <a:t>باشد .  تلاشهاي شما در برقراري ارتباط ممكن است موجب ايجاد هر يك از </a:t>
            </a:r>
            <a:r>
              <a:rPr lang="fa-IR" sz="2400" b="1" dirty="0" smtClean="0">
                <a:cs typeface="B Nazanin" pitchFamily="2" charset="-78"/>
              </a:rPr>
              <a:t>این </a:t>
            </a:r>
            <a:r>
              <a:rPr lang="ar-SA" sz="2400" b="1" dirty="0" smtClean="0">
                <a:cs typeface="B Nazanin" pitchFamily="2" charset="-78"/>
              </a:rPr>
              <a:t>تغييرات شود . 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اهداف 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1785926"/>
          <a:ext cx="885831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71472" y="1000108"/>
          <a:ext cx="800105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ابزار 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6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موقعیت های متفاوت 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714356"/>
          <a:ext cx="885831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8715436" cy="4525963"/>
          </a:xfrm>
        </p:spPr>
        <p:txBody>
          <a:bodyPr/>
          <a:lstStyle/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اشتراک پيدا کردن در ايده ها و عقايد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تامين بازخورد مناسب و قوي براي ديگران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کسب اطلاعات از ديگران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کسب قدرت و تاثيرگذاري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توسعه ارتباطات اجتماعي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حفظ اعتماد به نفس و فرهنگ خودي</a:t>
            </a:r>
          </a:p>
          <a:p>
            <a:pPr algn="justLow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ساير موارد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علل برقراری ارتباط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142844" y="974739"/>
            <a:ext cx="8786874" cy="4525963"/>
          </a:xfrm>
        </p:spPr>
        <p:txBody>
          <a:bodyPr/>
          <a:lstStyle/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بيان عقيده و موقعيت</a:t>
            </a:r>
          </a:p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ارائه دادن آموزش و راهنمائي</a:t>
            </a:r>
          </a:p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بيان کردن يک تغيير</a:t>
            </a:r>
          </a:p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ساخت وارائه يک برنامه</a:t>
            </a:r>
          </a:p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شرکت در جلسات</a:t>
            </a:r>
          </a:p>
          <a:p>
            <a:pPr marL="534988" indent="-53498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896938" algn="l"/>
              </a:tabLst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برقراري ارتباط با ماموريت ، ديدگاه و ارزشهاي سازماني</a:t>
            </a:r>
            <a:endParaRPr lang="en-US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علل اشتراک گذاری ایده ها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628680" y="974739"/>
            <a:ext cx="8229600" cy="4525963"/>
          </a:xfrm>
        </p:spPr>
        <p:txBody>
          <a:bodyPr/>
          <a:lstStyle/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خجالتي بودن شما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ترس از رد شدن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فشار همگروه ها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تفکر سازمان نيافته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ساير چيزهائي که مي تواند باعث حالت دفاعي شود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ناتوانب هاي جسمي و ذهني و رواني</a:t>
            </a:r>
          </a:p>
          <a:p>
            <a:pPr algn="justLow" rtl="1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ارتباط با افراد نتد خو و عصبي</a:t>
            </a:r>
            <a:endParaRPr lang="en-US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موانع اشتراک گذاری ایده ها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142875" y="1570038"/>
            <a:ext cx="4267200" cy="581025"/>
            <a:chOff x="2086250" y="784701"/>
            <a:chExt cx="2323130" cy="580782"/>
          </a:xfrm>
        </p:grpSpPr>
        <p:sp>
          <p:nvSpPr>
            <p:cNvPr id="53" name="Rounded Rectangle 52"/>
            <p:cNvSpPr/>
            <p:nvPr/>
          </p:nvSpPr>
          <p:spPr>
            <a:xfrm>
              <a:off x="2086250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4" name="Rounded Rectangle 7"/>
            <p:cNvSpPr/>
            <p:nvPr/>
          </p:nvSpPr>
          <p:spPr>
            <a:xfrm>
              <a:off x="2103535" y="802156"/>
              <a:ext cx="228856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9.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تعارض و مذاکره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142875" y="2354263"/>
            <a:ext cx="4267200" cy="581025"/>
            <a:chOff x="2086250" y="1568758"/>
            <a:chExt cx="2323130" cy="580782"/>
          </a:xfrm>
        </p:grpSpPr>
        <p:sp>
          <p:nvSpPr>
            <p:cNvPr id="51" name="Rounded Rectangle 50"/>
            <p:cNvSpPr/>
            <p:nvPr/>
          </p:nvSpPr>
          <p:spPr>
            <a:xfrm>
              <a:off x="2086250" y="1568758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10"/>
            <p:cNvSpPr/>
            <p:nvPr/>
          </p:nvSpPr>
          <p:spPr>
            <a:xfrm>
              <a:off x="2103535" y="1586213"/>
              <a:ext cx="2288560" cy="5458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10.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نگرش ها و ارزش ها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42875" y="3138488"/>
            <a:ext cx="4267200" cy="581025"/>
            <a:chOff x="2086250" y="2352814"/>
            <a:chExt cx="2323130" cy="580782"/>
          </a:xfrm>
        </p:grpSpPr>
        <p:sp>
          <p:nvSpPr>
            <p:cNvPr id="49" name="Rounded Rectangle 48"/>
            <p:cNvSpPr/>
            <p:nvPr/>
          </p:nvSpPr>
          <p:spPr>
            <a:xfrm>
              <a:off x="2086250" y="235281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0" name="Rounded Rectangle 13"/>
            <p:cNvSpPr/>
            <p:nvPr/>
          </p:nvSpPr>
          <p:spPr>
            <a:xfrm>
              <a:off x="2103535" y="2370269"/>
              <a:ext cx="228856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11.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خلاقیت و نوآوری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25" name="Group 10"/>
          <p:cNvGrpSpPr>
            <a:grpSpLocks/>
          </p:cNvGrpSpPr>
          <p:nvPr/>
        </p:nvGrpSpPr>
        <p:grpSpPr bwMode="auto">
          <a:xfrm>
            <a:off x="142875" y="3922713"/>
            <a:ext cx="4267200" cy="581025"/>
            <a:chOff x="2086250" y="3136871"/>
            <a:chExt cx="2323130" cy="580782"/>
          </a:xfrm>
        </p:grpSpPr>
        <p:sp>
          <p:nvSpPr>
            <p:cNvPr id="47" name="Rounded Rectangle 46"/>
            <p:cNvSpPr/>
            <p:nvPr/>
          </p:nvSpPr>
          <p:spPr>
            <a:xfrm>
              <a:off x="2086250" y="313687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8" name="Rounded Rectangle 16"/>
            <p:cNvSpPr/>
            <p:nvPr/>
          </p:nvSpPr>
          <p:spPr>
            <a:xfrm>
              <a:off x="2103535" y="3154326"/>
              <a:ext cx="228856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12.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فرهنگ سازمانی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26" name="Group 12"/>
          <p:cNvGrpSpPr>
            <a:grpSpLocks/>
          </p:cNvGrpSpPr>
          <p:nvPr/>
        </p:nvGrpSpPr>
        <p:grpSpPr bwMode="auto">
          <a:xfrm>
            <a:off x="142875" y="4706938"/>
            <a:ext cx="4267200" cy="581025"/>
            <a:chOff x="2086250" y="3920927"/>
            <a:chExt cx="2323130" cy="580782"/>
          </a:xfrm>
        </p:grpSpPr>
        <p:sp>
          <p:nvSpPr>
            <p:cNvPr id="45" name="Rounded Rectangle 44"/>
            <p:cNvSpPr/>
            <p:nvPr/>
          </p:nvSpPr>
          <p:spPr>
            <a:xfrm>
              <a:off x="2086250" y="3920927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6" name="Rounded Rectangle 19"/>
            <p:cNvSpPr/>
            <p:nvPr/>
          </p:nvSpPr>
          <p:spPr>
            <a:xfrm>
              <a:off x="2103535" y="3938382"/>
              <a:ext cx="228856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13.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رفتار سیاسی (نفوذ ، قدرت)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27" name="Group 14"/>
          <p:cNvGrpSpPr>
            <a:grpSpLocks/>
          </p:cNvGrpSpPr>
          <p:nvPr/>
        </p:nvGrpSpPr>
        <p:grpSpPr bwMode="auto">
          <a:xfrm>
            <a:off x="142875" y="5491163"/>
            <a:ext cx="4267200" cy="581025"/>
            <a:chOff x="2086250" y="4704984"/>
            <a:chExt cx="2323130" cy="580782"/>
          </a:xfrm>
        </p:grpSpPr>
        <p:sp>
          <p:nvSpPr>
            <p:cNvPr id="43" name="Rounded Rectangle 42"/>
            <p:cNvSpPr/>
            <p:nvPr/>
          </p:nvSpPr>
          <p:spPr>
            <a:xfrm>
              <a:off x="2086250" y="470498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ed Rectangle 22"/>
            <p:cNvSpPr/>
            <p:nvPr/>
          </p:nvSpPr>
          <p:spPr>
            <a:xfrm>
              <a:off x="2103535" y="4722439"/>
              <a:ext cx="2288560" cy="5458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14.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یادگیری در سازمان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2844" y="71414"/>
            <a:ext cx="8858312" cy="6522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0" tIns="0" bIns="0" anchor="ctr" anchorCtr="1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سرفصل مطالب </a:t>
            </a:r>
            <a:endParaRPr lang="en-US" sz="2400" b="1" dirty="0">
              <a:ln w="50800"/>
              <a:solidFill>
                <a:srgbClr val="C00000"/>
              </a:solidFill>
              <a:latin typeface="Tahoma" pitchFamily="34" charset="0"/>
              <a:cs typeface="B Titr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Content </a:t>
            </a:r>
            <a:r>
              <a:rPr lang="fa-IR" sz="1050" b="1" dirty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 /</a:t>
            </a:r>
            <a:r>
              <a:rPr lang="en-US" sz="1050" b="1" dirty="0">
                <a:ln w="50800"/>
                <a:solidFill>
                  <a:srgbClr val="C00000"/>
                </a:solidFill>
                <a:latin typeface="Tahoma" pitchFamily="34" charset="0"/>
                <a:cs typeface="B Titr" pitchFamily="2" charset="-78"/>
              </a:rPr>
              <a:t>outline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4792663" y="1422400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30" name="Group 17"/>
          <p:cNvGrpSpPr>
            <a:grpSpLocks/>
          </p:cNvGrpSpPr>
          <p:nvPr/>
        </p:nvGrpSpPr>
        <p:grpSpPr bwMode="auto">
          <a:xfrm>
            <a:off x="4805363" y="1570038"/>
            <a:ext cx="4195762" cy="581025"/>
            <a:chOff x="4734619" y="784701"/>
            <a:chExt cx="2323130" cy="580782"/>
          </a:xfrm>
        </p:grpSpPr>
        <p:sp>
          <p:nvSpPr>
            <p:cNvPr id="39" name="Rounded Rectangle 38"/>
            <p:cNvSpPr/>
            <p:nvPr/>
          </p:nvSpPr>
          <p:spPr>
            <a:xfrm>
              <a:off x="4734619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Rounded Rectangle 27"/>
            <p:cNvSpPr/>
            <p:nvPr/>
          </p:nvSpPr>
          <p:spPr>
            <a:xfrm>
              <a:off x="4751319" y="802156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2.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احساسات : هوش عاطفی و چرخه زیستی 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4792663" y="2141538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32" name="Group 19"/>
          <p:cNvGrpSpPr>
            <a:grpSpLocks/>
          </p:cNvGrpSpPr>
          <p:nvPr/>
        </p:nvGrpSpPr>
        <p:grpSpPr bwMode="auto">
          <a:xfrm>
            <a:off x="4805363" y="2354263"/>
            <a:ext cx="4195762" cy="581025"/>
            <a:chOff x="4734619" y="1568758"/>
            <a:chExt cx="2323130" cy="580782"/>
          </a:xfrm>
        </p:grpSpPr>
        <p:sp>
          <p:nvSpPr>
            <p:cNvPr id="37" name="Rounded Rectangle 36"/>
            <p:cNvSpPr/>
            <p:nvPr/>
          </p:nvSpPr>
          <p:spPr>
            <a:xfrm>
              <a:off x="4734619" y="1568758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8" name="Rounded Rectangle 30"/>
            <p:cNvSpPr/>
            <p:nvPr/>
          </p:nvSpPr>
          <p:spPr>
            <a:xfrm>
              <a:off x="4751319" y="1586213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3.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انگیزش : نظریه های انگیزشی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 rot="5400000">
            <a:off x="4792663" y="2925763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34" name="Group 21"/>
          <p:cNvGrpSpPr>
            <a:grpSpLocks/>
          </p:cNvGrpSpPr>
          <p:nvPr/>
        </p:nvGrpSpPr>
        <p:grpSpPr bwMode="auto">
          <a:xfrm>
            <a:off x="4805363" y="3138488"/>
            <a:ext cx="4195762" cy="581025"/>
            <a:chOff x="4734619" y="2352814"/>
            <a:chExt cx="2323130" cy="580782"/>
          </a:xfrm>
        </p:grpSpPr>
        <p:sp>
          <p:nvSpPr>
            <p:cNvPr id="35" name="Rounded Rectangle 34"/>
            <p:cNvSpPr/>
            <p:nvPr/>
          </p:nvSpPr>
          <p:spPr>
            <a:xfrm>
              <a:off x="4734619" y="235281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Rounded Rectangle 33"/>
            <p:cNvSpPr/>
            <p:nvPr/>
          </p:nvSpPr>
          <p:spPr>
            <a:xfrm>
              <a:off x="4751319" y="2370269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4.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شخصیت     </a:t>
              </a:r>
              <a:r>
                <a:rPr lang="fa-IR" sz="2000" b="1" dirty="0">
                  <a:solidFill>
                    <a:srgbClr val="C00000"/>
                  </a:solidFill>
                </a:rPr>
                <a:t>4_ 1 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ادراک</a:t>
              </a:r>
              <a:r>
                <a:rPr lang="en-US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5400000">
            <a:off x="4792663" y="3709988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36" name="Group 23"/>
          <p:cNvGrpSpPr>
            <a:grpSpLocks/>
          </p:cNvGrpSpPr>
          <p:nvPr/>
        </p:nvGrpSpPr>
        <p:grpSpPr bwMode="auto">
          <a:xfrm>
            <a:off x="4805363" y="3922713"/>
            <a:ext cx="4195762" cy="581025"/>
            <a:chOff x="4734619" y="3136871"/>
            <a:chExt cx="2323130" cy="580782"/>
          </a:xfrm>
        </p:grpSpPr>
        <p:sp>
          <p:nvSpPr>
            <p:cNvPr id="33" name="Rounded Rectangle 32"/>
            <p:cNvSpPr/>
            <p:nvPr/>
          </p:nvSpPr>
          <p:spPr>
            <a:xfrm>
              <a:off x="4734619" y="313687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4" name="Rounded Rectangle 36"/>
            <p:cNvSpPr/>
            <p:nvPr/>
          </p:nvSpPr>
          <p:spPr>
            <a:xfrm>
              <a:off x="4751319" y="3154326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5. </a:t>
              </a:r>
              <a:r>
                <a:rPr lang="fa-IR" sz="2000" b="1" dirty="0">
                  <a:solidFill>
                    <a:schemeClr val="bg1"/>
                  </a:solidFill>
                </a:rPr>
                <a:t>ارتباطات : توسعه مهارت برقراری ارتباط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4792663" y="4494213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38" name="Group 25"/>
          <p:cNvGrpSpPr>
            <a:grpSpLocks/>
          </p:cNvGrpSpPr>
          <p:nvPr/>
        </p:nvGrpSpPr>
        <p:grpSpPr bwMode="auto">
          <a:xfrm>
            <a:off x="4805363" y="4706938"/>
            <a:ext cx="4195762" cy="581025"/>
            <a:chOff x="4734619" y="3920927"/>
            <a:chExt cx="2323130" cy="580782"/>
          </a:xfrm>
        </p:grpSpPr>
        <p:sp>
          <p:nvSpPr>
            <p:cNvPr id="31" name="Rounded Rectangle 30"/>
            <p:cNvSpPr/>
            <p:nvPr/>
          </p:nvSpPr>
          <p:spPr>
            <a:xfrm>
              <a:off x="4734619" y="3920927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ounded Rectangle 39"/>
            <p:cNvSpPr/>
            <p:nvPr/>
          </p:nvSpPr>
          <p:spPr>
            <a:xfrm>
              <a:off x="4751319" y="3938382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6.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رهبری : توسعه مهارت رهبری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4792663" y="5278438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5140" name="Group 27"/>
          <p:cNvGrpSpPr>
            <a:grpSpLocks/>
          </p:cNvGrpSpPr>
          <p:nvPr/>
        </p:nvGrpSpPr>
        <p:grpSpPr bwMode="auto">
          <a:xfrm>
            <a:off x="4805363" y="5491163"/>
            <a:ext cx="4195762" cy="581025"/>
            <a:chOff x="4734619" y="4704984"/>
            <a:chExt cx="2323130" cy="580782"/>
          </a:xfrm>
        </p:grpSpPr>
        <p:sp>
          <p:nvSpPr>
            <p:cNvPr id="29" name="Rounded Rectangle 28"/>
            <p:cNvSpPr/>
            <p:nvPr/>
          </p:nvSpPr>
          <p:spPr>
            <a:xfrm>
              <a:off x="4734619" y="4704984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Rounded Rectangle 42"/>
            <p:cNvSpPr/>
            <p:nvPr/>
          </p:nvSpPr>
          <p:spPr>
            <a:xfrm>
              <a:off x="4751319" y="4722439"/>
              <a:ext cx="228973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7.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استرس : </a:t>
              </a:r>
              <a:r>
                <a:rPr lang="fa-IR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مدیریت فشار عصبی و تحلیل رفتگی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57" name="Right Arrow 56"/>
          <p:cNvSpPr/>
          <p:nvPr/>
        </p:nvSpPr>
        <p:spPr>
          <a:xfrm rot="5400000">
            <a:off x="4221163" y="2136775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8" name="Right Arrow 57"/>
          <p:cNvSpPr/>
          <p:nvPr/>
        </p:nvSpPr>
        <p:spPr>
          <a:xfrm rot="5400000">
            <a:off x="4221163" y="2921000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9" name="Right Arrow 58"/>
          <p:cNvSpPr/>
          <p:nvPr/>
        </p:nvSpPr>
        <p:spPr>
          <a:xfrm rot="5400000">
            <a:off x="4221163" y="3705225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0" name="Right Arrow 59"/>
          <p:cNvSpPr/>
          <p:nvPr/>
        </p:nvSpPr>
        <p:spPr>
          <a:xfrm rot="5400000">
            <a:off x="4221163" y="4489450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1" name="Right Arrow 60"/>
          <p:cNvSpPr/>
          <p:nvPr/>
        </p:nvSpPr>
        <p:spPr>
          <a:xfrm rot="5400000">
            <a:off x="4221163" y="5273675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2" name="Right Arrow 61"/>
          <p:cNvSpPr/>
          <p:nvPr/>
        </p:nvSpPr>
        <p:spPr>
          <a:xfrm rot="5400000">
            <a:off x="4792663" y="6065838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0" y="71438"/>
            <a:ext cx="9144000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n w="50800"/>
              <a:solidFill>
                <a:schemeClr val="bg1">
                  <a:shade val="50000"/>
                </a:schemeClr>
              </a:solidFill>
              <a:latin typeface="Tahoma" pitchFamily="34" charset="0"/>
              <a:cs typeface="B Titr" pitchFamily="2" charset="-78"/>
            </a:endParaRPr>
          </a:p>
        </p:txBody>
      </p:sp>
      <p:grpSp>
        <p:nvGrpSpPr>
          <p:cNvPr id="5148" name="Group 65"/>
          <p:cNvGrpSpPr>
            <a:grpSpLocks/>
          </p:cNvGrpSpPr>
          <p:nvPr/>
        </p:nvGrpSpPr>
        <p:grpSpPr bwMode="auto">
          <a:xfrm>
            <a:off x="142875" y="847725"/>
            <a:ext cx="4267200" cy="581025"/>
            <a:chOff x="2086250" y="784701"/>
            <a:chExt cx="2323130" cy="580782"/>
          </a:xfrm>
        </p:grpSpPr>
        <p:sp>
          <p:nvSpPr>
            <p:cNvPr id="67" name="Rounded Rectangle 66"/>
            <p:cNvSpPr/>
            <p:nvPr/>
          </p:nvSpPr>
          <p:spPr>
            <a:xfrm>
              <a:off x="2086250" y="784701"/>
              <a:ext cx="2323130" cy="5807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8" name="Rounded Rectangle 7"/>
            <p:cNvSpPr/>
            <p:nvPr/>
          </p:nvSpPr>
          <p:spPr>
            <a:xfrm>
              <a:off x="2103535" y="802157"/>
              <a:ext cx="2288560" cy="5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8. </a:t>
              </a:r>
              <a:r>
                <a:rPr lang="fa-IR" sz="2000" b="1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گروه ها و تیم ها</a:t>
              </a:r>
              <a:endParaRPr lang="en-US" sz="2000" b="1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149" name="Group 68"/>
          <p:cNvGrpSpPr>
            <a:grpSpLocks/>
          </p:cNvGrpSpPr>
          <p:nvPr/>
        </p:nvGrpSpPr>
        <p:grpSpPr bwMode="auto">
          <a:xfrm>
            <a:off x="4805363" y="847725"/>
            <a:ext cx="4195762" cy="581025"/>
            <a:chOff x="4734619" y="784701"/>
            <a:chExt cx="2323130" cy="580782"/>
          </a:xfrm>
        </p:grpSpPr>
        <p:sp>
          <p:nvSpPr>
            <p:cNvPr id="70" name="Rounded Rectangle 69"/>
            <p:cNvSpPr/>
            <p:nvPr/>
          </p:nvSpPr>
          <p:spPr>
            <a:xfrm>
              <a:off x="4734619" y="784701"/>
              <a:ext cx="2323130" cy="5807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1" name="Rounded Rectangle 27"/>
            <p:cNvSpPr/>
            <p:nvPr/>
          </p:nvSpPr>
          <p:spPr>
            <a:xfrm>
              <a:off x="4751319" y="802157"/>
              <a:ext cx="2289730" cy="545872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" tIns="33020" rIns="33020" bIns="33020" spcCol="1270" anchor="ctr"/>
            <a:lstStyle/>
            <a:p>
              <a:pPr algn="r" defTabSz="1155700" rtl="1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a-IR" sz="2000" b="1" dirty="0">
                  <a:solidFill>
                    <a:srgbClr val="C00000"/>
                  </a:solidFill>
                </a:rPr>
                <a:t>1. </a:t>
              </a:r>
              <a:r>
                <a:rPr lang="fa-IR" sz="2400" b="1" dirty="0">
                  <a:solidFill>
                    <a:srgbClr val="054200"/>
                  </a:solidFill>
                </a:rPr>
                <a:t>مقدمه : رفتار سازمانی و ماهیت آن</a:t>
              </a:r>
              <a:endParaRPr lang="en-US" sz="2000" b="1" dirty="0">
                <a:solidFill>
                  <a:srgbClr val="054200"/>
                </a:solidFill>
              </a:endParaRPr>
            </a:p>
          </p:txBody>
        </p:sp>
      </p:grpSp>
      <p:sp>
        <p:nvSpPr>
          <p:cNvPr id="63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11CA-C84B-4AA3-AD7B-BFB9A76A2C4E}" type="slidenum">
              <a:rPr lang="ar-SA"/>
              <a:pPr/>
              <a:t>2</a:t>
            </a:fld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5400000">
            <a:off x="4221163" y="1422400"/>
            <a:ext cx="142875" cy="15557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42844" y="857232"/>
          <a:ext cx="8786874" cy="518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انواع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BEC1-02FB-4340-9944-194E261CC31C}" type="slidenum">
              <a:rPr lang="ar-SA"/>
              <a:pPr/>
              <a:t>21</a:t>
            </a:fld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>
                <a:solidFill>
                  <a:srgbClr val="054200"/>
                </a:solidFill>
                <a:latin typeface="+mj-lt"/>
                <a:cs typeface="+mj-cs"/>
              </a:rPr>
              <a:t>اشکال ارتباطات سازمانی</a:t>
            </a:r>
            <a:endParaRPr lang="en-US" sz="30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000108"/>
          <a:ext cx="87154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785786" y="1000108"/>
            <a:ext cx="8229600" cy="3543312"/>
          </a:xfrm>
        </p:spPr>
        <p:txBody>
          <a:bodyPr/>
          <a:lstStyle/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گفتاري ( صحبت کردن)</a:t>
            </a:r>
          </a:p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نوشتاري ( نوشتن)</a:t>
            </a:r>
          </a:p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گوش دادن</a:t>
            </a:r>
          </a:p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زبان غير کلامي</a:t>
            </a:r>
          </a:p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موسيقي ، هنر، صنايع دستي  </a:t>
            </a:r>
          </a:p>
          <a:p>
            <a:pPr marL="630238" indent="-6302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ساير موارد</a:t>
            </a:r>
            <a:endParaRPr lang="en-US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چگونگی برقراری ارتباط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FF61-2332-4EBC-9E72-8F30C73F28A8}" type="slidenum">
              <a:rPr lang="ar-SA"/>
              <a:pPr/>
              <a:t>23</a:t>
            </a:fld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330450" y="893763"/>
            <a:ext cx="4781550" cy="4256087"/>
            <a:chOff x="1468" y="887"/>
            <a:chExt cx="3012" cy="2681"/>
          </a:xfrm>
        </p:grpSpPr>
        <p:sp>
          <p:nvSpPr>
            <p:cNvPr id="10265" name="Rectangle 2"/>
            <p:cNvSpPr>
              <a:spLocks noChangeArrowheads="1"/>
            </p:cNvSpPr>
            <p:nvPr/>
          </p:nvSpPr>
          <p:spPr bwMode="auto">
            <a:xfrm rot="-2460000">
              <a:off x="1468" y="2002"/>
              <a:ext cx="2470" cy="880"/>
            </a:xfrm>
            <a:prstGeom prst="rect">
              <a:avLst/>
            </a:prstGeom>
            <a:solidFill>
              <a:srgbClr val="F5FFEB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AutoShape 22"/>
            <p:cNvSpPr>
              <a:spLocks noChangeArrowheads="1"/>
            </p:cNvSpPr>
            <p:nvPr/>
          </p:nvSpPr>
          <p:spPr bwMode="auto">
            <a:xfrm rot="-2477920">
              <a:off x="3489" y="887"/>
              <a:ext cx="991" cy="870"/>
            </a:xfrm>
            <a:prstGeom prst="rtTriangle">
              <a:avLst/>
            </a:prstGeom>
            <a:solidFill>
              <a:srgbClr val="F5FF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AutoShape 24"/>
            <p:cNvSpPr>
              <a:spLocks noChangeArrowheads="1"/>
            </p:cNvSpPr>
            <p:nvPr/>
          </p:nvSpPr>
          <p:spPr bwMode="auto">
            <a:xfrm>
              <a:off x="1496" y="2887"/>
              <a:ext cx="593" cy="681"/>
            </a:xfrm>
            <a:prstGeom prst="rtTriangle">
              <a:avLst/>
            </a:prstGeom>
            <a:solidFill>
              <a:srgbClr val="F5FF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71725" y="1244600"/>
            <a:ext cx="5340350" cy="3911600"/>
            <a:chOff x="1332" y="1052"/>
            <a:chExt cx="3364" cy="2464"/>
          </a:xfrm>
        </p:grpSpPr>
        <p:sp>
          <p:nvSpPr>
            <p:cNvPr id="10263" name="Line 4"/>
            <p:cNvSpPr>
              <a:spLocks noChangeShapeType="1"/>
            </p:cNvSpPr>
            <p:nvPr/>
          </p:nvSpPr>
          <p:spPr bwMode="auto">
            <a:xfrm>
              <a:off x="1332" y="1052"/>
              <a:ext cx="0" cy="2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5"/>
            <p:cNvSpPr>
              <a:spLocks noChangeShapeType="1"/>
            </p:cNvSpPr>
            <p:nvPr/>
          </p:nvSpPr>
          <p:spPr bwMode="auto">
            <a:xfrm>
              <a:off x="1340" y="3516"/>
              <a:ext cx="33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10245" name="Rectangle 8"/>
          <p:cNvSpPr>
            <a:spLocks noChangeArrowheads="1"/>
          </p:cNvSpPr>
          <p:nvPr/>
        </p:nvSpPr>
        <p:spPr bwMode="auto">
          <a:xfrm>
            <a:off x="5181600" y="857250"/>
            <a:ext cx="2228850" cy="7620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53000" y="1619250"/>
            <a:ext cx="19050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چهره به چهره</a:t>
            </a:r>
            <a:endParaRPr lang="en-US" altLang="en-A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57688" y="2255838"/>
            <a:ext cx="17335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تلفن</a:t>
            </a:r>
            <a:endParaRPr lang="en-US" altLang="en-A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714750" y="2827338"/>
            <a:ext cx="1828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نوشته شخصی</a:t>
            </a:r>
            <a:endParaRPr lang="en-US" altLang="en-A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38400" y="4060825"/>
            <a:ext cx="13906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اقلام رسمی</a:t>
            </a:r>
            <a:endParaRPr lang="en-US" altLang="en-A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 rot="19066431">
            <a:off x="4240213" y="3341688"/>
            <a:ext cx="30003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justLow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منطقه ساده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16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(رسانه اطلاعات لازم را فراهم نمی کند.)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 rot="18945673">
            <a:off x="2266950" y="1717675"/>
            <a:ext cx="257175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justLow" rtl="1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منطقه پیچیده</a:t>
            </a:r>
          </a:p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1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(رسانه اطلاعات لازم را فراهم نمی کند.)</a:t>
            </a:r>
            <a:endParaRPr lang="en-US" altLang="en-A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347913" y="5200650"/>
            <a:ext cx="6524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a-IR" altLang="en-AU" sz="2000" b="1"/>
              <a:t>پایین</a:t>
            </a:r>
            <a:endParaRPr lang="en-US" altLang="en-AU" sz="2000" b="1"/>
          </a:p>
        </p:txBody>
      </p:sp>
      <p:sp>
        <p:nvSpPr>
          <p:cNvPr id="10253" name="Rectangle 16"/>
          <p:cNvSpPr>
            <a:spLocks noChangeArrowheads="1"/>
          </p:cNvSpPr>
          <p:nvPr/>
        </p:nvSpPr>
        <p:spPr bwMode="auto">
          <a:xfrm>
            <a:off x="6624638" y="516890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a-IR" altLang="en-AU" sz="2000" b="1"/>
              <a:t>بالا</a:t>
            </a:r>
            <a:endParaRPr lang="en-US" altLang="en-AU" sz="2000" b="1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1924050" y="118745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 eaLnBrk="0" hangingPunct="0"/>
            <a:r>
              <a:rPr lang="fa-IR" altLang="en-AU" sz="2000" b="1"/>
              <a:t>بالا</a:t>
            </a:r>
            <a:endParaRPr lang="en-US" altLang="en-AU" sz="2000" b="1"/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1712913" y="4749800"/>
            <a:ext cx="6524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 eaLnBrk="0" hangingPunct="0"/>
            <a:r>
              <a:rPr lang="fa-IR" altLang="en-AU" sz="2000" b="1"/>
              <a:t>پایین</a:t>
            </a:r>
            <a:endParaRPr lang="en-US" altLang="en-AU" sz="2000" b="1"/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4043363" y="5200650"/>
            <a:ext cx="19573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fa-IR" altLang="en-AU" sz="2400" b="1">
                <a:solidFill>
                  <a:srgbClr val="C00000"/>
                </a:solidFill>
              </a:rPr>
              <a:t>پیچیدگی </a:t>
            </a:r>
          </a:p>
          <a:p>
            <a:pPr algn="ctr" eaLnBrk="0" hangingPunct="0"/>
            <a:r>
              <a:rPr lang="fa-IR" altLang="en-AU" sz="2400" b="1">
                <a:solidFill>
                  <a:srgbClr val="C00000"/>
                </a:solidFill>
              </a:rPr>
              <a:t>مشکل یا وضعیت</a:t>
            </a:r>
            <a:endParaRPr lang="en-US" altLang="en-AU" sz="2400" b="1">
              <a:solidFill>
                <a:srgbClr val="C00000"/>
              </a:solidFill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214688" y="3398838"/>
            <a:ext cx="153193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نوشته رسمی</a:t>
            </a:r>
            <a:endParaRPr lang="en-US" altLang="en-A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571500" y="2684463"/>
            <a:ext cx="1735138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fa-IR" altLang="en-AU" sz="2400" b="1">
                <a:solidFill>
                  <a:srgbClr val="C00000"/>
                </a:solidFill>
              </a:rPr>
              <a:t>غنای رسانه</a:t>
            </a:r>
          </a:p>
          <a:p>
            <a:pPr algn="ctr" eaLnBrk="0" hangingPunct="0"/>
            <a:r>
              <a:rPr lang="fa-IR" altLang="en-AU" sz="2400" b="1">
                <a:solidFill>
                  <a:srgbClr val="C00000"/>
                </a:solidFill>
              </a:rPr>
              <a:t> از لحاظ ارتباط</a:t>
            </a:r>
            <a:endParaRPr lang="en-US" altLang="en-AU" sz="2400" b="1">
              <a:solidFill>
                <a:srgbClr val="C00000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>
                <a:solidFill>
                  <a:srgbClr val="054200"/>
                </a:solidFill>
                <a:latin typeface="+mj-lt"/>
                <a:cs typeface="+mj-cs"/>
              </a:rPr>
              <a:t>انتخاب رسانه ارتباطی</a:t>
            </a:r>
            <a:endParaRPr lang="en-US" sz="30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26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عوامل مؤثر در انتخاب رسانه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928670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 اثر بخش بین فردی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1000108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714356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Terminator 6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عوامل مؤثر در رفتار ارتباطی افراد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BFC2-F472-4F18-942F-E371F99DA05F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71470" y="785794"/>
          <a:ext cx="907259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Terminator 6"/>
          <p:cNvSpPr/>
          <p:nvPr/>
        </p:nvSpPr>
        <p:spPr>
          <a:xfrm>
            <a:off x="71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تفاوت ارتباطات کلامی و غیر کلامی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71438" y="928671"/>
            <a:ext cx="9001156" cy="3571899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ارتباط چشمي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( 30 ثانيه اول، بيان دردها و احساسات، علاقمندي ، شوق وقصدها و...)</a:t>
            </a:r>
          </a:p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تن صدا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(منعکس کننده عکس العمل دروني و حالت گوينده، تقويت پيام هاي بينائي و...)</a:t>
            </a:r>
          </a:p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لمس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 نحوه تماس ،دست دادن ،در آغوش گرفتن و...)</a:t>
            </a:r>
          </a:p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ژست ها 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 حالات ، اطوار ، ادا ها و ...)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وضعيت بدن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 محل قرار گرفتن بازوها ، دستها ، پاها ، نحوه نشستن ، ايستادن و...)</a:t>
            </a: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ظاهر فيزيکي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( روش لباس پوشيدن ، حمل وسايل خاص و...)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اشکال ارتباطات غیر کلامی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71438" y="974739"/>
            <a:ext cx="9001156" cy="4954591"/>
          </a:xfrm>
        </p:spPr>
        <p:txBody>
          <a:bodyPr/>
          <a:lstStyle/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حريم و فاصله شخصي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حفظ حريم و فضا به هنگام ارتباط با سايرين ، فضائي که فرد درآن احساس آرامش کند، دوري و نزديکي و...)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بيان صورتي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تغييرحالات چهره به اشکال مختلف براي ارسال پيامهاي گوناگون )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زبان بدن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فرمهاي رمز شده در مورد سيستم هاي حرکات به شکل مکتوب ،اشاره براي سوار شدن به ماشين ؛ علامت پيروزي و...)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فرا زبان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 کاربرد گفتار بدون  استفاده از لغات )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بکارگيري وسايل 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نمايش اشياء مادي ، لباس ، ترتيب مبل و اثاثيه  و...) </a:t>
            </a:r>
          </a:p>
          <a:p>
            <a:pPr algn="justLow" rtl="1">
              <a:lnSpc>
                <a:spcPct val="15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</a:pP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گوش دادن </a:t>
            </a:r>
            <a:r>
              <a:rPr lang="fa-IR" sz="24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( نحوه توجه و تمرکز به هنگام برقراري ارتباط و درک پيام )</a:t>
            </a:r>
            <a:endParaRPr lang="en-US" sz="24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اشکال ارتباطات غیر کلامی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42876" y="928670"/>
            <a:ext cx="8929718" cy="4525963"/>
          </a:xfrm>
        </p:spPr>
        <p:txBody>
          <a:bodyPr/>
          <a:lstStyle/>
          <a:p>
            <a:pPr algn="justLow" rtl="1">
              <a:lnSpc>
                <a:spcPct val="150000"/>
              </a:lnSpc>
              <a:spcAft>
                <a:spcPts val="1200"/>
              </a:spcAft>
            </a:pPr>
            <a:r>
              <a:rPr lang="fa-IR" dirty="0" smtClean="0">
                <a:solidFill>
                  <a:srgbClr val="C00000"/>
                </a:solidFill>
              </a:rPr>
              <a:t>در فرهنگ لغات وبستر، </a:t>
            </a:r>
            <a:r>
              <a:rPr lang="en-US" sz="2400" dirty="0" smtClean="0">
                <a:solidFill>
                  <a:srgbClr val="C00000"/>
                </a:solidFill>
              </a:rPr>
              <a:t>Communication</a:t>
            </a:r>
            <a:r>
              <a:rPr lang="fa-IR" dirty="0" smtClean="0">
                <a:solidFill>
                  <a:srgbClr val="C00000"/>
                </a:solidFill>
              </a:rPr>
              <a:t>، عمل بخشيدن ،انتقال دادن،آگاه ساختن،مکالمه و مراوده داشتن استفاده شده است. </a:t>
            </a:r>
          </a:p>
          <a:p>
            <a:pPr algn="justLow" rtl="1">
              <a:lnSpc>
                <a:spcPct val="150000"/>
              </a:lnSpc>
              <a:spcAft>
                <a:spcPts val="1200"/>
              </a:spcAft>
            </a:pPr>
            <a:r>
              <a:rPr lang="fa-IR" dirty="0" smtClean="0">
                <a:solidFill>
                  <a:srgbClr val="005020"/>
                </a:solidFill>
              </a:rPr>
              <a:t>فرهنگ فارسي معين : ربط دادن ، بستن ، بر بستن ، بسان چيزي با چيز ديگر ، بستگي ، پيوند، پيوستگي و رابطه.</a:t>
            </a:r>
          </a:p>
          <a:p>
            <a:pPr algn="justLow" rtl="1">
              <a:lnSpc>
                <a:spcPct val="150000"/>
              </a:lnSpc>
              <a:spcAft>
                <a:spcPts val="1200"/>
              </a:spcAft>
            </a:pPr>
            <a:r>
              <a:rPr lang="fa-I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فرهنگ آريانپور براي 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Communication</a:t>
            </a:r>
            <a:r>
              <a:rPr lang="fa-I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: </a:t>
            </a:r>
            <a:r>
              <a:rPr lang="fa-IR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ارتباط،خطوط و وسايل ارتباطي،مبادله ،اطلاعيه،نقل و انتقال،مراوده،اخبار،مکاتبه،سرايت،راه ،ابلاغ .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تعریف </a:t>
            </a: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اصطلاحی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2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500594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0A8DBAD4-83BF-4B35-86D1-3AEB7F2DB010}" type="slidenum">
              <a:rPr lang="ar-SA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" name="Flowchart: Terminator 7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909638"/>
            <a:ext cx="7239000" cy="2590800"/>
          </a:xfrm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" y="3571876"/>
            <a:ext cx="3657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876"/>
            <a:ext cx="3429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227B194B-F2F7-4AB1-BB36-7B0679D2A9DF}" type="slidenum">
              <a:rPr lang="ar-SA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9" name="Flowchart: Terminator 8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3214678" y="3505200"/>
            <a:ext cx="504825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214678" y="1295400"/>
            <a:ext cx="5029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61975" y="1295400"/>
            <a:ext cx="2181225" cy="414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2CD26D75-F671-45B1-94E1-0C8D28881979}" type="slidenum">
              <a:rPr lang="ar-SA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9" name="Flowchart: Terminator 8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481010" y="92867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48210" y="928670"/>
            <a:ext cx="3895756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48210" y="3443270"/>
            <a:ext cx="389575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81010" y="3443270"/>
            <a:ext cx="3962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1708695B-02D1-47FD-AB12-46DEFD4ABD55}" type="slidenum">
              <a:rPr lang="ar-SA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9" name="Flowchart: Terminator 8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8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895351"/>
            <a:ext cx="5715000" cy="2319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28596" y="3500438"/>
            <a:ext cx="37338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134004" y="3500438"/>
            <a:ext cx="35814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Flowchart: Terminator 7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6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D3AC-2A33-4C93-975A-7EAC84EA2A8D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500034" y="3600451"/>
            <a:ext cx="2514600" cy="2383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306734" y="3584576"/>
            <a:ext cx="2590800" cy="2416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26134" y="3571876"/>
            <a:ext cx="2466975" cy="2416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4282" y="938210"/>
            <a:ext cx="2133600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571736" y="938210"/>
            <a:ext cx="19050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14876" y="938210"/>
            <a:ext cx="1981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929454" y="928670"/>
            <a:ext cx="1981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5AD7D7E4-88E5-42B3-BE3C-1D171A41F501}" type="slidenum">
              <a:rPr lang="ar-SA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2" name="Flowchart: Terminator 11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1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152400" y="3567130"/>
            <a:ext cx="1905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86314" y="928670"/>
            <a:ext cx="14478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7696200" y="928670"/>
            <a:ext cx="12954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629400" y="356713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267200" y="356713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643306" y="928670"/>
            <a:ext cx="10668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8750" y="928670"/>
            <a:ext cx="182245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286512" y="928670"/>
            <a:ext cx="13716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928794" y="928670"/>
            <a:ext cx="16764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33600" y="3567130"/>
            <a:ext cx="2057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Flowchart: Terminator 14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3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D3AC-2A33-4C93-975A-7EAC84EA2A8D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357158" y="1142984"/>
            <a:ext cx="149681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338358" y="1142984"/>
            <a:ext cx="221529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233958" y="1142984"/>
            <a:ext cx="173631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7519958" y="1142984"/>
            <a:ext cx="125732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85720" y="3429000"/>
            <a:ext cx="1852642" cy="269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434486" y="3429000"/>
            <a:ext cx="1989875" cy="269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12904" y="3429000"/>
            <a:ext cx="1921258" cy="269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922704" y="3429000"/>
            <a:ext cx="1921258" cy="269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8924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5528352" y="5783273"/>
            <a:ext cx="1715409" cy="33495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24F62E29-5F57-4043-AB0E-3CAAEE3517C9}" type="slidenum">
              <a:rPr lang="ar-SA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3" name="Flowchart: Terminator 12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2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6491318" y="890590"/>
            <a:ext cx="2438400" cy="2824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7162" y="3929066"/>
            <a:ext cx="4271962" cy="210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28600" y="890590"/>
            <a:ext cx="2590800" cy="2824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095636" y="890590"/>
            <a:ext cx="3119438" cy="2824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738718" y="3929066"/>
            <a:ext cx="4191000" cy="210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Terminator 9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8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D3AC-2A33-4C93-975A-7EAC84EA2A8D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2438400" y="857232"/>
            <a:ext cx="3419484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2400" y="857232"/>
            <a:ext cx="2133584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000760" y="860402"/>
            <a:ext cx="3000396" cy="4160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096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64D2B623-DC7E-42A4-BE03-312AE6B9A339}" type="slidenum">
              <a:rPr lang="ar-SA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" name="Flowchart: Terminator 7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528D-6EAB-4628-8CC2-4B23403441D9}" type="slidenum">
              <a:rPr lang="ar-SA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87413"/>
            <a:ext cx="9144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5963" indent="-630238" algn="ctr" rtl="1" fontAlgn="auto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fa-IR" sz="26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انتقال و درک مقصود بین یک یا چند فرستنده و یک یا چند  گیرنده می باشد . </a:t>
            </a:r>
            <a:endParaRPr lang="en-US" sz="2600" b="1" dirty="0">
              <a:solidFill>
                <a:schemeClr val="bg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 descr="moshtar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785938"/>
            <a:ext cx="6000750" cy="4071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تعریف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6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633882" y="857232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57882" y="857232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4282" y="3448032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881282" y="3448032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7148482" y="3448032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624482" y="3448032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19282" y="857232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4282" y="857232"/>
            <a:ext cx="186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7453282" y="857232"/>
            <a:ext cx="1447800" cy="2438400"/>
          </a:xfrm>
        </p:spPr>
      </p:pic>
      <p:sp>
        <p:nvSpPr>
          <p:cNvPr id="41997" name="Slide Number Placeholder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727F1055-4541-49E6-94E1-DA512CFAA30F}" type="slidenum">
              <a:rPr lang="ar-SA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4" name="Flowchart: Terminator 13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3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6096000" y="881066"/>
            <a:ext cx="2743200" cy="2833686"/>
          </a:xfr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2400" y="3779287"/>
            <a:ext cx="2971800" cy="23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276600" y="3805853"/>
            <a:ext cx="2667000" cy="23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096000" y="3805853"/>
            <a:ext cx="2743200" cy="23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2400" y="881066"/>
            <a:ext cx="2971800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276600" y="881066"/>
            <a:ext cx="2667000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5410200" y="5713121"/>
            <a:ext cx="1905000" cy="352736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89BF3C1F-E404-406B-8D1A-6CCC0A644FE9}" type="slidenum">
              <a:rPr lang="ar-SA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1" name="Flowchart: Terminator 10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0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4DF1D5D1-7CC2-4A30-9BF0-ADE587237F25}" type="slidenum">
              <a:rPr lang="ar-SA" smtClean="0"/>
              <a:pPr>
                <a:defRPr/>
              </a:pPr>
              <a:t>42</a:t>
            </a:fld>
            <a:endParaRPr lang="en-US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2352692" y="928670"/>
            <a:ext cx="4648200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lowchart: Terminator 5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/>
          <a:srcRect/>
          <a:stretch>
            <a:fillRect/>
          </a:stretch>
        </p:blipFill>
        <p:spPr>
          <a:xfrm>
            <a:off x="571472" y="876296"/>
            <a:ext cx="2667000" cy="1752600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390872" y="876296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981672" y="876296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71472" y="2662246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390872" y="2662246"/>
            <a:ext cx="2438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981672" y="2662246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390872" y="4091006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981672" y="4091006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71472" y="4091006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Slide Number Placeholder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fld id="{5ABA0D19-70CF-42D6-9061-CEC307583C13}" type="slidenum">
              <a:rPr lang="ar-SA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4" name="Flowchart: Terminator 13"/>
          <p:cNvSpPr/>
          <p:nvPr/>
        </p:nvSpPr>
        <p:spPr>
          <a:xfrm>
            <a:off x="71406" y="142876"/>
            <a:ext cx="9001188" cy="57148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ارتباطات غیر کلامی </a:t>
            </a:r>
            <a:r>
              <a:rPr lang="fa-IR" altLang="ar-SA" sz="2800" b="1" dirty="0" smtClean="0"/>
              <a:t>(</a:t>
            </a:r>
            <a:r>
              <a:rPr lang="en-US" altLang="ar-SA" sz="1400" b="1" dirty="0" smtClean="0"/>
              <a:t>Nonverbal Communication</a:t>
            </a:r>
            <a:r>
              <a:rPr lang="fa-IR" altLang="ar-SA" sz="2800" b="1" dirty="0" smtClean="0"/>
              <a:t>)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3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8229600" cy="297180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اعمال گوياتر از الفاظ هستند.</a:t>
            </a:r>
            <a:r>
              <a:rPr lang="fa-IR" sz="2800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 ( ضرب المثل انگليسي)</a:t>
            </a:r>
            <a:endParaRPr lang="fa-IR" sz="40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دو صد گفته چون نيم کردار نيست.</a:t>
            </a: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rgbClr val="005020"/>
                </a:solidFill>
                <a:cs typeface="B Nazanin" pitchFamily="2" charset="-78"/>
              </a:rPr>
              <a:t>رنگ رخساره خبر مي دهد از سر ضميرو</a:t>
            </a: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rgbClr val="7030A0"/>
                </a:solidFill>
                <a:cs typeface="B Nazanin" pitchFamily="2" charset="-78"/>
              </a:rPr>
              <a:t>قسم حضرت عباس را باور کنيم يا دم خروس را.</a:t>
            </a: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چيزي که عيان است چه حاجت به بيان است.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 smtClean="0">
                <a:solidFill>
                  <a:srgbClr val="054200"/>
                </a:solidFill>
                <a:latin typeface="+mj-lt"/>
                <a:cs typeface="+mj-cs"/>
              </a:rPr>
              <a:t>توجه کنید</a:t>
            </a:r>
            <a:endParaRPr lang="en-US" sz="30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8858312" cy="4400568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فرا زبان </a:t>
            </a:r>
            <a:r>
              <a:rPr lang="en-US" sz="2800" b="1" dirty="0" smtClean="0">
                <a:solidFill>
                  <a:srgbClr val="C00000"/>
                </a:solidFill>
                <a:cs typeface="B Nazanin" pitchFamily="2" charset="-78"/>
              </a:rPr>
              <a:t>(Paralanguage)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 </a:t>
            </a:r>
            <a:r>
              <a:rPr lang="fa-IR" sz="3600" b="1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يک زبان گفتاري است که مي تواند معنی داشته باشد ، اما همواره با استفاده از لغات نيست. </a:t>
            </a:r>
          </a:p>
          <a:p>
            <a:pPr algn="justLow" rtl="1">
              <a:lnSpc>
                <a:spcPct val="150000"/>
              </a:lnSpc>
            </a:pPr>
            <a:r>
              <a:rPr lang="fa-IR" sz="36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B Nazanin" pitchFamily="2" charset="-78"/>
              </a:rPr>
              <a:t>آه کشيدن ، گلو صاف کردن ، خميازه کشيدن ، با زبان به کام ضربه زدن (تُچ) ، سکوت ، مکث و ....</a:t>
            </a:r>
            <a:endParaRPr lang="en-US" sz="3600" dirty="0" smtClean="0">
              <a:solidFill>
                <a:schemeClr val="tx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فرا زبان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BEC1-02FB-4340-9944-194E261CC31C}" type="slidenum">
              <a:rPr lang="ar-SA"/>
              <a:pPr/>
              <a:t>46</a:t>
            </a:fld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 smtClean="0">
                <a:solidFill>
                  <a:srgbClr val="054200"/>
                </a:solidFill>
                <a:latin typeface="+mj-lt"/>
                <a:cs typeface="+mj-cs"/>
              </a:rPr>
              <a:t>تفاوت الگوی ارتباطی زنان و مردان</a:t>
            </a:r>
            <a:endParaRPr lang="en-US" sz="30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000108"/>
          <a:ext cx="87154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142844" y="785794"/>
            <a:ext cx="8858312" cy="5072098"/>
          </a:xfrm>
        </p:spPr>
        <p:txBody>
          <a:bodyPr/>
          <a:lstStyle/>
          <a:p>
            <a:pPr algn="justLow" rtl="1">
              <a:lnSpc>
                <a:spcPct val="150000"/>
              </a:lnSpc>
              <a:buClr>
                <a:srgbClr val="C00000"/>
              </a:buClr>
            </a:pPr>
            <a:r>
              <a:rPr lang="fa-IR" b="1" dirty="0" smtClean="0">
                <a:cs typeface="B Nazanin" pitchFamily="2" charset="-78"/>
              </a:rPr>
              <a:t>پديده اي است که منجر به ناتواني و حتي مرگ جريان ارتباطي دريک مقطع زماني مي شود.</a:t>
            </a:r>
          </a:p>
          <a:p>
            <a:pPr marL="630238" lvl="1" indent="-3635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فرستنده</a:t>
            </a:r>
            <a:r>
              <a:rPr lang="fa-IR" dirty="0" smtClean="0">
                <a:solidFill>
                  <a:srgbClr val="FF505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، پرت شدن حواس در هنگام بيان مطلب.</a:t>
            </a:r>
          </a:p>
          <a:p>
            <a:pPr marL="630238" lvl="1" indent="-3635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گيرنده</a:t>
            </a:r>
            <a:r>
              <a:rPr lang="fa-IR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 ، وجود سروصدا و همهمه در کنار محل ارتباطات.</a:t>
            </a:r>
          </a:p>
          <a:p>
            <a:pPr marL="630238" lvl="1" indent="-3635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پيام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، وجود ناراحتي يا بيماري يا ناتواني خاص.</a:t>
            </a:r>
          </a:p>
          <a:p>
            <a:pPr marL="630238" lvl="1" indent="-363538" algn="justLow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کانال ارتباطي </a:t>
            </a:r>
            <a:r>
              <a:rPr lang="fa-IR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، ارسال پيام با کدهاي ناشناخته براي مخاطب در بين جريان ارتباطي.</a:t>
            </a:r>
            <a:endParaRPr lang="en-US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پارازیت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 بهتر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1000108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1AC2-5810-4345-BC30-3CE63B69C94C}" type="slidenum">
              <a:rPr lang="ar-SA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844" y="928670"/>
            <a:ext cx="88583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Low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a-IR" sz="3200" dirty="0">
                <a:solidFill>
                  <a:schemeClr val="bg1"/>
                </a:solidFill>
              </a:rPr>
              <a:t> اگر فرستنده پيام از راه های متعدد ار تباطی استفاده کند ؛تنوع ارتباطی بيشترخواهد بود .</a:t>
            </a:r>
            <a:endParaRPr lang="en-US" sz="3200" dirty="0">
              <a:solidFill>
                <a:schemeClr val="bg1"/>
              </a:solidFill>
            </a:endParaRPr>
          </a:p>
          <a:p>
            <a:pPr marL="571500" indent="-571500" algn="justLow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a-IR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اگر ديدگاه های فرستنده پيام و گيرندگان ؛ هما هنگ باشد ؛ ارتباط موثرتر خواهد بود .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0" indent="-571500" algn="justLow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a-IR" sz="3200" dirty="0">
                <a:solidFill>
                  <a:srgbClr val="005020"/>
                </a:solidFill>
              </a:rPr>
              <a:t>زمانی که از فرايند بحث برای تصميم گيری استفاده می </a:t>
            </a:r>
            <a:r>
              <a:rPr lang="fa-IR" sz="3200" dirty="0" smtClean="0">
                <a:solidFill>
                  <a:srgbClr val="005020"/>
                </a:solidFill>
              </a:rPr>
              <a:t>شود؛ ارتباط تاثيرکاراتری </a:t>
            </a:r>
            <a:r>
              <a:rPr lang="fa-IR" sz="3200" dirty="0">
                <a:solidFill>
                  <a:srgbClr val="005020"/>
                </a:solidFill>
              </a:rPr>
              <a:t>بر رفتا ر و نگر ش های گر وهی دارد </a:t>
            </a:r>
            <a:r>
              <a:rPr lang="en-US" sz="3200" dirty="0" smtClean="0">
                <a:solidFill>
                  <a:srgbClr val="005020"/>
                </a:solidFill>
              </a:rPr>
              <a:t>.</a:t>
            </a:r>
            <a:endParaRPr lang="en-US" sz="3200" dirty="0">
              <a:solidFill>
                <a:srgbClr val="00502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نکات برقراری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1AC2-5810-4345-BC30-3CE63B69C94C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تعاریف </a:t>
            </a: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857232"/>
          <a:ext cx="892975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71406" y="1000108"/>
            <a:ext cx="9001156" cy="5143536"/>
          </a:xfrm>
        </p:spPr>
        <p:txBody>
          <a:bodyPr/>
          <a:lstStyle/>
          <a:p>
            <a:pPr marL="571500" indent="-571500" algn="justLow" rtl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زمانی که فرستنده و گيرنده پيام در موقعيت هايي قرار می گيرند که هر دو در ان زمينه</a:t>
            </a:r>
            <a:r>
              <a:rPr lang="ar-SA" dirty="0" smtClean="0">
                <a:solidFill>
                  <a:srgbClr val="C00000"/>
                </a:solidFill>
                <a:cs typeface="B Nazanin" pitchFamily="2" charset="-78"/>
              </a:rPr>
              <a:t> 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تجربيات قبلی دارند ؛ ارتباط موثرتر می شود.</a:t>
            </a:r>
            <a:endParaRPr lang="en-US" dirty="0" smtClean="0">
              <a:solidFill>
                <a:srgbClr val="C00000"/>
              </a:solidFill>
              <a:cs typeface="B Nazanin" pitchFamily="2" charset="-78"/>
            </a:endParaRPr>
          </a:p>
          <a:p>
            <a:pPr marL="571500" indent="-571500" algn="justLow" rtl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B Nazanin" pitchFamily="2" charset="-78"/>
              </a:rPr>
              <a:t>اگر شيوه و روشی که فرستنده پيام انتخاب می کند ؛ با انتظارات گيرندگان پيام مطا بقت داشته باشند ؛ اثر بخشی ارتباط بيشتر است .</a:t>
            </a:r>
          </a:p>
          <a:p>
            <a:pPr marL="571500" indent="-571500" algn="justLow" rtl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>
                    <a:lumMod val="90000"/>
                    <a:lumOff val="10000"/>
                  </a:schemeClr>
                </a:solidFill>
                <a:cs typeface="B Nazanin" pitchFamily="2" charset="-78"/>
              </a:rPr>
              <a:t>اگر فرستنده پيام به شبا هت ها و تفاوتهای فردی ؛ اجتماعي ؛ و معلو ما ت و سن  خود و گيرندگا ن تو جه نمايد ؛ارتبا ط موثرتر خو اهد شد .</a:t>
            </a:r>
            <a:endParaRPr lang="en-US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نکات برقراری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71406" y="928670"/>
            <a:ext cx="9001188" cy="5072098"/>
          </a:xfrm>
        </p:spPr>
        <p:txBody>
          <a:bodyPr/>
          <a:lstStyle/>
          <a:p>
            <a:pPr marL="571500" indent="-571500" algn="justLow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اگر فرستنده پيا م به ويزگی های شخصيتی خود وگيرندگان پيام توجه کند؛ تا ثير ارتباط بيشتر است .</a:t>
            </a:r>
            <a:endParaRPr lang="en-US" dirty="0" smtClean="0">
              <a:cs typeface="B Nazanin" pitchFamily="2" charset="-78"/>
            </a:endParaRPr>
          </a:p>
          <a:p>
            <a:pPr marL="571500" indent="-571500" algn="justLow" rtl="1">
              <a:buFont typeface="Wingdings" pitchFamily="2" charset="2"/>
              <a:buChar char="ü"/>
            </a:pP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اگر فرستنده پيام های کلامی و اشا رات غير کلا می فر ستنده پيام ؛ يکد يگر را تقويت  کنند ؛ ار تباط ؛اثر بخشی بيشتري خواهد داشت .</a:t>
            </a:r>
            <a:endParaRPr lang="en-US" dirty="0" smtClean="0">
              <a:solidFill>
                <a:srgbClr val="C00000"/>
              </a:solidFill>
              <a:cs typeface="B Nazanin" pitchFamily="2" charset="-78"/>
            </a:endParaRPr>
          </a:p>
          <a:p>
            <a:pPr marL="571500" indent="-571500" algn="justLow" rtl="1"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توانايی برقراری ار تباط شفاهی با فرزندان نه فقط دست ما يه او ليه پدر و مادر است بلکه جزء اولين ابزار های يک مر بی نيز    می باشد ؛ تحقيقات نشان می دهد که تقريبا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۵۰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تا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93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در صد از اوقا ت روزانه انسان صرف ارتبا ط های اجتما عی و آن هم به شکل شفا هی می شود 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نکات برقراری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642918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Terminator 8"/>
          <p:cNvSpPr/>
          <p:nvPr/>
        </p:nvSpPr>
        <p:spPr>
          <a:xfrm>
            <a:off x="71406" y="71414"/>
            <a:ext cx="9001188" cy="50006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ارتباط مؤثر</a:t>
            </a:r>
            <a:endParaRPr lang="en-US" sz="28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BFC2-F472-4F18-942F-E371F99DA05F}" type="slidenum">
              <a:rPr lang="ar-SA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ارتباطات مؤثر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85723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85723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ارتباطات مؤثر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85723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ارتباطات مؤثر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857232"/>
          <a:ext cx="885831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ویژگی های ارتباطات مؤثر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2D8C-4347-4A21-9E2B-769D73677A1F}" type="slidenum">
              <a:rPr lang="ar-SA"/>
              <a:pPr/>
              <a:t>57</a:t>
            </a:fld>
            <a:endParaRPr lang="en-US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1138238" y="2209800"/>
            <a:ext cx="5335587" cy="3316288"/>
          </a:xfrm>
          <a:custGeom>
            <a:avLst/>
            <a:gdLst>
              <a:gd name="T0" fmla="*/ 148690033 w 3361"/>
              <a:gd name="T1" fmla="*/ 1040823805 h 2089"/>
              <a:gd name="T2" fmla="*/ 345262231 w 3361"/>
              <a:gd name="T3" fmla="*/ 980340074 h 2089"/>
              <a:gd name="T4" fmla="*/ 614918202 w 3361"/>
              <a:gd name="T5" fmla="*/ 1040823805 h 2089"/>
              <a:gd name="T6" fmla="*/ 836692107 w 3361"/>
              <a:gd name="T7" fmla="*/ 1098788174 h 2089"/>
              <a:gd name="T8" fmla="*/ 1131551124 w 3361"/>
              <a:gd name="T9" fmla="*/ 1098788174 h 2089"/>
              <a:gd name="T10" fmla="*/ 1181954239 w 3361"/>
              <a:gd name="T11" fmla="*/ 1338203736 h 2089"/>
              <a:gd name="T12" fmla="*/ 1378526388 w 3361"/>
              <a:gd name="T13" fmla="*/ 1517133979 h 2089"/>
              <a:gd name="T14" fmla="*/ 1625501652 w 3361"/>
              <a:gd name="T15" fmla="*/ 1605340213 h 2089"/>
              <a:gd name="T16" fmla="*/ 1771671083 w 3361"/>
              <a:gd name="T17" fmla="*/ 1665824341 h 2089"/>
              <a:gd name="T18" fmla="*/ 1968243231 w 3361"/>
              <a:gd name="T19" fmla="*/ 1544856483 h 2089"/>
              <a:gd name="T20" fmla="*/ 2116931627 w 3361"/>
              <a:gd name="T21" fmla="*/ 1307961870 h 2089"/>
              <a:gd name="T22" fmla="*/ 2147483647 w 3361"/>
              <a:gd name="T23" fmla="*/ 1071065670 h 2089"/>
              <a:gd name="T24" fmla="*/ 2147483647 w 3361"/>
              <a:gd name="T25" fmla="*/ 861893561 h 2089"/>
              <a:gd name="T26" fmla="*/ 2147483647 w 3361"/>
              <a:gd name="T27" fmla="*/ 624998750 h 2089"/>
              <a:gd name="T28" fmla="*/ 2147483647 w 3361"/>
              <a:gd name="T29" fmla="*/ 385584677 h 2089"/>
              <a:gd name="T30" fmla="*/ 2147483647 w 3361"/>
              <a:gd name="T31" fmla="*/ 178931880 h 2089"/>
              <a:gd name="T32" fmla="*/ 2147483647 w 3361"/>
              <a:gd name="T33" fmla="*/ 88206259 h 2089"/>
              <a:gd name="T34" fmla="*/ 2147483647 w 3361"/>
              <a:gd name="T35" fmla="*/ 0 h 2089"/>
              <a:gd name="T36" fmla="*/ 2147483647 w 3361"/>
              <a:gd name="T37" fmla="*/ 60483756 h 2089"/>
              <a:gd name="T38" fmla="*/ 2147483647 w 3361"/>
              <a:gd name="T39" fmla="*/ 60483756 h 2089"/>
              <a:gd name="T40" fmla="*/ 2147483647 w 3361"/>
              <a:gd name="T41" fmla="*/ 30241878 h 2089"/>
              <a:gd name="T42" fmla="*/ 2147483647 w 3361"/>
              <a:gd name="T43" fmla="*/ 178931880 h 2089"/>
              <a:gd name="T44" fmla="*/ 2147483647 w 3361"/>
              <a:gd name="T45" fmla="*/ 385584677 h 2089"/>
              <a:gd name="T46" fmla="*/ 2147483647 w 3361"/>
              <a:gd name="T47" fmla="*/ 624998750 h 2089"/>
              <a:gd name="T48" fmla="*/ 2147483647 w 3361"/>
              <a:gd name="T49" fmla="*/ 892135427 h 2089"/>
              <a:gd name="T50" fmla="*/ 2147483647 w 3361"/>
              <a:gd name="T51" fmla="*/ 1040823805 h 2089"/>
              <a:gd name="T52" fmla="*/ 2147483647 w 3361"/>
              <a:gd name="T53" fmla="*/ 1307961870 h 2089"/>
              <a:gd name="T54" fmla="*/ 2147483647 w 3361"/>
              <a:gd name="T55" fmla="*/ 1575098348 h 2089"/>
              <a:gd name="T56" fmla="*/ 2147483647 w 3361"/>
              <a:gd name="T57" fmla="*/ 1814512719 h 2089"/>
              <a:gd name="T58" fmla="*/ 2147483647 w 3361"/>
              <a:gd name="T59" fmla="*/ 1842235223 h 2089"/>
              <a:gd name="T60" fmla="*/ 2147483647 w 3361"/>
              <a:gd name="T61" fmla="*/ 1872477088 h 2089"/>
              <a:gd name="T62" fmla="*/ 2147483647 w 3361"/>
              <a:gd name="T63" fmla="*/ 1784270854 h 2089"/>
              <a:gd name="T64" fmla="*/ 2147483647 w 3361"/>
              <a:gd name="T65" fmla="*/ 1575098348 h 2089"/>
              <a:gd name="T66" fmla="*/ 2147483647 w 3361"/>
              <a:gd name="T67" fmla="*/ 1396166517 h 2089"/>
              <a:gd name="T68" fmla="*/ 2147483647 w 3361"/>
              <a:gd name="T69" fmla="*/ 1189513770 h 2089"/>
              <a:gd name="T70" fmla="*/ 2147483647 w 3361"/>
              <a:gd name="T71" fmla="*/ 1040823805 h 2089"/>
              <a:gd name="T72" fmla="*/ 2147483647 w 3361"/>
              <a:gd name="T73" fmla="*/ 861893561 h 2089"/>
              <a:gd name="T74" fmla="*/ 2147483647 w 3361"/>
              <a:gd name="T75" fmla="*/ 861893561 h 2089"/>
              <a:gd name="T76" fmla="*/ 2147483647 w 3361"/>
              <a:gd name="T77" fmla="*/ 922377292 h 2089"/>
              <a:gd name="T78" fmla="*/ 2147483647 w 3361"/>
              <a:gd name="T79" fmla="*/ 1098788174 h 2089"/>
              <a:gd name="T80" fmla="*/ 2147483647 w 3361"/>
              <a:gd name="T81" fmla="*/ 1307961870 h 2089"/>
              <a:gd name="T82" fmla="*/ 2147483647 w 3361"/>
              <a:gd name="T83" fmla="*/ 1277718417 h 2089"/>
              <a:gd name="T84" fmla="*/ 2147483647 w 3361"/>
              <a:gd name="T85" fmla="*/ 1189513770 h 2089"/>
              <a:gd name="T86" fmla="*/ 2147483647 w 3361"/>
              <a:gd name="T87" fmla="*/ 1010581939 h 2089"/>
              <a:gd name="T88" fmla="*/ 2147483647 w 3361"/>
              <a:gd name="T89" fmla="*/ 743446850 h 2089"/>
              <a:gd name="T90" fmla="*/ 2147483647 w 3361"/>
              <a:gd name="T91" fmla="*/ 682963120 h 2089"/>
              <a:gd name="T92" fmla="*/ 2147483647 w 3361"/>
              <a:gd name="T93" fmla="*/ 713204985 h 2089"/>
              <a:gd name="T94" fmla="*/ 2147483647 w 3361"/>
              <a:gd name="T95" fmla="*/ 861893561 h 2089"/>
              <a:gd name="T96" fmla="*/ 2147483647 w 3361"/>
              <a:gd name="T97" fmla="*/ 831651498 h 2089"/>
              <a:gd name="T98" fmla="*/ 0 w 3361"/>
              <a:gd name="T99" fmla="*/ 2147483647 h 20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61"/>
              <a:gd name="T151" fmla="*/ 0 h 2089"/>
              <a:gd name="T152" fmla="*/ 3361 w 3361"/>
              <a:gd name="T153" fmla="*/ 2089 h 208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61" h="2089">
                <a:moveTo>
                  <a:pt x="0" y="413"/>
                </a:moveTo>
                <a:lnTo>
                  <a:pt x="20" y="413"/>
                </a:lnTo>
                <a:lnTo>
                  <a:pt x="39" y="413"/>
                </a:lnTo>
                <a:lnTo>
                  <a:pt x="59" y="413"/>
                </a:lnTo>
                <a:lnTo>
                  <a:pt x="78" y="413"/>
                </a:lnTo>
                <a:lnTo>
                  <a:pt x="98" y="389"/>
                </a:lnTo>
                <a:lnTo>
                  <a:pt x="117" y="389"/>
                </a:lnTo>
                <a:lnTo>
                  <a:pt x="137" y="389"/>
                </a:lnTo>
                <a:lnTo>
                  <a:pt x="156" y="389"/>
                </a:lnTo>
                <a:lnTo>
                  <a:pt x="176" y="389"/>
                </a:lnTo>
                <a:lnTo>
                  <a:pt x="215" y="401"/>
                </a:lnTo>
                <a:lnTo>
                  <a:pt x="244" y="413"/>
                </a:lnTo>
                <a:lnTo>
                  <a:pt x="273" y="425"/>
                </a:lnTo>
                <a:lnTo>
                  <a:pt x="293" y="436"/>
                </a:lnTo>
                <a:lnTo>
                  <a:pt x="313" y="436"/>
                </a:lnTo>
                <a:lnTo>
                  <a:pt x="332" y="436"/>
                </a:lnTo>
                <a:lnTo>
                  <a:pt x="371" y="436"/>
                </a:lnTo>
                <a:lnTo>
                  <a:pt x="400" y="436"/>
                </a:lnTo>
                <a:lnTo>
                  <a:pt x="430" y="436"/>
                </a:lnTo>
                <a:lnTo>
                  <a:pt x="449" y="436"/>
                </a:lnTo>
                <a:lnTo>
                  <a:pt x="449" y="460"/>
                </a:lnTo>
                <a:lnTo>
                  <a:pt x="449" y="484"/>
                </a:lnTo>
                <a:lnTo>
                  <a:pt x="459" y="507"/>
                </a:lnTo>
                <a:lnTo>
                  <a:pt x="469" y="531"/>
                </a:lnTo>
                <a:lnTo>
                  <a:pt x="479" y="554"/>
                </a:lnTo>
                <a:lnTo>
                  <a:pt x="479" y="578"/>
                </a:lnTo>
                <a:lnTo>
                  <a:pt x="508" y="590"/>
                </a:lnTo>
                <a:lnTo>
                  <a:pt x="547" y="602"/>
                </a:lnTo>
                <a:lnTo>
                  <a:pt x="567" y="602"/>
                </a:lnTo>
                <a:lnTo>
                  <a:pt x="606" y="625"/>
                </a:lnTo>
                <a:lnTo>
                  <a:pt x="625" y="637"/>
                </a:lnTo>
                <a:lnTo>
                  <a:pt x="645" y="637"/>
                </a:lnTo>
                <a:lnTo>
                  <a:pt x="645" y="661"/>
                </a:lnTo>
                <a:lnTo>
                  <a:pt x="664" y="661"/>
                </a:lnTo>
                <a:lnTo>
                  <a:pt x="684" y="661"/>
                </a:lnTo>
                <a:lnTo>
                  <a:pt x="703" y="661"/>
                </a:lnTo>
                <a:lnTo>
                  <a:pt x="723" y="661"/>
                </a:lnTo>
                <a:lnTo>
                  <a:pt x="742" y="649"/>
                </a:lnTo>
                <a:lnTo>
                  <a:pt x="762" y="625"/>
                </a:lnTo>
                <a:lnTo>
                  <a:pt x="781" y="613"/>
                </a:lnTo>
                <a:lnTo>
                  <a:pt x="801" y="602"/>
                </a:lnTo>
                <a:lnTo>
                  <a:pt x="811" y="578"/>
                </a:lnTo>
                <a:lnTo>
                  <a:pt x="830" y="543"/>
                </a:lnTo>
                <a:lnTo>
                  <a:pt x="840" y="519"/>
                </a:lnTo>
                <a:lnTo>
                  <a:pt x="850" y="495"/>
                </a:lnTo>
                <a:lnTo>
                  <a:pt x="860" y="472"/>
                </a:lnTo>
                <a:lnTo>
                  <a:pt x="860" y="448"/>
                </a:lnTo>
                <a:lnTo>
                  <a:pt x="869" y="425"/>
                </a:lnTo>
                <a:lnTo>
                  <a:pt x="879" y="401"/>
                </a:lnTo>
                <a:lnTo>
                  <a:pt x="889" y="377"/>
                </a:lnTo>
                <a:lnTo>
                  <a:pt x="899" y="354"/>
                </a:lnTo>
                <a:lnTo>
                  <a:pt x="918" y="342"/>
                </a:lnTo>
                <a:lnTo>
                  <a:pt x="928" y="319"/>
                </a:lnTo>
                <a:lnTo>
                  <a:pt x="938" y="295"/>
                </a:lnTo>
                <a:lnTo>
                  <a:pt x="947" y="271"/>
                </a:lnTo>
                <a:lnTo>
                  <a:pt x="967" y="248"/>
                </a:lnTo>
                <a:lnTo>
                  <a:pt x="967" y="224"/>
                </a:lnTo>
                <a:lnTo>
                  <a:pt x="977" y="201"/>
                </a:lnTo>
                <a:lnTo>
                  <a:pt x="987" y="177"/>
                </a:lnTo>
                <a:lnTo>
                  <a:pt x="987" y="153"/>
                </a:lnTo>
                <a:lnTo>
                  <a:pt x="996" y="130"/>
                </a:lnTo>
                <a:lnTo>
                  <a:pt x="1016" y="106"/>
                </a:lnTo>
                <a:lnTo>
                  <a:pt x="1035" y="83"/>
                </a:lnTo>
                <a:lnTo>
                  <a:pt x="1055" y="71"/>
                </a:lnTo>
                <a:lnTo>
                  <a:pt x="1074" y="71"/>
                </a:lnTo>
                <a:lnTo>
                  <a:pt x="1094" y="71"/>
                </a:lnTo>
                <a:lnTo>
                  <a:pt x="1113" y="59"/>
                </a:lnTo>
                <a:lnTo>
                  <a:pt x="1113" y="35"/>
                </a:lnTo>
                <a:lnTo>
                  <a:pt x="1133" y="24"/>
                </a:lnTo>
                <a:lnTo>
                  <a:pt x="1153" y="12"/>
                </a:lnTo>
                <a:lnTo>
                  <a:pt x="1172" y="12"/>
                </a:lnTo>
                <a:lnTo>
                  <a:pt x="1192" y="0"/>
                </a:lnTo>
                <a:lnTo>
                  <a:pt x="1211" y="0"/>
                </a:lnTo>
                <a:lnTo>
                  <a:pt x="1231" y="0"/>
                </a:lnTo>
                <a:lnTo>
                  <a:pt x="1250" y="24"/>
                </a:lnTo>
                <a:lnTo>
                  <a:pt x="1270" y="24"/>
                </a:lnTo>
                <a:lnTo>
                  <a:pt x="1289" y="24"/>
                </a:lnTo>
                <a:lnTo>
                  <a:pt x="1328" y="24"/>
                </a:lnTo>
                <a:lnTo>
                  <a:pt x="1358" y="24"/>
                </a:lnTo>
                <a:lnTo>
                  <a:pt x="1377" y="24"/>
                </a:lnTo>
                <a:lnTo>
                  <a:pt x="1397" y="24"/>
                </a:lnTo>
                <a:lnTo>
                  <a:pt x="1416" y="24"/>
                </a:lnTo>
                <a:lnTo>
                  <a:pt x="1436" y="12"/>
                </a:lnTo>
                <a:lnTo>
                  <a:pt x="1455" y="12"/>
                </a:lnTo>
                <a:lnTo>
                  <a:pt x="1475" y="12"/>
                </a:lnTo>
                <a:lnTo>
                  <a:pt x="1475" y="35"/>
                </a:lnTo>
                <a:lnTo>
                  <a:pt x="1475" y="59"/>
                </a:lnTo>
                <a:lnTo>
                  <a:pt x="1494" y="71"/>
                </a:lnTo>
                <a:lnTo>
                  <a:pt x="1504" y="94"/>
                </a:lnTo>
                <a:lnTo>
                  <a:pt x="1524" y="106"/>
                </a:lnTo>
                <a:lnTo>
                  <a:pt x="1543" y="118"/>
                </a:lnTo>
                <a:lnTo>
                  <a:pt x="1543" y="153"/>
                </a:lnTo>
                <a:lnTo>
                  <a:pt x="1543" y="177"/>
                </a:lnTo>
                <a:lnTo>
                  <a:pt x="1543" y="201"/>
                </a:lnTo>
                <a:lnTo>
                  <a:pt x="1543" y="224"/>
                </a:lnTo>
                <a:lnTo>
                  <a:pt x="1543" y="248"/>
                </a:lnTo>
                <a:lnTo>
                  <a:pt x="1543" y="271"/>
                </a:lnTo>
                <a:lnTo>
                  <a:pt x="1543" y="295"/>
                </a:lnTo>
                <a:lnTo>
                  <a:pt x="1543" y="319"/>
                </a:lnTo>
                <a:lnTo>
                  <a:pt x="1563" y="354"/>
                </a:lnTo>
                <a:lnTo>
                  <a:pt x="1602" y="377"/>
                </a:lnTo>
                <a:lnTo>
                  <a:pt x="1641" y="401"/>
                </a:lnTo>
                <a:lnTo>
                  <a:pt x="1660" y="401"/>
                </a:lnTo>
                <a:lnTo>
                  <a:pt x="1680" y="413"/>
                </a:lnTo>
                <a:lnTo>
                  <a:pt x="1690" y="436"/>
                </a:lnTo>
                <a:lnTo>
                  <a:pt x="1700" y="472"/>
                </a:lnTo>
                <a:lnTo>
                  <a:pt x="1700" y="495"/>
                </a:lnTo>
                <a:lnTo>
                  <a:pt x="1700" y="519"/>
                </a:lnTo>
                <a:lnTo>
                  <a:pt x="1700" y="543"/>
                </a:lnTo>
                <a:lnTo>
                  <a:pt x="1719" y="578"/>
                </a:lnTo>
                <a:lnTo>
                  <a:pt x="1719" y="602"/>
                </a:lnTo>
                <a:lnTo>
                  <a:pt x="1739" y="625"/>
                </a:lnTo>
                <a:lnTo>
                  <a:pt x="1758" y="637"/>
                </a:lnTo>
                <a:lnTo>
                  <a:pt x="1778" y="661"/>
                </a:lnTo>
                <a:lnTo>
                  <a:pt x="1797" y="684"/>
                </a:lnTo>
                <a:lnTo>
                  <a:pt x="1817" y="720"/>
                </a:lnTo>
                <a:lnTo>
                  <a:pt x="1846" y="731"/>
                </a:lnTo>
                <a:lnTo>
                  <a:pt x="1866" y="731"/>
                </a:lnTo>
                <a:lnTo>
                  <a:pt x="1885" y="731"/>
                </a:lnTo>
                <a:lnTo>
                  <a:pt x="1905" y="731"/>
                </a:lnTo>
                <a:lnTo>
                  <a:pt x="1924" y="743"/>
                </a:lnTo>
                <a:lnTo>
                  <a:pt x="1944" y="755"/>
                </a:lnTo>
                <a:lnTo>
                  <a:pt x="1963" y="755"/>
                </a:lnTo>
                <a:lnTo>
                  <a:pt x="1983" y="743"/>
                </a:lnTo>
                <a:lnTo>
                  <a:pt x="2002" y="743"/>
                </a:lnTo>
                <a:lnTo>
                  <a:pt x="2022" y="731"/>
                </a:lnTo>
                <a:lnTo>
                  <a:pt x="2032" y="708"/>
                </a:lnTo>
                <a:lnTo>
                  <a:pt x="2051" y="708"/>
                </a:lnTo>
                <a:lnTo>
                  <a:pt x="2061" y="684"/>
                </a:lnTo>
                <a:lnTo>
                  <a:pt x="2080" y="672"/>
                </a:lnTo>
                <a:lnTo>
                  <a:pt x="2080" y="649"/>
                </a:lnTo>
                <a:lnTo>
                  <a:pt x="2100" y="625"/>
                </a:lnTo>
                <a:lnTo>
                  <a:pt x="2120" y="602"/>
                </a:lnTo>
                <a:lnTo>
                  <a:pt x="2129" y="578"/>
                </a:lnTo>
                <a:lnTo>
                  <a:pt x="2129" y="554"/>
                </a:lnTo>
                <a:lnTo>
                  <a:pt x="2149" y="554"/>
                </a:lnTo>
                <a:lnTo>
                  <a:pt x="2159" y="531"/>
                </a:lnTo>
                <a:lnTo>
                  <a:pt x="2159" y="507"/>
                </a:lnTo>
                <a:lnTo>
                  <a:pt x="2178" y="495"/>
                </a:lnTo>
                <a:lnTo>
                  <a:pt x="2188" y="472"/>
                </a:lnTo>
                <a:lnTo>
                  <a:pt x="2207" y="472"/>
                </a:lnTo>
                <a:lnTo>
                  <a:pt x="2217" y="448"/>
                </a:lnTo>
                <a:lnTo>
                  <a:pt x="2237" y="436"/>
                </a:lnTo>
                <a:lnTo>
                  <a:pt x="2247" y="413"/>
                </a:lnTo>
                <a:lnTo>
                  <a:pt x="2266" y="401"/>
                </a:lnTo>
                <a:lnTo>
                  <a:pt x="2286" y="377"/>
                </a:lnTo>
                <a:lnTo>
                  <a:pt x="2295" y="354"/>
                </a:lnTo>
                <a:lnTo>
                  <a:pt x="2315" y="342"/>
                </a:lnTo>
                <a:lnTo>
                  <a:pt x="2334" y="330"/>
                </a:lnTo>
                <a:lnTo>
                  <a:pt x="2364" y="330"/>
                </a:lnTo>
                <a:lnTo>
                  <a:pt x="2393" y="342"/>
                </a:lnTo>
                <a:lnTo>
                  <a:pt x="2413" y="342"/>
                </a:lnTo>
                <a:lnTo>
                  <a:pt x="2432" y="342"/>
                </a:lnTo>
                <a:lnTo>
                  <a:pt x="2461" y="342"/>
                </a:lnTo>
                <a:lnTo>
                  <a:pt x="2481" y="342"/>
                </a:lnTo>
                <a:lnTo>
                  <a:pt x="2491" y="366"/>
                </a:lnTo>
                <a:lnTo>
                  <a:pt x="2510" y="366"/>
                </a:lnTo>
                <a:lnTo>
                  <a:pt x="2530" y="389"/>
                </a:lnTo>
                <a:lnTo>
                  <a:pt x="2549" y="413"/>
                </a:lnTo>
                <a:lnTo>
                  <a:pt x="2569" y="436"/>
                </a:lnTo>
                <a:lnTo>
                  <a:pt x="2598" y="448"/>
                </a:lnTo>
                <a:lnTo>
                  <a:pt x="2637" y="484"/>
                </a:lnTo>
                <a:lnTo>
                  <a:pt x="2667" y="519"/>
                </a:lnTo>
                <a:lnTo>
                  <a:pt x="2686" y="519"/>
                </a:lnTo>
                <a:lnTo>
                  <a:pt x="2706" y="507"/>
                </a:lnTo>
                <a:lnTo>
                  <a:pt x="2725" y="507"/>
                </a:lnTo>
                <a:lnTo>
                  <a:pt x="2745" y="507"/>
                </a:lnTo>
                <a:lnTo>
                  <a:pt x="2764" y="507"/>
                </a:lnTo>
                <a:lnTo>
                  <a:pt x="2784" y="495"/>
                </a:lnTo>
                <a:lnTo>
                  <a:pt x="2803" y="484"/>
                </a:lnTo>
                <a:lnTo>
                  <a:pt x="2823" y="472"/>
                </a:lnTo>
                <a:lnTo>
                  <a:pt x="2842" y="472"/>
                </a:lnTo>
                <a:lnTo>
                  <a:pt x="2862" y="460"/>
                </a:lnTo>
                <a:lnTo>
                  <a:pt x="2881" y="436"/>
                </a:lnTo>
                <a:lnTo>
                  <a:pt x="2901" y="425"/>
                </a:lnTo>
                <a:lnTo>
                  <a:pt x="2930" y="401"/>
                </a:lnTo>
                <a:lnTo>
                  <a:pt x="2940" y="377"/>
                </a:lnTo>
                <a:lnTo>
                  <a:pt x="2960" y="354"/>
                </a:lnTo>
                <a:lnTo>
                  <a:pt x="2969" y="319"/>
                </a:lnTo>
                <a:lnTo>
                  <a:pt x="2979" y="295"/>
                </a:lnTo>
                <a:lnTo>
                  <a:pt x="2999" y="283"/>
                </a:lnTo>
                <a:lnTo>
                  <a:pt x="3028" y="283"/>
                </a:lnTo>
                <a:lnTo>
                  <a:pt x="3057" y="283"/>
                </a:lnTo>
                <a:lnTo>
                  <a:pt x="3087" y="271"/>
                </a:lnTo>
                <a:lnTo>
                  <a:pt x="3106" y="271"/>
                </a:lnTo>
                <a:lnTo>
                  <a:pt x="3135" y="271"/>
                </a:lnTo>
                <a:lnTo>
                  <a:pt x="3155" y="271"/>
                </a:lnTo>
                <a:lnTo>
                  <a:pt x="3174" y="283"/>
                </a:lnTo>
                <a:lnTo>
                  <a:pt x="3194" y="307"/>
                </a:lnTo>
                <a:lnTo>
                  <a:pt x="3213" y="307"/>
                </a:lnTo>
                <a:lnTo>
                  <a:pt x="3233" y="330"/>
                </a:lnTo>
                <a:lnTo>
                  <a:pt x="3253" y="342"/>
                </a:lnTo>
                <a:lnTo>
                  <a:pt x="3272" y="342"/>
                </a:lnTo>
                <a:lnTo>
                  <a:pt x="3292" y="342"/>
                </a:lnTo>
                <a:lnTo>
                  <a:pt x="3311" y="330"/>
                </a:lnTo>
                <a:lnTo>
                  <a:pt x="3331" y="330"/>
                </a:lnTo>
                <a:lnTo>
                  <a:pt x="3350" y="330"/>
                </a:lnTo>
                <a:lnTo>
                  <a:pt x="3360" y="307"/>
                </a:lnTo>
                <a:lnTo>
                  <a:pt x="3360" y="2088"/>
                </a:lnTo>
                <a:lnTo>
                  <a:pt x="0" y="2088"/>
                </a:lnTo>
                <a:lnTo>
                  <a:pt x="0" y="413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138238" y="1612900"/>
            <a:ext cx="0" cy="389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150938" y="5524500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119188" y="3009900"/>
            <a:ext cx="5372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468688" y="1285875"/>
            <a:ext cx="23177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fa-IR" altLang="en-AU" sz="2400" b="1"/>
              <a:t>اطلاعات اضافه </a:t>
            </a:r>
            <a:endParaRPr lang="en-US" altLang="en-AU" sz="2400" b="1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H="1">
            <a:off x="3576638" y="1727200"/>
            <a:ext cx="7620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094288" y="1689100"/>
            <a:ext cx="869950" cy="850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675188" y="1708150"/>
            <a:ext cx="279400" cy="908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295650" y="5586413"/>
            <a:ext cx="6207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a-IR" altLang="en-AU" sz="2400"/>
              <a:t>زمان</a:t>
            </a:r>
            <a:endParaRPr lang="en-US" altLang="en-AU" sz="24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51113" y="4022725"/>
            <a:ext cx="20335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fa-IR" altLang="en-AU" sz="2400" b="1"/>
              <a:t>بارگذاری اطلاعات</a:t>
            </a:r>
            <a:endParaRPr lang="en-US" altLang="en-AU" sz="2400" b="1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141788" y="581025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6572250" y="2928938"/>
            <a:ext cx="500063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6929438" y="2571750"/>
            <a:ext cx="19939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fa-IR" altLang="en-AU" sz="2000" b="1"/>
              <a:t>ظرفیت پردازش اطلاعات کارکنان</a:t>
            </a:r>
            <a:endParaRPr lang="en-US" altLang="en-AU" sz="2000" b="1"/>
          </a:p>
        </p:txBody>
      </p:sp>
      <p:sp>
        <p:nvSpPr>
          <p:cNvPr id="16" name="Flowchart: Terminator 15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 smtClean="0">
                <a:solidFill>
                  <a:srgbClr val="054200"/>
                </a:solidFill>
                <a:latin typeface="+mj-lt"/>
                <a:cs typeface="+mj-cs"/>
              </a:rPr>
              <a:t>بار اضافه اطلاعات</a:t>
            </a:r>
            <a:endParaRPr lang="en-US" sz="30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1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71406" y="142852"/>
            <a:ext cx="9001188" cy="642942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فیلتر های ارتباطی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42844" y="928670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BFC2-F472-4F18-942F-E371F99DA05F}" type="slidenum">
              <a:rPr lang="ar-SA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142844" y="903301"/>
            <a:ext cx="8858312" cy="4525963"/>
          </a:xfrm>
        </p:spPr>
        <p:txBody>
          <a:bodyPr/>
          <a:lstStyle/>
          <a:p>
            <a:pPr marL="449263" lvl="1" indent="-449263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روند غير واضح : </a:t>
            </a:r>
            <a:r>
              <a:rPr lang="fa-IR" dirty="0" smtClean="0">
                <a:cs typeface="B Nazanin" pitchFamily="2" charset="-78"/>
              </a:rPr>
              <a:t>فرستنده و گيرنده ممکن است از زبان ، نماد ، فرهنگ و... مشترک استفاده نکنند.</a:t>
            </a:r>
          </a:p>
          <a:p>
            <a:pPr marL="449263" lvl="1" indent="-449263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زنجيره نظرات/دستورات: </a:t>
            </a:r>
            <a:r>
              <a:rPr lang="fa-IR" dirty="0" smtClean="0">
                <a:cs typeface="B Nazanin" pitchFamily="2" charset="-78"/>
              </a:rPr>
              <a:t>ممکن است پيام تا رسيدن به گيرنده بايد از مسيرهاي متعددي عبور کند .</a:t>
            </a:r>
          </a:p>
          <a:p>
            <a:pPr marL="449263" lvl="1" indent="-449263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فواصل بلند فرهنگي، جغرافيائي ، سازماني : </a:t>
            </a:r>
            <a:r>
              <a:rPr lang="fa-IR" dirty="0" smtClean="0">
                <a:cs typeface="B Nazanin" pitchFamily="2" charset="-78"/>
              </a:rPr>
              <a:t>براي گروهاي وسيع پيام بايد بخوبي تهيه و ارسال شود.</a:t>
            </a:r>
          </a:p>
          <a:p>
            <a:pPr marL="449263" lvl="1" indent="-449263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محدوديت هاي فردي : </a:t>
            </a:r>
            <a:r>
              <a:rPr lang="fa-IR" dirty="0" smtClean="0">
                <a:cs typeface="B Nazanin" pitchFamily="2" charset="-78"/>
              </a:rPr>
              <a:t>کم تواني و ناتواني ها ؛ تفاوتهاي هوشي و آموزشي.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موانع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1ED-D7E8-4430-8C29-994143C9CAA3}" type="slidenum">
              <a:rPr lang="ar-SA"/>
              <a:pPr/>
              <a:t>6</a:t>
            </a:fld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نقش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077913"/>
            <a:ext cx="2970213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bg1"/>
                </a:solidFill>
              </a:rPr>
              <a:t>کنترل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Control</a:t>
            </a:r>
            <a:r>
              <a:rPr lang="fa-IR" sz="2000" b="1" dirty="0">
                <a:solidFill>
                  <a:schemeClr val="bg1"/>
                </a:solidFill>
              </a:rPr>
              <a:t>(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87988" y="1057275"/>
            <a:ext cx="2967037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bg1"/>
                </a:solidFill>
              </a:rPr>
              <a:t>ایجاد انگیزه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Motivation</a:t>
            </a:r>
            <a:r>
              <a:rPr lang="fa-IR" sz="2000" b="1" dirty="0">
                <a:solidFill>
                  <a:schemeClr val="bg1"/>
                </a:solidFill>
              </a:rPr>
              <a:t>(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7988" y="3763963"/>
            <a:ext cx="2967037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bg1"/>
                </a:solidFill>
              </a:rPr>
              <a:t>ابراز احساسات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Emotional</a:t>
            </a:r>
            <a:r>
              <a:rPr lang="fa-IR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Expression</a:t>
            </a:r>
            <a:r>
              <a:rPr lang="fa-IR" sz="2000" b="1" dirty="0">
                <a:solidFill>
                  <a:schemeClr val="bg1"/>
                </a:solidFill>
              </a:rPr>
              <a:t>(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3765550"/>
            <a:ext cx="2970213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bg1"/>
                </a:solidFill>
              </a:rPr>
              <a:t>اطلاعات</a:t>
            </a:r>
            <a:endParaRPr lang="fa-IR" sz="2000" b="1" dirty="0">
              <a:solidFill>
                <a:schemeClr val="bg1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Information</a:t>
            </a:r>
            <a:r>
              <a:rPr lang="fa-IR" sz="2000" b="1" dirty="0">
                <a:solidFill>
                  <a:schemeClr val="bg1"/>
                </a:solidFill>
              </a:rPr>
              <a:t>(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789363" y="2505075"/>
            <a:ext cx="1581150" cy="14509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9" name="Freeform 9"/>
          <p:cNvSpPr>
            <a:spLocks/>
          </p:cNvSpPr>
          <p:nvPr/>
        </p:nvSpPr>
        <p:spPr bwMode="auto">
          <a:xfrm>
            <a:off x="2171700" y="2314575"/>
            <a:ext cx="1619250" cy="917575"/>
          </a:xfrm>
          <a:custGeom>
            <a:avLst/>
            <a:gdLst>
              <a:gd name="T0" fmla="*/ 0 w 1020"/>
              <a:gd name="T1" fmla="*/ 0 h 578"/>
              <a:gd name="T2" fmla="*/ 0 w 1020"/>
              <a:gd name="T3" fmla="*/ 2147483647 h 578"/>
              <a:gd name="T4" fmla="*/ 2147483647 w 1020"/>
              <a:gd name="T5" fmla="*/ 2147483647 h 578"/>
              <a:gd name="T6" fmla="*/ 0 60000 65536"/>
              <a:gd name="T7" fmla="*/ 0 60000 65536"/>
              <a:gd name="T8" fmla="*/ 0 60000 65536"/>
              <a:gd name="T9" fmla="*/ 0 w 1020"/>
              <a:gd name="T10" fmla="*/ 0 h 578"/>
              <a:gd name="T11" fmla="*/ 1020 w 1020"/>
              <a:gd name="T12" fmla="*/ 578 h 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578">
                <a:moveTo>
                  <a:pt x="0" y="0"/>
                </a:moveTo>
                <a:lnTo>
                  <a:pt x="0" y="577"/>
                </a:lnTo>
                <a:lnTo>
                  <a:pt x="1019" y="57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Freeform 10"/>
          <p:cNvSpPr>
            <a:spLocks/>
          </p:cNvSpPr>
          <p:nvPr/>
        </p:nvSpPr>
        <p:spPr bwMode="auto">
          <a:xfrm>
            <a:off x="4579938" y="1674813"/>
            <a:ext cx="908050" cy="831850"/>
          </a:xfrm>
          <a:custGeom>
            <a:avLst/>
            <a:gdLst>
              <a:gd name="T0" fmla="*/ 0 w 572"/>
              <a:gd name="T1" fmla="*/ 2147483647 h 524"/>
              <a:gd name="T2" fmla="*/ 0 w 572"/>
              <a:gd name="T3" fmla="*/ 0 h 524"/>
              <a:gd name="T4" fmla="*/ 2147483647 w 572"/>
              <a:gd name="T5" fmla="*/ 0 h 524"/>
              <a:gd name="T6" fmla="*/ 0 60000 65536"/>
              <a:gd name="T7" fmla="*/ 0 60000 65536"/>
              <a:gd name="T8" fmla="*/ 0 60000 65536"/>
              <a:gd name="T9" fmla="*/ 0 w 572"/>
              <a:gd name="T10" fmla="*/ 0 h 524"/>
              <a:gd name="T11" fmla="*/ 572 w 572"/>
              <a:gd name="T12" fmla="*/ 524 h 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524">
                <a:moveTo>
                  <a:pt x="0" y="523"/>
                </a:moveTo>
                <a:lnTo>
                  <a:pt x="0" y="0"/>
                </a:lnTo>
                <a:lnTo>
                  <a:pt x="571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11"/>
          <p:cNvSpPr>
            <a:spLocks/>
          </p:cNvSpPr>
          <p:nvPr/>
        </p:nvSpPr>
        <p:spPr bwMode="auto">
          <a:xfrm>
            <a:off x="5370513" y="3230563"/>
            <a:ext cx="1603375" cy="533400"/>
          </a:xfrm>
          <a:custGeom>
            <a:avLst/>
            <a:gdLst>
              <a:gd name="T0" fmla="*/ 0 w 1010"/>
              <a:gd name="T1" fmla="*/ 0 h 336"/>
              <a:gd name="T2" fmla="*/ 2147483647 w 1010"/>
              <a:gd name="T3" fmla="*/ 0 h 336"/>
              <a:gd name="T4" fmla="*/ 2147483647 w 1010"/>
              <a:gd name="T5" fmla="*/ 2147483647 h 336"/>
              <a:gd name="T6" fmla="*/ 0 60000 65536"/>
              <a:gd name="T7" fmla="*/ 0 60000 65536"/>
              <a:gd name="T8" fmla="*/ 0 60000 65536"/>
              <a:gd name="T9" fmla="*/ 0 w 1010"/>
              <a:gd name="T10" fmla="*/ 0 h 336"/>
              <a:gd name="T11" fmla="*/ 1010 w 101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0" h="336">
                <a:moveTo>
                  <a:pt x="0" y="0"/>
                </a:moveTo>
                <a:lnTo>
                  <a:pt x="1009" y="0"/>
                </a:lnTo>
                <a:lnTo>
                  <a:pt x="1009" y="33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Freeform 12"/>
          <p:cNvSpPr>
            <a:spLocks/>
          </p:cNvSpPr>
          <p:nvPr/>
        </p:nvSpPr>
        <p:spPr bwMode="auto">
          <a:xfrm>
            <a:off x="3657600" y="3956050"/>
            <a:ext cx="923925" cy="428625"/>
          </a:xfrm>
          <a:custGeom>
            <a:avLst/>
            <a:gdLst>
              <a:gd name="T0" fmla="*/ 2147483647 w 582"/>
              <a:gd name="T1" fmla="*/ 0 h 270"/>
              <a:gd name="T2" fmla="*/ 2147483647 w 582"/>
              <a:gd name="T3" fmla="*/ 2147483647 h 270"/>
              <a:gd name="T4" fmla="*/ 0 w 582"/>
              <a:gd name="T5" fmla="*/ 2147483647 h 270"/>
              <a:gd name="T6" fmla="*/ 0 60000 65536"/>
              <a:gd name="T7" fmla="*/ 0 60000 65536"/>
              <a:gd name="T8" fmla="*/ 0 60000 65536"/>
              <a:gd name="T9" fmla="*/ 0 w 582"/>
              <a:gd name="T10" fmla="*/ 0 h 270"/>
              <a:gd name="T11" fmla="*/ 582 w 582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270">
                <a:moveTo>
                  <a:pt x="581" y="0"/>
                </a:moveTo>
                <a:lnTo>
                  <a:pt x="581" y="269"/>
                </a:lnTo>
                <a:lnTo>
                  <a:pt x="0" y="269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038600" y="2771775"/>
            <a:ext cx="1014413" cy="1017588"/>
            <a:chOff x="2544" y="2304"/>
            <a:chExt cx="639" cy="641"/>
          </a:xfrm>
        </p:grpSpPr>
        <p:sp>
          <p:nvSpPr>
            <p:cNvPr id="7186" name="Freeform 14"/>
            <p:cNvSpPr>
              <a:spLocks/>
            </p:cNvSpPr>
            <p:nvPr/>
          </p:nvSpPr>
          <p:spPr bwMode="auto">
            <a:xfrm>
              <a:off x="2676" y="2709"/>
              <a:ext cx="192" cy="162"/>
            </a:xfrm>
            <a:custGeom>
              <a:avLst/>
              <a:gdLst>
                <a:gd name="T0" fmla="*/ 191 w 192"/>
                <a:gd name="T1" fmla="*/ 160 h 162"/>
                <a:gd name="T2" fmla="*/ 188 w 192"/>
                <a:gd name="T3" fmla="*/ 160 h 162"/>
                <a:gd name="T4" fmla="*/ 182 w 192"/>
                <a:gd name="T5" fmla="*/ 160 h 162"/>
                <a:gd name="T6" fmla="*/ 171 w 192"/>
                <a:gd name="T7" fmla="*/ 160 h 162"/>
                <a:gd name="T8" fmla="*/ 158 w 192"/>
                <a:gd name="T9" fmla="*/ 160 h 162"/>
                <a:gd name="T10" fmla="*/ 143 w 192"/>
                <a:gd name="T11" fmla="*/ 161 h 162"/>
                <a:gd name="T12" fmla="*/ 126 w 192"/>
                <a:gd name="T13" fmla="*/ 161 h 162"/>
                <a:gd name="T14" fmla="*/ 111 w 192"/>
                <a:gd name="T15" fmla="*/ 161 h 162"/>
                <a:gd name="T16" fmla="*/ 97 w 192"/>
                <a:gd name="T17" fmla="*/ 161 h 162"/>
                <a:gd name="T18" fmla="*/ 84 w 192"/>
                <a:gd name="T19" fmla="*/ 160 h 162"/>
                <a:gd name="T20" fmla="*/ 72 w 192"/>
                <a:gd name="T21" fmla="*/ 158 h 162"/>
                <a:gd name="T22" fmla="*/ 60 w 192"/>
                <a:gd name="T23" fmla="*/ 155 h 162"/>
                <a:gd name="T24" fmla="*/ 49 w 192"/>
                <a:gd name="T25" fmla="*/ 150 h 162"/>
                <a:gd name="T26" fmla="*/ 39 w 192"/>
                <a:gd name="T27" fmla="*/ 143 h 162"/>
                <a:gd name="T28" fmla="*/ 30 w 192"/>
                <a:gd name="T29" fmla="*/ 135 h 162"/>
                <a:gd name="T30" fmla="*/ 21 w 192"/>
                <a:gd name="T31" fmla="*/ 126 h 162"/>
                <a:gd name="T32" fmla="*/ 14 w 192"/>
                <a:gd name="T33" fmla="*/ 116 h 162"/>
                <a:gd name="T34" fmla="*/ 8 w 192"/>
                <a:gd name="T35" fmla="*/ 105 h 162"/>
                <a:gd name="T36" fmla="*/ 3 w 192"/>
                <a:gd name="T37" fmla="*/ 92 h 162"/>
                <a:gd name="T38" fmla="*/ 1 w 192"/>
                <a:gd name="T39" fmla="*/ 79 h 162"/>
                <a:gd name="T40" fmla="*/ 0 w 192"/>
                <a:gd name="T41" fmla="*/ 66 h 162"/>
                <a:gd name="T42" fmla="*/ 1 w 192"/>
                <a:gd name="T43" fmla="*/ 50 h 162"/>
                <a:gd name="T44" fmla="*/ 3 w 192"/>
                <a:gd name="T45" fmla="*/ 34 h 162"/>
                <a:gd name="T46" fmla="*/ 8 w 192"/>
                <a:gd name="T47" fmla="*/ 18 h 162"/>
                <a:gd name="T48" fmla="*/ 15 w 192"/>
                <a:gd name="T49" fmla="*/ 0 h 162"/>
                <a:gd name="T50" fmla="*/ 191 w 192"/>
                <a:gd name="T51" fmla="*/ 0 h 162"/>
                <a:gd name="T52" fmla="*/ 191 w 192"/>
                <a:gd name="T53" fmla="*/ 160 h 1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2"/>
                <a:gd name="T82" fmla="*/ 0 h 162"/>
                <a:gd name="T83" fmla="*/ 192 w 192"/>
                <a:gd name="T84" fmla="*/ 162 h 1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2" h="162">
                  <a:moveTo>
                    <a:pt x="191" y="160"/>
                  </a:moveTo>
                  <a:lnTo>
                    <a:pt x="188" y="160"/>
                  </a:lnTo>
                  <a:lnTo>
                    <a:pt x="182" y="160"/>
                  </a:lnTo>
                  <a:lnTo>
                    <a:pt x="171" y="160"/>
                  </a:lnTo>
                  <a:lnTo>
                    <a:pt x="158" y="160"/>
                  </a:lnTo>
                  <a:lnTo>
                    <a:pt x="143" y="161"/>
                  </a:lnTo>
                  <a:lnTo>
                    <a:pt x="126" y="161"/>
                  </a:lnTo>
                  <a:lnTo>
                    <a:pt x="111" y="161"/>
                  </a:lnTo>
                  <a:lnTo>
                    <a:pt x="97" y="161"/>
                  </a:lnTo>
                  <a:lnTo>
                    <a:pt x="84" y="160"/>
                  </a:lnTo>
                  <a:lnTo>
                    <a:pt x="72" y="158"/>
                  </a:lnTo>
                  <a:lnTo>
                    <a:pt x="60" y="155"/>
                  </a:lnTo>
                  <a:lnTo>
                    <a:pt x="49" y="150"/>
                  </a:lnTo>
                  <a:lnTo>
                    <a:pt x="39" y="143"/>
                  </a:lnTo>
                  <a:lnTo>
                    <a:pt x="30" y="135"/>
                  </a:lnTo>
                  <a:lnTo>
                    <a:pt x="21" y="126"/>
                  </a:lnTo>
                  <a:lnTo>
                    <a:pt x="14" y="116"/>
                  </a:lnTo>
                  <a:lnTo>
                    <a:pt x="8" y="105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1" y="50"/>
                  </a:lnTo>
                  <a:lnTo>
                    <a:pt x="3" y="34"/>
                  </a:lnTo>
                  <a:lnTo>
                    <a:pt x="8" y="18"/>
                  </a:lnTo>
                  <a:lnTo>
                    <a:pt x="15" y="0"/>
                  </a:lnTo>
                  <a:lnTo>
                    <a:pt x="191" y="0"/>
                  </a:lnTo>
                  <a:lnTo>
                    <a:pt x="191" y="160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5"/>
            <p:cNvSpPr>
              <a:spLocks/>
            </p:cNvSpPr>
            <p:nvPr/>
          </p:nvSpPr>
          <p:spPr bwMode="auto">
            <a:xfrm>
              <a:off x="2544" y="2497"/>
              <a:ext cx="250" cy="312"/>
            </a:xfrm>
            <a:custGeom>
              <a:avLst/>
              <a:gdLst>
                <a:gd name="T0" fmla="*/ 118 w 250"/>
                <a:gd name="T1" fmla="*/ 311 h 312"/>
                <a:gd name="T2" fmla="*/ 113 w 250"/>
                <a:gd name="T3" fmla="*/ 283 h 312"/>
                <a:gd name="T4" fmla="*/ 114 w 250"/>
                <a:gd name="T5" fmla="*/ 254 h 312"/>
                <a:gd name="T6" fmla="*/ 121 w 250"/>
                <a:gd name="T7" fmla="*/ 226 h 312"/>
                <a:gd name="T8" fmla="*/ 131 w 250"/>
                <a:gd name="T9" fmla="*/ 199 h 312"/>
                <a:gd name="T10" fmla="*/ 144 w 250"/>
                <a:gd name="T11" fmla="*/ 175 h 312"/>
                <a:gd name="T12" fmla="*/ 158 w 250"/>
                <a:gd name="T13" fmla="*/ 153 h 312"/>
                <a:gd name="T14" fmla="*/ 172 w 250"/>
                <a:gd name="T15" fmla="*/ 133 h 312"/>
                <a:gd name="T16" fmla="*/ 183 w 250"/>
                <a:gd name="T17" fmla="*/ 116 h 312"/>
                <a:gd name="T18" fmla="*/ 249 w 250"/>
                <a:gd name="T19" fmla="*/ 156 h 312"/>
                <a:gd name="T20" fmla="*/ 170 w 250"/>
                <a:gd name="T21" fmla="*/ 11 h 312"/>
                <a:gd name="T22" fmla="*/ 0 w 250"/>
                <a:gd name="T23" fmla="*/ 0 h 312"/>
                <a:gd name="T24" fmla="*/ 59 w 250"/>
                <a:gd name="T25" fmla="*/ 41 h 312"/>
                <a:gd name="T26" fmla="*/ 53 w 250"/>
                <a:gd name="T27" fmla="*/ 53 h 312"/>
                <a:gd name="T28" fmla="*/ 46 w 250"/>
                <a:gd name="T29" fmla="*/ 65 h 312"/>
                <a:gd name="T30" fmla="*/ 38 w 250"/>
                <a:gd name="T31" fmla="*/ 79 h 312"/>
                <a:gd name="T32" fmla="*/ 32 w 250"/>
                <a:gd name="T33" fmla="*/ 93 h 312"/>
                <a:gd name="T34" fmla="*/ 27 w 250"/>
                <a:gd name="T35" fmla="*/ 107 h 312"/>
                <a:gd name="T36" fmla="*/ 24 w 250"/>
                <a:gd name="T37" fmla="*/ 122 h 312"/>
                <a:gd name="T38" fmla="*/ 25 w 250"/>
                <a:gd name="T39" fmla="*/ 136 h 312"/>
                <a:gd name="T40" fmla="*/ 29 w 250"/>
                <a:gd name="T41" fmla="*/ 148 h 312"/>
                <a:gd name="T42" fmla="*/ 42 w 250"/>
                <a:gd name="T43" fmla="*/ 172 h 312"/>
                <a:gd name="T44" fmla="*/ 57 w 250"/>
                <a:gd name="T45" fmla="*/ 198 h 312"/>
                <a:gd name="T46" fmla="*/ 72 w 250"/>
                <a:gd name="T47" fmla="*/ 226 h 312"/>
                <a:gd name="T48" fmla="*/ 86 w 250"/>
                <a:gd name="T49" fmla="*/ 251 h 312"/>
                <a:gd name="T50" fmla="*/ 99 w 250"/>
                <a:gd name="T51" fmla="*/ 275 h 312"/>
                <a:gd name="T52" fmla="*/ 109 w 250"/>
                <a:gd name="T53" fmla="*/ 293 h 312"/>
                <a:gd name="T54" fmla="*/ 116 w 250"/>
                <a:gd name="T55" fmla="*/ 307 h 312"/>
                <a:gd name="T56" fmla="*/ 118 w 250"/>
                <a:gd name="T57" fmla="*/ 311 h 3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312"/>
                <a:gd name="T89" fmla="*/ 250 w 250"/>
                <a:gd name="T90" fmla="*/ 312 h 3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312">
                  <a:moveTo>
                    <a:pt x="118" y="311"/>
                  </a:moveTo>
                  <a:lnTo>
                    <a:pt x="113" y="283"/>
                  </a:lnTo>
                  <a:lnTo>
                    <a:pt x="114" y="254"/>
                  </a:lnTo>
                  <a:lnTo>
                    <a:pt x="121" y="226"/>
                  </a:lnTo>
                  <a:lnTo>
                    <a:pt x="131" y="199"/>
                  </a:lnTo>
                  <a:lnTo>
                    <a:pt x="144" y="175"/>
                  </a:lnTo>
                  <a:lnTo>
                    <a:pt x="158" y="153"/>
                  </a:lnTo>
                  <a:lnTo>
                    <a:pt x="172" y="133"/>
                  </a:lnTo>
                  <a:lnTo>
                    <a:pt x="183" y="116"/>
                  </a:lnTo>
                  <a:lnTo>
                    <a:pt x="249" y="156"/>
                  </a:lnTo>
                  <a:lnTo>
                    <a:pt x="170" y="11"/>
                  </a:lnTo>
                  <a:lnTo>
                    <a:pt x="0" y="0"/>
                  </a:lnTo>
                  <a:lnTo>
                    <a:pt x="59" y="41"/>
                  </a:lnTo>
                  <a:lnTo>
                    <a:pt x="53" y="53"/>
                  </a:lnTo>
                  <a:lnTo>
                    <a:pt x="46" y="65"/>
                  </a:lnTo>
                  <a:lnTo>
                    <a:pt x="38" y="79"/>
                  </a:lnTo>
                  <a:lnTo>
                    <a:pt x="32" y="93"/>
                  </a:lnTo>
                  <a:lnTo>
                    <a:pt x="27" y="107"/>
                  </a:lnTo>
                  <a:lnTo>
                    <a:pt x="24" y="122"/>
                  </a:lnTo>
                  <a:lnTo>
                    <a:pt x="25" y="136"/>
                  </a:lnTo>
                  <a:lnTo>
                    <a:pt x="29" y="148"/>
                  </a:lnTo>
                  <a:lnTo>
                    <a:pt x="42" y="172"/>
                  </a:lnTo>
                  <a:lnTo>
                    <a:pt x="57" y="198"/>
                  </a:lnTo>
                  <a:lnTo>
                    <a:pt x="72" y="226"/>
                  </a:lnTo>
                  <a:lnTo>
                    <a:pt x="86" y="251"/>
                  </a:lnTo>
                  <a:lnTo>
                    <a:pt x="99" y="275"/>
                  </a:lnTo>
                  <a:lnTo>
                    <a:pt x="109" y="293"/>
                  </a:lnTo>
                  <a:lnTo>
                    <a:pt x="116" y="307"/>
                  </a:lnTo>
                  <a:lnTo>
                    <a:pt x="118" y="311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2983" y="2482"/>
              <a:ext cx="200" cy="232"/>
            </a:xfrm>
            <a:custGeom>
              <a:avLst/>
              <a:gdLst>
                <a:gd name="T0" fmla="*/ 140 w 200"/>
                <a:gd name="T1" fmla="*/ 0 h 232"/>
                <a:gd name="T2" fmla="*/ 142 w 200"/>
                <a:gd name="T3" fmla="*/ 2 h 232"/>
                <a:gd name="T4" fmla="*/ 144 w 200"/>
                <a:gd name="T5" fmla="*/ 8 h 232"/>
                <a:gd name="T6" fmla="*/ 151 w 200"/>
                <a:gd name="T7" fmla="*/ 17 h 232"/>
                <a:gd name="T8" fmla="*/ 157 w 200"/>
                <a:gd name="T9" fmla="*/ 29 h 232"/>
                <a:gd name="T10" fmla="*/ 164 w 200"/>
                <a:gd name="T11" fmla="*/ 41 h 232"/>
                <a:gd name="T12" fmla="*/ 171 w 200"/>
                <a:gd name="T13" fmla="*/ 55 h 232"/>
                <a:gd name="T14" fmla="*/ 178 w 200"/>
                <a:gd name="T15" fmla="*/ 69 h 232"/>
                <a:gd name="T16" fmla="*/ 186 w 200"/>
                <a:gd name="T17" fmla="*/ 82 h 232"/>
                <a:gd name="T18" fmla="*/ 191 w 200"/>
                <a:gd name="T19" fmla="*/ 93 h 232"/>
                <a:gd name="T20" fmla="*/ 195 w 200"/>
                <a:gd name="T21" fmla="*/ 104 h 232"/>
                <a:gd name="T22" fmla="*/ 198 w 200"/>
                <a:gd name="T23" fmla="*/ 117 h 232"/>
                <a:gd name="T24" fmla="*/ 199 w 200"/>
                <a:gd name="T25" fmla="*/ 129 h 232"/>
                <a:gd name="T26" fmla="*/ 198 w 200"/>
                <a:gd name="T27" fmla="*/ 141 h 232"/>
                <a:gd name="T28" fmla="*/ 196 w 200"/>
                <a:gd name="T29" fmla="*/ 153 h 232"/>
                <a:gd name="T30" fmla="*/ 192 w 200"/>
                <a:gd name="T31" fmla="*/ 164 h 232"/>
                <a:gd name="T32" fmla="*/ 187 w 200"/>
                <a:gd name="T33" fmla="*/ 175 h 232"/>
                <a:gd name="T34" fmla="*/ 180 w 200"/>
                <a:gd name="T35" fmla="*/ 186 h 232"/>
                <a:gd name="T36" fmla="*/ 172 w 200"/>
                <a:gd name="T37" fmla="*/ 196 h 232"/>
                <a:gd name="T38" fmla="*/ 162 w 200"/>
                <a:gd name="T39" fmla="*/ 205 h 232"/>
                <a:gd name="T40" fmla="*/ 149 w 200"/>
                <a:gd name="T41" fmla="*/ 213 h 232"/>
                <a:gd name="T42" fmla="*/ 137 w 200"/>
                <a:gd name="T43" fmla="*/ 219 h 232"/>
                <a:gd name="T44" fmla="*/ 121 w 200"/>
                <a:gd name="T45" fmla="*/ 225 h 232"/>
                <a:gd name="T46" fmla="*/ 105 w 200"/>
                <a:gd name="T47" fmla="*/ 228 h 232"/>
                <a:gd name="T48" fmla="*/ 86 w 200"/>
                <a:gd name="T49" fmla="*/ 231 h 232"/>
                <a:gd name="T50" fmla="*/ 0 w 200"/>
                <a:gd name="T51" fmla="*/ 78 h 232"/>
                <a:gd name="T52" fmla="*/ 140 w 200"/>
                <a:gd name="T53" fmla="*/ 0 h 2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232"/>
                <a:gd name="T83" fmla="*/ 200 w 200"/>
                <a:gd name="T84" fmla="*/ 232 h 2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232">
                  <a:moveTo>
                    <a:pt x="140" y="0"/>
                  </a:moveTo>
                  <a:lnTo>
                    <a:pt x="142" y="2"/>
                  </a:lnTo>
                  <a:lnTo>
                    <a:pt x="144" y="8"/>
                  </a:lnTo>
                  <a:lnTo>
                    <a:pt x="151" y="17"/>
                  </a:lnTo>
                  <a:lnTo>
                    <a:pt x="157" y="29"/>
                  </a:lnTo>
                  <a:lnTo>
                    <a:pt x="164" y="41"/>
                  </a:lnTo>
                  <a:lnTo>
                    <a:pt x="171" y="55"/>
                  </a:lnTo>
                  <a:lnTo>
                    <a:pt x="178" y="69"/>
                  </a:lnTo>
                  <a:lnTo>
                    <a:pt x="186" y="82"/>
                  </a:lnTo>
                  <a:lnTo>
                    <a:pt x="191" y="93"/>
                  </a:lnTo>
                  <a:lnTo>
                    <a:pt x="195" y="104"/>
                  </a:lnTo>
                  <a:lnTo>
                    <a:pt x="198" y="117"/>
                  </a:lnTo>
                  <a:lnTo>
                    <a:pt x="199" y="129"/>
                  </a:lnTo>
                  <a:lnTo>
                    <a:pt x="198" y="141"/>
                  </a:lnTo>
                  <a:lnTo>
                    <a:pt x="196" y="153"/>
                  </a:lnTo>
                  <a:lnTo>
                    <a:pt x="192" y="164"/>
                  </a:lnTo>
                  <a:lnTo>
                    <a:pt x="187" y="175"/>
                  </a:lnTo>
                  <a:lnTo>
                    <a:pt x="180" y="186"/>
                  </a:lnTo>
                  <a:lnTo>
                    <a:pt x="172" y="196"/>
                  </a:lnTo>
                  <a:lnTo>
                    <a:pt x="162" y="205"/>
                  </a:lnTo>
                  <a:lnTo>
                    <a:pt x="149" y="213"/>
                  </a:lnTo>
                  <a:lnTo>
                    <a:pt x="137" y="219"/>
                  </a:lnTo>
                  <a:lnTo>
                    <a:pt x="121" y="225"/>
                  </a:lnTo>
                  <a:lnTo>
                    <a:pt x="105" y="228"/>
                  </a:lnTo>
                  <a:lnTo>
                    <a:pt x="86" y="231"/>
                  </a:lnTo>
                  <a:lnTo>
                    <a:pt x="0" y="78"/>
                  </a:lnTo>
                  <a:lnTo>
                    <a:pt x="140" y="0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2881" y="2650"/>
              <a:ext cx="289" cy="295"/>
            </a:xfrm>
            <a:custGeom>
              <a:avLst/>
              <a:gdLst>
                <a:gd name="T0" fmla="*/ 288 w 289"/>
                <a:gd name="T1" fmla="*/ 39 h 295"/>
                <a:gd name="T2" fmla="*/ 277 w 289"/>
                <a:gd name="T3" fmla="*/ 49 h 295"/>
                <a:gd name="T4" fmla="*/ 265 w 289"/>
                <a:gd name="T5" fmla="*/ 57 h 295"/>
                <a:gd name="T6" fmla="*/ 253 w 289"/>
                <a:gd name="T7" fmla="*/ 64 h 295"/>
                <a:gd name="T8" fmla="*/ 240 w 289"/>
                <a:gd name="T9" fmla="*/ 70 h 295"/>
                <a:gd name="T10" fmla="*/ 226 w 289"/>
                <a:gd name="T11" fmla="*/ 74 h 295"/>
                <a:gd name="T12" fmla="*/ 213 w 289"/>
                <a:gd name="T13" fmla="*/ 77 h 295"/>
                <a:gd name="T14" fmla="*/ 198 w 289"/>
                <a:gd name="T15" fmla="*/ 79 h 295"/>
                <a:gd name="T16" fmla="*/ 184 w 289"/>
                <a:gd name="T17" fmla="*/ 81 h 295"/>
                <a:gd name="T18" fmla="*/ 170 w 289"/>
                <a:gd name="T19" fmla="*/ 82 h 295"/>
                <a:gd name="T20" fmla="*/ 157 w 289"/>
                <a:gd name="T21" fmla="*/ 82 h 295"/>
                <a:gd name="T22" fmla="*/ 143 w 289"/>
                <a:gd name="T23" fmla="*/ 82 h 295"/>
                <a:gd name="T24" fmla="*/ 130 w 289"/>
                <a:gd name="T25" fmla="*/ 81 h 295"/>
                <a:gd name="T26" fmla="*/ 117 w 289"/>
                <a:gd name="T27" fmla="*/ 81 h 295"/>
                <a:gd name="T28" fmla="*/ 106 w 289"/>
                <a:gd name="T29" fmla="*/ 79 h 295"/>
                <a:gd name="T30" fmla="*/ 96 w 289"/>
                <a:gd name="T31" fmla="*/ 78 h 295"/>
                <a:gd name="T32" fmla="*/ 86 w 289"/>
                <a:gd name="T33" fmla="*/ 77 h 295"/>
                <a:gd name="T34" fmla="*/ 89 w 289"/>
                <a:gd name="T35" fmla="*/ 0 h 295"/>
                <a:gd name="T36" fmla="*/ 0 w 289"/>
                <a:gd name="T37" fmla="*/ 140 h 295"/>
                <a:gd name="T38" fmla="*/ 74 w 289"/>
                <a:gd name="T39" fmla="*/ 294 h 295"/>
                <a:gd name="T40" fmla="*/ 80 w 289"/>
                <a:gd name="T41" fmla="*/ 222 h 295"/>
                <a:gd name="T42" fmla="*/ 93 w 289"/>
                <a:gd name="T43" fmla="*/ 222 h 295"/>
                <a:gd name="T44" fmla="*/ 108 w 289"/>
                <a:gd name="T45" fmla="*/ 222 h 295"/>
                <a:gd name="T46" fmla="*/ 124 w 289"/>
                <a:gd name="T47" fmla="*/ 222 h 295"/>
                <a:gd name="T48" fmla="*/ 140 w 289"/>
                <a:gd name="T49" fmla="*/ 221 h 295"/>
                <a:gd name="T50" fmla="*/ 155 w 289"/>
                <a:gd name="T51" fmla="*/ 218 h 295"/>
                <a:gd name="T52" fmla="*/ 169 w 289"/>
                <a:gd name="T53" fmla="*/ 213 h 295"/>
                <a:gd name="T54" fmla="*/ 180 w 289"/>
                <a:gd name="T55" fmla="*/ 206 h 295"/>
                <a:gd name="T56" fmla="*/ 189 w 289"/>
                <a:gd name="T57" fmla="*/ 196 h 295"/>
                <a:gd name="T58" fmla="*/ 203 w 289"/>
                <a:gd name="T59" fmla="*/ 173 h 295"/>
                <a:gd name="T60" fmla="*/ 219 w 289"/>
                <a:gd name="T61" fmla="*/ 148 h 295"/>
                <a:gd name="T62" fmla="*/ 236 w 289"/>
                <a:gd name="T63" fmla="*/ 122 h 295"/>
                <a:gd name="T64" fmla="*/ 252 w 289"/>
                <a:gd name="T65" fmla="*/ 96 h 295"/>
                <a:gd name="T66" fmla="*/ 267 w 289"/>
                <a:gd name="T67" fmla="*/ 74 h 295"/>
                <a:gd name="T68" fmla="*/ 277 w 289"/>
                <a:gd name="T69" fmla="*/ 55 h 295"/>
                <a:gd name="T70" fmla="*/ 285 w 289"/>
                <a:gd name="T71" fmla="*/ 43 h 295"/>
                <a:gd name="T72" fmla="*/ 288 w 289"/>
                <a:gd name="T73" fmla="*/ 39 h 2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295"/>
                <a:gd name="T113" fmla="*/ 289 w 289"/>
                <a:gd name="T114" fmla="*/ 295 h 2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295">
                  <a:moveTo>
                    <a:pt x="288" y="39"/>
                  </a:moveTo>
                  <a:lnTo>
                    <a:pt x="277" y="49"/>
                  </a:lnTo>
                  <a:lnTo>
                    <a:pt x="265" y="57"/>
                  </a:lnTo>
                  <a:lnTo>
                    <a:pt x="253" y="64"/>
                  </a:lnTo>
                  <a:lnTo>
                    <a:pt x="240" y="70"/>
                  </a:lnTo>
                  <a:lnTo>
                    <a:pt x="226" y="74"/>
                  </a:lnTo>
                  <a:lnTo>
                    <a:pt x="213" y="77"/>
                  </a:lnTo>
                  <a:lnTo>
                    <a:pt x="198" y="79"/>
                  </a:lnTo>
                  <a:lnTo>
                    <a:pt x="184" y="81"/>
                  </a:lnTo>
                  <a:lnTo>
                    <a:pt x="170" y="82"/>
                  </a:lnTo>
                  <a:lnTo>
                    <a:pt x="157" y="82"/>
                  </a:lnTo>
                  <a:lnTo>
                    <a:pt x="143" y="82"/>
                  </a:lnTo>
                  <a:lnTo>
                    <a:pt x="130" y="81"/>
                  </a:lnTo>
                  <a:lnTo>
                    <a:pt x="117" y="81"/>
                  </a:lnTo>
                  <a:lnTo>
                    <a:pt x="106" y="79"/>
                  </a:lnTo>
                  <a:lnTo>
                    <a:pt x="96" y="78"/>
                  </a:lnTo>
                  <a:lnTo>
                    <a:pt x="86" y="77"/>
                  </a:lnTo>
                  <a:lnTo>
                    <a:pt x="89" y="0"/>
                  </a:lnTo>
                  <a:lnTo>
                    <a:pt x="0" y="140"/>
                  </a:lnTo>
                  <a:lnTo>
                    <a:pt x="74" y="294"/>
                  </a:lnTo>
                  <a:lnTo>
                    <a:pt x="80" y="222"/>
                  </a:lnTo>
                  <a:lnTo>
                    <a:pt x="93" y="222"/>
                  </a:lnTo>
                  <a:lnTo>
                    <a:pt x="108" y="222"/>
                  </a:lnTo>
                  <a:lnTo>
                    <a:pt x="124" y="222"/>
                  </a:lnTo>
                  <a:lnTo>
                    <a:pt x="140" y="221"/>
                  </a:lnTo>
                  <a:lnTo>
                    <a:pt x="155" y="218"/>
                  </a:lnTo>
                  <a:lnTo>
                    <a:pt x="169" y="213"/>
                  </a:lnTo>
                  <a:lnTo>
                    <a:pt x="180" y="206"/>
                  </a:lnTo>
                  <a:lnTo>
                    <a:pt x="189" y="196"/>
                  </a:lnTo>
                  <a:lnTo>
                    <a:pt x="203" y="173"/>
                  </a:lnTo>
                  <a:lnTo>
                    <a:pt x="219" y="148"/>
                  </a:lnTo>
                  <a:lnTo>
                    <a:pt x="236" y="122"/>
                  </a:lnTo>
                  <a:lnTo>
                    <a:pt x="252" y="96"/>
                  </a:lnTo>
                  <a:lnTo>
                    <a:pt x="267" y="74"/>
                  </a:lnTo>
                  <a:lnTo>
                    <a:pt x="277" y="55"/>
                  </a:lnTo>
                  <a:lnTo>
                    <a:pt x="285" y="43"/>
                  </a:lnTo>
                  <a:lnTo>
                    <a:pt x="288" y="39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2656" y="2319"/>
              <a:ext cx="229" cy="212"/>
            </a:xfrm>
            <a:custGeom>
              <a:avLst/>
              <a:gdLst>
                <a:gd name="T0" fmla="*/ 0 w 229"/>
                <a:gd name="T1" fmla="*/ 129 h 212"/>
                <a:gd name="T2" fmla="*/ 1 w 229"/>
                <a:gd name="T3" fmla="*/ 127 h 212"/>
                <a:gd name="T4" fmla="*/ 5 w 229"/>
                <a:gd name="T5" fmla="*/ 121 h 212"/>
                <a:gd name="T6" fmla="*/ 10 w 229"/>
                <a:gd name="T7" fmla="*/ 112 h 212"/>
                <a:gd name="T8" fmla="*/ 16 w 229"/>
                <a:gd name="T9" fmla="*/ 100 h 212"/>
                <a:gd name="T10" fmla="*/ 25 w 229"/>
                <a:gd name="T11" fmla="*/ 88 h 212"/>
                <a:gd name="T12" fmla="*/ 32 w 229"/>
                <a:gd name="T13" fmla="*/ 74 h 212"/>
                <a:gd name="T14" fmla="*/ 40 w 229"/>
                <a:gd name="T15" fmla="*/ 61 h 212"/>
                <a:gd name="T16" fmla="*/ 48 w 229"/>
                <a:gd name="T17" fmla="*/ 49 h 212"/>
                <a:gd name="T18" fmla="*/ 55 w 229"/>
                <a:gd name="T19" fmla="*/ 38 h 212"/>
                <a:gd name="T20" fmla="*/ 63 w 229"/>
                <a:gd name="T21" fmla="*/ 29 h 212"/>
                <a:gd name="T22" fmla="*/ 73 w 229"/>
                <a:gd name="T23" fmla="*/ 21 h 212"/>
                <a:gd name="T24" fmla="*/ 83 w 229"/>
                <a:gd name="T25" fmla="*/ 14 h 212"/>
                <a:gd name="T26" fmla="*/ 93 w 229"/>
                <a:gd name="T27" fmla="*/ 8 h 212"/>
                <a:gd name="T28" fmla="*/ 104 w 229"/>
                <a:gd name="T29" fmla="*/ 4 h 212"/>
                <a:gd name="T30" fmla="*/ 117 w 229"/>
                <a:gd name="T31" fmla="*/ 1 h 212"/>
                <a:gd name="T32" fmla="*/ 129 w 229"/>
                <a:gd name="T33" fmla="*/ 0 h 212"/>
                <a:gd name="T34" fmla="*/ 141 w 229"/>
                <a:gd name="T35" fmla="*/ 1 h 212"/>
                <a:gd name="T36" fmla="*/ 155 w 229"/>
                <a:gd name="T37" fmla="*/ 3 h 212"/>
                <a:gd name="T38" fmla="*/ 168 w 229"/>
                <a:gd name="T39" fmla="*/ 8 h 212"/>
                <a:gd name="T40" fmla="*/ 180 w 229"/>
                <a:gd name="T41" fmla="*/ 14 h 212"/>
                <a:gd name="T42" fmla="*/ 193 w 229"/>
                <a:gd name="T43" fmla="*/ 22 h 212"/>
                <a:gd name="T44" fmla="*/ 205 w 229"/>
                <a:gd name="T45" fmla="*/ 33 h 212"/>
                <a:gd name="T46" fmla="*/ 217 w 229"/>
                <a:gd name="T47" fmla="*/ 45 h 212"/>
                <a:gd name="T48" fmla="*/ 228 w 229"/>
                <a:gd name="T49" fmla="*/ 60 h 212"/>
                <a:gd name="T50" fmla="*/ 138 w 229"/>
                <a:gd name="T51" fmla="*/ 211 h 212"/>
                <a:gd name="T52" fmla="*/ 0 w 229"/>
                <a:gd name="T53" fmla="*/ 129 h 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9"/>
                <a:gd name="T82" fmla="*/ 0 h 212"/>
                <a:gd name="T83" fmla="*/ 229 w 229"/>
                <a:gd name="T84" fmla="*/ 212 h 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9" h="212">
                  <a:moveTo>
                    <a:pt x="0" y="129"/>
                  </a:moveTo>
                  <a:lnTo>
                    <a:pt x="1" y="127"/>
                  </a:lnTo>
                  <a:lnTo>
                    <a:pt x="5" y="121"/>
                  </a:lnTo>
                  <a:lnTo>
                    <a:pt x="10" y="112"/>
                  </a:lnTo>
                  <a:lnTo>
                    <a:pt x="16" y="100"/>
                  </a:lnTo>
                  <a:lnTo>
                    <a:pt x="25" y="88"/>
                  </a:lnTo>
                  <a:lnTo>
                    <a:pt x="32" y="74"/>
                  </a:lnTo>
                  <a:lnTo>
                    <a:pt x="40" y="61"/>
                  </a:lnTo>
                  <a:lnTo>
                    <a:pt x="48" y="49"/>
                  </a:lnTo>
                  <a:lnTo>
                    <a:pt x="55" y="38"/>
                  </a:lnTo>
                  <a:lnTo>
                    <a:pt x="63" y="29"/>
                  </a:lnTo>
                  <a:lnTo>
                    <a:pt x="73" y="21"/>
                  </a:lnTo>
                  <a:lnTo>
                    <a:pt x="83" y="14"/>
                  </a:lnTo>
                  <a:lnTo>
                    <a:pt x="93" y="8"/>
                  </a:lnTo>
                  <a:lnTo>
                    <a:pt x="104" y="4"/>
                  </a:lnTo>
                  <a:lnTo>
                    <a:pt x="117" y="1"/>
                  </a:lnTo>
                  <a:lnTo>
                    <a:pt x="129" y="0"/>
                  </a:lnTo>
                  <a:lnTo>
                    <a:pt x="141" y="1"/>
                  </a:lnTo>
                  <a:lnTo>
                    <a:pt x="155" y="3"/>
                  </a:lnTo>
                  <a:lnTo>
                    <a:pt x="168" y="8"/>
                  </a:lnTo>
                  <a:lnTo>
                    <a:pt x="180" y="14"/>
                  </a:lnTo>
                  <a:lnTo>
                    <a:pt x="193" y="22"/>
                  </a:lnTo>
                  <a:lnTo>
                    <a:pt x="205" y="33"/>
                  </a:lnTo>
                  <a:lnTo>
                    <a:pt x="217" y="45"/>
                  </a:lnTo>
                  <a:lnTo>
                    <a:pt x="228" y="60"/>
                  </a:lnTo>
                  <a:lnTo>
                    <a:pt x="138" y="211"/>
                  </a:lnTo>
                  <a:lnTo>
                    <a:pt x="0" y="129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2813" y="2304"/>
              <a:ext cx="330" cy="198"/>
            </a:xfrm>
            <a:custGeom>
              <a:avLst/>
              <a:gdLst>
                <a:gd name="T0" fmla="*/ 0 w 330"/>
                <a:gd name="T1" fmla="*/ 0 h 198"/>
                <a:gd name="T2" fmla="*/ 13 w 330"/>
                <a:gd name="T3" fmla="*/ 4 h 198"/>
                <a:gd name="T4" fmla="*/ 27 w 330"/>
                <a:gd name="T5" fmla="*/ 10 h 198"/>
                <a:gd name="T6" fmla="*/ 39 w 330"/>
                <a:gd name="T7" fmla="*/ 17 h 198"/>
                <a:gd name="T8" fmla="*/ 51 w 330"/>
                <a:gd name="T9" fmla="*/ 26 h 198"/>
                <a:gd name="T10" fmla="*/ 61 w 330"/>
                <a:gd name="T11" fmla="*/ 36 h 198"/>
                <a:gd name="T12" fmla="*/ 71 w 330"/>
                <a:gd name="T13" fmla="*/ 46 h 198"/>
                <a:gd name="T14" fmla="*/ 80 w 330"/>
                <a:gd name="T15" fmla="*/ 57 h 198"/>
                <a:gd name="T16" fmla="*/ 88 w 330"/>
                <a:gd name="T17" fmla="*/ 69 h 198"/>
                <a:gd name="T18" fmla="*/ 97 w 330"/>
                <a:gd name="T19" fmla="*/ 80 h 198"/>
                <a:gd name="T20" fmla="*/ 104 w 330"/>
                <a:gd name="T21" fmla="*/ 92 h 198"/>
                <a:gd name="T22" fmla="*/ 111 w 330"/>
                <a:gd name="T23" fmla="*/ 103 h 198"/>
                <a:gd name="T24" fmla="*/ 116 w 330"/>
                <a:gd name="T25" fmla="*/ 115 h 198"/>
                <a:gd name="T26" fmla="*/ 121 w 330"/>
                <a:gd name="T27" fmla="*/ 126 h 198"/>
                <a:gd name="T28" fmla="*/ 126 w 330"/>
                <a:gd name="T29" fmla="*/ 137 h 198"/>
                <a:gd name="T30" fmla="*/ 131 w 330"/>
                <a:gd name="T31" fmla="*/ 146 h 198"/>
                <a:gd name="T32" fmla="*/ 135 w 330"/>
                <a:gd name="T33" fmla="*/ 155 h 198"/>
                <a:gd name="T34" fmla="*/ 66 w 330"/>
                <a:gd name="T35" fmla="*/ 190 h 198"/>
                <a:gd name="T36" fmla="*/ 232 w 330"/>
                <a:gd name="T37" fmla="*/ 197 h 198"/>
                <a:gd name="T38" fmla="*/ 329 w 330"/>
                <a:gd name="T39" fmla="*/ 57 h 198"/>
                <a:gd name="T40" fmla="*/ 263 w 330"/>
                <a:gd name="T41" fmla="*/ 87 h 198"/>
                <a:gd name="T42" fmla="*/ 256 w 330"/>
                <a:gd name="T43" fmla="*/ 75 h 198"/>
                <a:gd name="T44" fmla="*/ 250 w 330"/>
                <a:gd name="T45" fmla="*/ 62 h 198"/>
                <a:gd name="T46" fmla="*/ 241 w 330"/>
                <a:gd name="T47" fmla="*/ 50 h 198"/>
                <a:gd name="T48" fmla="*/ 232 w 330"/>
                <a:gd name="T49" fmla="*/ 37 h 198"/>
                <a:gd name="T50" fmla="*/ 222 w 330"/>
                <a:gd name="T51" fmla="*/ 26 h 198"/>
                <a:gd name="T52" fmla="*/ 212 w 330"/>
                <a:gd name="T53" fmla="*/ 16 h 198"/>
                <a:gd name="T54" fmla="*/ 200 w 330"/>
                <a:gd name="T55" fmla="*/ 9 h 198"/>
                <a:gd name="T56" fmla="*/ 187 w 330"/>
                <a:gd name="T57" fmla="*/ 7 h 198"/>
                <a:gd name="T58" fmla="*/ 174 w 330"/>
                <a:gd name="T59" fmla="*/ 6 h 198"/>
                <a:gd name="T60" fmla="*/ 159 w 330"/>
                <a:gd name="T61" fmla="*/ 6 h 198"/>
                <a:gd name="T62" fmla="*/ 145 w 330"/>
                <a:gd name="T63" fmla="*/ 5 h 198"/>
                <a:gd name="T64" fmla="*/ 129 w 330"/>
                <a:gd name="T65" fmla="*/ 4 h 198"/>
                <a:gd name="T66" fmla="*/ 113 w 330"/>
                <a:gd name="T67" fmla="*/ 4 h 198"/>
                <a:gd name="T68" fmla="*/ 98 w 330"/>
                <a:gd name="T69" fmla="*/ 4 h 198"/>
                <a:gd name="T70" fmla="*/ 83 w 330"/>
                <a:gd name="T71" fmla="*/ 3 h 198"/>
                <a:gd name="T72" fmla="*/ 68 w 330"/>
                <a:gd name="T73" fmla="*/ 2 h 198"/>
                <a:gd name="T74" fmla="*/ 54 w 330"/>
                <a:gd name="T75" fmla="*/ 2 h 198"/>
                <a:gd name="T76" fmla="*/ 41 w 330"/>
                <a:gd name="T77" fmla="*/ 2 h 198"/>
                <a:gd name="T78" fmla="*/ 30 w 330"/>
                <a:gd name="T79" fmla="*/ 1 h 198"/>
                <a:gd name="T80" fmla="*/ 20 w 330"/>
                <a:gd name="T81" fmla="*/ 1 h 198"/>
                <a:gd name="T82" fmla="*/ 11 w 330"/>
                <a:gd name="T83" fmla="*/ 1 h 198"/>
                <a:gd name="T84" fmla="*/ 5 w 330"/>
                <a:gd name="T85" fmla="*/ 0 h 198"/>
                <a:gd name="T86" fmla="*/ 1 w 330"/>
                <a:gd name="T87" fmla="*/ 0 h 198"/>
                <a:gd name="T88" fmla="*/ 0 w 330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0"/>
                <a:gd name="T136" fmla="*/ 0 h 198"/>
                <a:gd name="T137" fmla="*/ 330 w 330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0" h="198">
                  <a:moveTo>
                    <a:pt x="0" y="0"/>
                  </a:moveTo>
                  <a:lnTo>
                    <a:pt x="13" y="4"/>
                  </a:lnTo>
                  <a:lnTo>
                    <a:pt x="27" y="10"/>
                  </a:lnTo>
                  <a:lnTo>
                    <a:pt x="39" y="17"/>
                  </a:lnTo>
                  <a:lnTo>
                    <a:pt x="51" y="26"/>
                  </a:lnTo>
                  <a:lnTo>
                    <a:pt x="61" y="36"/>
                  </a:lnTo>
                  <a:lnTo>
                    <a:pt x="71" y="46"/>
                  </a:lnTo>
                  <a:lnTo>
                    <a:pt x="80" y="57"/>
                  </a:lnTo>
                  <a:lnTo>
                    <a:pt x="88" y="69"/>
                  </a:lnTo>
                  <a:lnTo>
                    <a:pt x="97" y="80"/>
                  </a:lnTo>
                  <a:lnTo>
                    <a:pt x="104" y="92"/>
                  </a:lnTo>
                  <a:lnTo>
                    <a:pt x="111" y="103"/>
                  </a:lnTo>
                  <a:lnTo>
                    <a:pt x="116" y="115"/>
                  </a:lnTo>
                  <a:lnTo>
                    <a:pt x="121" y="126"/>
                  </a:lnTo>
                  <a:lnTo>
                    <a:pt x="126" y="137"/>
                  </a:lnTo>
                  <a:lnTo>
                    <a:pt x="131" y="146"/>
                  </a:lnTo>
                  <a:lnTo>
                    <a:pt x="135" y="155"/>
                  </a:lnTo>
                  <a:lnTo>
                    <a:pt x="66" y="190"/>
                  </a:lnTo>
                  <a:lnTo>
                    <a:pt x="232" y="197"/>
                  </a:lnTo>
                  <a:lnTo>
                    <a:pt x="329" y="57"/>
                  </a:lnTo>
                  <a:lnTo>
                    <a:pt x="263" y="87"/>
                  </a:lnTo>
                  <a:lnTo>
                    <a:pt x="256" y="75"/>
                  </a:lnTo>
                  <a:lnTo>
                    <a:pt x="250" y="62"/>
                  </a:lnTo>
                  <a:lnTo>
                    <a:pt x="241" y="50"/>
                  </a:lnTo>
                  <a:lnTo>
                    <a:pt x="232" y="37"/>
                  </a:lnTo>
                  <a:lnTo>
                    <a:pt x="222" y="26"/>
                  </a:lnTo>
                  <a:lnTo>
                    <a:pt x="212" y="16"/>
                  </a:lnTo>
                  <a:lnTo>
                    <a:pt x="200" y="9"/>
                  </a:lnTo>
                  <a:lnTo>
                    <a:pt x="187" y="7"/>
                  </a:lnTo>
                  <a:lnTo>
                    <a:pt x="174" y="6"/>
                  </a:lnTo>
                  <a:lnTo>
                    <a:pt x="159" y="6"/>
                  </a:lnTo>
                  <a:lnTo>
                    <a:pt x="145" y="5"/>
                  </a:lnTo>
                  <a:lnTo>
                    <a:pt x="129" y="4"/>
                  </a:lnTo>
                  <a:lnTo>
                    <a:pt x="113" y="4"/>
                  </a:lnTo>
                  <a:lnTo>
                    <a:pt x="98" y="4"/>
                  </a:lnTo>
                  <a:lnTo>
                    <a:pt x="83" y="3"/>
                  </a:lnTo>
                  <a:lnTo>
                    <a:pt x="68" y="2"/>
                  </a:lnTo>
                  <a:lnTo>
                    <a:pt x="54" y="2"/>
                  </a:lnTo>
                  <a:lnTo>
                    <a:pt x="41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1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99900"/>
                </a:gs>
                <a:gs pos="50000">
                  <a:srgbClr val="FFFF00"/>
                </a:gs>
                <a:gs pos="100000">
                  <a:srgbClr val="999900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7185" name="TextBox 20"/>
          <p:cNvSpPr txBox="1">
            <a:spLocks noChangeArrowheads="1"/>
          </p:cNvSpPr>
          <p:nvPr/>
        </p:nvSpPr>
        <p:spPr bwMode="auto">
          <a:xfrm>
            <a:off x="0" y="5159375"/>
            <a:ext cx="9001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5963" indent="-630238" algn="justLow" rt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a-IR" sz="3200">
                <a:solidFill>
                  <a:schemeClr val="bg1"/>
                </a:solidFill>
              </a:rPr>
              <a:t>هیچ یک از این نقش ها از اهمیت بیشتری برخوردار نیست .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771556" y="1385887"/>
            <a:ext cx="8229600" cy="3757625"/>
          </a:xfrm>
        </p:spPr>
        <p:txBody>
          <a:bodyPr/>
          <a:lstStyle/>
          <a:p>
            <a:pPr marL="898525" lvl="1" indent="-71755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برخورد با احساسها ، عقايد و اهداف</a:t>
            </a:r>
          </a:p>
          <a:p>
            <a:pPr marL="898525" lvl="1" indent="-71755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تصاوير ذهني / تعصبات </a:t>
            </a:r>
          </a:p>
          <a:p>
            <a:pPr marL="898525" lvl="1" indent="-71755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ديدقالبي / خشک انديشي</a:t>
            </a:r>
          </a:p>
          <a:p>
            <a:pPr marL="898525" lvl="1" indent="-71755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پنداشت ها / فرضيات</a:t>
            </a:r>
          </a:p>
          <a:p>
            <a:pPr marL="898525" lvl="1" indent="-717550" algn="justLow" rtl="1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v"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قدرت</a:t>
            </a:r>
            <a:endParaRPr lang="en-US" b="1" dirty="0" smtClean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موانع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6E89-A6B8-4FE3-8905-418822978875}" type="slidenum">
              <a:rPr lang="ar-SA"/>
              <a:pPr/>
              <a:t>7</a:t>
            </a:fld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85725" y="28194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bg1"/>
                </a:solidFill>
                <a:latin typeface="Tahoma" pitchFamily="34" charset="0"/>
              </a:rPr>
              <a:t>فرستنده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Sender</a:t>
            </a: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486525" y="12192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گیرنده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کشف رمز می کند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</a:rPr>
              <a:t>Receiver</a:t>
            </a:r>
            <a:r>
              <a:rPr lang="fa-IR" sz="11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</a:rPr>
              <a:t>decodes</a:t>
            </a:r>
            <a:r>
              <a:rPr lang="fa-IR" sz="11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429500" y="2819400"/>
            <a:ext cx="1571625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bg1"/>
                </a:solidFill>
                <a:latin typeface="Tahoma" pitchFamily="34" charset="0"/>
              </a:rPr>
              <a:t>گیرنده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b="1" dirty="0">
                <a:solidFill>
                  <a:schemeClr val="bg1"/>
                </a:solidFill>
                <a:latin typeface="Tahoma" pitchFamily="34" charset="0"/>
              </a:rPr>
              <a:t>مفهوم را ایجاد می کند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0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Receiver</a:t>
            </a:r>
            <a:r>
              <a:rPr lang="fa-IR" sz="1000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creates</a:t>
            </a:r>
            <a:r>
              <a:rPr lang="fa-IR" sz="1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meaning</a:t>
            </a:r>
            <a:r>
              <a:rPr lang="fa-IR" sz="10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657725" y="12192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bg1"/>
                </a:solidFill>
                <a:latin typeface="Tahoma" pitchFamily="34" charset="0"/>
              </a:rPr>
              <a:t>انتقال به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bg1"/>
                </a:solidFill>
                <a:latin typeface="Tahoma" pitchFamily="34" charset="0"/>
              </a:rPr>
              <a:t> وسیله رسانه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Transmitted</a:t>
            </a: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on medium</a:t>
            </a: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(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a-IR" sz="9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28925" y="12192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</a:rPr>
              <a:t>پیام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Message</a:t>
            </a: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000125" y="12192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</a:rPr>
              <a:t>رمزگذاری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Encoding</a:t>
            </a:r>
            <a:r>
              <a:rPr lang="fa-IR" sz="20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486525" y="44958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bg1"/>
                </a:solidFill>
                <a:latin typeface="Tahoma" pitchFamily="34" charset="0"/>
              </a:rPr>
              <a:t>رمزگذاری</a:t>
            </a:r>
            <a:endParaRPr lang="fa-IR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Encoding</a:t>
            </a: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657725" y="44958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</a:rPr>
              <a:t>پیام</a:t>
            </a:r>
            <a:endParaRPr lang="fa-IR" sz="14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Message</a:t>
            </a:r>
            <a:r>
              <a:rPr lang="fa-IR" sz="14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828925" y="44958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bg1"/>
                </a:solidFill>
                <a:latin typeface="Tahoma" pitchFamily="34" charset="0"/>
              </a:rPr>
              <a:t>انتقال به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bg1"/>
                </a:solidFill>
                <a:latin typeface="Tahoma" pitchFamily="34" charset="0"/>
              </a:rPr>
              <a:t> وسیله رسانه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Transmitted</a:t>
            </a: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on medium</a:t>
            </a:r>
            <a:r>
              <a:rPr lang="fa-IR" sz="900" dirty="0">
                <a:solidFill>
                  <a:schemeClr val="bg1"/>
                </a:solidFill>
                <a:latin typeface="Tahoma" pitchFamily="34" charset="0"/>
              </a:rPr>
              <a:t>(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a-IR" sz="900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000125" y="4495800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bg1"/>
                </a:solidFill>
                <a:latin typeface="Tahoma" pitchFamily="34" charset="0"/>
              </a:rPr>
              <a:t>منبع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fa-IR" sz="1600" b="1" dirty="0">
                <a:solidFill>
                  <a:schemeClr val="bg1"/>
                </a:solidFill>
                <a:latin typeface="Tahoma" pitchFamily="34" charset="0"/>
              </a:rPr>
              <a:t>رمز گشایی می شود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dirty="0">
                <a:solidFill>
                  <a:schemeClr val="bg1"/>
                </a:solidFill>
                <a:latin typeface="Tahoma" pitchFamily="34" charset="0"/>
              </a:rPr>
              <a:t>)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Source</a:t>
            </a:r>
            <a:r>
              <a:rPr lang="fa-IR" sz="12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decodes</a:t>
            </a:r>
            <a:r>
              <a:rPr lang="fa-IR" sz="1200" dirty="0">
                <a:solidFill>
                  <a:schemeClr val="bg1"/>
                </a:solidFill>
                <a:latin typeface="Tahoma" pitchFamily="34" charset="0"/>
              </a:rPr>
              <a:t>(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6105525" y="5181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>
            <a:off x="4276725" y="5181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>
            <a:off x="2447925" y="5181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H="1">
            <a:off x="771525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V="1">
            <a:off x="771525" y="4114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 flipH="1">
            <a:off x="771525" y="1905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771525" y="190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2447925" y="1905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4276725" y="1905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6105525" y="1905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7934325" y="1905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8315325" y="190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8315325" y="4114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7"/>
          <p:cNvSpPr>
            <a:spLocks noChangeShapeType="1"/>
          </p:cNvSpPr>
          <p:nvPr/>
        </p:nvSpPr>
        <p:spPr bwMode="auto">
          <a:xfrm flipH="1">
            <a:off x="7934325" y="5181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 flipV="1">
            <a:off x="5000625" y="2500313"/>
            <a:ext cx="2357438" cy="928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>
            <a:off x="5000625" y="3571875"/>
            <a:ext cx="1790700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30"/>
          <p:cNvSpPr>
            <a:spLocks noChangeShapeType="1"/>
          </p:cNvSpPr>
          <p:nvPr/>
        </p:nvSpPr>
        <p:spPr bwMode="auto">
          <a:xfrm flipV="1">
            <a:off x="4505325" y="2438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1"/>
          <p:cNvSpPr>
            <a:spLocks noChangeShapeType="1"/>
          </p:cNvSpPr>
          <p:nvPr/>
        </p:nvSpPr>
        <p:spPr bwMode="auto">
          <a:xfrm flipH="1" flipV="1">
            <a:off x="3819525" y="2438400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2"/>
          <p:cNvSpPr>
            <a:spLocks noChangeShapeType="1"/>
          </p:cNvSpPr>
          <p:nvPr/>
        </p:nvSpPr>
        <p:spPr bwMode="auto">
          <a:xfrm flipH="1" flipV="1">
            <a:off x="2219325" y="2438400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33"/>
          <p:cNvSpPr>
            <a:spLocks noChangeShapeType="1"/>
          </p:cNvSpPr>
          <p:nvPr/>
        </p:nvSpPr>
        <p:spPr bwMode="auto">
          <a:xfrm flipH="1">
            <a:off x="1643063" y="3581400"/>
            <a:ext cx="2100262" cy="919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34"/>
          <p:cNvSpPr>
            <a:spLocks noChangeShapeType="1"/>
          </p:cNvSpPr>
          <p:nvPr/>
        </p:nvSpPr>
        <p:spPr bwMode="auto">
          <a:xfrm flipH="1">
            <a:off x="3819525" y="3733800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5"/>
          <p:cNvSpPr>
            <a:spLocks noChangeShapeType="1"/>
          </p:cNvSpPr>
          <p:nvPr/>
        </p:nvSpPr>
        <p:spPr bwMode="auto">
          <a:xfrm>
            <a:off x="4505325" y="3733800"/>
            <a:ext cx="457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4786313" y="2578100"/>
            <a:ext cx="1500187" cy="493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fa-IR" altLang="en-AU" sz="2000" b="1">
                <a:solidFill>
                  <a:srgbClr val="C00000"/>
                </a:solidFill>
              </a:rPr>
              <a:t>انتقال پیام</a:t>
            </a:r>
          </a:p>
          <a:p>
            <a:pPr algn="ctr" eaLnBrk="0" hangingPunct="0">
              <a:lnSpc>
                <a:spcPct val="80000"/>
              </a:lnSpc>
            </a:pPr>
            <a:r>
              <a:rPr lang="fa-IR" altLang="en-AU" sz="1200">
                <a:solidFill>
                  <a:srgbClr val="C00000"/>
                </a:solidFill>
              </a:rPr>
              <a:t>)</a:t>
            </a:r>
            <a:r>
              <a:rPr lang="en-US" altLang="en-AU" sz="1200">
                <a:solidFill>
                  <a:srgbClr val="C00000"/>
                </a:solidFill>
              </a:rPr>
              <a:t>Transmit</a:t>
            </a:r>
            <a:r>
              <a:rPr lang="fa-IR" altLang="en-AU" sz="1200">
                <a:solidFill>
                  <a:srgbClr val="C00000"/>
                </a:solidFill>
              </a:rPr>
              <a:t> </a:t>
            </a:r>
            <a:r>
              <a:rPr lang="en-US" altLang="en-AU" sz="1200">
                <a:solidFill>
                  <a:srgbClr val="C00000"/>
                </a:solidFill>
              </a:rPr>
              <a:t>Message</a:t>
            </a:r>
            <a:r>
              <a:rPr lang="fa-IR" altLang="en-AU" sz="1200">
                <a:solidFill>
                  <a:srgbClr val="C00000"/>
                </a:solidFill>
              </a:rPr>
              <a:t>(</a:t>
            </a:r>
            <a:endParaRPr lang="en-US" altLang="en-AU" sz="1200">
              <a:solidFill>
                <a:srgbClr val="C00000"/>
              </a:solidFill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571750" y="4000500"/>
            <a:ext cx="1366838" cy="4841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انتقال باز خور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r>
              <a:rPr lang="en-US" altLang="en-A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Transmit</a:t>
            </a:r>
            <a:r>
              <a:rPr lang="fa-IR" altLang="en-A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en-AU" sz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eedback</a:t>
            </a:r>
            <a:r>
              <a:rPr lang="fa-IR" altLang="en-A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endParaRPr lang="en-US" altLang="en-AU" sz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" name="Flowchart: Terminator 71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مدل ادراکی ارتباطات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75" name="Striped Right Arrow 74"/>
          <p:cNvSpPr/>
          <p:nvPr/>
        </p:nvSpPr>
        <p:spPr>
          <a:xfrm>
            <a:off x="3714750" y="2500313"/>
            <a:ext cx="1143000" cy="642937"/>
          </a:xfrm>
          <a:prstGeom prst="stripedRightArrow">
            <a:avLst>
              <a:gd name="adj1" fmla="val 54518"/>
              <a:gd name="adj2" fmla="val 57908"/>
            </a:avLst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Striped Right Arrow 77"/>
          <p:cNvSpPr/>
          <p:nvPr/>
        </p:nvSpPr>
        <p:spPr>
          <a:xfrm flipH="1">
            <a:off x="3929063" y="3857625"/>
            <a:ext cx="1214437" cy="642938"/>
          </a:xfrm>
          <a:prstGeom prst="stripedRightArrow">
            <a:avLst>
              <a:gd name="adj1" fmla="val 54518"/>
              <a:gd name="adj2" fmla="val 57908"/>
            </a:avLst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3325" y="3200400"/>
            <a:ext cx="1295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Noise</a:t>
            </a:r>
          </a:p>
        </p:txBody>
      </p:sp>
      <p:sp>
        <p:nvSpPr>
          <p:cNvPr id="79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1C9B-C7A9-443D-9B32-4E3BA594C1F1}" type="slidenum">
              <a:rPr lang="ar-SA"/>
              <a:pPr/>
              <a:t>8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500042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ircular Arrow 9"/>
          <p:cNvSpPr/>
          <p:nvPr/>
        </p:nvSpPr>
        <p:spPr>
          <a:xfrm flipH="1" flipV="1">
            <a:off x="142875" y="1428750"/>
            <a:ext cx="8715375" cy="5072063"/>
          </a:xfrm>
          <a:prstGeom prst="circularArrow">
            <a:avLst>
              <a:gd name="adj1" fmla="val 6442"/>
              <a:gd name="adj2" fmla="val 524045"/>
              <a:gd name="adj3" fmla="val 20734979"/>
              <a:gd name="adj4" fmla="val 12513610"/>
              <a:gd name="adj5" fmla="val 890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 rot="-405471">
            <a:off x="5089525" y="582453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1600" b="1"/>
              <a:t>بازخور:</a:t>
            </a:r>
            <a:endParaRPr lang="en-US" sz="1600" b="1"/>
          </a:p>
        </p:txBody>
      </p:sp>
      <p:sp>
        <p:nvSpPr>
          <p:cNvPr id="12" name="Rectangle 11"/>
          <p:cNvSpPr/>
          <p:nvPr/>
        </p:nvSpPr>
        <p:spPr>
          <a:xfrm>
            <a:off x="3571875" y="5907088"/>
            <a:ext cx="16827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پاسخ گیرنده پیام به پیام</a:t>
            </a:r>
            <a:endParaRPr lang="en-US" sz="1400" b="1" dirty="0">
              <a:solidFill>
                <a:schemeClr val="bg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71406" y="760425"/>
            <a:ext cx="9001188" cy="4525963"/>
          </a:xfrm>
        </p:spPr>
        <p:txBody>
          <a:bodyPr/>
          <a:lstStyle/>
          <a:p>
            <a:pPr algn="just" rtl="1">
              <a:lnSpc>
                <a:spcPct val="150000"/>
              </a:lnSpc>
              <a:spcAft>
                <a:spcPts val="600"/>
              </a:spcAft>
            </a:pPr>
            <a:r>
              <a:rPr lang="fa-IR" sz="3100" dirty="0" smtClean="0"/>
              <a:t>و</a:t>
            </a:r>
            <a:r>
              <a:rPr lang="ar-SA" sz="3100" dirty="0" smtClean="0"/>
              <a:t>اژه انگليسي </a:t>
            </a:r>
            <a:r>
              <a:rPr lang="en-US" sz="2800" dirty="0" smtClean="0">
                <a:solidFill>
                  <a:srgbClr val="FF5050"/>
                </a:solidFill>
              </a:rPr>
              <a:t>Communication</a:t>
            </a:r>
            <a:r>
              <a:rPr lang="en-US" dirty="0" smtClean="0"/>
              <a:t>”</a:t>
            </a:r>
            <a:r>
              <a:rPr lang="fa-IR" dirty="0" smtClean="0"/>
              <a:t> ” </a:t>
            </a:r>
            <a:r>
              <a:rPr lang="ar-SA" sz="3100" dirty="0" smtClean="0"/>
              <a:t>معادل « </a:t>
            </a:r>
            <a:r>
              <a:rPr lang="ar-SA" sz="3100" b="1" dirty="0" smtClean="0">
                <a:solidFill>
                  <a:srgbClr val="FF5050"/>
                </a:solidFill>
              </a:rPr>
              <a:t>ارتباط</a:t>
            </a:r>
            <a:r>
              <a:rPr lang="ar-SA" sz="3100" dirty="0" smtClean="0"/>
              <a:t> » از واژه اي در زبان لاتين ،  به معني مشترك يا عمومي مشتق مي شود </a:t>
            </a:r>
            <a:r>
              <a:rPr lang="fa-IR" sz="3100" dirty="0" smtClean="0"/>
              <a:t> . </a:t>
            </a:r>
            <a:r>
              <a:rPr lang="ar-SA" sz="3100" dirty="0" smtClean="0"/>
              <a:t>ما در صدد هستيم كه وجه اشتراكي بين خودمان و افرادي كه در صدد برقراري ارتباط با آنها هستيم ،  بيابيم .  هدف ارتباط ،  رسيدن به نتايج دلخواه است  .  </a:t>
            </a:r>
            <a:endParaRPr lang="fa-IR" sz="3100" dirty="0" smtClean="0"/>
          </a:p>
          <a:p>
            <a:pPr algn="just" rtl="1">
              <a:lnSpc>
                <a:spcPct val="150000"/>
              </a:lnSpc>
              <a:spcAft>
                <a:spcPts val="600"/>
              </a:spcAft>
            </a:pPr>
            <a:r>
              <a:rPr lang="ar-SA" sz="3100" dirty="0" smtClean="0">
                <a:solidFill>
                  <a:srgbClr val="C00000"/>
                </a:solidFill>
              </a:rPr>
              <a:t>ارتباط يك </a:t>
            </a:r>
            <a:r>
              <a:rPr lang="ar-SA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فرآيند</a:t>
            </a:r>
            <a:r>
              <a:rPr lang="ar-SA" sz="3100" dirty="0" smtClean="0">
                <a:solidFill>
                  <a:srgbClr val="C00000"/>
                </a:solidFill>
              </a:rPr>
              <a:t> است و لذا پويا ، روان ،  متحرك و هميشه در تغيير است .  پس ساكن نيست . </a:t>
            </a:r>
            <a:endParaRPr lang="fa-IR" sz="3100" dirty="0" smtClean="0">
              <a:solidFill>
                <a:srgbClr val="C0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54200"/>
                </a:solidFill>
                <a:latin typeface="+mj-lt"/>
                <a:cs typeface="+mj-cs"/>
              </a:rPr>
              <a:t>تعریف </a:t>
            </a:r>
            <a:r>
              <a:rPr lang="fa-IR" sz="3200" b="1" dirty="0" smtClean="0">
                <a:solidFill>
                  <a:srgbClr val="054200"/>
                </a:solidFill>
                <a:latin typeface="+mj-lt"/>
                <a:cs typeface="+mj-cs"/>
              </a:rPr>
              <a:t>ارتباط</a:t>
            </a:r>
            <a:endParaRPr lang="en-US" sz="3200" b="1" dirty="0">
              <a:solidFill>
                <a:srgbClr val="054200"/>
              </a:solidFill>
              <a:latin typeface="+mj-lt"/>
              <a:cs typeface="+mj-cs"/>
            </a:endParaRPr>
          </a:p>
        </p:txBody>
      </p:sp>
      <p:sp>
        <p:nvSpPr>
          <p:cNvPr id="4" name="Footer Placeholder 47"/>
          <p:cNvSpPr txBox="1">
            <a:spLocks/>
          </p:cNvSpPr>
          <p:nvPr/>
        </p:nvSpPr>
        <p:spPr>
          <a:xfrm>
            <a:off x="0" y="6286500"/>
            <a:ext cx="28575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Advanced Organizational Behavior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Ahmad.2010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FF55-F61F-4389-A296-8B8D245AFC18}" type="slidenum">
              <a:rPr lang="ar-SA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3495</Words>
  <Application>Microsoft Office PowerPoint</Application>
  <PresentationFormat>On-screen Show (4:3)</PresentationFormat>
  <Paragraphs>645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B Nazanin</vt:lpstr>
      <vt:lpstr>B Titr</vt:lpstr>
      <vt:lpstr>Calibri</vt:lpstr>
      <vt:lpstr>Calibri Light</vt:lpstr>
      <vt:lpstr>Tahoma</vt:lpstr>
      <vt:lpstr>Times New Roman</vt:lpstr>
      <vt:lpstr>Titr</vt:lpstr>
      <vt:lpstr>Traffic</vt:lpstr>
      <vt:lpstr>Wingdings</vt:lpstr>
      <vt:lpstr>Zar</vt:lpstr>
      <vt:lpstr>Office Theme</vt:lpstr>
      <vt:lpstr> مدیـریت رفـتار سـازمانی پیشرفته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</dc:creator>
  <cp:lastModifiedBy>omid</cp:lastModifiedBy>
  <cp:revision>4</cp:revision>
  <dcterms:modified xsi:type="dcterms:W3CDTF">2018-07-21T11:50:30Z</dcterms:modified>
</cp:coreProperties>
</file>